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UVN Tin Tuc</vt:lpstr>
      <vt:lpstr>Algerian</vt:lpstr>
      <vt:lpstr>Arial</vt:lpstr>
      <vt:lpstr>Calibri</vt:lpstr>
      <vt:lpstr>Cambria</vt:lpstr>
      <vt:lpstr>UTM Cookies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2023-10-05T07:54:23Z</dcterms:created>
  <dcterms:modified xsi:type="dcterms:W3CDTF">2023-10-10T12:20:45Z</dcterms:modified>
</cp:coreProperties>
</file>