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9D89D1F-0B76-6B4E-5009-2BC6D875AA9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6" y="304800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445</Words>
  <Application>Microsoft Office PowerPoint</Application>
  <PresentationFormat>Widescreen</PresentationFormat>
  <Paragraphs>40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 (Đầu đề)</vt:lpstr>
      <vt:lpstr>Arial</vt:lpstr>
      <vt:lpstr>Calibri</vt:lpstr>
      <vt:lpstr>Cambria</vt:lpstr>
      <vt:lpstr>Coiny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2023-08-10T09:09:33Z</dcterms:created>
  <dcterms:modified xsi:type="dcterms:W3CDTF">2023-08-10T09:42:05Z</dcterms:modified>
</cp:coreProperties>
</file>