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  <p:sldMasterId id="2147483753" r:id="rId5"/>
  </p:sldMasterIdLst>
  <p:notesMasterIdLst>
    <p:notesMasterId r:id="rId39"/>
  </p:notesMasterIdLst>
  <p:sldIdLst>
    <p:sldId id="2007577380" r:id="rId6"/>
    <p:sldId id="335" r:id="rId7"/>
    <p:sldId id="2007577379" r:id="rId8"/>
    <p:sldId id="337" r:id="rId9"/>
    <p:sldId id="338" r:id="rId10"/>
    <p:sldId id="2007577216" r:id="rId11"/>
    <p:sldId id="2007577378" r:id="rId12"/>
    <p:sldId id="2007577382" r:id="rId13"/>
    <p:sldId id="2007577383" r:id="rId14"/>
    <p:sldId id="2007577384" r:id="rId15"/>
    <p:sldId id="2007577402" r:id="rId16"/>
    <p:sldId id="2007577385" r:id="rId17"/>
    <p:sldId id="2007577386" r:id="rId18"/>
    <p:sldId id="2007577387" r:id="rId19"/>
    <p:sldId id="2007577389" r:id="rId20"/>
    <p:sldId id="2007577394" r:id="rId21"/>
    <p:sldId id="2007577390" r:id="rId22"/>
    <p:sldId id="270" r:id="rId23"/>
    <p:sldId id="278" r:id="rId24"/>
    <p:sldId id="2007577212" r:id="rId25"/>
    <p:sldId id="331" r:id="rId26"/>
    <p:sldId id="2007577391" r:id="rId27"/>
    <p:sldId id="332" r:id="rId28"/>
    <p:sldId id="2007577393" r:id="rId29"/>
    <p:sldId id="2007577392" r:id="rId30"/>
    <p:sldId id="2007577395" r:id="rId31"/>
    <p:sldId id="2007577396" r:id="rId32"/>
    <p:sldId id="2007577397" r:id="rId33"/>
    <p:sldId id="2007577401" r:id="rId34"/>
    <p:sldId id="2007577403" r:id="rId35"/>
    <p:sldId id="2007577399" r:id="rId36"/>
    <p:sldId id="2007577400" r:id="rId37"/>
    <p:sldId id="1169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-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3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4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2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6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676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7.png"/><Relationship Id="rId18" Type="http://schemas.microsoft.com/office/2007/relationships/hdphoto" Target="../media/hdphoto8.wdp"/><Relationship Id="rId3" Type="http://schemas.openxmlformats.org/officeDocument/2006/relationships/image" Target="../media/image58.png"/><Relationship Id="rId21" Type="http://schemas.openxmlformats.org/officeDocument/2006/relationships/image" Target="../media/image71.png"/><Relationship Id="rId7" Type="http://schemas.openxmlformats.org/officeDocument/2006/relationships/image" Target="../media/image64.png"/><Relationship Id="rId12" Type="http://schemas.microsoft.com/office/2007/relationships/hdphoto" Target="../media/hdphoto5.wdp"/><Relationship Id="rId17" Type="http://schemas.openxmlformats.org/officeDocument/2006/relationships/image" Target="../media/image69.png"/><Relationship Id="rId2" Type="http://schemas.openxmlformats.org/officeDocument/2006/relationships/image" Target="../media/image26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microsoft.com/office/2007/relationships/hdphoto" Target="../media/hdphoto4.wdp"/><Relationship Id="rId19" Type="http://schemas.openxmlformats.org/officeDocument/2006/relationships/image" Target="../media/image70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pn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9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1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12" Type="http://schemas.openxmlformats.org/officeDocument/2006/relationships/slide" Target="slide3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6.png"/><Relationship Id="rId5" Type="http://schemas.microsoft.com/office/2007/relationships/hdphoto" Target="../media/hdphoto12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openxmlformats.org/officeDocument/2006/relationships/image" Target="../media/image4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73.png"/><Relationship Id="rId21" Type="http://schemas.openxmlformats.org/officeDocument/2006/relationships/image" Target="../media/image103.png"/><Relationship Id="rId7" Type="http://schemas.microsoft.com/office/2007/relationships/hdphoto" Target="../media/hdphoto14.wdp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image" Target="../media/image72.png"/><Relationship Id="rId16" Type="http://schemas.openxmlformats.org/officeDocument/2006/relationships/image" Target="../media/image100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5.png"/><Relationship Id="rId11" Type="http://schemas.microsoft.com/office/2007/relationships/hdphoto" Target="../media/hdphoto16.wdp"/><Relationship Id="rId5" Type="http://schemas.openxmlformats.org/officeDocument/2006/relationships/image" Target="../media/image94.png"/><Relationship Id="rId15" Type="http://schemas.microsoft.com/office/2007/relationships/hdphoto" Target="../media/hdphoto18.wdp"/><Relationship Id="rId10" Type="http://schemas.openxmlformats.org/officeDocument/2006/relationships/image" Target="../media/image97.png"/><Relationship Id="rId19" Type="http://schemas.openxmlformats.org/officeDocument/2006/relationships/image" Target="../media/image102.png"/><Relationship Id="rId4" Type="http://schemas.openxmlformats.org/officeDocument/2006/relationships/image" Target="../media/image74.png"/><Relationship Id="rId9" Type="http://schemas.microsoft.com/office/2007/relationships/hdphoto" Target="../media/hdphoto15.wdp"/><Relationship Id="rId14" Type="http://schemas.openxmlformats.org/officeDocument/2006/relationships/image" Target="../media/image99.png"/><Relationship Id="rId22" Type="http://schemas.microsoft.com/office/2007/relationships/hdphoto" Target="../media/hdphoto2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8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50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5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4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8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3.png"/><Relationship Id="rId5" Type="http://schemas.openxmlformats.org/officeDocument/2006/relationships/audio" Target="../media/audio1.wav"/><Relationship Id="rId15" Type="http://schemas.openxmlformats.org/officeDocument/2006/relationships/image" Target="../media/image52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3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98260-E03C-BC3C-6800-A125A8C374CA}"/>
              </a:ext>
            </a:extLst>
          </p:cNvPr>
          <p:cNvSpPr txBox="1"/>
          <p:nvPr/>
        </p:nvSpPr>
        <p:spPr>
          <a:xfrm>
            <a:off x="4774019" y="4757184"/>
            <a:ext cx="4614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20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2000" dirty="0">
                <a:latin typeface="#9Slide03 AllRoundGothic" panose="020B0703020202020104" pitchFamily="34" charset="0"/>
              </a:rPr>
              <a:t> 0972.115.126</a:t>
            </a:r>
            <a:endParaRPr lang="en-US" sz="2000" dirty="0"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B4E8A8-57A2-24C1-3D49-3EF849A543B6}"/>
              </a:ext>
            </a:extLst>
          </p:cNvPr>
          <p:cNvSpPr/>
          <p:nvPr/>
        </p:nvSpPr>
        <p:spPr>
          <a:xfrm>
            <a:off x="370390" y="706056"/>
            <a:ext cx="11528385" cy="4056444"/>
          </a:xfrm>
          <a:prstGeom prst="roundRect">
            <a:avLst>
              <a:gd name="adj" fmla="val 11843"/>
            </a:avLst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9F41DB-A75C-BEBD-4896-0C0D06BE7F92}"/>
              </a:ext>
            </a:extLst>
          </p:cNvPr>
          <p:cNvSpPr/>
          <p:nvPr/>
        </p:nvSpPr>
        <p:spPr>
          <a:xfrm>
            <a:off x="522787" y="1903279"/>
            <a:ext cx="11059613" cy="2021021"/>
          </a:xfrm>
          <a:custGeom>
            <a:avLst/>
            <a:gdLst>
              <a:gd name="connsiteX0" fmla="*/ 0 w 11059613"/>
              <a:gd name="connsiteY0" fmla="*/ 212106 h 2021021"/>
              <a:gd name="connsiteX1" fmla="*/ 212106 w 11059613"/>
              <a:gd name="connsiteY1" fmla="*/ 0 h 2021021"/>
              <a:gd name="connsiteX2" fmla="*/ 10847507 w 11059613"/>
              <a:gd name="connsiteY2" fmla="*/ 0 h 2021021"/>
              <a:gd name="connsiteX3" fmla="*/ 11059613 w 11059613"/>
              <a:gd name="connsiteY3" fmla="*/ 212106 h 2021021"/>
              <a:gd name="connsiteX4" fmla="*/ 11059613 w 11059613"/>
              <a:gd name="connsiteY4" fmla="*/ 1808915 h 2021021"/>
              <a:gd name="connsiteX5" fmla="*/ 10847507 w 11059613"/>
              <a:gd name="connsiteY5" fmla="*/ 2021021 h 2021021"/>
              <a:gd name="connsiteX6" fmla="*/ 212106 w 11059613"/>
              <a:gd name="connsiteY6" fmla="*/ 2021021 h 2021021"/>
              <a:gd name="connsiteX7" fmla="*/ 0 w 11059613"/>
              <a:gd name="connsiteY7" fmla="*/ 1808915 h 2021021"/>
              <a:gd name="connsiteX8" fmla="*/ 0 w 11059613"/>
              <a:gd name="connsiteY8" fmla="*/ 212106 h 2021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59613" h="2021021" fill="none" extrusionOk="0">
                <a:moveTo>
                  <a:pt x="0" y="212106"/>
                </a:moveTo>
                <a:cubicBezTo>
                  <a:pt x="719" y="114426"/>
                  <a:pt x="104986" y="16821"/>
                  <a:pt x="212106" y="0"/>
                </a:cubicBezTo>
                <a:cubicBezTo>
                  <a:pt x="3086213" y="72427"/>
                  <a:pt x="9489886" y="61419"/>
                  <a:pt x="10847507" y="0"/>
                </a:cubicBezTo>
                <a:cubicBezTo>
                  <a:pt x="10961976" y="-18410"/>
                  <a:pt x="11054511" y="93420"/>
                  <a:pt x="11059613" y="212106"/>
                </a:cubicBezTo>
                <a:cubicBezTo>
                  <a:pt x="10961049" y="715900"/>
                  <a:pt x="11171699" y="1312942"/>
                  <a:pt x="11059613" y="1808915"/>
                </a:cubicBezTo>
                <a:cubicBezTo>
                  <a:pt x="11063924" y="1904181"/>
                  <a:pt x="10950266" y="2004897"/>
                  <a:pt x="10847507" y="2021021"/>
                </a:cubicBezTo>
                <a:cubicBezTo>
                  <a:pt x="8595363" y="2050848"/>
                  <a:pt x="4081500" y="1941715"/>
                  <a:pt x="212106" y="2021021"/>
                </a:cubicBezTo>
                <a:cubicBezTo>
                  <a:pt x="114098" y="2018858"/>
                  <a:pt x="-20438" y="1930099"/>
                  <a:pt x="0" y="1808915"/>
                </a:cubicBezTo>
                <a:cubicBezTo>
                  <a:pt x="14535" y="1378417"/>
                  <a:pt x="131351" y="895476"/>
                  <a:pt x="0" y="212106"/>
                </a:cubicBezTo>
                <a:close/>
              </a:path>
              <a:path w="11059613" h="2021021" stroke="0" extrusionOk="0">
                <a:moveTo>
                  <a:pt x="0" y="212106"/>
                </a:moveTo>
                <a:cubicBezTo>
                  <a:pt x="16069" y="99343"/>
                  <a:pt x="104917" y="20738"/>
                  <a:pt x="212106" y="0"/>
                </a:cubicBezTo>
                <a:cubicBezTo>
                  <a:pt x="2974070" y="123000"/>
                  <a:pt x="7978450" y="-96860"/>
                  <a:pt x="10847507" y="0"/>
                </a:cubicBezTo>
                <a:cubicBezTo>
                  <a:pt x="10959560" y="-3879"/>
                  <a:pt x="11061508" y="91143"/>
                  <a:pt x="11059613" y="212106"/>
                </a:cubicBezTo>
                <a:cubicBezTo>
                  <a:pt x="11001273" y="943613"/>
                  <a:pt x="11008771" y="1161243"/>
                  <a:pt x="11059613" y="1808915"/>
                </a:cubicBezTo>
                <a:cubicBezTo>
                  <a:pt x="11047634" y="1930398"/>
                  <a:pt x="10952335" y="2019006"/>
                  <a:pt x="10847507" y="2021021"/>
                </a:cubicBezTo>
                <a:cubicBezTo>
                  <a:pt x="6100023" y="1860314"/>
                  <a:pt x="4279870" y="2060688"/>
                  <a:pt x="212106" y="2021021"/>
                </a:cubicBezTo>
                <a:cubicBezTo>
                  <a:pt x="89100" y="2019837"/>
                  <a:pt x="-6316" y="1923197"/>
                  <a:pt x="0" y="1808915"/>
                </a:cubicBezTo>
                <a:cubicBezTo>
                  <a:pt x="-12094" y="1240459"/>
                  <a:pt x="49756" y="505377"/>
                  <a:pt x="0" y="212106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04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just">
              <a:spcBef>
                <a:spcPts val="1200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vi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B781EF-E15B-6484-1943-A3DE85473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065811"/>
            <a:ext cx="467048" cy="467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49FE8-C31E-C963-E833-4D6DAF7C3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245" y="731471"/>
            <a:ext cx="6218459" cy="11278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3D0A29-A48E-6A30-A136-C9E8383A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31" y="2627786"/>
            <a:ext cx="467048" cy="4670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BE0C65-297F-DDEA-8085-B7CC5295B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56" y="3237386"/>
            <a:ext cx="467048" cy="46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1037</Words>
  <Application>Microsoft Office PowerPoint</Application>
  <PresentationFormat>Widescreen</PresentationFormat>
  <Paragraphs>159</Paragraphs>
  <Slides>33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53" baseType="lpstr">
      <vt:lpstr>等线</vt:lpstr>
      <vt:lpstr>等线 Light</vt:lpstr>
      <vt:lpstr>Handlee</vt:lpstr>
      <vt:lpstr>iCiel Cucho Bold</vt:lpstr>
      <vt:lpstr>#9Slide03 AllRoundGothic</vt:lpstr>
      <vt:lpstr>Arial</vt:lpstr>
      <vt:lpstr>Bebas Neue</vt:lpstr>
      <vt:lpstr>Calibri</vt:lpstr>
      <vt:lpstr>Calibri Light</vt:lpstr>
      <vt:lpstr>Euphemia</vt:lpstr>
      <vt:lpstr>SVN-SAF</vt:lpstr>
      <vt:lpstr>Times New Roman</vt:lpstr>
      <vt:lpstr>UTM Duepuntozero</vt:lpstr>
      <vt:lpstr>UVN Banh Mi</vt:lpstr>
      <vt:lpstr>Wingdings</vt:lpstr>
      <vt:lpstr>1_Office Theme</vt:lpstr>
      <vt:lpstr>Under the Sea Vocabulary for Pre-K by Slidesgo</vt:lpstr>
      <vt:lpstr>Office 主题​​</vt:lpstr>
      <vt:lpstr>3_Office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49</cp:revision>
  <dcterms:created xsi:type="dcterms:W3CDTF">2023-06-05T11:16:01Z</dcterms:created>
  <dcterms:modified xsi:type="dcterms:W3CDTF">2023-08-06T09:57:00Z</dcterms:modified>
</cp:coreProperties>
</file>