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 id="2147483727" r:id="rId4"/>
  </p:sldMasterIdLst>
  <p:notesMasterIdLst>
    <p:notesMasterId r:id="rId26"/>
  </p:notesMasterIdLst>
  <p:sldIdLst>
    <p:sldId id="257" r:id="rId5"/>
    <p:sldId id="273" r:id="rId6"/>
    <p:sldId id="559" r:id="rId7"/>
    <p:sldId id="558" r:id="rId8"/>
    <p:sldId id="274" r:id="rId9"/>
    <p:sldId id="560" r:id="rId10"/>
    <p:sldId id="278" r:id="rId11"/>
    <p:sldId id="561" r:id="rId12"/>
    <p:sldId id="279" r:id="rId13"/>
    <p:sldId id="280" r:id="rId14"/>
    <p:sldId id="281" r:id="rId15"/>
    <p:sldId id="563" r:id="rId16"/>
    <p:sldId id="565" r:id="rId17"/>
    <p:sldId id="564" r:id="rId18"/>
    <p:sldId id="566" r:id="rId19"/>
    <p:sldId id="568" r:id="rId20"/>
    <p:sldId id="256" r:id="rId21"/>
    <p:sldId id="567" r:id="rId22"/>
    <p:sldId id="258" r:id="rId23"/>
    <p:sldId id="299"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67" d="100"/>
          <a:sy n="67" d="100"/>
        </p:scale>
        <p:origin x="8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10/10/2023</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548859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999837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706302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0372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7783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83987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00298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87829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45691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566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744134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2023/10/10</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3.jpeg"/><Relationship Id="rId2" Type="http://schemas.openxmlformats.org/officeDocument/2006/relationships/slideLayout" Target="../slideLayouts/slideLayout66.xml"/><Relationship Id="rId16"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2023/10/10</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E2273125-1D85-9BC0-7CE3-0CBBFAB4DDBA}"/>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10/10/2023</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95008127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6.png"/><Relationship Id="rId1" Type="http://schemas.openxmlformats.org/officeDocument/2006/relationships/slideLayout" Target="../slideLayouts/slideLayout6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xhere.com/en/photo/699329"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pxhere.com/en/photo/699329" TargetMode="Externa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1285</Words>
  <Application>Microsoft Office PowerPoint</Application>
  <PresentationFormat>Widescreen</PresentationFormat>
  <Paragraphs>120</Paragraphs>
  <Slides>21</Slides>
  <Notes>13</Notes>
  <HiddenSlides>0</HiddenSlides>
  <MMClips>12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等线</vt:lpstr>
      <vt:lpstr>等线</vt:lpstr>
      <vt:lpstr>DengXian Light</vt:lpstr>
      <vt:lpstr>Arial</vt:lpstr>
      <vt:lpstr>Calibri</vt:lpstr>
      <vt:lpstr>Calibri Light</vt:lpstr>
      <vt:lpstr>Cambria</vt:lpstr>
      <vt:lpstr>Times New Roman</vt:lpstr>
      <vt:lpstr>UTM Cookies</vt:lpstr>
      <vt:lpstr>Wingdings</vt:lpstr>
      <vt:lpstr>Office 主题</vt:lpstr>
      <vt:lpstr>office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44</cp:revision>
  <dcterms:created xsi:type="dcterms:W3CDTF">2023-08-29T00:56:01Z</dcterms:created>
  <dcterms:modified xsi:type="dcterms:W3CDTF">2023-10-09T16:32:09Z</dcterms:modified>
</cp:coreProperties>
</file>