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8" r:id="rId4"/>
    <p:sldId id="286" r:id="rId5"/>
    <p:sldId id="287" r:id="rId6"/>
    <p:sldId id="304" r:id="rId7"/>
    <p:sldId id="262" r:id="rId8"/>
    <p:sldId id="305" r:id="rId9"/>
    <p:sldId id="261" r:id="rId10"/>
    <p:sldId id="288" r:id="rId11"/>
    <p:sldId id="259" r:id="rId12"/>
    <p:sldId id="302" r:id="rId13"/>
    <p:sldId id="291" r:id="rId14"/>
    <p:sldId id="307" r:id="rId15"/>
    <p:sldId id="278" r:id="rId16"/>
    <p:sldId id="308" r:id="rId17"/>
    <p:sldId id="309" r:id="rId18"/>
    <p:sldId id="310" r:id="rId19"/>
    <p:sldId id="285" r:id="rId20"/>
    <p:sldId id="311" r:id="rId21"/>
    <p:sldId id="289" r:id="rId22"/>
    <p:sldId id="290" r:id="rId23"/>
    <p:sldId id="275" r:id="rId24"/>
    <p:sldId id="279" r:id="rId25"/>
    <p:sldId id="116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2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6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1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06/08/2023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1DC97A7-75C5-9827-E123-AA5B2D9AAE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342899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15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32.sv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28.sv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10F752-1D71-127D-E86C-CF0B4FC9AA4A}"/>
              </a:ext>
            </a:extLst>
          </p:cNvPr>
          <p:cNvSpPr txBox="1"/>
          <p:nvPr/>
        </p:nvSpPr>
        <p:spPr>
          <a:xfrm>
            <a:off x="3425177" y="1294959"/>
            <a:ext cx="5341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2945594" fill="none" extrusionOk="0">
                  <a:moveTo>
                    <a:pt x="0" y="275707"/>
                  </a:moveTo>
                  <a:cubicBezTo>
                    <a:pt x="-72780" y="115627"/>
                    <a:pt x="319626" y="39590"/>
                    <a:pt x="573702" y="0"/>
                  </a:cubicBezTo>
                  <a:cubicBezTo>
                    <a:pt x="5640415" y="413406"/>
                    <a:pt x="8383948" y="478088"/>
                    <a:pt x="10446835" y="0"/>
                  </a:cubicBezTo>
                  <a:cubicBezTo>
                    <a:pt x="10805601" y="44082"/>
                    <a:pt x="11067861" y="161961"/>
                    <a:pt x="11020538" y="275707"/>
                  </a:cubicBezTo>
                  <a:cubicBezTo>
                    <a:pt x="10940008" y="801294"/>
                    <a:pt x="11131417" y="2214113"/>
                    <a:pt x="11020538" y="2669885"/>
                  </a:cubicBezTo>
                  <a:cubicBezTo>
                    <a:pt x="10944193" y="2829151"/>
                    <a:pt x="10700529" y="2921779"/>
                    <a:pt x="10446835" y="2945594"/>
                  </a:cubicBezTo>
                  <a:cubicBezTo>
                    <a:pt x="6675952" y="2997941"/>
                    <a:pt x="2981033" y="2741566"/>
                    <a:pt x="573702" y="2945594"/>
                  </a:cubicBezTo>
                  <a:cubicBezTo>
                    <a:pt x="264503" y="2891336"/>
                    <a:pt x="-60717" y="2846266"/>
                    <a:pt x="0" y="2669885"/>
                  </a:cubicBezTo>
                  <a:cubicBezTo>
                    <a:pt x="23960" y="2416493"/>
                    <a:pt x="59615" y="627814"/>
                    <a:pt x="0" y="275707"/>
                  </a:cubicBezTo>
                  <a:close/>
                </a:path>
                <a:path w="11020538" h="2945594" stroke="0" extrusionOk="0">
                  <a:moveTo>
                    <a:pt x="0" y="275707"/>
                  </a:moveTo>
                  <a:cubicBezTo>
                    <a:pt x="-47610" y="124745"/>
                    <a:pt x="304947" y="-27825"/>
                    <a:pt x="573702" y="0"/>
                  </a:cubicBezTo>
                  <a:cubicBezTo>
                    <a:pt x="1157865" y="505770"/>
                    <a:pt x="6031010" y="3842"/>
                    <a:pt x="10446835" y="0"/>
                  </a:cubicBezTo>
                  <a:cubicBezTo>
                    <a:pt x="10745153" y="55196"/>
                    <a:pt x="10962219" y="162321"/>
                    <a:pt x="11020538" y="275707"/>
                  </a:cubicBezTo>
                  <a:cubicBezTo>
                    <a:pt x="11094734" y="526885"/>
                    <a:pt x="10949623" y="1833385"/>
                    <a:pt x="11020538" y="2669885"/>
                  </a:cubicBezTo>
                  <a:cubicBezTo>
                    <a:pt x="11075160" y="2852846"/>
                    <a:pt x="10743466" y="3007551"/>
                    <a:pt x="10446835" y="2945594"/>
                  </a:cubicBezTo>
                  <a:cubicBezTo>
                    <a:pt x="6173466" y="3183374"/>
                    <a:pt x="3449725" y="2666883"/>
                    <a:pt x="573702" y="2945594"/>
                  </a:cubicBezTo>
                  <a:cubicBezTo>
                    <a:pt x="308863" y="2928033"/>
                    <a:pt x="-3476" y="2805049"/>
                    <a:pt x="0" y="2669885"/>
                  </a:cubicBezTo>
                  <a:cubicBezTo>
                    <a:pt x="253880" y="2498050"/>
                    <a:pt x="-57849" y="1108130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89245" y="125053"/>
                    <a:pt x="215142" y="-1550"/>
                    <a:pt x="573702" y="0"/>
                  </a:cubicBezTo>
                  <a:cubicBezTo>
                    <a:pt x="5807918" y="-50122"/>
                    <a:pt x="8380901" y="-135422"/>
                    <a:pt x="10446835" y="0"/>
                  </a:cubicBezTo>
                  <a:cubicBezTo>
                    <a:pt x="10729599" y="19203"/>
                    <a:pt x="11028422" y="157968"/>
                    <a:pt x="11020538" y="275707"/>
                  </a:cubicBezTo>
                  <a:cubicBezTo>
                    <a:pt x="10858475" y="846458"/>
                    <a:pt x="11131466" y="2385108"/>
                    <a:pt x="11020538" y="2669885"/>
                  </a:cubicBezTo>
                  <a:cubicBezTo>
                    <a:pt x="11030374" y="2819889"/>
                    <a:pt x="10726110" y="2921782"/>
                    <a:pt x="10446835" y="2945594"/>
                  </a:cubicBezTo>
                  <a:cubicBezTo>
                    <a:pt x="7031777" y="3045720"/>
                    <a:pt x="2941431" y="2788577"/>
                    <a:pt x="573702" y="2945594"/>
                  </a:cubicBezTo>
                  <a:cubicBezTo>
                    <a:pt x="280125" y="2915220"/>
                    <a:pt x="-24357" y="2853614"/>
                    <a:pt x="0" y="2669885"/>
                  </a:cubicBezTo>
                  <a:cubicBezTo>
                    <a:pt x="207256" y="2451059"/>
                    <a:pt x="98884" y="628434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72218" y="104735"/>
                    <a:pt x="247676" y="27091"/>
                    <a:pt x="573702" y="0"/>
                  </a:cubicBezTo>
                  <a:cubicBezTo>
                    <a:pt x="5479186" y="117845"/>
                    <a:pt x="8239458" y="131256"/>
                    <a:pt x="10446835" y="0"/>
                  </a:cubicBezTo>
                  <a:cubicBezTo>
                    <a:pt x="10778080" y="39020"/>
                    <a:pt x="11049271" y="169561"/>
                    <a:pt x="11020538" y="275707"/>
                  </a:cubicBezTo>
                  <a:cubicBezTo>
                    <a:pt x="10871649" y="815092"/>
                    <a:pt x="11167321" y="2300606"/>
                    <a:pt x="11020538" y="2669885"/>
                  </a:cubicBezTo>
                  <a:cubicBezTo>
                    <a:pt x="10978275" y="2832166"/>
                    <a:pt x="10722610" y="2894775"/>
                    <a:pt x="10446835" y="2945594"/>
                  </a:cubicBezTo>
                  <a:cubicBezTo>
                    <a:pt x="6730503" y="2989488"/>
                    <a:pt x="2909265" y="3089534"/>
                    <a:pt x="573702" y="2945594"/>
                  </a:cubicBezTo>
                  <a:cubicBezTo>
                    <a:pt x="261965" y="2870686"/>
                    <a:pt x="-55648" y="2856233"/>
                    <a:pt x="0" y="2669885"/>
                  </a:cubicBezTo>
                  <a:cubicBezTo>
                    <a:pt x="62148" y="2420868"/>
                    <a:pt x="104985" y="633846"/>
                    <a:pt x="0" y="275707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29CA52-D19E-19F3-0DAC-61A3DFBE969F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E6ED0E-4365-FC13-64ED-99D85B37D06A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96" y="790142"/>
            <a:ext cx="393835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599</Words>
  <Application>Microsoft Office PowerPoint</Application>
  <PresentationFormat>Widescreen</PresentationFormat>
  <Paragraphs>71</Paragraphs>
  <Slides>23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Calibri (Body)</vt:lpstr>
      <vt:lpstr>iCiel Cucho Bold</vt:lpstr>
      <vt:lpstr>iCiel Pony</vt:lpstr>
      <vt:lpstr>Praise</vt:lpstr>
      <vt:lpstr>Arial</vt:lpstr>
      <vt:lpstr>Calibri</vt:lpstr>
      <vt:lpstr>Calibri Light</vt:lpstr>
      <vt:lpstr>Times New Roman</vt:lpstr>
      <vt:lpstr>1_Office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2023-08-06T06:48:02Z</dcterms:created>
  <dcterms:modified xsi:type="dcterms:W3CDTF">2023-08-06T09:59:22Z</dcterms:modified>
</cp:coreProperties>
</file>