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53" r:id="rId4"/>
    <p:sldMasterId id="2147483765" r:id="rId5"/>
  </p:sldMasterIdLst>
  <p:notesMasterIdLst>
    <p:notesMasterId r:id="rId21"/>
  </p:notesMasterIdLst>
  <p:sldIdLst>
    <p:sldId id="263" r:id="rId6"/>
    <p:sldId id="287" r:id="rId7"/>
    <p:sldId id="293" r:id="rId8"/>
    <p:sldId id="305" r:id="rId9"/>
    <p:sldId id="438" r:id="rId10"/>
    <p:sldId id="295" r:id="rId11"/>
    <p:sldId id="306" r:id="rId12"/>
    <p:sldId id="432" r:id="rId13"/>
    <p:sldId id="433" r:id="rId14"/>
    <p:sldId id="434" r:id="rId15"/>
    <p:sldId id="435" r:id="rId16"/>
    <p:sldId id="437" r:id="rId17"/>
    <p:sldId id="436" r:id="rId18"/>
    <p:sldId id="29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100"/>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svg"/><Relationship Id="rId7"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svg"/><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3.svg"/><Relationship Id="rId7"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7.svg"/><Relationship Id="rId7"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3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svg"/><Relationship Id="rId7"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svg"/><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svg"/><Relationship Id="rId7"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7.svg"/><Relationship Id="rId7"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svg"/><Relationship Id="rId7"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DA95F-DB42-FB88-F2CD-0F94E0F934C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736033" y="431062"/>
            <a:ext cx="1504064" cy="1504064"/>
          </a:xfrm>
          <a:prstGeom prst="rect">
            <a:avLst/>
          </a:prstGeom>
        </p:spPr>
      </p:pic>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2.png"/><Relationship Id="rId7" Type="http://schemas.openxmlformats.org/officeDocument/2006/relationships/image" Target="../media/image86.svg"/><Relationship Id="rId2" Type="http://schemas.openxmlformats.org/officeDocument/2006/relationships/image" Target="../media/image51.png"/><Relationship Id="rId1" Type="http://schemas.openxmlformats.org/officeDocument/2006/relationships/slideLayout" Target="../slideLayouts/slideLayout71.xml"/><Relationship Id="rId6" Type="http://schemas.openxmlformats.org/officeDocument/2006/relationships/image" Target="../media/image85.png"/><Relationship Id="rId5" Type="http://schemas.openxmlformats.org/officeDocument/2006/relationships/image" Target="../media/image84.gif"/><Relationship Id="rId4" Type="http://schemas.openxmlformats.org/officeDocument/2006/relationships/image" Target="../media/image50.png"/><Relationship Id="rId9"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0.svg"/><Relationship Id="rId7" Type="http://schemas.openxmlformats.org/officeDocument/2006/relationships/image" Target="../media/image89.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33.svg"/><Relationship Id="rId10" Type="http://schemas.openxmlformats.org/officeDocument/2006/relationships/image" Target="../media/image92.png"/><Relationship Id="rId4" Type="http://schemas.openxmlformats.org/officeDocument/2006/relationships/image" Target="../media/image32.png"/><Relationship Id="rId9"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9.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0.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1.png"/><Relationship Id="rId7" Type="http://schemas.openxmlformats.org/officeDocument/2006/relationships/image" Target="../media/image72.sv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2.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3.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51.pn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84.gif"/><Relationship Id="rId5" Type="http://schemas.openxmlformats.org/officeDocument/2006/relationships/image" Target="../media/image50.png"/><Relationship Id="rId10" Type="http://schemas.openxmlformats.org/officeDocument/2006/relationships/image" Target="../media/image88.png"/><Relationship Id="rId4" Type="http://schemas.openxmlformats.org/officeDocument/2006/relationships/image" Target="../media/image5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2.png"/><Relationship Id="rId7" Type="http://schemas.openxmlformats.org/officeDocument/2006/relationships/image" Target="../media/image86.svg"/><Relationship Id="rId2" Type="http://schemas.openxmlformats.org/officeDocument/2006/relationships/image" Target="../media/image51.png"/><Relationship Id="rId1" Type="http://schemas.openxmlformats.org/officeDocument/2006/relationships/slideLayout" Target="../slideLayouts/slideLayout71.xml"/><Relationship Id="rId6" Type="http://schemas.openxmlformats.org/officeDocument/2006/relationships/image" Target="../media/image85.png"/><Relationship Id="rId5" Type="http://schemas.openxmlformats.org/officeDocument/2006/relationships/image" Target="../media/image84.gif"/><Relationship Id="rId4" Type="http://schemas.openxmlformats.org/officeDocument/2006/relationships/image" Target="../media/image50.png"/><Relationship Id="rId9"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9C8FE8CA-C89B-401E-A7FC-F8A90514F9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632</Words>
  <Application>Microsoft Office PowerPoint</Application>
  <PresentationFormat>Widescreen</PresentationFormat>
  <Paragraphs>35</Paragraphs>
  <Slides>15</Slides>
  <Notes>3</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CAMew Roman</vt:lpstr>
      <vt:lpstr>汉仪正圆-45W</vt:lpstr>
      <vt:lpstr>#9Slide07 HoneyCream</vt:lpstr>
      <vt:lpstr>Arial</vt:lpstr>
      <vt:lpstr>Calibri</vt:lpstr>
      <vt:lpstr>Calibri Light</vt:lpstr>
      <vt:lpstr>Cambria</vt:lpstr>
      <vt:lpstr>Montserrat Light</vt:lpstr>
      <vt:lpstr>Nunito black</vt:lpstr>
      <vt:lpstr>Times New Roman</vt:lpstr>
      <vt:lpstr>UTM Avo</vt:lpstr>
      <vt:lpstr>Wingdings</vt:lpstr>
      <vt:lpstr>1_Tema de Office</vt:lpstr>
      <vt:lpstr>1_PPTMON theme</vt:lpstr>
      <vt:lpstr>PPTMON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2023-09-17T13:08:24Z</dcterms:created>
  <dcterms:modified xsi:type="dcterms:W3CDTF">2023-09-17T14:13:45Z</dcterms:modified>
</cp:coreProperties>
</file>