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1" r:id="rId4"/>
    <p:sldId id="430" r:id="rId5"/>
    <p:sldId id="263" r:id="rId6"/>
    <p:sldId id="272" r:id="rId7"/>
    <p:sldId id="434" r:id="rId8"/>
    <p:sldId id="435" r:id="rId9"/>
    <p:sldId id="436" r:id="rId10"/>
    <p:sldId id="445" r:id="rId11"/>
    <p:sldId id="446" r:id="rId12"/>
    <p:sldId id="447" r:id="rId13"/>
    <p:sldId id="444" r:id="rId14"/>
    <p:sldId id="44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9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E38A5-1631-4215-A7A0-A2201DD6B2DE}"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B0918-F591-4463-A3BD-F0081F670FD7}" type="slidenum">
              <a:rPr lang="en-US" smtClean="0"/>
              <a:t>‹#›</a:t>
            </a:fld>
            <a:endParaRPr lang="en-US"/>
          </a:p>
        </p:txBody>
      </p:sp>
    </p:spTree>
    <p:extLst>
      <p:ext uri="{BB962C8B-B14F-4D97-AF65-F5344CB8AC3E}">
        <p14:creationId xmlns:p14="http://schemas.microsoft.com/office/powerpoint/2010/main" val="2108307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a715632f6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a715632f6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8f342daea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8f342da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3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8b45c5ec1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8b45c5ec1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03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169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400000">
            <a:off x="9707691" y="1210851"/>
            <a:ext cx="3695160" cy="127345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5400000">
            <a:off x="9813644" y="4617258"/>
            <a:ext cx="1314843" cy="316659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rot="5400000">
            <a:off x="9894642" y="6219989"/>
            <a:ext cx="251541" cy="223215"/>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928961" y="5647700"/>
            <a:ext cx="172520"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1434185" y="6098689"/>
            <a:ext cx="136855" cy="11724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5400000">
            <a:off x="1036381" y="6305870"/>
            <a:ext cx="235971" cy="215015"/>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5400000">
            <a:off x="2917214" y="6601833"/>
            <a:ext cx="136855" cy="117315"/>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flipH="1">
            <a:off x="11499591" y="4906009"/>
            <a:ext cx="172520"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5400000">
            <a:off x="9583409" y="6284210"/>
            <a:ext cx="126580" cy="127308"/>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5400000">
            <a:off x="1679076" y="5636590"/>
            <a:ext cx="644968" cy="179790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1973808" y="5182322"/>
            <a:ext cx="221785"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a:off x="-994545" y="4569589"/>
            <a:ext cx="3283012" cy="129396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rot="5400000">
            <a:off x="-228895" y="4318992"/>
            <a:ext cx="1150173" cy="692401"/>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400000">
            <a:off x="10460422" y="-639109"/>
            <a:ext cx="721039" cy="1999257"/>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5400000">
            <a:off x="1202467" y="-1202557"/>
            <a:ext cx="1653827" cy="4058941"/>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rot="5400000">
            <a:off x="11807739" y="468108"/>
            <a:ext cx="59112" cy="59051"/>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10924283" y="6161878"/>
            <a:ext cx="77372" cy="773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11363593" y="6620127"/>
            <a:ext cx="77291" cy="77291"/>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503351" y="60639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260849" y="412015"/>
            <a:ext cx="81652" cy="81652"/>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383239" y="136756"/>
            <a:ext cx="81652" cy="8173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676840" y="582457"/>
            <a:ext cx="81737" cy="81652"/>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298692" y="6689016"/>
            <a:ext cx="71299" cy="712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2330283" y="6643747"/>
            <a:ext cx="83828" cy="7114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434760" y="4356015"/>
            <a:ext cx="71299" cy="7122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11985138" y="560364"/>
            <a:ext cx="133127" cy="132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10680430" y="6300518"/>
            <a:ext cx="174249" cy="17424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26181" y="4745724"/>
            <a:ext cx="159900" cy="16064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rot="5400000">
            <a:off x="1788956" y="268806"/>
            <a:ext cx="184081" cy="184081"/>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rot="5400000">
            <a:off x="-28261" y="6293004"/>
            <a:ext cx="159900" cy="103368"/>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rot="5400000">
            <a:off x="10633745" y="128428"/>
            <a:ext cx="132571" cy="132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377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92"/>
        <p:cNvGrpSpPr/>
        <p:nvPr/>
      </p:nvGrpSpPr>
      <p:grpSpPr>
        <a:xfrm>
          <a:off x="0" y="0"/>
          <a:ext cx="0" cy="0"/>
          <a:chOff x="0" y="0"/>
          <a:chExt cx="0" cy="0"/>
        </a:xfrm>
      </p:grpSpPr>
      <p:sp>
        <p:nvSpPr>
          <p:cNvPr id="98" name="Google Shape;98;p5"/>
          <p:cNvSpPr/>
          <p:nvPr/>
        </p:nvSpPr>
        <p:spPr>
          <a:xfrm rot="-5400000" flipH="1">
            <a:off x="2718569" y="-1188235"/>
            <a:ext cx="921356" cy="3297827"/>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0" y="0"/>
            <a:ext cx="1206104" cy="3359211"/>
          </a:xfrm>
          <a:custGeom>
            <a:avLst/>
            <a:gdLst/>
            <a:ahLst/>
            <a:cxnLst/>
            <a:rect l="l" t="t" r="r" b="b"/>
            <a:pathLst>
              <a:path w="31379" h="87396" extrusionOk="0">
                <a:moveTo>
                  <a:pt x="0" y="0"/>
                </a:moveTo>
                <a:lnTo>
                  <a:pt x="0" y="87396"/>
                </a:lnTo>
                <a:cubicBezTo>
                  <a:pt x="2036" y="87069"/>
                  <a:pt x="4052" y="86532"/>
                  <a:pt x="5972" y="85802"/>
                </a:cubicBezTo>
                <a:cubicBezTo>
                  <a:pt x="8488" y="84861"/>
                  <a:pt x="10850" y="83593"/>
                  <a:pt x="13039" y="82057"/>
                </a:cubicBezTo>
                <a:cubicBezTo>
                  <a:pt x="15632" y="80233"/>
                  <a:pt x="17821" y="78005"/>
                  <a:pt x="19204" y="75489"/>
                </a:cubicBezTo>
                <a:cubicBezTo>
                  <a:pt x="22660" y="69075"/>
                  <a:pt x="22967" y="61413"/>
                  <a:pt x="20068" y="54730"/>
                </a:cubicBezTo>
                <a:cubicBezTo>
                  <a:pt x="18013" y="50102"/>
                  <a:pt x="14537" y="46262"/>
                  <a:pt x="12060" y="41864"/>
                </a:cubicBezTo>
                <a:cubicBezTo>
                  <a:pt x="9563" y="37447"/>
                  <a:pt x="8181" y="31840"/>
                  <a:pt x="10581" y="27404"/>
                </a:cubicBezTo>
                <a:cubicBezTo>
                  <a:pt x="12444" y="23985"/>
                  <a:pt x="16112" y="22027"/>
                  <a:pt x="19645" y="20375"/>
                </a:cubicBezTo>
                <a:lnTo>
                  <a:pt x="19818" y="20298"/>
                </a:lnTo>
                <a:cubicBezTo>
                  <a:pt x="23275" y="18666"/>
                  <a:pt x="26923" y="17014"/>
                  <a:pt x="29170" y="13923"/>
                </a:cubicBezTo>
                <a:cubicBezTo>
                  <a:pt x="31379" y="10927"/>
                  <a:pt x="28997" y="2554"/>
                  <a:pt x="2592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536468" y="1"/>
            <a:ext cx="1751675" cy="1043657"/>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flipH="1">
            <a:off x="787359" y="4913867"/>
            <a:ext cx="170416" cy="14599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406778" y="5286644"/>
            <a:ext cx="293841" cy="2677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flipH="1">
            <a:off x="316367" y="2508971"/>
            <a:ext cx="170416" cy="14608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flipH="1">
            <a:off x="7" y="3246124"/>
            <a:ext cx="803140" cy="2238817"/>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flipH="1">
            <a:off x="1" y="4913866"/>
            <a:ext cx="4932588" cy="1944125"/>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flipH="1">
            <a:off x="170333" y="3859710"/>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flipH="1">
            <a:off x="349366" y="4628576"/>
            <a:ext cx="104385" cy="88597"/>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624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109"/>
        <p:cNvGrpSpPr/>
        <p:nvPr/>
      </p:nvGrpSpPr>
      <p:grpSpPr>
        <a:xfrm>
          <a:off x="0" y="0"/>
          <a:ext cx="0" cy="0"/>
          <a:chOff x="0" y="0"/>
          <a:chExt cx="0" cy="0"/>
        </a:xfrm>
      </p:grpSpPr>
      <p:sp>
        <p:nvSpPr>
          <p:cNvPr id="110" name="Google Shape;110;p6"/>
          <p:cNvSpPr/>
          <p:nvPr/>
        </p:nvSpPr>
        <p:spPr>
          <a:xfrm rot="-5400000" flipH="1">
            <a:off x="9334638" y="4772962"/>
            <a:ext cx="461340" cy="370854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10800000" flipH="1">
            <a:off x="2135735" y="6523104"/>
            <a:ext cx="6458056" cy="34713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4578606" flipH="1">
            <a:off x="2505713" y="5083735"/>
            <a:ext cx="422168" cy="316283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6"/>
          <p:cNvSpPr/>
          <p:nvPr/>
        </p:nvSpPr>
        <p:spPr>
          <a:xfrm flipH="1">
            <a:off x="-15" y="6053037"/>
            <a:ext cx="3262648" cy="81720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6"/>
          <p:cNvSpPr/>
          <p:nvPr/>
        </p:nvSpPr>
        <p:spPr>
          <a:xfrm rot="-5400000" flipH="1">
            <a:off x="647010" y="6770807"/>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flipH="1">
            <a:off x="281243" y="51822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flipH="1">
            <a:off x="449733" y="5335699"/>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flipH="1">
            <a:off x="497943"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flipH="1">
            <a:off x="10982146" y="5648291"/>
            <a:ext cx="1278685" cy="1140703"/>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6"/>
          <p:cNvSpPr/>
          <p:nvPr/>
        </p:nvSpPr>
        <p:spPr>
          <a:xfrm flipH="1">
            <a:off x="11990679" y="51876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6"/>
          <p:cNvSpPr/>
          <p:nvPr/>
        </p:nvSpPr>
        <p:spPr>
          <a:xfrm flipH="1">
            <a:off x="11894635" y="63623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6"/>
          <p:cNvSpPr/>
          <p:nvPr/>
        </p:nvSpPr>
        <p:spPr>
          <a:xfrm flipH="1">
            <a:off x="11653335" y="5447929"/>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1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134"/>
        <p:cNvGrpSpPr/>
        <p:nvPr/>
      </p:nvGrpSpPr>
      <p:grpSpPr>
        <a:xfrm>
          <a:off x="0" y="0"/>
          <a:ext cx="0" cy="0"/>
          <a:chOff x="0" y="0"/>
          <a:chExt cx="0" cy="0"/>
        </a:xfrm>
      </p:grpSpPr>
      <p:sp>
        <p:nvSpPr>
          <p:cNvPr id="137" name="Google Shape;137;p8"/>
          <p:cNvSpPr/>
          <p:nvPr/>
        </p:nvSpPr>
        <p:spPr>
          <a:xfrm rot="4704296">
            <a:off x="10032851" y="4948948"/>
            <a:ext cx="920188" cy="2414251"/>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5400000" flipH="1">
            <a:off x="5187618" y="3119216"/>
            <a:ext cx="1134204"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5400000" flipH="1">
            <a:off x="4011238" y="4221271"/>
            <a:ext cx="1009625"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5400000">
            <a:off x="1040533" y="4337993"/>
            <a:ext cx="1479543"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8"/>
          <p:cNvSpPr/>
          <p:nvPr/>
        </p:nvSpPr>
        <p:spPr>
          <a:xfrm rot="-5400000">
            <a:off x="7047706" y="1287733"/>
            <a:ext cx="274461" cy="235124"/>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rot="-5400000">
            <a:off x="7646733" y="676145"/>
            <a:ext cx="473240" cy="431211"/>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rot="-5400000">
            <a:off x="4073431" y="278520"/>
            <a:ext cx="274461" cy="235273"/>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rot="-5400000">
            <a:off x="5537498" y="-1156089"/>
            <a:ext cx="1293481" cy="360568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rot="-5400000">
            <a:off x="5356891" y="287046"/>
            <a:ext cx="168117" cy="142689"/>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rot="5400000">
            <a:off x="6904916" y="4321994"/>
            <a:ext cx="1466309"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rot="5400000">
            <a:off x="6984728" y="6143887"/>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rot="5400000">
            <a:off x="6628884" y="621663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7667733" y="5391691"/>
            <a:ext cx="4524208"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8"/>
          <p:cNvSpPr/>
          <p:nvPr/>
        </p:nvSpPr>
        <p:spPr>
          <a:xfrm rot="5400000">
            <a:off x="8155080" y="6080795"/>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8"/>
          <p:cNvSpPr/>
          <p:nvPr/>
        </p:nvSpPr>
        <p:spPr>
          <a:xfrm rot="5400000">
            <a:off x="8655296" y="6591824"/>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8"/>
          <p:cNvSpPr/>
          <p:nvPr/>
        </p:nvSpPr>
        <p:spPr>
          <a:xfrm rot="5400000">
            <a:off x="7878553" y="6234266"/>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8"/>
          <p:cNvSpPr/>
          <p:nvPr/>
        </p:nvSpPr>
        <p:spPr>
          <a:xfrm rot="-5400000" flipH="1">
            <a:off x="11241950" y="50286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8"/>
          <p:cNvSpPr/>
          <p:nvPr/>
        </p:nvSpPr>
        <p:spPr>
          <a:xfrm rot="-5400000" flipH="1">
            <a:off x="11410440" y="5182132"/>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8"/>
          <p:cNvSpPr/>
          <p:nvPr/>
        </p:nvSpPr>
        <p:spPr>
          <a:xfrm rot="5400000">
            <a:off x="545828" y="5475920"/>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8"/>
          <p:cNvSpPr/>
          <p:nvPr/>
        </p:nvSpPr>
        <p:spPr>
          <a:xfrm rot="5400000">
            <a:off x="1055780"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rot="5400000">
            <a:off x="5296249" y="5301653"/>
            <a:ext cx="375001" cy="339767"/>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8"/>
          <p:cNvSpPr/>
          <p:nvPr/>
        </p:nvSpPr>
        <p:spPr>
          <a:xfrm rot="3600835">
            <a:off x="3699873" y="5600670"/>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8"/>
          <p:cNvSpPr/>
          <p:nvPr/>
        </p:nvSpPr>
        <p:spPr>
          <a:xfrm rot="3600835">
            <a:off x="4388522" y="5793324"/>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8"/>
          <p:cNvSpPr/>
          <p:nvPr/>
        </p:nvSpPr>
        <p:spPr>
          <a:xfrm rot="5400000">
            <a:off x="4005847" y="63091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8"/>
          <p:cNvSpPr/>
          <p:nvPr/>
        </p:nvSpPr>
        <p:spPr>
          <a:xfrm rot="5400000">
            <a:off x="559896" y="6112057"/>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8"/>
          <p:cNvSpPr/>
          <p:nvPr/>
        </p:nvSpPr>
        <p:spPr>
          <a:xfrm rot="5400000">
            <a:off x="2516262" y="6226104"/>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8"/>
          <p:cNvSpPr/>
          <p:nvPr/>
        </p:nvSpPr>
        <p:spPr>
          <a:xfrm rot="5400000">
            <a:off x="11607714" y="5742362"/>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8"/>
          <p:cNvSpPr/>
          <p:nvPr/>
        </p:nvSpPr>
        <p:spPr>
          <a:xfrm rot="5400000">
            <a:off x="6427880" y="639542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8"/>
          <p:cNvSpPr/>
          <p:nvPr/>
        </p:nvSpPr>
        <p:spPr>
          <a:xfrm rot="5400000">
            <a:off x="3156717" y="5399047"/>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81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09918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85"/>
        <p:cNvGrpSpPr/>
        <p:nvPr/>
      </p:nvGrpSpPr>
      <p:grpSpPr>
        <a:xfrm>
          <a:off x="0" y="0"/>
          <a:ext cx="0" cy="0"/>
          <a:chOff x="0" y="0"/>
          <a:chExt cx="0" cy="0"/>
        </a:xfrm>
      </p:grpSpPr>
      <p:sp>
        <p:nvSpPr>
          <p:cNvPr id="186" name="Google Shape;186;p11"/>
          <p:cNvSpPr/>
          <p:nvPr/>
        </p:nvSpPr>
        <p:spPr>
          <a:xfrm rot="5400000" flipH="1">
            <a:off x="4859428" y="4408596"/>
            <a:ext cx="547133" cy="431800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400000">
            <a:off x="2204827" y="4501515"/>
            <a:ext cx="575724" cy="4137244"/>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6771934" y="6448033"/>
            <a:ext cx="4758829" cy="409972"/>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10800000" flipH="1">
            <a:off x="8159101" y="5850480"/>
            <a:ext cx="4032873" cy="1007525"/>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flipH="1">
            <a:off x="802791" y="5055241"/>
            <a:ext cx="999979" cy="2605547"/>
          </a:xfrm>
          <a:custGeom>
            <a:avLst/>
            <a:gdLst/>
            <a:ahLst/>
            <a:cxnLst/>
            <a:rect l="l" t="t" r="r" b="b"/>
            <a:pathLst>
              <a:path w="42480" h="74218" extrusionOk="0">
                <a:moveTo>
                  <a:pt x="1" y="0"/>
                </a:moveTo>
                <a:cubicBezTo>
                  <a:pt x="1" y="442"/>
                  <a:pt x="20" y="883"/>
                  <a:pt x="58" y="1325"/>
                </a:cubicBezTo>
                <a:cubicBezTo>
                  <a:pt x="1307" y="13193"/>
                  <a:pt x="7951" y="16227"/>
                  <a:pt x="14941" y="17648"/>
                </a:cubicBezTo>
                <a:cubicBezTo>
                  <a:pt x="18206" y="18301"/>
                  <a:pt x="21528" y="18608"/>
                  <a:pt x="24428" y="19280"/>
                </a:cubicBezTo>
                <a:cubicBezTo>
                  <a:pt x="30362" y="20682"/>
                  <a:pt x="34510" y="23659"/>
                  <a:pt x="32608" y="34355"/>
                </a:cubicBezTo>
                <a:cubicBezTo>
                  <a:pt x="31034" y="43266"/>
                  <a:pt x="23890" y="51043"/>
                  <a:pt x="24524" y="60050"/>
                </a:cubicBezTo>
                <a:cubicBezTo>
                  <a:pt x="24524" y="60127"/>
                  <a:pt x="24543" y="60184"/>
                  <a:pt x="24543" y="60261"/>
                </a:cubicBezTo>
                <a:cubicBezTo>
                  <a:pt x="24754" y="63026"/>
                  <a:pt x="26022" y="65600"/>
                  <a:pt x="27904" y="67789"/>
                </a:cubicBezTo>
                <a:cubicBezTo>
                  <a:pt x="29651" y="69767"/>
                  <a:pt x="31783" y="71380"/>
                  <a:pt x="34183" y="72494"/>
                </a:cubicBezTo>
                <a:cubicBezTo>
                  <a:pt x="36520" y="73595"/>
                  <a:pt x="39052" y="74217"/>
                  <a:pt x="41501" y="74217"/>
                </a:cubicBezTo>
                <a:cubicBezTo>
                  <a:pt x="41828" y="74217"/>
                  <a:pt x="42155" y="74206"/>
                  <a:pt x="42479" y="74184"/>
                </a:cubicBezTo>
                <a:lnTo>
                  <a:pt x="42479" y="0"/>
                </a:lnTo>
                <a:close/>
              </a:path>
            </a:pathLst>
          </a:custGeom>
          <a:solidFill>
            <a:srgbClr val="00A0A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6674206">
            <a:off x="1443732" y="-823314"/>
            <a:ext cx="510603" cy="2378820"/>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flipH="1">
            <a:off x="6137841" y="-2882542"/>
            <a:ext cx="598819" cy="636390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flipH="1">
            <a:off x="7409388" y="-1865379"/>
            <a:ext cx="533072" cy="4263835"/>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10021077" y="-1389679"/>
            <a:ext cx="781176" cy="3560539"/>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4166846" y="-1415797"/>
            <a:ext cx="774121" cy="360572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rot="5400000" flipH="1">
            <a:off x="6984728" y="470219"/>
            <a:ext cx="280517" cy="2541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rot="5400000" flipH="1">
            <a:off x="6628884" y="506681"/>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10800000">
            <a:off x="33" y="3"/>
            <a:ext cx="4524208" cy="774160"/>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flipH="1">
            <a:off x="4525147" y="48078"/>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flipH="1">
            <a:off x="4423354" y="3668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flipH="1">
            <a:off x="9809887" y="1332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11059066" y="8066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11227556" y="542828"/>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7199165" flipH="1">
            <a:off x="2138973" y="6793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7199142" flipH="1">
            <a:off x="2839557" y="507459"/>
            <a:ext cx="68956" cy="7040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flipH="1">
            <a:off x="4005847" y="47104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flipH="1">
            <a:off x="389296" y="33199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flipH="1">
            <a:off x="12052214" y="535094"/>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flipH="1">
            <a:off x="9532014" y="2279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flipH="1">
            <a:off x="1595817" y="824115"/>
            <a:ext cx="141161" cy="14496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7199165" flipH="1">
            <a:off x="7853773" y="635265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7199165" flipH="1">
            <a:off x="8542422" y="6160093"/>
            <a:ext cx="86196"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1"/>
          <p:cNvSpPr/>
          <p:nvPr/>
        </p:nvSpPr>
        <p:spPr>
          <a:xfrm rot="5400000" flipH="1">
            <a:off x="9746805" y="6170501"/>
            <a:ext cx="60400" cy="6167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1"/>
          <p:cNvSpPr/>
          <p:nvPr/>
        </p:nvSpPr>
        <p:spPr>
          <a:xfrm rot="-5400000">
            <a:off x="3976707" y="65582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1"/>
          <p:cNvSpPr/>
          <p:nvPr/>
        </p:nvSpPr>
        <p:spPr>
          <a:xfrm rot="5400000" flipH="1">
            <a:off x="4801364" y="6550511"/>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7199165" flipH="1">
            <a:off x="2418373" y="6325604"/>
            <a:ext cx="86287"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flipH="1">
            <a:off x="668696" y="5978242"/>
            <a:ext cx="86195" cy="8800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1"/>
          <p:cNvSpPr/>
          <p:nvPr/>
        </p:nvSpPr>
        <p:spPr>
          <a:xfrm rot="-5400000">
            <a:off x="426107" y="5516844"/>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1"/>
          <p:cNvSpPr/>
          <p:nvPr/>
        </p:nvSpPr>
        <p:spPr>
          <a:xfrm rot="-5400000">
            <a:off x="10008323" y="6229495"/>
            <a:ext cx="194323" cy="198413"/>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1"/>
          <p:cNvSpPr/>
          <p:nvPr/>
        </p:nvSpPr>
        <p:spPr>
          <a:xfrm rot="5400000" flipH="1">
            <a:off x="12069651" y="6327615"/>
            <a:ext cx="69029" cy="704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1"/>
          <p:cNvSpPr/>
          <p:nvPr/>
        </p:nvSpPr>
        <p:spPr>
          <a:xfrm rot="5400000" flipH="1">
            <a:off x="11620414" y="6608960"/>
            <a:ext cx="86285" cy="8810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1"/>
          <p:cNvSpPr/>
          <p:nvPr/>
        </p:nvSpPr>
        <p:spPr>
          <a:xfrm rot="5400000" flipH="1">
            <a:off x="2054654" y="6695632"/>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1"/>
          <p:cNvSpPr/>
          <p:nvPr/>
        </p:nvSpPr>
        <p:spPr>
          <a:xfrm rot="5400000" flipH="1">
            <a:off x="3845354" y="6455566"/>
            <a:ext cx="51716" cy="5280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774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p:nvPr/>
        </p:nvSpPr>
        <p:spPr>
          <a:xfrm rot="5400000">
            <a:off x="2239217" y="4933812"/>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3"/>
          <p:cNvSpPr/>
          <p:nvPr/>
        </p:nvSpPr>
        <p:spPr>
          <a:xfrm rot="-5400000" flipH="1">
            <a:off x="10595646" y="4860658"/>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3"/>
          <p:cNvSpPr/>
          <p:nvPr/>
        </p:nvSpPr>
        <p:spPr>
          <a:xfrm rot="5400000">
            <a:off x="1149485"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3"/>
          <p:cNvSpPr/>
          <p:nvPr/>
        </p:nvSpPr>
        <p:spPr>
          <a:xfrm rot="10800000" flipH="1">
            <a:off x="10125559" y="-17314"/>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3"/>
          <p:cNvSpPr/>
          <p:nvPr/>
        </p:nvSpPr>
        <p:spPr>
          <a:xfrm rot="10800000" flipH="1">
            <a:off x="-13903" y="-17263"/>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3"/>
          <p:cNvSpPr/>
          <p:nvPr/>
        </p:nvSpPr>
        <p:spPr>
          <a:xfrm rot="10800000" flipH="1">
            <a:off x="588468" y="247726"/>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3"/>
          <p:cNvSpPr/>
          <p:nvPr/>
        </p:nvSpPr>
        <p:spPr>
          <a:xfrm>
            <a:off x="8634067" y="5455673"/>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3"/>
          <p:cNvSpPr/>
          <p:nvPr/>
        </p:nvSpPr>
        <p:spPr>
          <a:xfrm>
            <a:off x="1508736" y="6107600"/>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3"/>
          <p:cNvSpPr/>
          <p:nvPr/>
        </p:nvSpPr>
        <p:spPr>
          <a:xfrm>
            <a:off x="12008782" y="6457003"/>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2219662"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11548975" y="6745950"/>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502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5" userDrawn="1">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11196"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4"/>
          <p:cNvSpPr/>
          <p:nvPr/>
        </p:nvSpPr>
        <p:spPr>
          <a:xfrm rot="5400000" flipH="1">
            <a:off x="1909321" y="-1787613"/>
            <a:ext cx="770395" cy="4345639"/>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4"/>
          <p:cNvSpPr/>
          <p:nvPr/>
        </p:nvSpPr>
        <p:spPr>
          <a:xfrm flipH="1">
            <a:off x="45" y="-9244"/>
            <a:ext cx="744473"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4"/>
          <p:cNvSpPr/>
          <p:nvPr/>
        </p:nvSpPr>
        <p:spPr>
          <a:xfrm rot="10800000">
            <a:off x="1349105" y="419298"/>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4"/>
          <p:cNvSpPr/>
          <p:nvPr/>
        </p:nvSpPr>
        <p:spPr>
          <a:xfrm rot="10800000">
            <a:off x="782258" y="8"/>
            <a:ext cx="191180"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4"/>
          <p:cNvSpPr/>
          <p:nvPr/>
        </p:nvSpPr>
        <p:spPr>
          <a:xfrm rot="10800000">
            <a:off x="4188039" y="6527455"/>
            <a:ext cx="145232"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5400000" flipH="1">
            <a:off x="337645" y="5188038"/>
            <a:ext cx="147399" cy="147399"/>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5400000">
            <a:off x="-769257" y="3221712"/>
            <a:ext cx="2174605" cy="636047"/>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5400000">
            <a:off x="337596" y="3548900"/>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5400000">
            <a:off x="107989" y="3111890"/>
            <a:ext cx="155583" cy="156316"/>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4"/>
          <p:cNvSpPr/>
          <p:nvPr/>
        </p:nvSpPr>
        <p:spPr>
          <a:xfrm>
            <a:off x="-671595" y="-775256"/>
            <a:ext cx="1338400" cy="1549600"/>
          </a:xfrm>
          <a:prstGeom prst="pie">
            <a:avLst>
              <a:gd name="adj1" fmla="val 0"/>
              <a:gd name="adj2" fmla="val 539893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400000">
            <a:off x="-1059114" y="4428840"/>
            <a:ext cx="3488292" cy="137007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4"/>
          <p:cNvSpPr/>
          <p:nvPr/>
        </p:nvSpPr>
        <p:spPr>
          <a:xfrm rot="5400000" flipH="1">
            <a:off x="121712" y="5609701"/>
            <a:ext cx="128168" cy="128168"/>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p:nvPr/>
        </p:nvSpPr>
        <p:spPr>
          <a:xfrm rot="10800000">
            <a:off x="185355" y="953764"/>
            <a:ext cx="85247"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4"/>
          <p:cNvSpPr/>
          <p:nvPr/>
        </p:nvSpPr>
        <p:spPr>
          <a:xfrm rot="5400000">
            <a:off x="2648996" y="427267"/>
            <a:ext cx="69373" cy="6930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0300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3"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7" name="Google Shape;497;p28"/>
          <p:cNvSpPr txBox="1">
            <a:spLocks noGrp="1"/>
          </p:cNvSpPr>
          <p:nvPr>
            <p:ph type="subTitle" idx="2"/>
          </p:nvPr>
        </p:nvSpPr>
        <p:spPr>
          <a:xfrm>
            <a:off x="1032133"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498" name="Google Shape;498;p28"/>
          <p:cNvSpPr txBox="1">
            <a:spLocks noGrp="1"/>
          </p:cNvSpPr>
          <p:nvPr>
            <p:ph type="subTitle" idx="3"/>
          </p:nvPr>
        </p:nvSpPr>
        <p:spPr>
          <a:xfrm>
            <a:off x="4834600"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499" name="Google Shape;499;p28"/>
          <p:cNvSpPr txBox="1">
            <a:spLocks noGrp="1"/>
          </p:cNvSpPr>
          <p:nvPr>
            <p:ph type="subTitle" idx="4"/>
          </p:nvPr>
        </p:nvSpPr>
        <p:spPr>
          <a:xfrm>
            <a:off x="4834600"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2" name="Google Shape;502;p28"/>
          <p:cNvSpPr txBox="1">
            <a:spLocks noGrp="1"/>
          </p:cNvSpPr>
          <p:nvPr>
            <p:ph type="subTitle" idx="7"/>
          </p:nvPr>
        </p:nvSpPr>
        <p:spPr>
          <a:xfrm>
            <a:off x="1032133"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3" name="Google Shape;503;p28"/>
          <p:cNvSpPr txBox="1">
            <a:spLocks noGrp="1"/>
          </p:cNvSpPr>
          <p:nvPr>
            <p:ph type="subTitle" idx="8"/>
          </p:nvPr>
        </p:nvSpPr>
        <p:spPr>
          <a:xfrm>
            <a:off x="1032133"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4" name="Google Shape;504;p28"/>
          <p:cNvSpPr txBox="1">
            <a:spLocks noGrp="1"/>
          </p:cNvSpPr>
          <p:nvPr>
            <p:ph type="subTitle" idx="9"/>
          </p:nvPr>
        </p:nvSpPr>
        <p:spPr>
          <a:xfrm>
            <a:off x="4834600"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Comfortaa"/>
              <a:buNone/>
              <a:defRPr sz="1867" b="0">
                <a:latin typeface="Comfortaa"/>
                <a:ea typeface="Comfortaa"/>
                <a:cs typeface="Comfortaa"/>
                <a:sym typeface="Comfortaa"/>
              </a:defRPr>
            </a:lvl1pPr>
            <a:lvl2pPr lvl="1" rtl="0">
              <a:spcBef>
                <a:spcPts val="0"/>
              </a:spcBef>
              <a:spcAft>
                <a:spcPts val="0"/>
              </a:spcAft>
              <a:buSzPts val="1400"/>
              <a:buFont typeface="Comfortaa"/>
              <a:buNone/>
              <a:defRPr sz="1867">
                <a:latin typeface="Comfortaa"/>
                <a:ea typeface="Comfortaa"/>
                <a:cs typeface="Comfortaa"/>
                <a:sym typeface="Comfortaa"/>
              </a:defRPr>
            </a:lvl2pPr>
            <a:lvl3pPr lvl="2" rtl="0">
              <a:spcBef>
                <a:spcPts val="2133"/>
              </a:spcBef>
              <a:spcAft>
                <a:spcPts val="0"/>
              </a:spcAft>
              <a:buSzPts val="1400"/>
              <a:buFont typeface="Comfortaa"/>
              <a:buNone/>
              <a:defRPr sz="1867">
                <a:latin typeface="Comfortaa"/>
                <a:ea typeface="Comfortaa"/>
                <a:cs typeface="Comfortaa"/>
                <a:sym typeface="Comfortaa"/>
              </a:defRPr>
            </a:lvl3pPr>
            <a:lvl4pPr lvl="3" rtl="0">
              <a:spcBef>
                <a:spcPts val="2133"/>
              </a:spcBef>
              <a:spcAft>
                <a:spcPts val="0"/>
              </a:spcAft>
              <a:buSzPts val="1400"/>
              <a:buFont typeface="Comfortaa"/>
              <a:buNone/>
              <a:defRPr sz="1867">
                <a:latin typeface="Comfortaa"/>
                <a:ea typeface="Comfortaa"/>
                <a:cs typeface="Comfortaa"/>
                <a:sym typeface="Comfortaa"/>
              </a:defRPr>
            </a:lvl4pPr>
            <a:lvl5pPr lvl="4" rtl="0">
              <a:spcBef>
                <a:spcPts val="2133"/>
              </a:spcBef>
              <a:spcAft>
                <a:spcPts val="0"/>
              </a:spcAft>
              <a:buSzPts val="1400"/>
              <a:buFont typeface="Comfortaa"/>
              <a:buNone/>
              <a:defRPr sz="1867">
                <a:latin typeface="Comfortaa"/>
                <a:ea typeface="Comfortaa"/>
                <a:cs typeface="Comfortaa"/>
                <a:sym typeface="Comfortaa"/>
              </a:defRPr>
            </a:lvl5pPr>
            <a:lvl6pPr lvl="5" rtl="0">
              <a:spcBef>
                <a:spcPts val="2133"/>
              </a:spcBef>
              <a:spcAft>
                <a:spcPts val="0"/>
              </a:spcAft>
              <a:buSzPts val="1400"/>
              <a:buFont typeface="Comfortaa"/>
              <a:buNone/>
              <a:defRPr sz="1867">
                <a:latin typeface="Comfortaa"/>
                <a:ea typeface="Comfortaa"/>
                <a:cs typeface="Comfortaa"/>
                <a:sym typeface="Comfortaa"/>
              </a:defRPr>
            </a:lvl6pPr>
            <a:lvl7pPr lvl="6" rtl="0">
              <a:spcBef>
                <a:spcPts val="2133"/>
              </a:spcBef>
              <a:spcAft>
                <a:spcPts val="0"/>
              </a:spcAft>
              <a:buSzPts val="1400"/>
              <a:buFont typeface="Comfortaa"/>
              <a:buNone/>
              <a:defRPr sz="1867">
                <a:latin typeface="Comfortaa"/>
                <a:ea typeface="Comfortaa"/>
                <a:cs typeface="Comfortaa"/>
                <a:sym typeface="Comfortaa"/>
              </a:defRPr>
            </a:lvl7pPr>
            <a:lvl8pPr lvl="7" rtl="0">
              <a:spcBef>
                <a:spcPts val="2133"/>
              </a:spcBef>
              <a:spcAft>
                <a:spcPts val="0"/>
              </a:spcAft>
              <a:buSzPts val="1400"/>
              <a:buFont typeface="Comfortaa"/>
              <a:buNone/>
              <a:defRPr sz="1867">
                <a:latin typeface="Comfortaa"/>
                <a:ea typeface="Comfortaa"/>
                <a:cs typeface="Comfortaa"/>
                <a:sym typeface="Comfortaa"/>
              </a:defRPr>
            </a:lvl8pPr>
            <a:lvl9pPr lvl="8" rtl="0">
              <a:spcBef>
                <a:spcPts val="2133"/>
              </a:spcBef>
              <a:spcAft>
                <a:spcPts val="2133"/>
              </a:spcAft>
              <a:buSzPts val="1400"/>
              <a:buFont typeface="Comfortaa"/>
              <a:buNone/>
              <a:defRPr sz="1867">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0"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667" b="1">
                <a:latin typeface="Delius Unicase"/>
                <a:ea typeface="Delius Unicase"/>
                <a:cs typeface="Delius Unicase"/>
                <a:sym typeface="Delius Unicase"/>
              </a:defRPr>
            </a:lvl1pPr>
            <a:lvl2pPr lvl="1" rtl="0">
              <a:spcBef>
                <a:spcPts val="2133"/>
              </a:spcBef>
              <a:spcAft>
                <a:spcPts val="0"/>
              </a:spcAft>
              <a:buSzPts val="3000"/>
              <a:buNone/>
              <a:defRPr sz="4000"/>
            </a:lvl2pPr>
            <a:lvl3pPr lvl="2" rtl="0">
              <a:spcBef>
                <a:spcPts val="2133"/>
              </a:spcBef>
              <a:spcAft>
                <a:spcPts val="0"/>
              </a:spcAft>
              <a:buSzPts val="3000"/>
              <a:buNone/>
              <a:defRPr sz="4000"/>
            </a:lvl3pPr>
            <a:lvl4pPr lvl="3" rtl="0">
              <a:spcBef>
                <a:spcPts val="2133"/>
              </a:spcBef>
              <a:spcAft>
                <a:spcPts val="0"/>
              </a:spcAft>
              <a:buSzPts val="3000"/>
              <a:buNone/>
              <a:defRPr sz="4000"/>
            </a:lvl4pPr>
            <a:lvl5pPr lvl="4" rtl="0">
              <a:spcBef>
                <a:spcPts val="2133"/>
              </a:spcBef>
              <a:spcAft>
                <a:spcPts val="0"/>
              </a:spcAft>
              <a:buSzPts val="3000"/>
              <a:buNone/>
              <a:defRPr sz="4000"/>
            </a:lvl5pPr>
            <a:lvl6pPr lvl="5" rtl="0">
              <a:spcBef>
                <a:spcPts val="2133"/>
              </a:spcBef>
              <a:spcAft>
                <a:spcPts val="0"/>
              </a:spcAft>
              <a:buSzPts val="3000"/>
              <a:buNone/>
              <a:defRPr sz="4000"/>
            </a:lvl6pPr>
            <a:lvl7pPr lvl="6" rtl="0">
              <a:spcBef>
                <a:spcPts val="2133"/>
              </a:spcBef>
              <a:spcAft>
                <a:spcPts val="0"/>
              </a:spcAft>
              <a:buSzPts val="3000"/>
              <a:buNone/>
              <a:defRPr sz="4000"/>
            </a:lvl7pPr>
            <a:lvl8pPr lvl="7" rtl="0">
              <a:spcBef>
                <a:spcPts val="2133"/>
              </a:spcBef>
              <a:spcAft>
                <a:spcPts val="0"/>
              </a:spcAft>
              <a:buSzPts val="3000"/>
              <a:buNone/>
              <a:defRPr sz="4000"/>
            </a:lvl8pPr>
            <a:lvl9pPr lvl="8" rtl="0">
              <a:spcBef>
                <a:spcPts val="2133"/>
              </a:spcBef>
              <a:spcAft>
                <a:spcPts val="2133"/>
              </a:spcAft>
              <a:buSzPts val="3000"/>
              <a:buNone/>
              <a:defRPr sz="4000"/>
            </a:lvl9pPr>
          </a:lstStyle>
          <a:p>
            <a:endParaRPr/>
          </a:p>
        </p:txBody>
      </p:sp>
      <p:sp>
        <p:nvSpPr>
          <p:cNvPr id="508" name="Google Shape;508;p28"/>
          <p:cNvSpPr/>
          <p:nvPr/>
        </p:nvSpPr>
        <p:spPr>
          <a:xfrm flipH="1">
            <a:off x="-47" y="920766"/>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8"/>
          <p:cNvSpPr/>
          <p:nvPr/>
        </p:nvSpPr>
        <p:spPr>
          <a:xfrm rot="10800000" flipH="1">
            <a:off x="11686134" y="236308"/>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8"/>
          <p:cNvSpPr/>
          <p:nvPr/>
        </p:nvSpPr>
        <p:spPr>
          <a:xfrm rot="5400000" flipH="1">
            <a:off x="9362634"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8"/>
          <p:cNvSpPr/>
          <p:nvPr/>
        </p:nvSpPr>
        <p:spPr>
          <a:xfrm rot="-5400000">
            <a:off x="-1698299" y="1698201"/>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8"/>
          <p:cNvSpPr/>
          <p:nvPr/>
        </p:nvSpPr>
        <p:spPr>
          <a:xfrm rot="10800000" flipH="1">
            <a:off x="11987383" y="27334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8"/>
          <p:cNvSpPr/>
          <p:nvPr/>
        </p:nvSpPr>
        <p:spPr>
          <a:xfrm rot="10800000" flipH="1">
            <a:off x="11864133" y="1927298"/>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8"/>
          <p:cNvSpPr/>
          <p:nvPr/>
        </p:nvSpPr>
        <p:spPr>
          <a:xfrm rot="10800000" flipH="1">
            <a:off x="494450" y="2010703"/>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rot="10800000" flipH="1">
            <a:off x="739499" y="920765"/>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703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43C2FC4B-E129-D557-5314-DD622C8ED84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143126" y="333374"/>
            <a:ext cx="1781175" cy="1781175"/>
          </a:xfrm>
          <a:prstGeom prst="rect">
            <a:avLst/>
          </a:prstGeom>
        </p:spPr>
      </p:pic>
    </p:spTree>
    <p:extLst>
      <p:ext uri="{BB962C8B-B14F-4D97-AF65-F5344CB8AC3E}">
        <p14:creationId xmlns:p14="http://schemas.microsoft.com/office/powerpoint/2010/main" val="20401546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299" name="Picture 9">
            <a:extLst>
              <a:ext uri="{FF2B5EF4-FFF2-40B4-BE49-F238E27FC236}">
                <a16:creationId xmlns:a16="http://schemas.microsoft.com/office/drawing/2014/main" id="{A1862029-3DF1-4552-853B-50F71D60CD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88012" y="4495272"/>
            <a:ext cx="4508413" cy="2362729"/>
          </a:xfrm>
          <a:prstGeom prst="rect">
            <a:avLst/>
          </a:prstGeom>
        </p:spPr>
      </p:pic>
      <p:sp>
        <p:nvSpPr>
          <p:cNvPr id="118" name="Google Shape;1016;p32">
            <a:extLst>
              <a:ext uri="{FF2B5EF4-FFF2-40B4-BE49-F238E27FC236}">
                <a16:creationId xmlns:a16="http://schemas.microsoft.com/office/drawing/2014/main" id="{904C7358-C816-46F4-94AC-9AF587F1A776}"/>
              </a:ext>
            </a:extLst>
          </p:cNvPr>
          <p:cNvSpPr txBox="1">
            <a:spLocks noGrp="1"/>
          </p:cNvSpPr>
          <p:nvPr>
            <p:ph type="subTitle" idx="4294967295"/>
          </p:nvPr>
        </p:nvSpPr>
        <p:spPr>
          <a:xfrm>
            <a:off x="5231554" y="5379691"/>
            <a:ext cx="5505679" cy="693867"/>
          </a:xfrm>
          <a:prstGeom prst="rect">
            <a:avLst/>
          </a:prstGeom>
        </p:spPr>
        <p:txBody>
          <a:bodyPr spcFirstLastPara="1" wrap="square" lIns="162533" tIns="162533" rIns="162533" bIns="162533" anchor="t" anchorCtr="0">
            <a:noAutofit/>
          </a:bodyPr>
          <a:lstStyle/>
          <a:p>
            <a:pPr marL="0" indent="0"/>
            <a:r>
              <a:rPr lang="en-US" sz="2400" b="1" dirty="0" err="1">
                <a:solidFill>
                  <a:schemeClr val="bg1"/>
                </a:solidFill>
              </a:rPr>
              <a:t>Thực</a:t>
            </a:r>
            <a:r>
              <a:rPr lang="en-US" sz="2400" b="1" dirty="0">
                <a:solidFill>
                  <a:schemeClr val="bg1"/>
                </a:solidFill>
              </a:rPr>
              <a:t> </a:t>
            </a:r>
            <a:r>
              <a:rPr lang="en-US" sz="2400" b="1" dirty="0" err="1">
                <a:solidFill>
                  <a:schemeClr val="bg1"/>
                </a:solidFill>
              </a:rPr>
              <a:t>hiện</a:t>
            </a:r>
            <a:r>
              <a:rPr lang="en-US" sz="2400" b="1" dirty="0">
                <a:solidFill>
                  <a:schemeClr val="bg1"/>
                </a:solidFill>
              </a:rPr>
              <a:t>: </a:t>
            </a:r>
            <a:r>
              <a:rPr lang="en-US" sz="2400" b="1" dirty="0" err="1">
                <a:solidFill>
                  <a:schemeClr val="bg1"/>
                </a:solidFill>
              </a:rPr>
              <a:t>Hương</a:t>
            </a:r>
            <a:r>
              <a:rPr lang="en-US" sz="2400" b="1" dirty="0">
                <a:solidFill>
                  <a:schemeClr val="bg1"/>
                </a:solidFill>
              </a:rPr>
              <a:t> </a:t>
            </a:r>
            <a:r>
              <a:rPr lang="en-US" sz="2400" b="1" dirty="0" err="1">
                <a:solidFill>
                  <a:schemeClr val="bg1"/>
                </a:solidFill>
              </a:rPr>
              <a:t>Thảo</a:t>
            </a:r>
            <a:endParaRPr lang="en-US" sz="2400" b="1" dirty="0">
              <a:solidFill>
                <a:schemeClr val="bg1"/>
              </a:solidFill>
            </a:endParaRPr>
          </a:p>
          <a:p>
            <a:pPr marL="0" indent="0"/>
            <a:endParaRPr sz="2400" b="1" dirty="0">
              <a:solidFill>
                <a:schemeClr val="bg1"/>
              </a:solidFill>
            </a:endParaRPr>
          </a:p>
        </p:txBody>
      </p:sp>
      <p:grpSp>
        <p:nvGrpSpPr>
          <p:cNvPr id="208" name="Google Shape;3752;p60">
            <a:extLst>
              <a:ext uri="{FF2B5EF4-FFF2-40B4-BE49-F238E27FC236}">
                <a16:creationId xmlns:a16="http://schemas.microsoft.com/office/drawing/2014/main" id="{2DFEE1C5-EA7F-40DE-AC85-B4C60B221C69}"/>
              </a:ext>
            </a:extLst>
          </p:cNvPr>
          <p:cNvGrpSpPr/>
          <p:nvPr/>
        </p:nvGrpSpPr>
        <p:grpSpPr>
          <a:xfrm>
            <a:off x="753918" y="2501901"/>
            <a:ext cx="2626429" cy="4008472"/>
            <a:chOff x="1441500" y="1108025"/>
            <a:chExt cx="1139372" cy="2072584"/>
          </a:xfrm>
        </p:grpSpPr>
        <p:sp>
          <p:nvSpPr>
            <p:cNvPr id="209" name="Google Shape;3753;p60">
              <a:extLst>
                <a:ext uri="{FF2B5EF4-FFF2-40B4-BE49-F238E27FC236}">
                  <a16:creationId xmlns:a16="http://schemas.microsoft.com/office/drawing/2014/main" id="{5C168143-7488-4177-A222-F23E59611985}"/>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0" name="Google Shape;3754;p60">
              <a:extLst>
                <a:ext uri="{FF2B5EF4-FFF2-40B4-BE49-F238E27FC236}">
                  <a16:creationId xmlns:a16="http://schemas.microsoft.com/office/drawing/2014/main" id="{D8530428-5540-4D3B-BA93-B72BECC49202}"/>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1" name="Google Shape;3755;p60">
              <a:extLst>
                <a:ext uri="{FF2B5EF4-FFF2-40B4-BE49-F238E27FC236}">
                  <a16:creationId xmlns:a16="http://schemas.microsoft.com/office/drawing/2014/main" id="{7F2DEEE1-F6DE-45B2-9383-04660E36B971}"/>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2" name="Google Shape;3756;p60">
              <a:extLst>
                <a:ext uri="{FF2B5EF4-FFF2-40B4-BE49-F238E27FC236}">
                  <a16:creationId xmlns:a16="http://schemas.microsoft.com/office/drawing/2014/main" id="{1471884F-37BE-49AF-9F54-A80A5902985F}"/>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3" name="Google Shape;3757;p60">
              <a:extLst>
                <a:ext uri="{FF2B5EF4-FFF2-40B4-BE49-F238E27FC236}">
                  <a16:creationId xmlns:a16="http://schemas.microsoft.com/office/drawing/2014/main" id="{2AECB189-A40C-4135-B983-2678E27107EA}"/>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4" name="Google Shape;3758;p60">
              <a:extLst>
                <a:ext uri="{FF2B5EF4-FFF2-40B4-BE49-F238E27FC236}">
                  <a16:creationId xmlns:a16="http://schemas.microsoft.com/office/drawing/2014/main" id="{2D38B57B-A83C-402E-85D4-520781F8FD01}"/>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5" name="Google Shape;3759;p60">
              <a:extLst>
                <a:ext uri="{FF2B5EF4-FFF2-40B4-BE49-F238E27FC236}">
                  <a16:creationId xmlns:a16="http://schemas.microsoft.com/office/drawing/2014/main" id="{D297F957-4316-44C4-A8F1-5F2E05C03B8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6" name="Google Shape;3760;p60">
              <a:extLst>
                <a:ext uri="{FF2B5EF4-FFF2-40B4-BE49-F238E27FC236}">
                  <a16:creationId xmlns:a16="http://schemas.microsoft.com/office/drawing/2014/main" id="{82F67BFC-7D80-4564-AD54-8E1986487D96}"/>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7" name="Google Shape;3761;p60">
              <a:extLst>
                <a:ext uri="{FF2B5EF4-FFF2-40B4-BE49-F238E27FC236}">
                  <a16:creationId xmlns:a16="http://schemas.microsoft.com/office/drawing/2014/main" id="{7E9448FB-65F3-4EBF-BD82-2F53BDC79D6D}"/>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8" name="Google Shape;3762;p60">
              <a:extLst>
                <a:ext uri="{FF2B5EF4-FFF2-40B4-BE49-F238E27FC236}">
                  <a16:creationId xmlns:a16="http://schemas.microsoft.com/office/drawing/2014/main" id="{9E919571-AE66-4BDF-9794-4AAA6B6B07AE}"/>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19" name="Google Shape;3763;p60">
              <a:extLst>
                <a:ext uri="{FF2B5EF4-FFF2-40B4-BE49-F238E27FC236}">
                  <a16:creationId xmlns:a16="http://schemas.microsoft.com/office/drawing/2014/main" id="{11B55DA3-1DA1-40DC-ACA1-F204A53C4B82}"/>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0" name="Google Shape;3764;p60">
              <a:extLst>
                <a:ext uri="{FF2B5EF4-FFF2-40B4-BE49-F238E27FC236}">
                  <a16:creationId xmlns:a16="http://schemas.microsoft.com/office/drawing/2014/main" id="{7E5341CC-73EC-4B60-B5E5-732D65F70133}"/>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1" name="Google Shape;3765;p60">
              <a:extLst>
                <a:ext uri="{FF2B5EF4-FFF2-40B4-BE49-F238E27FC236}">
                  <a16:creationId xmlns:a16="http://schemas.microsoft.com/office/drawing/2014/main" id="{2B10C3B9-ED64-439B-BB0E-D09199D73E15}"/>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2" name="Google Shape;3766;p60">
              <a:extLst>
                <a:ext uri="{FF2B5EF4-FFF2-40B4-BE49-F238E27FC236}">
                  <a16:creationId xmlns:a16="http://schemas.microsoft.com/office/drawing/2014/main" id="{F7A5EB01-48D8-4CFB-8423-675F9A5C8D48}"/>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3" name="Google Shape;3767;p60">
              <a:extLst>
                <a:ext uri="{FF2B5EF4-FFF2-40B4-BE49-F238E27FC236}">
                  <a16:creationId xmlns:a16="http://schemas.microsoft.com/office/drawing/2014/main" id="{85902CE2-BF10-4314-8072-56CE18B110F5}"/>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4" name="Google Shape;3768;p60">
              <a:extLst>
                <a:ext uri="{FF2B5EF4-FFF2-40B4-BE49-F238E27FC236}">
                  <a16:creationId xmlns:a16="http://schemas.microsoft.com/office/drawing/2014/main" id="{724C45D4-AD37-4CF3-90DB-3EA9A6772210}"/>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5" name="Google Shape;3769;p60">
              <a:extLst>
                <a:ext uri="{FF2B5EF4-FFF2-40B4-BE49-F238E27FC236}">
                  <a16:creationId xmlns:a16="http://schemas.microsoft.com/office/drawing/2014/main" id="{6A6C91CA-DF68-4888-AA73-351A7DC22DF1}"/>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6" name="Google Shape;3770;p60">
              <a:extLst>
                <a:ext uri="{FF2B5EF4-FFF2-40B4-BE49-F238E27FC236}">
                  <a16:creationId xmlns:a16="http://schemas.microsoft.com/office/drawing/2014/main" id="{FC984CC6-6B9D-4653-B097-90649E1CBCED}"/>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7" name="Google Shape;3771;p60">
              <a:extLst>
                <a:ext uri="{FF2B5EF4-FFF2-40B4-BE49-F238E27FC236}">
                  <a16:creationId xmlns:a16="http://schemas.microsoft.com/office/drawing/2014/main" id="{9F2101DE-1332-4F9B-AB6D-16CF916D36BB}"/>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8" name="Google Shape;3772;p60">
              <a:extLst>
                <a:ext uri="{FF2B5EF4-FFF2-40B4-BE49-F238E27FC236}">
                  <a16:creationId xmlns:a16="http://schemas.microsoft.com/office/drawing/2014/main" id="{42C12F9B-E69D-4B74-B9A3-FD2114D34A2A}"/>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29" name="Google Shape;3773;p60">
              <a:extLst>
                <a:ext uri="{FF2B5EF4-FFF2-40B4-BE49-F238E27FC236}">
                  <a16:creationId xmlns:a16="http://schemas.microsoft.com/office/drawing/2014/main" id="{528D86B4-E9EE-4BF6-BDA3-08649CB37F63}"/>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0" name="Google Shape;3774;p60">
              <a:extLst>
                <a:ext uri="{FF2B5EF4-FFF2-40B4-BE49-F238E27FC236}">
                  <a16:creationId xmlns:a16="http://schemas.microsoft.com/office/drawing/2014/main" id="{837F7767-981F-40E0-9B93-AE0CA6431292}"/>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1" name="Google Shape;3775;p60">
              <a:extLst>
                <a:ext uri="{FF2B5EF4-FFF2-40B4-BE49-F238E27FC236}">
                  <a16:creationId xmlns:a16="http://schemas.microsoft.com/office/drawing/2014/main" id="{ADB4C785-851D-498C-A18E-B3E6AA48AA15}"/>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2" name="Google Shape;3776;p60">
              <a:extLst>
                <a:ext uri="{FF2B5EF4-FFF2-40B4-BE49-F238E27FC236}">
                  <a16:creationId xmlns:a16="http://schemas.microsoft.com/office/drawing/2014/main" id="{AF0654A7-E38F-4442-ADDD-E6FE043E678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3" name="Google Shape;3777;p60">
              <a:extLst>
                <a:ext uri="{FF2B5EF4-FFF2-40B4-BE49-F238E27FC236}">
                  <a16:creationId xmlns:a16="http://schemas.microsoft.com/office/drawing/2014/main" id="{A592BA49-95E8-405E-B0B5-4F19EB14E892}"/>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4" name="Google Shape;3778;p60">
              <a:extLst>
                <a:ext uri="{FF2B5EF4-FFF2-40B4-BE49-F238E27FC236}">
                  <a16:creationId xmlns:a16="http://schemas.microsoft.com/office/drawing/2014/main" id="{00933708-3433-4269-A663-5E002E3CA26D}"/>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5" name="Google Shape;3779;p60">
              <a:extLst>
                <a:ext uri="{FF2B5EF4-FFF2-40B4-BE49-F238E27FC236}">
                  <a16:creationId xmlns:a16="http://schemas.microsoft.com/office/drawing/2014/main" id="{E50DFFA4-5772-4E5B-B645-4E490A09FBCC}"/>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6" name="Google Shape;3780;p60">
              <a:extLst>
                <a:ext uri="{FF2B5EF4-FFF2-40B4-BE49-F238E27FC236}">
                  <a16:creationId xmlns:a16="http://schemas.microsoft.com/office/drawing/2014/main" id="{A4AA1AED-E430-44A1-8337-8A08A76A408F}"/>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7" name="Google Shape;3781;p60">
              <a:extLst>
                <a:ext uri="{FF2B5EF4-FFF2-40B4-BE49-F238E27FC236}">
                  <a16:creationId xmlns:a16="http://schemas.microsoft.com/office/drawing/2014/main" id="{890212E3-0B4A-4768-B83B-1DBED743E636}"/>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8" name="Google Shape;3782;p60">
              <a:extLst>
                <a:ext uri="{FF2B5EF4-FFF2-40B4-BE49-F238E27FC236}">
                  <a16:creationId xmlns:a16="http://schemas.microsoft.com/office/drawing/2014/main" id="{1BF0EC83-D506-49C5-9CB7-35B0F6BB772B}"/>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39" name="Google Shape;3783;p60">
              <a:extLst>
                <a:ext uri="{FF2B5EF4-FFF2-40B4-BE49-F238E27FC236}">
                  <a16:creationId xmlns:a16="http://schemas.microsoft.com/office/drawing/2014/main" id="{7522AFBF-2B9B-452D-B3D9-DABAB182BD41}"/>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0" name="Google Shape;3784;p60">
              <a:extLst>
                <a:ext uri="{FF2B5EF4-FFF2-40B4-BE49-F238E27FC236}">
                  <a16:creationId xmlns:a16="http://schemas.microsoft.com/office/drawing/2014/main" id="{28199B6D-055D-46B6-A0AD-6B1DE671723A}"/>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1" name="Google Shape;3785;p60">
              <a:extLst>
                <a:ext uri="{FF2B5EF4-FFF2-40B4-BE49-F238E27FC236}">
                  <a16:creationId xmlns:a16="http://schemas.microsoft.com/office/drawing/2014/main" id="{116331ED-038A-4CB6-9488-669379825EBC}"/>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2" name="Google Shape;3786;p60">
              <a:extLst>
                <a:ext uri="{FF2B5EF4-FFF2-40B4-BE49-F238E27FC236}">
                  <a16:creationId xmlns:a16="http://schemas.microsoft.com/office/drawing/2014/main" id="{923483D9-32B8-456B-876C-F43CA7539CB2}"/>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3" name="Google Shape;3787;p60">
              <a:extLst>
                <a:ext uri="{FF2B5EF4-FFF2-40B4-BE49-F238E27FC236}">
                  <a16:creationId xmlns:a16="http://schemas.microsoft.com/office/drawing/2014/main" id="{4E6222DE-AC64-477A-A6A4-6673E4A08CE0}"/>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4" name="Google Shape;3788;p60">
              <a:extLst>
                <a:ext uri="{FF2B5EF4-FFF2-40B4-BE49-F238E27FC236}">
                  <a16:creationId xmlns:a16="http://schemas.microsoft.com/office/drawing/2014/main" id="{3A034E2C-4C9D-44BE-AA8D-C0A59D3F6A89}"/>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5" name="Google Shape;3789;p60">
              <a:extLst>
                <a:ext uri="{FF2B5EF4-FFF2-40B4-BE49-F238E27FC236}">
                  <a16:creationId xmlns:a16="http://schemas.microsoft.com/office/drawing/2014/main" id="{3CD4FC22-D770-447C-8C0B-1874F0EDB528}"/>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6" name="Google Shape;3790;p60">
              <a:extLst>
                <a:ext uri="{FF2B5EF4-FFF2-40B4-BE49-F238E27FC236}">
                  <a16:creationId xmlns:a16="http://schemas.microsoft.com/office/drawing/2014/main" id="{887538A7-0066-4397-8E7C-E8305F20DB80}"/>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7" name="Google Shape;3791;p60">
              <a:extLst>
                <a:ext uri="{FF2B5EF4-FFF2-40B4-BE49-F238E27FC236}">
                  <a16:creationId xmlns:a16="http://schemas.microsoft.com/office/drawing/2014/main" id="{B1574619-5ED5-44E1-8F08-60AB4A3A61C1}"/>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8" name="Google Shape;3792;p60">
              <a:extLst>
                <a:ext uri="{FF2B5EF4-FFF2-40B4-BE49-F238E27FC236}">
                  <a16:creationId xmlns:a16="http://schemas.microsoft.com/office/drawing/2014/main" id="{44F0C693-31C7-4E9B-A001-D61F96AC33D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49" name="Google Shape;3793;p60">
              <a:extLst>
                <a:ext uri="{FF2B5EF4-FFF2-40B4-BE49-F238E27FC236}">
                  <a16:creationId xmlns:a16="http://schemas.microsoft.com/office/drawing/2014/main" id="{79D340F4-6403-432D-97B9-7893DCADD4D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0" name="Google Shape;3794;p60">
              <a:extLst>
                <a:ext uri="{FF2B5EF4-FFF2-40B4-BE49-F238E27FC236}">
                  <a16:creationId xmlns:a16="http://schemas.microsoft.com/office/drawing/2014/main" id="{6EFF8437-6ED4-4FCE-AABC-907AD1EE6F20}"/>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1" name="Google Shape;3795;p60">
              <a:extLst>
                <a:ext uri="{FF2B5EF4-FFF2-40B4-BE49-F238E27FC236}">
                  <a16:creationId xmlns:a16="http://schemas.microsoft.com/office/drawing/2014/main" id="{768722F9-4D13-484D-872A-C03D5D5117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2" name="Google Shape;3796;p60">
              <a:extLst>
                <a:ext uri="{FF2B5EF4-FFF2-40B4-BE49-F238E27FC236}">
                  <a16:creationId xmlns:a16="http://schemas.microsoft.com/office/drawing/2014/main" id="{A32B22E7-3310-4F87-ADCD-BC6A84A02E98}"/>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3" name="Google Shape;3797;p60">
              <a:extLst>
                <a:ext uri="{FF2B5EF4-FFF2-40B4-BE49-F238E27FC236}">
                  <a16:creationId xmlns:a16="http://schemas.microsoft.com/office/drawing/2014/main" id="{E975698D-9FE7-44E7-B990-B1A74D18FC07}"/>
                </a:ext>
              </a:extLst>
            </p:cNvPr>
            <p:cNvGrpSpPr/>
            <p:nvPr/>
          </p:nvGrpSpPr>
          <p:grpSpPr>
            <a:xfrm>
              <a:off x="1711384" y="1559076"/>
              <a:ext cx="656667" cy="315068"/>
              <a:chOff x="1711534" y="1552901"/>
              <a:chExt cx="656667" cy="315068"/>
            </a:xfrm>
          </p:grpSpPr>
          <p:sp>
            <p:nvSpPr>
              <p:cNvPr id="294" name="Google Shape;3798;p60">
                <a:extLst>
                  <a:ext uri="{FF2B5EF4-FFF2-40B4-BE49-F238E27FC236}">
                    <a16:creationId xmlns:a16="http://schemas.microsoft.com/office/drawing/2014/main" id="{24716422-19A9-49D9-B732-8EF7E36537BE}"/>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5" name="Google Shape;3799;p60">
                <a:extLst>
                  <a:ext uri="{FF2B5EF4-FFF2-40B4-BE49-F238E27FC236}">
                    <a16:creationId xmlns:a16="http://schemas.microsoft.com/office/drawing/2014/main" id="{6FAAD039-12C6-4EA7-A8EF-7BDCFE21977A}"/>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6" name="Google Shape;3800;p60">
                <a:extLst>
                  <a:ext uri="{FF2B5EF4-FFF2-40B4-BE49-F238E27FC236}">
                    <a16:creationId xmlns:a16="http://schemas.microsoft.com/office/drawing/2014/main" id="{1061A0D7-F117-4394-99F5-928503977F1A}"/>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sp>
          <p:nvSpPr>
            <p:cNvPr id="254" name="Google Shape;3801;p60">
              <a:extLst>
                <a:ext uri="{FF2B5EF4-FFF2-40B4-BE49-F238E27FC236}">
                  <a16:creationId xmlns:a16="http://schemas.microsoft.com/office/drawing/2014/main" id="{EBC7972F-A41B-4F4B-8621-38B448E62BBD}"/>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nvGrpSpPr>
            <p:cNvPr id="255" name="Google Shape;3802;p60">
              <a:extLst>
                <a:ext uri="{FF2B5EF4-FFF2-40B4-BE49-F238E27FC236}">
                  <a16:creationId xmlns:a16="http://schemas.microsoft.com/office/drawing/2014/main" id="{D46B4153-17EB-408F-87EE-89922A703541}"/>
                </a:ext>
              </a:extLst>
            </p:cNvPr>
            <p:cNvGrpSpPr/>
            <p:nvPr/>
          </p:nvGrpSpPr>
          <p:grpSpPr>
            <a:xfrm>
              <a:off x="1706216" y="2077251"/>
              <a:ext cx="670239" cy="527010"/>
              <a:chOff x="1706216" y="2077251"/>
              <a:chExt cx="670239" cy="527010"/>
            </a:xfrm>
          </p:grpSpPr>
          <p:sp>
            <p:nvSpPr>
              <p:cNvPr id="256" name="Google Shape;3803;p60">
                <a:extLst>
                  <a:ext uri="{FF2B5EF4-FFF2-40B4-BE49-F238E27FC236}">
                    <a16:creationId xmlns:a16="http://schemas.microsoft.com/office/drawing/2014/main" id="{687F34C5-9D9A-41FF-929A-2C7ACA371BDA}"/>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7" name="Google Shape;3804;p60">
                <a:extLst>
                  <a:ext uri="{FF2B5EF4-FFF2-40B4-BE49-F238E27FC236}">
                    <a16:creationId xmlns:a16="http://schemas.microsoft.com/office/drawing/2014/main" id="{445BAD36-588F-4812-BA19-88279B0ACD69}"/>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8" name="Google Shape;3805;p60">
                <a:extLst>
                  <a:ext uri="{FF2B5EF4-FFF2-40B4-BE49-F238E27FC236}">
                    <a16:creationId xmlns:a16="http://schemas.microsoft.com/office/drawing/2014/main" id="{A28707B2-8C9E-4376-A965-7DA177A973BF}"/>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59" name="Google Shape;3806;p60">
                <a:extLst>
                  <a:ext uri="{FF2B5EF4-FFF2-40B4-BE49-F238E27FC236}">
                    <a16:creationId xmlns:a16="http://schemas.microsoft.com/office/drawing/2014/main" id="{2B7F766B-971F-498A-8F11-AE0BC382B340}"/>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0" name="Google Shape;3807;p60">
                <a:extLst>
                  <a:ext uri="{FF2B5EF4-FFF2-40B4-BE49-F238E27FC236}">
                    <a16:creationId xmlns:a16="http://schemas.microsoft.com/office/drawing/2014/main" id="{07FD7236-6BFC-4F81-8CA5-7DB738737649}"/>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1" name="Google Shape;3808;p60">
                <a:extLst>
                  <a:ext uri="{FF2B5EF4-FFF2-40B4-BE49-F238E27FC236}">
                    <a16:creationId xmlns:a16="http://schemas.microsoft.com/office/drawing/2014/main" id="{C6225C44-C2B1-4690-BC19-5F18A6B4FE4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2" name="Google Shape;3809;p60">
                <a:extLst>
                  <a:ext uri="{FF2B5EF4-FFF2-40B4-BE49-F238E27FC236}">
                    <a16:creationId xmlns:a16="http://schemas.microsoft.com/office/drawing/2014/main" id="{8700D929-7263-47EE-8E10-744EEBD3931C}"/>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3" name="Google Shape;3810;p60">
                <a:extLst>
                  <a:ext uri="{FF2B5EF4-FFF2-40B4-BE49-F238E27FC236}">
                    <a16:creationId xmlns:a16="http://schemas.microsoft.com/office/drawing/2014/main" id="{453FFBD2-10CE-4A04-BE2C-6CD5D1362992}"/>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4" name="Google Shape;3811;p60">
                <a:extLst>
                  <a:ext uri="{FF2B5EF4-FFF2-40B4-BE49-F238E27FC236}">
                    <a16:creationId xmlns:a16="http://schemas.microsoft.com/office/drawing/2014/main" id="{FEEEF398-4B23-4CC2-B207-066F41D24004}"/>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5" name="Google Shape;3812;p60">
                <a:extLst>
                  <a:ext uri="{FF2B5EF4-FFF2-40B4-BE49-F238E27FC236}">
                    <a16:creationId xmlns:a16="http://schemas.microsoft.com/office/drawing/2014/main" id="{4772FEAF-A0DE-4903-BE3A-5D5EBEE492F6}"/>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6" name="Google Shape;3813;p60">
                <a:extLst>
                  <a:ext uri="{FF2B5EF4-FFF2-40B4-BE49-F238E27FC236}">
                    <a16:creationId xmlns:a16="http://schemas.microsoft.com/office/drawing/2014/main" id="{EDDD4784-6D8F-44F6-9E12-CD0D0029F69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7" name="Google Shape;3814;p60">
                <a:extLst>
                  <a:ext uri="{FF2B5EF4-FFF2-40B4-BE49-F238E27FC236}">
                    <a16:creationId xmlns:a16="http://schemas.microsoft.com/office/drawing/2014/main" id="{1A5F6E5B-2D54-4C42-AF82-9673DA45C27A}"/>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8" name="Google Shape;3815;p60">
                <a:extLst>
                  <a:ext uri="{FF2B5EF4-FFF2-40B4-BE49-F238E27FC236}">
                    <a16:creationId xmlns:a16="http://schemas.microsoft.com/office/drawing/2014/main" id="{E332FFD5-E861-4813-8478-E85489092CF1}"/>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69" name="Google Shape;3816;p60">
                <a:extLst>
                  <a:ext uri="{FF2B5EF4-FFF2-40B4-BE49-F238E27FC236}">
                    <a16:creationId xmlns:a16="http://schemas.microsoft.com/office/drawing/2014/main" id="{088003A0-2156-48B0-BBA4-657BB4C81BDB}"/>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0" name="Google Shape;3817;p60">
                <a:extLst>
                  <a:ext uri="{FF2B5EF4-FFF2-40B4-BE49-F238E27FC236}">
                    <a16:creationId xmlns:a16="http://schemas.microsoft.com/office/drawing/2014/main" id="{6BD149BE-01BE-495F-8819-5EFAA24212AF}"/>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1" name="Google Shape;3818;p60">
                <a:extLst>
                  <a:ext uri="{FF2B5EF4-FFF2-40B4-BE49-F238E27FC236}">
                    <a16:creationId xmlns:a16="http://schemas.microsoft.com/office/drawing/2014/main" id="{911625DE-1DC5-4081-8AA4-5E993E7B422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2" name="Google Shape;3819;p60">
                <a:extLst>
                  <a:ext uri="{FF2B5EF4-FFF2-40B4-BE49-F238E27FC236}">
                    <a16:creationId xmlns:a16="http://schemas.microsoft.com/office/drawing/2014/main" id="{26BFF9BB-6C89-4883-B065-37FAFC949CED}"/>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3" name="Google Shape;3820;p60">
                <a:extLst>
                  <a:ext uri="{FF2B5EF4-FFF2-40B4-BE49-F238E27FC236}">
                    <a16:creationId xmlns:a16="http://schemas.microsoft.com/office/drawing/2014/main" id="{6622F234-1AAF-49ED-AA34-DB43EE71276F}"/>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4" name="Google Shape;3821;p60">
                <a:extLst>
                  <a:ext uri="{FF2B5EF4-FFF2-40B4-BE49-F238E27FC236}">
                    <a16:creationId xmlns:a16="http://schemas.microsoft.com/office/drawing/2014/main" id="{E33CB693-BF9C-4EBA-9E4E-D7B9138C463F}"/>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5" name="Google Shape;3822;p60">
                <a:extLst>
                  <a:ext uri="{FF2B5EF4-FFF2-40B4-BE49-F238E27FC236}">
                    <a16:creationId xmlns:a16="http://schemas.microsoft.com/office/drawing/2014/main" id="{1341F2B7-C931-4A5E-BD62-DC330D4A4CDD}"/>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6" name="Google Shape;3823;p60">
                <a:extLst>
                  <a:ext uri="{FF2B5EF4-FFF2-40B4-BE49-F238E27FC236}">
                    <a16:creationId xmlns:a16="http://schemas.microsoft.com/office/drawing/2014/main" id="{621A1B3C-42AD-4B09-8097-CBD13B5F9E1C}"/>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7" name="Google Shape;3824;p60">
                <a:extLst>
                  <a:ext uri="{FF2B5EF4-FFF2-40B4-BE49-F238E27FC236}">
                    <a16:creationId xmlns:a16="http://schemas.microsoft.com/office/drawing/2014/main" id="{60FF6E1C-1D63-4253-86B0-9E9A7F87F939}"/>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8" name="Google Shape;3825;p60">
                <a:extLst>
                  <a:ext uri="{FF2B5EF4-FFF2-40B4-BE49-F238E27FC236}">
                    <a16:creationId xmlns:a16="http://schemas.microsoft.com/office/drawing/2014/main" id="{3EC350FD-153C-4924-A5FA-0E5C56C98F71}"/>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79" name="Google Shape;3826;p60">
                <a:extLst>
                  <a:ext uri="{FF2B5EF4-FFF2-40B4-BE49-F238E27FC236}">
                    <a16:creationId xmlns:a16="http://schemas.microsoft.com/office/drawing/2014/main" id="{0AD69126-5546-4AE0-A61A-D89A8DAEEAB8}"/>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0" name="Google Shape;3827;p60">
                <a:extLst>
                  <a:ext uri="{FF2B5EF4-FFF2-40B4-BE49-F238E27FC236}">
                    <a16:creationId xmlns:a16="http://schemas.microsoft.com/office/drawing/2014/main" id="{D3995496-D46A-4D9B-B8E6-EAABF14E98A1}"/>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1" name="Google Shape;3828;p60">
                <a:extLst>
                  <a:ext uri="{FF2B5EF4-FFF2-40B4-BE49-F238E27FC236}">
                    <a16:creationId xmlns:a16="http://schemas.microsoft.com/office/drawing/2014/main" id="{A8FDF78E-993A-4DCC-ACF7-20059BF29700}"/>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2" name="Google Shape;3829;p60">
                <a:extLst>
                  <a:ext uri="{FF2B5EF4-FFF2-40B4-BE49-F238E27FC236}">
                    <a16:creationId xmlns:a16="http://schemas.microsoft.com/office/drawing/2014/main" id="{FB5822EA-9E54-4D2C-9FE4-772C30BFB597}"/>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3" name="Google Shape;3830;p60">
                <a:extLst>
                  <a:ext uri="{FF2B5EF4-FFF2-40B4-BE49-F238E27FC236}">
                    <a16:creationId xmlns:a16="http://schemas.microsoft.com/office/drawing/2014/main" id="{3FEDAC22-AF6E-413C-8EEE-56CB92A7722D}"/>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4" name="Google Shape;3831;p60">
                <a:extLst>
                  <a:ext uri="{FF2B5EF4-FFF2-40B4-BE49-F238E27FC236}">
                    <a16:creationId xmlns:a16="http://schemas.microsoft.com/office/drawing/2014/main" id="{25045EDE-E31E-4F25-A05B-B68886743D33}"/>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5" name="Google Shape;3832;p60">
                <a:extLst>
                  <a:ext uri="{FF2B5EF4-FFF2-40B4-BE49-F238E27FC236}">
                    <a16:creationId xmlns:a16="http://schemas.microsoft.com/office/drawing/2014/main" id="{860FAD1C-728B-405E-B70C-8B3F56C27B58}"/>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6" name="Google Shape;3833;p60">
                <a:extLst>
                  <a:ext uri="{FF2B5EF4-FFF2-40B4-BE49-F238E27FC236}">
                    <a16:creationId xmlns:a16="http://schemas.microsoft.com/office/drawing/2014/main" id="{097C0A7E-8840-4B4E-82DA-3F94724240A0}"/>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7" name="Google Shape;3834;p60">
                <a:extLst>
                  <a:ext uri="{FF2B5EF4-FFF2-40B4-BE49-F238E27FC236}">
                    <a16:creationId xmlns:a16="http://schemas.microsoft.com/office/drawing/2014/main" id="{82AB2BED-9B5D-4354-8B61-01050084B7FB}"/>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8" name="Google Shape;3835;p60">
                <a:extLst>
                  <a:ext uri="{FF2B5EF4-FFF2-40B4-BE49-F238E27FC236}">
                    <a16:creationId xmlns:a16="http://schemas.microsoft.com/office/drawing/2014/main" id="{AB87F67C-3E02-4BFF-A5E8-47DEBB08E93E}"/>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89" name="Google Shape;3836;p60">
                <a:extLst>
                  <a:ext uri="{FF2B5EF4-FFF2-40B4-BE49-F238E27FC236}">
                    <a16:creationId xmlns:a16="http://schemas.microsoft.com/office/drawing/2014/main" id="{0F0A1BE9-331B-42B0-9196-C84A7910C97E}"/>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0" name="Google Shape;3837;p60">
                <a:extLst>
                  <a:ext uri="{FF2B5EF4-FFF2-40B4-BE49-F238E27FC236}">
                    <a16:creationId xmlns:a16="http://schemas.microsoft.com/office/drawing/2014/main" id="{C252681D-B1EC-4E1A-BC40-4FB093FEE23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1" name="Google Shape;3838;p60">
                <a:extLst>
                  <a:ext uri="{FF2B5EF4-FFF2-40B4-BE49-F238E27FC236}">
                    <a16:creationId xmlns:a16="http://schemas.microsoft.com/office/drawing/2014/main" id="{87227EC2-EDB4-480E-8194-15F5ECAE5F4F}"/>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2" name="Google Shape;3839;p60">
                <a:extLst>
                  <a:ext uri="{FF2B5EF4-FFF2-40B4-BE49-F238E27FC236}">
                    <a16:creationId xmlns:a16="http://schemas.microsoft.com/office/drawing/2014/main" id="{AF53BB00-F721-4D25-B671-EF8B9F983D9E}"/>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
            <p:nvSpPr>
              <p:cNvPr id="293" name="Google Shape;3840;p60">
                <a:extLst>
                  <a:ext uri="{FF2B5EF4-FFF2-40B4-BE49-F238E27FC236}">
                    <a16:creationId xmlns:a16="http://schemas.microsoft.com/office/drawing/2014/main" id="{BE55EEA0-FD8B-47E9-B808-26BDB5A0C7A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grpSp>
      </p:grpSp>
      <p:pic>
        <p:nvPicPr>
          <p:cNvPr id="3" name="Picture 2">
            <a:extLst>
              <a:ext uri="{FF2B5EF4-FFF2-40B4-BE49-F238E27FC236}">
                <a16:creationId xmlns:a16="http://schemas.microsoft.com/office/drawing/2014/main" id="{8E08DFE2-9BD7-29AB-F584-0459949676DB}"/>
              </a:ext>
            </a:extLst>
          </p:cNvPr>
          <p:cNvPicPr>
            <a:picLocks noChangeAspect="1"/>
          </p:cNvPicPr>
          <p:nvPr/>
        </p:nvPicPr>
        <p:blipFill>
          <a:blip r:embed="rId5"/>
          <a:stretch>
            <a:fillRect/>
          </a:stretch>
        </p:blipFill>
        <p:spPr>
          <a:xfrm>
            <a:off x="3089565" y="1248783"/>
            <a:ext cx="7955970" cy="31031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barn(inVertical)">
                                      <p:cBhvr>
                                        <p:cTn id="7" dur="5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barn(inVertical)">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638424" y="3048000"/>
            <a:ext cx="7439025" cy="1015663"/>
          </a:xfrm>
          <a:prstGeom prst="rect">
            <a:avLst/>
          </a:prstGeom>
          <a:noFill/>
        </p:spPr>
        <p:txBody>
          <a:bodyPr wrap="square" rtlCol="0">
            <a:spAutoFit/>
          </a:bodyPr>
          <a:lstStyle/>
          <a:p>
            <a:pPr lvl="0" algn="ctr"/>
            <a:r>
              <a:rPr lang="en-US" sz="6000">
                <a:solidFill>
                  <a:srgbClr val="3F2732"/>
                </a:solidFill>
                <a:latin typeface="Cambria" panose="02040503050406030204" pitchFamily="18" charset="0"/>
                <a:ea typeface="Cambria" panose="02040503050406030204" pitchFamily="18" charset="0"/>
              </a:rPr>
              <a:t>Đọc soát và chỉnh sửa.</a:t>
            </a:r>
            <a:endParaRPr kumimoji="0" lang="en-US" sz="6000" b="0" i="0" u="none" strike="noStrike" kern="1200" cap="none" spc="0" normalizeH="0" baseline="0" noProof="0" dirty="0">
              <a:ln>
                <a:noFill/>
              </a:ln>
              <a:solidFill>
                <a:srgbClr val="3F2732"/>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72714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F7DE5EFE-07A0-8680-0E95-19220FCAF101}"/>
              </a:ext>
            </a:extLst>
          </p:cNvPr>
          <p:cNvSpPr/>
          <p:nvPr/>
        </p:nvSpPr>
        <p:spPr>
          <a:xfrm>
            <a:off x="4038600" y="276225"/>
            <a:ext cx="5029199" cy="1113289"/>
          </a:xfrm>
          <a:prstGeom prst="roundRect">
            <a:avLst/>
          </a:prstGeom>
          <a:solidFill>
            <a:schemeClr val="accent5">
              <a:lumMod val="20000"/>
              <a:lumOff val="80000"/>
            </a:schemeClr>
          </a:solidFill>
          <a:ln>
            <a:solidFill>
              <a:schemeClr val="accent5">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kern="0" dirty="0">
                <a:solidFill>
                  <a:srgbClr val="002060"/>
                </a:solidFill>
                <a:latin typeface="iCiel Pony" panose="02000000000000000000" pitchFamily="2" charset="0"/>
                <a:sym typeface="Arial"/>
              </a:rPr>
              <a:t>a. </a:t>
            </a:r>
            <a:r>
              <a:rPr lang="en-US" sz="3733" b="1" kern="0" dirty="0" err="1">
                <a:solidFill>
                  <a:srgbClr val="002060"/>
                </a:solidFill>
                <a:latin typeface="iCiel Pony" panose="02000000000000000000" pitchFamily="2" charset="0"/>
                <a:sym typeface="Arial"/>
              </a:rPr>
              <a:t>Đọc</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lại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bài</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làm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của</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em</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để</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phát</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hiện</a:t>
            </a:r>
            <a:r>
              <a:rPr lang="en-US" sz="3733" b="1" kern="0" dirty="0">
                <a:solidFill>
                  <a:srgbClr val="002060"/>
                </a:solidFill>
                <a:latin typeface="iCiel Pony" panose="02000000000000000000" pitchFamily="2" charset="0"/>
                <a:sym typeface="Arial"/>
              </a:rPr>
              <a:t> </a:t>
            </a:r>
            <a:r>
              <a:rPr lang="en-US" sz="3733" b="1" kern="0" dirty="0" err="1">
                <a:solidFill>
                  <a:srgbClr val="002060"/>
                </a:solidFill>
                <a:latin typeface="iCiel Pony" panose="02000000000000000000" pitchFamily="2" charset="0"/>
                <a:sym typeface="Arial"/>
              </a:rPr>
              <a:t>lỗi</a:t>
            </a:r>
            <a:r>
              <a:rPr lang="en-US" sz="3733" b="1" kern="0" dirty="0">
                <a:solidFill>
                  <a:srgbClr val="002060"/>
                </a:solidFill>
                <a:latin typeface="iCiel Pony" panose="02000000000000000000" pitchFamily="2" charset="0"/>
                <a:sym typeface="Arial"/>
              </a:rPr>
              <a:t>.</a:t>
            </a:r>
          </a:p>
        </p:txBody>
      </p:sp>
      <p:grpSp>
        <p:nvGrpSpPr>
          <p:cNvPr id="3" name="Group 2">
            <a:extLst>
              <a:ext uri="{FF2B5EF4-FFF2-40B4-BE49-F238E27FC236}">
                <a16:creationId xmlns:a16="http://schemas.microsoft.com/office/drawing/2014/main" id="{DB50048B-2ACC-22EF-CE6F-E9FBEF312248}"/>
              </a:ext>
            </a:extLst>
          </p:cNvPr>
          <p:cNvGrpSpPr/>
          <p:nvPr/>
        </p:nvGrpSpPr>
        <p:grpSpPr>
          <a:xfrm>
            <a:off x="2281149" y="1584188"/>
            <a:ext cx="8599097" cy="1181732"/>
            <a:chOff x="2813857" y="1363603"/>
            <a:chExt cx="6108948" cy="886299"/>
          </a:xfrm>
        </p:grpSpPr>
        <p:grpSp>
          <p:nvGrpSpPr>
            <p:cNvPr id="4" name="Group 3">
              <a:extLst>
                <a:ext uri="{FF2B5EF4-FFF2-40B4-BE49-F238E27FC236}">
                  <a16:creationId xmlns:a16="http://schemas.microsoft.com/office/drawing/2014/main" id="{D3654230-D61F-28B3-F7F9-1DC3DEAB0B52}"/>
                </a:ext>
              </a:extLst>
            </p:cNvPr>
            <p:cNvGrpSpPr/>
            <p:nvPr/>
          </p:nvGrpSpPr>
          <p:grpSpPr>
            <a:xfrm>
              <a:off x="2813857" y="1363603"/>
              <a:ext cx="6108948" cy="873605"/>
              <a:chOff x="3092116" y="1660358"/>
              <a:chExt cx="4174916" cy="679092"/>
            </a:xfrm>
          </p:grpSpPr>
          <p:sp>
            <p:nvSpPr>
              <p:cNvPr id="6" name="矩形: 圆角 25">
                <a:extLst>
                  <a:ext uri="{FF2B5EF4-FFF2-40B4-BE49-F238E27FC236}">
                    <a16:creationId xmlns:a16="http://schemas.microsoft.com/office/drawing/2014/main" id="{6AD933BC-7AE4-C64F-0CA1-1FCE62653401}"/>
                  </a:ext>
                </a:extLst>
              </p:cNvPr>
              <p:cNvSpPr/>
              <p:nvPr/>
            </p:nvSpPr>
            <p:spPr>
              <a:xfrm>
                <a:off x="3488962" y="1960813"/>
                <a:ext cx="3778070" cy="378637"/>
              </a:xfrm>
              <a:prstGeom prst="roundRect">
                <a:avLst/>
              </a:prstGeom>
              <a:solidFill>
                <a:schemeClr val="accent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7" name="图片 27">
                <a:extLst>
                  <a:ext uri="{FF2B5EF4-FFF2-40B4-BE49-F238E27FC236}">
                    <a16:creationId xmlns:a16="http://schemas.microsoft.com/office/drawing/2014/main" id="{C970C0AD-19A7-2ADE-1D5E-8914A6CD65AB}"/>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5" name="TextBox 4">
              <a:extLst>
                <a:ext uri="{FF2B5EF4-FFF2-40B4-BE49-F238E27FC236}">
                  <a16:creationId xmlns:a16="http://schemas.microsoft.com/office/drawing/2014/main" id="{079913B2-4168-1732-9C9D-3BA9F1BB23FC}"/>
                </a:ext>
              </a:extLst>
            </p:cNvPr>
            <p:cNvSpPr txBox="1"/>
            <p:nvPr/>
          </p:nvSpPr>
          <p:spPr>
            <a:xfrm>
              <a:off x="3822080" y="1749812"/>
              <a:ext cx="4754907"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mở</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8" name="Group 7">
            <a:extLst>
              <a:ext uri="{FF2B5EF4-FFF2-40B4-BE49-F238E27FC236}">
                <a16:creationId xmlns:a16="http://schemas.microsoft.com/office/drawing/2014/main" id="{35325408-2759-DB80-AAA8-8093A85F1623}"/>
              </a:ext>
            </a:extLst>
          </p:cNvPr>
          <p:cNvGrpSpPr/>
          <p:nvPr/>
        </p:nvGrpSpPr>
        <p:grpSpPr>
          <a:xfrm>
            <a:off x="355859" y="2543705"/>
            <a:ext cx="11188440" cy="1279096"/>
            <a:chOff x="2813857" y="1363602"/>
            <a:chExt cx="7796084" cy="959322"/>
          </a:xfrm>
        </p:grpSpPr>
        <p:grpSp>
          <p:nvGrpSpPr>
            <p:cNvPr id="9" name="Group 8">
              <a:extLst>
                <a:ext uri="{FF2B5EF4-FFF2-40B4-BE49-F238E27FC236}">
                  <a16:creationId xmlns:a16="http://schemas.microsoft.com/office/drawing/2014/main" id="{8C46FBC9-ED08-481C-6719-590AEA2A73C6}"/>
                </a:ext>
              </a:extLst>
            </p:cNvPr>
            <p:cNvGrpSpPr/>
            <p:nvPr/>
          </p:nvGrpSpPr>
          <p:grpSpPr>
            <a:xfrm>
              <a:off x="2813857" y="1363602"/>
              <a:ext cx="7669981" cy="959322"/>
              <a:chOff x="3092116" y="1660358"/>
              <a:chExt cx="5241741" cy="745724"/>
            </a:xfrm>
          </p:grpSpPr>
          <p:sp>
            <p:nvSpPr>
              <p:cNvPr id="11" name="矩形: 圆角 25">
                <a:extLst>
                  <a:ext uri="{FF2B5EF4-FFF2-40B4-BE49-F238E27FC236}">
                    <a16:creationId xmlns:a16="http://schemas.microsoft.com/office/drawing/2014/main" id="{0D48CC5E-49BB-B017-9039-4D099FB4C3D8}"/>
                  </a:ext>
                </a:extLst>
              </p:cNvPr>
              <p:cNvSpPr/>
              <p:nvPr/>
            </p:nvSpPr>
            <p:spPr>
              <a:xfrm>
                <a:off x="3488962" y="1960814"/>
                <a:ext cx="4844895" cy="445268"/>
              </a:xfrm>
              <a:prstGeom prst="roundRect">
                <a:avLst/>
              </a:prstGeom>
              <a:solidFill>
                <a:schemeClr val="accent4">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2" name="图片 27">
                <a:extLst>
                  <a:ext uri="{FF2B5EF4-FFF2-40B4-BE49-F238E27FC236}">
                    <a16:creationId xmlns:a16="http://schemas.microsoft.com/office/drawing/2014/main" id="{0F2F6697-B4AE-BAC1-5BED-A7240D3621B8}"/>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0" name="TextBox 9">
              <a:extLst>
                <a:ext uri="{FF2B5EF4-FFF2-40B4-BE49-F238E27FC236}">
                  <a16:creationId xmlns:a16="http://schemas.microsoft.com/office/drawing/2014/main" id="{90ADD853-D088-741D-4A1F-7750D1B581D3}"/>
                </a:ext>
              </a:extLst>
            </p:cNvPr>
            <p:cNvSpPr txBox="1"/>
            <p:nvPr/>
          </p:nvSpPr>
          <p:spPr>
            <a:xfrm>
              <a:off x="3979577" y="1771316"/>
              <a:ext cx="6630364"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Trình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sự</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việc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được</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kể</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ở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thân</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bài</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3" name="Group 12">
            <a:extLst>
              <a:ext uri="{FF2B5EF4-FFF2-40B4-BE49-F238E27FC236}">
                <a16:creationId xmlns:a16="http://schemas.microsoft.com/office/drawing/2014/main" id="{509A1EA1-7166-AFAF-7D91-1FC53AE3B381}"/>
              </a:ext>
            </a:extLst>
          </p:cNvPr>
          <p:cNvGrpSpPr/>
          <p:nvPr/>
        </p:nvGrpSpPr>
        <p:grpSpPr>
          <a:xfrm>
            <a:off x="2054108" y="4013302"/>
            <a:ext cx="8826136" cy="1120596"/>
            <a:chOff x="2813857" y="1363602"/>
            <a:chExt cx="5957408" cy="840447"/>
          </a:xfrm>
        </p:grpSpPr>
        <p:grpSp>
          <p:nvGrpSpPr>
            <p:cNvPr id="14" name="Group 13">
              <a:extLst>
                <a:ext uri="{FF2B5EF4-FFF2-40B4-BE49-F238E27FC236}">
                  <a16:creationId xmlns:a16="http://schemas.microsoft.com/office/drawing/2014/main" id="{47C8578B-A2AA-6F64-9546-462BF9BE491E}"/>
                </a:ext>
              </a:extLst>
            </p:cNvPr>
            <p:cNvGrpSpPr/>
            <p:nvPr/>
          </p:nvGrpSpPr>
          <p:grpSpPr>
            <a:xfrm>
              <a:off x="2813857" y="1363602"/>
              <a:ext cx="5957408" cy="817421"/>
              <a:chOff x="3092116" y="1660358"/>
              <a:chExt cx="4071352" cy="635418"/>
            </a:xfrm>
          </p:grpSpPr>
          <p:sp>
            <p:nvSpPr>
              <p:cNvPr id="16" name="矩形: 圆角 25">
                <a:extLst>
                  <a:ext uri="{FF2B5EF4-FFF2-40B4-BE49-F238E27FC236}">
                    <a16:creationId xmlns:a16="http://schemas.microsoft.com/office/drawing/2014/main" id="{0D6FA401-BDD7-482E-B634-D5B218A33FCD}"/>
                  </a:ext>
                </a:extLst>
              </p:cNvPr>
              <p:cNvSpPr/>
              <p:nvPr/>
            </p:nvSpPr>
            <p:spPr>
              <a:xfrm>
                <a:off x="3488962" y="1960813"/>
                <a:ext cx="3674506" cy="334963"/>
              </a:xfrm>
              <a:prstGeom prst="roundRect">
                <a:avLst/>
              </a:prstGeom>
              <a:solidFill>
                <a:schemeClr val="tx2">
                  <a:lumMod val="20000"/>
                  <a:lumOff val="80000"/>
                </a:schemeClr>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17" name="图片 27">
                <a:extLst>
                  <a:ext uri="{FF2B5EF4-FFF2-40B4-BE49-F238E27FC236}">
                    <a16:creationId xmlns:a16="http://schemas.microsoft.com/office/drawing/2014/main" id="{25A6F68D-363B-E162-8AEF-171471E8C3F7}"/>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15" name="TextBox 14">
              <a:extLst>
                <a:ext uri="{FF2B5EF4-FFF2-40B4-BE49-F238E27FC236}">
                  <a16:creationId xmlns:a16="http://schemas.microsoft.com/office/drawing/2014/main" id="{CE4E5F02-0533-B243-87A9-512E378B6288}"/>
                </a:ext>
              </a:extLst>
            </p:cNvPr>
            <p:cNvSpPr txBox="1"/>
            <p:nvPr/>
          </p:nvSpPr>
          <p:spPr>
            <a:xfrm>
              <a:off x="3928317" y="1703959"/>
              <a:ext cx="4666331" cy="500090"/>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Cách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dùng</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từ</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viết</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câu</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18" name="Group 17">
            <a:extLst>
              <a:ext uri="{FF2B5EF4-FFF2-40B4-BE49-F238E27FC236}">
                <a16:creationId xmlns:a16="http://schemas.microsoft.com/office/drawing/2014/main" id="{33E3457C-AD42-77C2-AFB2-10E6925C1C67}"/>
              </a:ext>
            </a:extLst>
          </p:cNvPr>
          <p:cNvGrpSpPr/>
          <p:nvPr/>
        </p:nvGrpSpPr>
        <p:grpSpPr>
          <a:xfrm>
            <a:off x="3882908" y="5181283"/>
            <a:ext cx="8124288" cy="1327863"/>
            <a:chOff x="2813857" y="1363603"/>
            <a:chExt cx="6093216" cy="995897"/>
          </a:xfrm>
        </p:grpSpPr>
        <p:grpSp>
          <p:nvGrpSpPr>
            <p:cNvPr id="19" name="Group 18">
              <a:extLst>
                <a:ext uri="{FF2B5EF4-FFF2-40B4-BE49-F238E27FC236}">
                  <a16:creationId xmlns:a16="http://schemas.microsoft.com/office/drawing/2014/main" id="{32931DD2-F79E-DFB8-2B2D-CAEC9788F8D2}"/>
                </a:ext>
              </a:extLst>
            </p:cNvPr>
            <p:cNvGrpSpPr/>
            <p:nvPr/>
          </p:nvGrpSpPr>
          <p:grpSpPr>
            <a:xfrm>
              <a:off x="2813857" y="1363603"/>
              <a:ext cx="3760081" cy="995897"/>
              <a:chOff x="3092116" y="1660358"/>
              <a:chExt cx="2569677" cy="774155"/>
            </a:xfrm>
          </p:grpSpPr>
          <p:sp>
            <p:nvSpPr>
              <p:cNvPr id="21" name="矩形: 圆角 25">
                <a:extLst>
                  <a:ext uri="{FF2B5EF4-FFF2-40B4-BE49-F238E27FC236}">
                    <a16:creationId xmlns:a16="http://schemas.microsoft.com/office/drawing/2014/main" id="{C2C54D91-D18B-240D-9FAA-A4D1BA1012BD}"/>
                  </a:ext>
                </a:extLst>
              </p:cNvPr>
              <p:cNvSpPr/>
              <p:nvPr/>
            </p:nvSpPr>
            <p:spPr>
              <a:xfrm>
                <a:off x="3488961" y="1960813"/>
                <a:ext cx="2172832" cy="473700"/>
              </a:xfrm>
              <a:prstGeom prst="roundRect">
                <a:avLst/>
              </a:prstGeom>
              <a:solidFill>
                <a:srgbClr val="CCECFF"/>
              </a:solidFill>
              <a:ln w="38100" cap="flat" cmpd="sng" algn="ctr">
                <a:solidFill>
                  <a:sysClr val="window" lastClr="FFFFFF"/>
                </a:solidFill>
                <a:prstDash val="solid"/>
                <a:miter lim="800000"/>
              </a:ln>
              <a:effectLst>
                <a:outerShdw blurRad="76200" dist="50800" dir="600000" sx="101000" sy="101000" algn="ctr" rotWithShape="0">
                  <a:srgbClr val="5080AB"/>
                </a:outerShdw>
              </a:effectLst>
            </p:spPr>
            <p:txBody>
              <a:bodyPr rtlCol="0" anchor="ctr"/>
              <a:lstStyle/>
              <a:p>
                <a:pPr algn="ctr" defTabSz="609585">
                  <a:defRPr/>
                </a:pPr>
                <a:endParaRPr lang="zh-CN" altLang="en-US" sz="2400" b="1">
                  <a:solidFill>
                    <a:schemeClr val="bg1">
                      <a:lumMod val="50000"/>
                    </a:schemeClr>
                  </a:solidFill>
                  <a:latin typeface="Tahoma" panose="020B0604030504040204" pitchFamily="34" charset="0"/>
                  <a:ea typeface="字魂59号-创粗黑" panose="00000500000000000000" pitchFamily="2" charset="-122"/>
                  <a:cs typeface="Tahoma" panose="020B0604030504040204" pitchFamily="34" charset="0"/>
                  <a:sym typeface="字魂59号-创粗黑" panose="00000500000000000000" pitchFamily="2" charset="-122"/>
                </a:endParaRPr>
              </a:p>
            </p:txBody>
          </p:sp>
          <p:pic>
            <p:nvPicPr>
              <p:cNvPr id="22" name="图片 27">
                <a:extLst>
                  <a:ext uri="{FF2B5EF4-FFF2-40B4-BE49-F238E27FC236}">
                    <a16:creationId xmlns:a16="http://schemas.microsoft.com/office/drawing/2014/main" id="{3505456F-4C94-D8F2-0B6A-773390D871DA}"/>
                  </a:ext>
                </a:extLst>
              </p:cNvPr>
              <p:cNvPicPr>
                <a:picLocks noChangeAspect="1"/>
              </p:cNvPicPr>
              <p:nvPr/>
            </p:nvPicPr>
            <p:blipFill rotWithShape="1">
              <a:blip r:embed="rId2">
                <a:extLst>
                  <a:ext uri="{28A0092B-C50C-407E-A947-70E740481C1C}">
                    <a14:useLocalDpi xmlns:a14="http://schemas.microsoft.com/office/drawing/2010/main" val="0"/>
                  </a:ext>
                </a:extLst>
              </a:blip>
              <a:srcRect t="16061" r="84605" b="75454"/>
              <a:stretch/>
            </p:blipFill>
            <p:spPr>
              <a:xfrm>
                <a:off x="3092116" y="1660358"/>
                <a:ext cx="1013366" cy="557856"/>
              </a:xfrm>
              <a:prstGeom prst="rect">
                <a:avLst/>
              </a:prstGeom>
            </p:spPr>
          </p:pic>
        </p:grpSp>
        <p:sp>
          <p:nvSpPr>
            <p:cNvPr id="20" name="TextBox 19">
              <a:extLst>
                <a:ext uri="{FF2B5EF4-FFF2-40B4-BE49-F238E27FC236}">
                  <a16:creationId xmlns:a16="http://schemas.microsoft.com/office/drawing/2014/main" id="{6B47E049-96E6-5BA4-0BE0-82F52EE5D6F9}"/>
                </a:ext>
              </a:extLst>
            </p:cNvPr>
            <p:cNvSpPr txBox="1"/>
            <p:nvPr/>
          </p:nvSpPr>
          <p:spPr>
            <a:xfrm>
              <a:off x="4073626" y="1849897"/>
              <a:ext cx="4833447" cy="500089"/>
            </a:xfrm>
            <a:prstGeom prst="rect">
              <a:avLst/>
            </a:prstGeom>
            <a:noFill/>
          </p:spPr>
          <p:txBody>
            <a:bodyPr wrap="square" rtlCol="0">
              <a:spAutoFit/>
            </a:bodyPr>
            <a:lstStyle/>
            <a:p>
              <a:pPr defTabSz="1219170">
                <a:buClr>
                  <a:srgbClr val="000000"/>
                </a:buClr>
              </a:pP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Chính</a:t>
              </a:r>
              <a:r>
                <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 </a:t>
              </a:r>
              <a:r>
                <a:rPr lang="en-US" sz="3733" b="1" kern="0" dirty="0" err="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rPr>
                <a:t>tả</a:t>
              </a:r>
              <a:endParaRPr lang="en-US" sz="3733" b="1" kern="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grpSp>
    </p:spTree>
    <p:extLst>
      <p:ext uri="{BB962C8B-B14F-4D97-AF65-F5344CB8AC3E}">
        <p14:creationId xmlns:p14="http://schemas.microsoft.com/office/powerpoint/2010/main" val="230287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3" name="Picture 2">
            <a:extLst>
              <a:ext uri="{FF2B5EF4-FFF2-40B4-BE49-F238E27FC236}">
                <a16:creationId xmlns:a16="http://schemas.microsoft.com/office/drawing/2014/main" id="{A7C44685-CC34-0CC5-3DD4-4FCDB519FE29}"/>
              </a:ext>
            </a:extLst>
          </p:cNvPr>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3821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pic>
        <p:nvPicPr>
          <p:cNvPr id="239" name="Picture 21">
            <a:extLst>
              <a:ext uri="{FF2B5EF4-FFF2-40B4-BE49-F238E27FC236}">
                <a16:creationId xmlns:a16="http://schemas.microsoft.com/office/drawing/2014/main" id="{18383E89-2717-4615-B407-3BD2D1FA3C03}"/>
              </a:ext>
            </a:extLst>
          </p:cNvPr>
          <p:cNvPicPr>
            <a:picLocks noChangeAspect="1"/>
          </p:cNvPicPr>
          <p:nvPr/>
        </p:nvPicPr>
        <p:blipFill>
          <a:blip r:embed="rId3"/>
          <a:srcRect/>
          <a:stretch>
            <a:fillRect/>
          </a:stretch>
        </p:blipFill>
        <p:spPr>
          <a:xfrm>
            <a:off x="5105400" y="1777355"/>
            <a:ext cx="6765303" cy="5141629"/>
          </a:xfrm>
          <a:prstGeom prst="rect">
            <a:avLst/>
          </a:prstGeom>
        </p:spPr>
      </p:pic>
      <p:grpSp>
        <p:nvGrpSpPr>
          <p:cNvPr id="12" name="Google Shape;1334;p36">
            <a:extLst>
              <a:ext uri="{FF2B5EF4-FFF2-40B4-BE49-F238E27FC236}">
                <a16:creationId xmlns:a16="http://schemas.microsoft.com/office/drawing/2014/main" id="{0F8484CA-C0AE-4816-BCD9-6E74185E4475}"/>
              </a:ext>
            </a:extLst>
          </p:cNvPr>
          <p:cNvGrpSpPr/>
          <p:nvPr/>
        </p:nvGrpSpPr>
        <p:grpSpPr>
          <a:xfrm>
            <a:off x="1347988" y="581058"/>
            <a:ext cx="5404072" cy="5238215"/>
            <a:chOff x="4707825" y="711949"/>
            <a:chExt cx="3573451" cy="3719596"/>
          </a:xfrm>
        </p:grpSpPr>
        <p:sp>
          <p:nvSpPr>
            <p:cNvPr id="13" name="Google Shape;1335;p36">
              <a:extLst>
                <a:ext uri="{FF2B5EF4-FFF2-40B4-BE49-F238E27FC236}">
                  <a16:creationId xmlns:a16="http://schemas.microsoft.com/office/drawing/2014/main" id="{9B7B8E28-08E4-4CD0-84B7-7F1B51EE2F8F}"/>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6;p36">
              <a:extLst>
                <a:ext uri="{FF2B5EF4-FFF2-40B4-BE49-F238E27FC236}">
                  <a16:creationId xmlns:a16="http://schemas.microsoft.com/office/drawing/2014/main" id="{3088654F-8BB4-47A9-8267-F93114FFA545}"/>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7;p36">
              <a:extLst>
                <a:ext uri="{FF2B5EF4-FFF2-40B4-BE49-F238E27FC236}">
                  <a16:creationId xmlns:a16="http://schemas.microsoft.com/office/drawing/2014/main" id="{3A088568-35D7-4D21-AD3E-2F7E9A01FF43}"/>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38;p36">
              <a:extLst>
                <a:ext uri="{FF2B5EF4-FFF2-40B4-BE49-F238E27FC236}">
                  <a16:creationId xmlns:a16="http://schemas.microsoft.com/office/drawing/2014/main" id="{F2761AFD-86F0-428F-A8E1-2BBD3F2F0908}"/>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39;p36">
              <a:extLst>
                <a:ext uri="{FF2B5EF4-FFF2-40B4-BE49-F238E27FC236}">
                  <a16:creationId xmlns:a16="http://schemas.microsoft.com/office/drawing/2014/main" id="{B86537FB-684E-4822-80E9-206DC05B6323}"/>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0;p36">
              <a:extLst>
                <a:ext uri="{FF2B5EF4-FFF2-40B4-BE49-F238E27FC236}">
                  <a16:creationId xmlns:a16="http://schemas.microsoft.com/office/drawing/2014/main" id="{B813AE78-75C2-4222-A497-3340FC38BDAC}"/>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1;p36">
              <a:extLst>
                <a:ext uri="{FF2B5EF4-FFF2-40B4-BE49-F238E27FC236}">
                  <a16:creationId xmlns:a16="http://schemas.microsoft.com/office/drawing/2014/main" id="{8B72C800-180B-4E2C-8145-D9AE0D2CECDE}"/>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2;p36">
              <a:extLst>
                <a:ext uri="{FF2B5EF4-FFF2-40B4-BE49-F238E27FC236}">
                  <a16:creationId xmlns:a16="http://schemas.microsoft.com/office/drawing/2014/main" id="{9438B6FD-04BA-4A26-A0ED-50A92D6845B4}"/>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 name="Google Shape;1343;p36">
              <a:extLst>
                <a:ext uri="{FF2B5EF4-FFF2-40B4-BE49-F238E27FC236}">
                  <a16:creationId xmlns:a16="http://schemas.microsoft.com/office/drawing/2014/main" id="{41724D38-9119-4799-AF02-321C7F0C1186}"/>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 name="Google Shape;1344;p36">
              <a:extLst>
                <a:ext uri="{FF2B5EF4-FFF2-40B4-BE49-F238E27FC236}">
                  <a16:creationId xmlns:a16="http://schemas.microsoft.com/office/drawing/2014/main" id="{93E872AA-4557-451A-A5FF-AB42D3FD7DE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 name="Google Shape;1345;p36">
              <a:extLst>
                <a:ext uri="{FF2B5EF4-FFF2-40B4-BE49-F238E27FC236}">
                  <a16:creationId xmlns:a16="http://schemas.microsoft.com/office/drawing/2014/main" id="{8842B76B-6B8E-40A1-9A19-8DDB182A9F65}"/>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6;p36">
              <a:extLst>
                <a:ext uri="{FF2B5EF4-FFF2-40B4-BE49-F238E27FC236}">
                  <a16:creationId xmlns:a16="http://schemas.microsoft.com/office/drawing/2014/main" id="{DF084E57-333C-4D87-A609-1FCFA9187E41}"/>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7;p36">
              <a:extLst>
                <a:ext uri="{FF2B5EF4-FFF2-40B4-BE49-F238E27FC236}">
                  <a16:creationId xmlns:a16="http://schemas.microsoft.com/office/drawing/2014/main" id="{31C66979-1668-4A8B-AEDC-4BC7035727B8}"/>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8;p36">
              <a:extLst>
                <a:ext uri="{FF2B5EF4-FFF2-40B4-BE49-F238E27FC236}">
                  <a16:creationId xmlns:a16="http://schemas.microsoft.com/office/drawing/2014/main" id="{EBBA66B6-7539-43E8-8142-ADC5A9C93C42}"/>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9;p36">
              <a:extLst>
                <a:ext uri="{FF2B5EF4-FFF2-40B4-BE49-F238E27FC236}">
                  <a16:creationId xmlns:a16="http://schemas.microsoft.com/office/drawing/2014/main" id="{87D9B375-0338-4F5B-9AAA-569A8FA60491}"/>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50;p36">
              <a:extLst>
                <a:ext uri="{FF2B5EF4-FFF2-40B4-BE49-F238E27FC236}">
                  <a16:creationId xmlns:a16="http://schemas.microsoft.com/office/drawing/2014/main" id="{9BBFA852-A4C9-4C5B-9124-EA56E3E703E5}"/>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1;p36">
              <a:extLst>
                <a:ext uri="{FF2B5EF4-FFF2-40B4-BE49-F238E27FC236}">
                  <a16:creationId xmlns:a16="http://schemas.microsoft.com/office/drawing/2014/main" id="{FD2253ED-37D1-48A4-943F-C33297CB4789}"/>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2;p36">
              <a:extLst>
                <a:ext uri="{FF2B5EF4-FFF2-40B4-BE49-F238E27FC236}">
                  <a16:creationId xmlns:a16="http://schemas.microsoft.com/office/drawing/2014/main" id="{21C0361F-9EAF-45D4-88BC-F2890196324F}"/>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3;p36">
              <a:extLst>
                <a:ext uri="{FF2B5EF4-FFF2-40B4-BE49-F238E27FC236}">
                  <a16:creationId xmlns:a16="http://schemas.microsoft.com/office/drawing/2014/main" id="{DF8FC7FA-C151-4DAE-92A5-906127C3B537}"/>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4;p36">
              <a:extLst>
                <a:ext uri="{FF2B5EF4-FFF2-40B4-BE49-F238E27FC236}">
                  <a16:creationId xmlns:a16="http://schemas.microsoft.com/office/drawing/2014/main" id="{E63C15AE-90B9-44E0-BF95-72018C580AFA}"/>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5;p36">
              <a:extLst>
                <a:ext uri="{FF2B5EF4-FFF2-40B4-BE49-F238E27FC236}">
                  <a16:creationId xmlns:a16="http://schemas.microsoft.com/office/drawing/2014/main" id="{1A63E32D-B7B2-4237-A8C2-BFFA58532571}"/>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6;p36">
              <a:extLst>
                <a:ext uri="{FF2B5EF4-FFF2-40B4-BE49-F238E27FC236}">
                  <a16:creationId xmlns:a16="http://schemas.microsoft.com/office/drawing/2014/main" id="{346941E8-CD14-418A-AAD1-62F9A944B55B}"/>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7;p36">
              <a:extLst>
                <a:ext uri="{FF2B5EF4-FFF2-40B4-BE49-F238E27FC236}">
                  <a16:creationId xmlns:a16="http://schemas.microsoft.com/office/drawing/2014/main" id="{39C944E3-3DC7-443B-9CA8-9C3FB50E14C5}"/>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8;p36">
              <a:extLst>
                <a:ext uri="{FF2B5EF4-FFF2-40B4-BE49-F238E27FC236}">
                  <a16:creationId xmlns:a16="http://schemas.microsoft.com/office/drawing/2014/main" id="{B6A457EA-E623-4CB4-ACEA-2FAD3E864CB3}"/>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9;p36">
              <a:extLst>
                <a:ext uri="{FF2B5EF4-FFF2-40B4-BE49-F238E27FC236}">
                  <a16:creationId xmlns:a16="http://schemas.microsoft.com/office/drawing/2014/main" id="{876266E8-6995-4FB3-B913-5A079E46276D}"/>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60;p36">
              <a:extLst>
                <a:ext uri="{FF2B5EF4-FFF2-40B4-BE49-F238E27FC236}">
                  <a16:creationId xmlns:a16="http://schemas.microsoft.com/office/drawing/2014/main" id="{179A6014-996A-40CA-B0FE-E05B40964AC7}"/>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1;p36">
              <a:extLst>
                <a:ext uri="{FF2B5EF4-FFF2-40B4-BE49-F238E27FC236}">
                  <a16:creationId xmlns:a16="http://schemas.microsoft.com/office/drawing/2014/main" id="{B31D490C-B639-41F0-A6AD-1949F09938A5}"/>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2;p36">
              <a:extLst>
                <a:ext uri="{FF2B5EF4-FFF2-40B4-BE49-F238E27FC236}">
                  <a16:creationId xmlns:a16="http://schemas.microsoft.com/office/drawing/2014/main" id="{BBA73493-AEF4-46FC-B07E-45890DEDA7EE}"/>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3;p36">
              <a:extLst>
                <a:ext uri="{FF2B5EF4-FFF2-40B4-BE49-F238E27FC236}">
                  <a16:creationId xmlns:a16="http://schemas.microsoft.com/office/drawing/2014/main" id="{E400CFB1-02F4-48B2-81F3-6F56762FCDEB}"/>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4;p36">
              <a:extLst>
                <a:ext uri="{FF2B5EF4-FFF2-40B4-BE49-F238E27FC236}">
                  <a16:creationId xmlns:a16="http://schemas.microsoft.com/office/drawing/2014/main" id="{D365C62A-0CA1-4F98-AC59-90ACB2100A4C}"/>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5;p36">
              <a:extLst>
                <a:ext uri="{FF2B5EF4-FFF2-40B4-BE49-F238E27FC236}">
                  <a16:creationId xmlns:a16="http://schemas.microsoft.com/office/drawing/2014/main" id="{EA5B44B2-EBA6-4725-8E7C-BE5FA97BFD9B}"/>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6;p36">
              <a:extLst>
                <a:ext uri="{FF2B5EF4-FFF2-40B4-BE49-F238E27FC236}">
                  <a16:creationId xmlns:a16="http://schemas.microsoft.com/office/drawing/2014/main" id="{859E83FA-1873-4560-A458-EBD2A69123DD}"/>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7;p36">
              <a:extLst>
                <a:ext uri="{FF2B5EF4-FFF2-40B4-BE49-F238E27FC236}">
                  <a16:creationId xmlns:a16="http://schemas.microsoft.com/office/drawing/2014/main" id="{AD999389-8938-4C92-B928-CBA2F86464B4}"/>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8;p36">
              <a:extLst>
                <a:ext uri="{FF2B5EF4-FFF2-40B4-BE49-F238E27FC236}">
                  <a16:creationId xmlns:a16="http://schemas.microsoft.com/office/drawing/2014/main" id="{B8F14E30-226C-4069-9689-982D904B09DC}"/>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9;p36">
              <a:extLst>
                <a:ext uri="{FF2B5EF4-FFF2-40B4-BE49-F238E27FC236}">
                  <a16:creationId xmlns:a16="http://schemas.microsoft.com/office/drawing/2014/main" id="{B5E91D9D-32E8-47DF-B733-66E402C42D64}"/>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3DDC0251-DAAB-4F85-BDC1-0D0ECA611FA2}"/>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D96B1985-E130-4536-B717-C1F699D088E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91711149-DE52-47F6-83AF-129E4A68FF2E}"/>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3;p36">
              <a:extLst>
                <a:ext uri="{FF2B5EF4-FFF2-40B4-BE49-F238E27FC236}">
                  <a16:creationId xmlns:a16="http://schemas.microsoft.com/office/drawing/2014/main" id="{11D3E473-BAA1-4937-9FEC-484E7128C253}"/>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74;p36">
              <a:extLst>
                <a:ext uri="{FF2B5EF4-FFF2-40B4-BE49-F238E27FC236}">
                  <a16:creationId xmlns:a16="http://schemas.microsoft.com/office/drawing/2014/main" id="{74ED613B-DD5A-4336-8ED4-AADF0A62233B}"/>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75;p36">
              <a:extLst>
                <a:ext uri="{FF2B5EF4-FFF2-40B4-BE49-F238E27FC236}">
                  <a16:creationId xmlns:a16="http://schemas.microsoft.com/office/drawing/2014/main" id="{E6DF62D0-B266-46B6-B91A-DD0633B3967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76;p36">
              <a:extLst>
                <a:ext uri="{FF2B5EF4-FFF2-40B4-BE49-F238E27FC236}">
                  <a16:creationId xmlns:a16="http://schemas.microsoft.com/office/drawing/2014/main" id="{594B6A83-A44B-490D-BCDB-757AF53C94CB}"/>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77;p36">
              <a:extLst>
                <a:ext uri="{FF2B5EF4-FFF2-40B4-BE49-F238E27FC236}">
                  <a16:creationId xmlns:a16="http://schemas.microsoft.com/office/drawing/2014/main" id="{AD39D4B6-769D-42F0-94AF-7EB87EB61F8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78;p36">
              <a:extLst>
                <a:ext uri="{FF2B5EF4-FFF2-40B4-BE49-F238E27FC236}">
                  <a16:creationId xmlns:a16="http://schemas.microsoft.com/office/drawing/2014/main" id="{507C89CC-A9F9-4238-A951-93812CC36653}"/>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79;p36">
              <a:extLst>
                <a:ext uri="{FF2B5EF4-FFF2-40B4-BE49-F238E27FC236}">
                  <a16:creationId xmlns:a16="http://schemas.microsoft.com/office/drawing/2014/main" id="{FCD30EFF-011C-4206-B0A4-D35E700AA9A7}"/>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0;p36">
              <a:extLst>
                <a:ext uri="{FF2B5EF4-FFF2-40B4-BE49-F238E27FC236}">
                  <a16:creationId xmlns:a16="http://schemas.microsoft.com/office/drawing/2014/main" id="{25CDBAB1-43A2-459B-BA4A-0AD6E15052F5}"/>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1;p36">
              <a:extLst>
                <a:ext uri="{FF2B5EF4-FFF2-40B4-BE49-F238E27FC236}">
                  <a16:creationId xmlns:a16="http://schemas.microsoft.com/office/drawing/2014/main" id="{40DF20CE-4AE0-43D9-B6A7-104E41DD6F85}"/>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82;p36">
              <a:extLst>
                <a:ext uri="{FF2B5EF4-FFF2-40B4-BE49-F238E27FC236}">
                  <a16:creationId xmlns:a16="http://schemas.microsoft.com/office/drawing/2014/main" id="{3AD20A28-A76D-4EB3-AC17-0E5C4095BC4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83;p36">
              <a:extLst>
                <a:ext uri="{FF2B5EF4-FFF2-40B4-BE49-F238E27FC236}">
                  <a16:creationId xmlns:a16="http://schemas.microsoft.com/office/drawing/2014/main" id="{FEB5D2B9-7E6C-469B-A31D-967C642C0752}"/>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84;p36">
              <a:extLst>
                <a:ext uri="{FF2B5EF4-FFF2-40B4-BE49-F238E27FC236}">
                  <a16:creationId xmlns:a16="http://schemas.microsoft.com/office/drawing/2014/main" id="{AC487FEA-391B-4D63-833B-67AC5688B600}"/>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85;p36">
              <a:extLst>
                <a:ext uri="{FF2B5EF4-FFF2-40B4-BE49-F238E27FC236}">
                  <a16:creationId xmlns:a16="http://schemas.microsoft.com/office/drawing/2014/main" id="{C1D9F040-5AE5-481D-81ED-6998F187435F}"/>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86;p36">
              <a:extLst>
                <a:ext uri="{FF2B5EF4-FFF2-40B4-BE49-F238E27FC236}">
                  <a16:creationId xmlns:a16="http://schemas.microsoft.com/office/drawing/2014/main" id="{D4A5C62E-9D02-4B58-8CA6-F6C8A709D9CA}"/>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87;p36">
              <a:extLst>
                <a:ext uri="{FF2B5EF4-FFF2-40B4-BE49-F238E27FC236}">
                  <a16:creationId xmlns:a16="http://schemas.microsoft.com/office/drawing/2014/main" id="{074B74A3-F3D3-4CBB-9CEC-7CD6616EA98D}"/>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88;p36">
              <a:extLst>
                <a:ext uri="{FF2B5EF4-FFF2-40B4-BE49-F238E27FC236}">
                  <a16:creationId xmlns:a16="http://schemas.microsoft.com/office/drawing/2014/main" id="{A0F62E55-77F5-4497-B266-261B7A90358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89;p36">
              <a:extLst>
                <a:ext uri="{FF2B5EF4-FFF2-40B4-BE49-F238E27FC236}">
                  <a16:creationId xmlns:a16="http://schemas.microsoft.com/office/drawing/2014/main" id="{6C22DAC3-852F-476D-9240-90AF9349C2A0}"/>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0;p36">
              <a:extLst>
                <a:ext uri="{FF2B5EF4-FFF2-40B4-BE49-F238E27FC236}">
                  <a16:creationId xmlns:a16="http://schemas.microsoft.com/office/drawing/2014/main" id="{31E949C3-5C40-4EF4-9F1F-A8B714A6E217}"/>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1;p36">
              <a:extLst>
                <a:ext uri="{FF2B5EF4-FFF2-40B4-BE49-F238E27FC236}">
                  <a16:creationId xmlns:a16="http://schemas.microsoft.com/office/drawing/2014/main" id="{BB126C92-A279-4C34-8F14-0C499382FD7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392;p36">
              <a:extLst>
                <a:ext uri="{FF2B5EF4-FFF2-40B4-BE49-F238E27FC236}">
                  <a16:creationId xmlns:a16="http://schemas.microsoft.com/office/drawing/2014/main" id="{00934ECA-D1A8-4C53-8D71-BEAA6A50F099}"/>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393;p36">
              <a:extLst>
                <a:ext uri="{FF2B5EF4-FFF2-40B4-BE49-F238E27FC236}">
                  <a16:creationId xmlns:a16="http://schemas.microsoft.com/office/drawing/2014/main" id="{A511E58E-32EE-4CA9-BEFC-AA31BD2BAD61}"/>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394;p36">
              <a:extLst>
                <a:ext uri="{FF2B5EF4-FFF2-40B4-BE49-F238E27FC236}">
                  <a16:creationId xmlns:a16="http://schemas.microsoft.com/office/drawing/2014/main" id="{E727DB6E-2BDB-4791-A5E5-7D802553A06D}"/>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395;p36">
              <a:extLst>
                <a:ext uri="{FF2B5EF4-FFF2-40B4-BE49-F238E27FC236}">
                  <a16:creationId xmlns:a16="http://schemas.microsoft.com/office/drawing/2014/main" id="{25AA2300-ABC7-4FBD-B1EE-CDD5653E1457}"/>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396;p36">
              <a:extLst>
                <a:ext uri="{FF2B5EF4-FFF2-40B4-BE49-F238E27FC236}">
                  <a16:creationId xmlns:a16="http://schemas.microsoft.com/office/drawing/2014/main" id="{0F7B2023-38F9-47CD-8879-A9A1723D9DF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397;p36">
              <a:extLst>
                <a:ext uri="{FF2B5EF4-FFF2-40B4-BE49-F238E27FC236}">
                  <a16:creationId xmlns:a16="http://schemas.microsoft.com/office/drawing/2014/main" id="{8C912889-DD07-492C-B40B-58D69A33363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398;p36">
              <a:extLst>
                <a:ext uri="{FF2B5EF4-FFF2-40B4-BE49-F238E27FC236}">
                  <a16:creationId xmlns:a16="http://schemas.microsoft.com/office/drawing/2014/main" id="{639F1D95-87AA-4D8F-947E-983C6296C703}"/>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399;p36">
              <a:extLst>
                <a:ext uri="{FF2B5EF4-FFF2-40B4-BE49-F238E27FC236}">
                  <a16:creationId xmlns:a16="http://schemas.microsoft.com/office/drawing/2014/main" id="{DF625264-EF20-4A75-9E2A-4263D6BD332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0;p36">
              <a:extLst>
                <a:ext uri="{FF2B5EF4-FFF2-40B4-BE49-F238E27FC236}">
                  <a16:creationId xmlns:a16="http://schemas.microsoft.com/office/drawing/2014/main" id="{920F49AD-2E05-4F16-B3D1-7439913A5FA9}"/>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1;p36">
              <a:extLst>
                <a:ext uri="{FF2B5EF4-FFF2-40B4-BE49-F238E27FC236}">
                  <a16:creationId xmlns:a16="http://schemas.microsoft.com/office/drawing/2014/main" id="{9A478A80-52EF-4FA6-82CE-B7C955D3863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02;p36">
              <a:extLst>
                <a:ext uri="{FF2B5EF4-FFF2-40B4-BE49-F238E27FC236}">
                  <a16:creationId xmlns:a16="http://schemas.microsoft.com/office/drawing/2014/main" id="{AFDF4A45-B640-446B-A0C6-48C795F798B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03;p36">
              <a:extLst>
                <a:ext uri="{FF2B5EF4-FFF2-40B4-BE49-F238E27FC236}">
                  <a16:creationId xmlns:a16="http://schemas.microsoft.com/office/drawing/2014/main" id="{119333A1-30A8-4BEA-BEDD-CCB8DA1F121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04;p36">
              <a:extLst>
                <a:ext uri="{FF2B5EF4-FFF2-40B4-BE49-F238E27FC236}">
                  <a16:creationId xmlns:a16="http://schemas.microsoft.com/office/drawing/2014/main" id="{0EA22D69-1050-4055-8967-7DD532A49B96}"/>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05;p36">
              <a:extLst>
                <a:ext uri="{FF2B5EF4-FFF2-40B4-BE49-F238E27FC236}">
                  <a16:creationId xmlns:a16="http://schemas.microsoft.com/office/drawing/2014/main" id="{0C528CF6-B448-408B-886B-52ABA207BD35}"/>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06;p36">
              <a:extLst>
                <a:ext uri="{FF2B5EF4-FFF2-40B4-BE49-F238E27FC236}">
                  <a16:creationId xmlns:a16="http://schemas.microsoft.com/office/drawing/2014/main" id="{83B3B0E4-3BD0-44C0-AD13-C6F59AD2F733}"/>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07;p36">
              <a:extLst>
                <a:ext uri="{FF2B5EF4-FFF2-40B4-BE49-F238E27FC236}">
                  <a16:creationId xmlns:a16="http://schemas.microsoft.com/office/drawing/2014/main" id="{64D06974-5F8B-4516-96FC-960DC7280055}"/>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08;p36">
              <a:extLst>
                <a:ext uri="{FF2B5EF4-FFF2-40B4-BE49-F238E27FC236}">
                  <a16:creationId xmlns:a16="http://schemas.microsoft.com/office/drawing/2014/main" id="{8CC4BFC8-203A-4D21-964B-68E1AF47FE00}"/>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09;p36">
              <a:extLst>
                <a:ext uri="{FF2B5EF4-FFF2-40B4-BE49-F238E27FC236}">
                  <a16:creationId xmlns:a16="http://schemas.microsoft.com/office/drawing/2014/main" id="{B3D0849F-6748-4708-9A69-53D2A68D917A}"/>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0;p36">
              <a:extLst>
                <a:ext uri="{FF2B5EF4-FFF2-40B4-BE49-F238E27FC236}">
                  <a16:creationId xmlns:a16="http://schemas.microsoft.com/office/drawing/2014/main" id="{23FBAA7B-B260-4A9D-9E49-E72A437FA9EA}"/>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1;p36">
              <a:extLst>
                <a:ext uri="{FF2B5EF4-FFF2-40B4-BE49-F238E27FC236}">
                  <a16:creationId xmlns:a16="http://schemas.microsoft.com/office/drawing/2014/main" id="{30F23627-FE1C-468D-8F72-F73A3ABDE194}"/>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12;p36">
              <a:extLst>
                <a:ext uri="{FF2B5EF4-FFF2-40B4-BE49-F238E27FC236}">
                  <a16:creationId xmlns:a16="http://schemas.microsoft.com/office/drawing/2014/main" id="{70CB71F9-04B5-4E49-97B0-1B84FC779162}"/>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13;p36">
              <a:extLst>
                <a:ext uri="{FF2B5EF4-FFF2-40B4-BE49-F238E27FC236}">
                  <a16:creationId xmlns:a16="http://schemas.microsoft.com/office/drawing/2014/main" id="{D87B1DFF-181A-44EC-805F-56AE512AA1B3}"/>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14;p36">
              <a:extLst>
                <a:ext uri="{FF2B5EF4-FFF2-40B4-BE49-F238E27FC236}">
                  <a16:creationId xmlns:a16="http://schemas.microsoft.com/office/drawing/2014/main" id="{D1C85022-85A3-4EA0-B40E-144B6F73F409}"/>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15;p36">
              <a:extLst>
                <a:ext uri="{FF2B5EF4-FFF2-40B4-BE49-F238E27FC236}">
                  <a16:creationId xmlns:a16="http://schemas.microsoft.com/office/drawing/2014/main" id="{F871B7B4-3B43-468A-A82B-87FDFA45AFB7}"/>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16;p36">
              <a:extLst>
                <a:ext uri="{FF2B5EF4-FFF2-40B4-BE49-F238E27FC236}">
                  <a16:creationId xmlns:a16="http://schemas.microsoft.com/office/drawing/2014/main" id="{E40B3247-FE23-4755-88A9-06753A302365}"/>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17;p36">
              <a:extLst>
                <a:ext uri="{FF2B5EF4-FFF2-40B4-BE49-F238E27FC236}">
                  <a16:creationId xmlns:a16="http://schemas.microsoft.com/office/drawing/2014/main" id="{73552282-F662-4F41-B299-5CD70AC53EAC}"/>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18;p36">
              <a:extLst>
                <a:ext uri="{FF2B5EF4-FFF2-40B4-BE49-F238E27FC236}">
                  <a16:creationId xmlns:a16="http://schemas.microsoft.com/office/drawing/2014/main" id="{520F18DC-3107-41EB-AB45-A7560A88D8F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19;p36">
              <a:extLst>
                <a:ext uri="{FF2B5EF4-FFF2-40B4-BE49-F238E27FC236}">
                  <a16:creationId xmlns:a16="http://schemas.microsoft.com/office/drawing/2014/main" id="{3E683771-16A5-49A9-88F2-E0411378E8AB}"/>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0;p36">
              <a:extLst>
                <a:ext uri="{FF2B5EF4-FFF2-40B4-BE49-F238E27FC236}">
                  <a16:creationId xmlns:a16="http://schemas.microsoft.com/office/drawing/2014/main" id="{19282814-5079-4350-83F9-9119C0F18095}"/>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1;p36">
              <a:extLst>
                <a:ext uri="{FF2B5EF4-FFF2-40B4-BE49-F238E27FC236}">
                  <a16:creationId xmlns:a16="http://schemas.microsoft.com/office/drawing/2014/main" id="{9A850CD5-C82B-45FA-9691-D569942BA55E}"/>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22;p36">
              <a:extLst>
                <a:ext uri="{FF2B5EF4-FFF2-40B4-BE49-F238E27FC236}">
                  <a16:creationId xmlns:a16="http://schemas.microsoft.com/office/drawing/2014/main" id="{9675BEC3-80E8-4BD1-B02A-DE6C36761CB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23;p36">
              <a:extLst>
                <a:ext uri="{FF2B5EF4-FFF2-40B4-BE49-F238E27FC236}">
                  <a16:creationId xmlns:a16="http://schemas.microsoft.com/office/drawing/2014/main" id="{C19A4485-FB58-47BC-9B7C-29F47EC00ED6}"/>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24;p36">
              <a:extLst>
                <a:ext uri="{FF2B5EF4-FFF2-40B4-BE49-F238E27FC236}">
                  <a16:creationId xmlns:a16="http://schemas.microsoft.com/office/drawing/2014/main" id="{C878B3CC-FB92-4196-9152-C80195C2FF22}"/>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25;p36">
              <a:extLst>
                <a:ext uri="{FF2B5EF4-FFF2-40B4-BE49-F238E27FC236}">
                  <a16:creationId xmlns:a16="http://schemas.microsoft.com/office/drawing/2014/main" id="{90277AEB-150E-4C48-A7D5-D8F9D6B98472}"/>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26;p36">
              <a:extLst>
                <a:ext uri="{FF2B5EF4-FFF2-40B4-BE49-F238E27FC236}">
                  <a16:creationId xmlns:a16="http://schemas.microsoft.com/office/drawing/2014/main" id="{94FB3641-7125-4B9E-9F00-23A55E32570B}"/>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27;p36">
              <a:extLst>
                <a:ext uri="{FF2B5EF4-FFF2-40B4-BE49-F238E27FC236}">
                  <a16:creationId xmlns:a16="http://schemas.microsoft.com/office/drawing/2014/main" id="{D2615B03-084A-4CEE-810E-DDB4D9D810AD}"/>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28;p36">
              <a:extLst>
                <a:ext uri="{FF2B5EF4-FFF2-40B4-BE49-F238E27FC236}">
                  <a16:creationId xmlns:a16="http://schemas.microsoft.com/office/drawing/2014/main" id="{5E9A36E1-8925-4EBE-AC52-25EC88011F6C}"/>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29;p36">
              <a:extLst>
                <a:ext uri="{FF2B5EF4-FFF2-40B4-BE49-F238E27FC236}">
                  <a16:creationId xmlns:a16="http://schemas.microsoft.com/office/drawing/2014/main" id="{3049A0BE-6DCC-4F08-B74F-84024F0F2B5E}"/>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0;p36">
              <a:extLst>
                <a:ext uri="{FF2B5EF4-FFF2-40B4-BE49-F238E27FC236}">
                  <a16:creationId xmlns:a16="http://schemas.microsoft.com/office/drawing/2014/main" id="{B790EAB4-FA91-410A-8B65-D4B9E9EE5CB7}"/>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1;p36">
              <a:extLst>
                <a:ext uri="{FF2B5EF4-FFF2-40B4-BE49-F238E27FC236}">
                  <a16:creationId xmlns:a16="http://schemas.microsoft.com/office/drawing/2014/main" id="{A92CF905-8E96-4DE4-BF27-4027D0A7E6CB}"/>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32;p36">
              <a:extLst>
                <a:ext uri="{FF2B5EF4-FFF2-40B4-BE49-F238E27FC236}">
                  <a16:creationId xmlns:a16="http://schemas.microsoft.com/office/drawing/2014/main" id="{EB79ECDB-D2F3-4EC4-BD62-367DE2D9624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33;p36">
              <a:extLst>
                <a:ext uri="{FF2B5EF4-FFF2-40B4-BE49-F238E27FC236}">
                  <a16:creationId xmlns:a16="http://schemas.microsoft.com/office/drawing/2014/main" id="{5AFF4DE5-8001-49EB-8D67-F4C9FBE766B4}"/>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34;p36">
              <a:extLst>
                <a:ext uri="{FF2B5EF4-FFF2-40B4-BE49-F238E27FC236}">
                  <a16:creationId xmlns:a16="http://schemas.microsoft.com/office/drawing/2014/main" id="{A518D580-4304-4A70-A6C0-ABA413076E0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35;p36">
              <a:extLst>
                <a:ext uri="{FF2B5EF4-FFF2-40B4-BE49-F238E27FC236}">
                  <a16:creationId xmlns:a16="http://schemas.microsoft.com/office/drawing/2014/main" id="{72862297-9952-44F2-82AD-12FF02F93D3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36;p36">
              <a:extLst>
                <a:ext uri="{FF2B5EF4-FFF2-40B4-BE49-F238E27FC236}">
                  <a16:creationId xmlns:a16="http://schemas.microsoft.com/office/drawing/2014/main" id="{0C6590FB-37B8-4020-A4C0-35CAE2A52FE4}"/>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37;p36">
              <a:extLst>
                <a:ext uri="{FF2B5EF4-FFF2-40B4-BE49-F238E27FC236}">
                  <a16:creationId xmlns:a16="http://schemas.microsoft.com/office/drawing/2014/main" id="{72AA167D-B2D1-488A-ADD7-0B4E2FA3E6E1}"/>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38;p36">
              <a:extLst>
                <a:ext uri="{FF2B5EF4-FFF2-40B4-BE49-F238E27FC236}">
                  <a16:creationId xmlns:a16="http://schemas.microsoft.com/office/drawing/2014/main" id="{8E0E14F3-7485-45B0-90EC-65D9A0B2B073}"/>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39;p36">
              <a:extLst>
                <a:ext uri="{FF2B5EF4-FFF2-40B4-BE49-F238E27FC236}">
                  <a16:creationId xmlns:a16="http://schemas.microsoft.com/office/drawing/2014/main" id="{3AF4B08A-545B-4F56-9748-12383B59819E}"/>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0;p36">
              <a:extLst>
                <a:ext uri="{FF2B5EF4-FFF2-40B4-BE49-F238E27FC236}">
                  <a16:creationId xmlns:a16="http://schemas.microsoft.com/office/drawing/2014/main" id="{4CDE1944-5DA1-4AFF-81AE-FCF7F5E36D6C}"/>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1;p36">
              <a:extLst>
                <a:ext uri="{FF2B5EF4-FFF2-40B4-BE49-F238E27FC236}">
                  <a16:creationId xmlns:a16="http://schemas.microsoft.com/office/drawing/2014/main" id="{72849A54-DB6C-49C2-94F2-7C7853B641F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42;p36">
              <a:extLst>
                <a:ext uri="{FF2B5EF4-FFF2-40B4-BE49-F238E27FC236}">
                  <a16:creationId xmlns:a16="http://schemas.microsoft.com/office/drawing/2014/main" id="{8D731287-AABE-49D4-B490-6CF6CC4A5365}"/>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43;p36">
              <a:extLst>
                <a:ext uri="{FF2B5EF4-FFF2-40B4-BE49-F238E27FC236}">
                  <a16:creationId xmlns:a16="http://schemas.microsoft.com/office/drawing/2014/main" id="{53B3EE9D-E8A8-454F-ADD4-7CD3F5129FD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44;p36">
              <a:extLst>
                <a:ext uri="{FF2B5EF4-FFF2-40B4-BE49-F238E27FC236}">
                  <a16:creationId xmlns:a16="http://schemas.microsoft.com/office/drawing/2014/main" id="{5C533E9A-2958-48FB-A973-B83D18C504D9}"/>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45;p36">
              <a:extLst>
                <a:ext uri="{FF2B5EF4-FFF2-40B4-BE49-F238E27FC236}">
                  <a16:creationId xmlns:a16="http://schemas.microsoft.com/office/drawing/2014/main" id="{A98A9693-4302-45A4-B454-4510F60462A8}"/>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46;p36">
              <a:extLst>
                <a:ext uri="{FF2B5EF4-FFF2-40B4-BE49-F238E27FC236}">
                  <a16:creationId xmlns:a16="http://schemas.microsoft.com/office/drawing/2014/main" id="{901DEEF7-3615-453C-ACAD-90C7CBA1DCBF}"/>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47;p36">
              <a:extLst>
                <a:ext uri="{FF2B5EF4-FFF2-40B4-BE49-F238E27FC236}">
                  <a16:creationId xmlns:a16="http://schemas.microsoft.com/office/drawing/2014/main" id="{BF6470FD-E265-4F67-BEFF-938218E61CB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48;p36">
              <a:extLst>
                <a:ext uri="{FF2B5EF4-FFF2-40B4-BE49-F238E27FC236}">
                  <a16:creationId xmlns:a16="http://schemas.microsoft.com/office/drawing/2014/main" id="{58FF3ACF-31DC-49DF-848D-C03F58B78CAE}"/>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49;p36">
              <a:extLst>
                <a:ext uri="{FF2B5EF4-FFF2-40B4-BE49-F238E27FC236}">
                  <a16:creationId xmlns:a16="http://schemas.microsoft.com/office/drawing/2014/main" id="{5AB33842-6EFC-472A-873B-265D9E6F32C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0;p36">
              <a:extLst>
                <a:ext uri="{FF2B5EF4-FFF2-40B4-BE49-F238E27FC236}">
                  <a16:creationId xmlns:a16="http://schemas.microsoft.com/office/drawing/2014/main" id="{AFA563C4-11F2-460A-ACC4-9DE99BD5457C}"/>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1;p36">
              <a:extLst>
                <a:ext uri="{FF2B5EF4-FFF2-40B4-BE49-F238E27FC236}">
                  <a16:creationId xmlns:a16="http://schemas.microsoft.com/office/drawing/2014/main" id="{4E3958EB-4A64-4AA8-B0E1-001BAB1A9712}"/>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52;p36">
              <a:extLst>
                <a:ext uri="{FF2B5EF4-FFF2-40B4-BE49-F238E27FC236}">
                  <a16:creationId xmlns:a16="http://schemas.microsoft.com/office/drawing/2014/main" id="{0E0E634F-A030-463F-AF8E-736CC1DD1AC2}"/>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53;p36">
              <a:extLst>
                <a:ext uri="{FF2B5EF4-FFF2-40B4-BE49-F238E27FC236}">
                  <a16:creationId xmlns:a16="http://schemas.microsoft.com/office/drawing/2014/main" id="{28BC162F-7846-41BE-9B2A-8773A1D72626}"/>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54;p36">
              <a:extLst>
                <a:ext uri="{FF2B5EF4-FFF2-40B4-BE49-F238E27FC236}">
                  <a16:creationId xmlns:a16="http://schemas.microsoft.com/office/drawing/2014/main" id="{40A2B410-D8E0-4815-8D9B-6F93005AA6E9}"/>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55;p36">
              <a:extLst>
                <a:ext uri="{FF2B5EF4-FFF2-40B4-BE49-F238E27FC236}">
                  <a16:creationId xmlns:a16="http://schemas.microsoft.com/office/drawing/2014/main" id="{3AB7C2A6-A6F6-4975-9E37-82F2CD756C13}"/>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56;p36">
              <a:extLst>
                <a:ext uri="{FF2B5EF4-FFF2-40B4-BE49-F238E27FC236}">
                  <a16:creationId xmlns:a16="http://schemas.microsoft.com/office/drawing/2014/main" id="{CCCC75A7-C1E0-4722-BEB0-13F0AB804565}"/>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57;p36">
              <a:extLst>
                <a:ext uri="{FF2B5EF4-FFF2-40B4-BE49-F238E27FC236}">
                  <a16:creationId xmlns:a16="http://schemas.microsoft.com/office/drawing/2014/main" id="{9BC471CE-4B63-4AA8-B369-37AF410CD40B}"/>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58;p36">
              <a:extLst>
                <a:ext uri="{FF2B5EF4-FFF2-40B4-BE49-F238E27FC236}">
                  <a16:creationId xmlns:a16="http://schemas.microsoft.com/office/drawing/2014/main" id="{1C233601-27FB-48B7-BC10-21489C75BFB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459;p36">
              <a:extLst>
                <a:ext uri="{FF2B5EF4-FFF2-40B4-BE49-F238E27FC236}">
                  <a16:creationId xmlns:a16="http://schemas.microsoft.com/office/drawing/2014/main" id="{D8192C8E-2795-4CCD-A1FE-8D5E01FE0DCF}"/>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460;p36">
              <a:extLst>
                <a:ext uri="{FF2B5EF4-FFF2-40B4-BE49-F238E27FC236}">
                  <a16:creationId xmlns:a16="http://schemas.microsoft.com/office/drawing/2014/main" id="{3C6A858B-3AAF-4E4B-A8D2-E2481E17D41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461;p36">
              <a:extLst>
                <a:ext uri="{FF2B5EF4-FFF2-40B4-BE49-F238E27FC236}">
                  <a16:creationId xmlns:a16="http://schemas.microsoft.com/office/drawing/2014/main" id="{2265A89E-65EA-4585-8770-F45DA1D100DE}"/>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462;p36">
              <a:extLst>
                <a:ext uri="{FF2B5EF4-FFF2-40B4-BE49-F238E27FC236}">
                  <a16:creationId xmlns:a16="http://schemas.microsoft.com/office/drawing/2014/main" id="{3FC06943-0C1E-4DA2-BA6F-BA2D62216F19}"/>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463;p36">
              <a:extLst>
                <a:ext uri="{FF2B5EF4-FFF2-40B4-BE49-F238E27FC236}">
                  <a16:creationId xmlns:a16="http://schemas.microsoft.com/office/drawing/2014/main" id="{241F6034-15B9-48FF-B1BD-B4B3BB56ED76}"/>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464;p36">
              <a:extLst>
                <a:ext uri="{FF2B5EF4-FFF2-40B4-BE49-F238E27FC236}">
                  <a16:creationId xmlns:a16="http://schemas.microsoft.com/office/drawing/2014/main" id="{64AC8624-2B9E-4B8B-ACD5-75D52E881405}"/>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465;p36">
              <a:extLst>
                <a:ext uri="{FF2B5EF4-FFF2-40B4-BE49-F238E27FC236}">
                  <a16:creationId xmlns:a16="http://schemas.microsoft.com/office/drawing/2014/main" id="{993542EA-F9B4-42CC-AB8D-F27CC8B4F8D2}"/>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466;p36">
              <a:extLst>
                <a:ext uri="{FF2B5EF4-FFF2-40B4-BE49-F238E27FC236}">
                  <a16:creationId xmlns:a16="http://schemas.microsoft.com/office/drawing/2014/main" id="{FBEFD764-C544-49C9-BDCC-B4545E6F96C5}"/>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54" name="Google Shape;1467;p36">
              <a:extLst>
                <a:ext uri="{FF2B5EF4-FFF2-40B4-BE49-F238E27FC236}">
                  <a16:creationId xmlns:a16="http://schemas.microsoft.com/office/drawing/2014/main" id="{E4E07172-3AC4-47EC-AF2E-E2C4B970861C}"/>
                </a:ext>
              </a:extLst>
            </p:cNvPr>
            <p:cNvGrpSpPr/>
            <p:nvPr/>
          </p:nvGrpSpPr>
          <p:grpSpPr>
            <a:xfrm>
              <a:off x="5228316" y="2927347"/>
              <a:ext cx="1049118" cy="1026053"/>
              <a:chOff x="5228316" y="2853947"/>
              <a:chExt cx="1049118" cy="1026053"/>
            </a:xfrm>
          </p:grpSpPr>
          <p:sp>
            <p:nvSpPr>
              <p:cNvPr id="189" name="Google Shape;1468;p36">
                <a:extLst>
                  <a:ext uri="{FF2B5EF4-FFF2-40B4-BE49-F238E27FC236}">
                    <a16:creationId xmlns:a16="http://schemas.microsoft.com/office/drawing/2014/main" id="{1E692A38-88E2-4368-A4C7-E2883E373161}"/>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69;p36">
                <a:extLst>
                  <a:ext uri="{FF2B5EF4-FFF2-40B4-BE49-F238E27FC236}">
                    <a16:creationId xmlns:a16="http://schemas.microsoft.com/office/drawing/2014/main" id="{6FCA0492-DAC8-4999-82F2-578E7227BE1D}"/>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0;p36">
                <a:extLst>
                  <a:ext uri="{FF2B5EF4-FFF2-40B4-BE49-F238E27FC236}">
                    <a16:creationId xmlns:a16="http://schemas.microsoft.com/office/drawing/2014/main" id="{B54A662B-BC86-4B02-89FD-DD30F8119172}"/>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1;p36">
                <a:extLst>
                  <a:ext uri="{FF2B5EF4-FFF2-40B4-BE49-F238E27FC236}">
                    <a16:creationId xmlns:a16="http://schemas.microsoft.com/office/drawing/2014/main" id="{6E464B50-6F9B-4183-AC4C-5813AFB297BB}"/>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72;p36">
                <a:extLst>
                  <a:ext uri="{FF2B5EF4-FFF2-40B4-BE49-F238E27FC236}">
                    <a16:creationId xmlns:a16="http://schemas.microsoft.com/office/drawing/2014/main" id="{F81CCF48-A464-4EF0-891E-CA337BBA5BDC}"/>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73;p36">
                <a:extLst>
                  <a:ext uri="{FF2B5EF4-FFF2-40B4-BE49-F238E27FC236}">
                    <a16:creationId xmlns:a16="http://schemas.microsoft.com/office/drawing/2014/main" id="{24C3DDCD-8C89-4446-AFF2-E670034F0A81}"/>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74;p36">
                <a:extLst>
                  <a:ext uri="{FF2B5EF4-FFF2-40B4-BE49-F238E27FC236}">
                    <a16:creationId xmlns:a16="http://schemas.microsoft.com/office/drawing/2014/main" id="{A799135D-065E-46CF-BBE1-D24D91E93CE4}"/>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75;p36">
                <a:extLst>
                  <a:ext uri="{FF2B5EF4-FFF2-40B4-BE49-F238E27FC236}">
                    <a16:creationId xmlns:a16="http://schemas.microsoft.com/office/drawing/2014/main" id="{0B503E96-62BF-4DBC-8F43-AC8B34AD4C33}"/>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76;p36">
                <a:extLst>
                  <a:ext uri="{FF2B5EF4-FFF2-40B4-BE49-F238E27FC236}">
                    <a16:creationId xmlns:a16="http://schemas.microsoft.com/office/drawing/2014/main" id="{C1024315-AF37-4C23-8F8D-B3A4E943EDC6}"/>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77;p36">
                <a:extLst>
                  <a:ext uri="{FF2B5EF4-FFF2-40B4-BE49-F238E27FC236}">
                    <a16:creationId xmlns:a16="http://schemas.microsoft.com/office/drawing/2014/main" id="{43AA1A5B-C354-498E-AE75-6D179BBFDF9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78;p36">
                <a:extLst>
                  <a:ext uri="{FF2B5EF4-FFF2-40B4-BE49-F238E27FC236}">
                    <a16:creationId xmlns:a16="http://schemas.microsoft.com/office/drawing/2014/main" id="{B233FED1-BB8C-4C47-A704-36B168C2BDB0}"/>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79;p36">
                <a:extLst>
                  <a:ext uri="{FF2B5EF4-FFF2-40B4-BE49-F238E27FC236}">
                    <a16:creationId xmlns:a16="http://schemas.microsoft.com/office/drawing/2014/main" id="{A3998E7A-A0E8-4F50-88F1-6E7E9AD685F4}"/>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0;p36">
                <a:extLst>
                  <a:ext uri="{FF2B5EF4-FFF2-40B4-BE49-F238E27FC236}">
                    <a16:creationId xmlns:a16="http://schemas.microsoft.com/office/drawing/2014/main" id="{1E732302-146A-4EBB-8107-1A0BF072D3BE}"/>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1;p36">
                <a:extLst>
                  <a:ext uri="{FF2B5EF4-FFF2-40B4-BE49-F238E27FC236}">
                    <a16:creationId xmlns:a16="http://schemas.microsoft.com/office/drawing/2014/main" id="{FD1B43BC-6645-4C45-9FDB-2920EC877298}"/>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82;p36">
                <a:extLst>
                  <a:ext uri="{FF2B5EF4-FFF2-40B4-BE49-F238E27FC236}">
                    <a16:creationId xmlns:a16="http://schemas.microsoft.com/office/drawing/2014/main" id="{21C2A2F2-2EEA-467F-9124-F09CEE76A3B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83;p36">
                <a:extLst>
                  <a:ext uri="{FF2B5EF4-FFF2-40B4-BE49-F238E27FC236}">
                    <a16:creationId xmlns:a16="http://schemas.microsoft.com/office/drawing/2014/main" id="{16BE9CF6-6BE1-4116-BDD5-2714DC31AF91}"/>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84;p36">
                <a:extLst>
                  <a:ext uri="{FF2B5EF4-FFF2-40B4-BE49-F238E27FC236}">
                    <a16:creationId xmlns:a16="http://schemas.microsoft.com/office/drawing/2014/main" id="{696BD412-054F-4265-90FB-BD60A8C79D9A}"/>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85;p36">
                <a:extLst>
                  <a:ext uri="{FF2B5EF4-FFF2-40B4-BE49-F238E27FC236}">
                    <a16:creationId xmlns:a16="http://schemas.microsoft.com/office/drawing/2014/main" id="{F47C3C80-59CC-4435-BFAF-C2FC683095D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86;p36">
                <a:extLst>
                  <a:ext uri="{FF2B5EF4-FFF2-40B4-BE49-F238E27FC236}">
                    <a16:creationId xmlns:a16="http://schemas.microsoft.com/office/drawing/2014/main" id="{88DF3C1D-6100-4B87-BAA3-03DC19631A57}"/>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87;p36">
                <a:extLst>
                  <a:ext uri="{FF2B5EF4-FFF2-40B4-BE49-F238E27FC236}">
                    <a16:creationId xmlns:a16="http://schemas.microsoft.com/office/drawing/2014/main" id="{D67318A3-98E6-4D47-ACFA-0D5ADD2A68F2}"/>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88;p36">
                <a:extLst>
                  <a:ext uri="{FF2B5EF4-FFF2-40B4-BE49-F238E27FC236}">
                    <a16:creationId xmlns:a16="http://schemas.microsoft.com/office/drawing/2014/main" id="{63CA27D8-2036-4EA9-BD6C-3DD7B715C0D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89;p36">
                <a:extLst>
                  <a:ext uri="{FF2B5EF4-FFF2-40B4-BE49-F238E27FC236}">
                    <a16:creationId xmlns:a16="http://schemas.microsoft.com/office/drawing/2014/main" id="{FF6DC0A6-78AB-465D-8AF8-409DD423150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0;p36">
                <a:extLst>
                  <a:ext uri="{FF2B5EF4-FFF2-40B4-BE49-F238E27FC236}">
                    <a16:creationId xmlns:a16="http://schemas.microsoft.com/office/drawing/2014/main" id="{06F5FDDA-2F27-4C56-9B6D-09B0DA2F5470}"/>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1;p36">
                <a:extLst>
                  <a:ext uri="{FF2B5EF4-FFF2-40B4-BE49-F238E27FC236}">
                    <a16:creationId xmlns:a16="http://schemas.microsoft.com/office/drawing/2014/main" id="{F2A89CCC-D46F-4609-9218-F37F0F19694F}"/>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92;p36">
                <a:extLst>
                  <a:ext uri="{FF2B5EF4-FFF2-40B4-BE49-F238E27FC236}">
                    <a16:creationId xmlns:a16="http://schemas.microsoft.com/office/drawing/2014/main" id="{5A6B0708-2F4C-4368-8597-B4F580970621}"/>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93;p36">
                <a:extLst>
                  <a:ext uri="{FF2B5EF4-FFF2-40B4-BE49-F238E27FC236}">
                    <a16:creationId xmlns:a16="http://schemas.microsoft.com/office/drawing/2014/main" id="{E1A63DEA-D552-48A5-B65D-43CA8FEBDA15}"/>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94;p36">
                <a:extLst>
                  <a:ext uri="{FF2B5EF4-FFF2-40B4-BE49-F238E27FC236}">
                    <a16:creationId xmlns:a16="http://schemas.microsoft.com/office/drawing/2014/main" id="{A940E1F4-1790-4B85-9436-F2CAF163E171}"/>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95;p36">
                <a:extLst>
                  <a:ext uri="{FF2B5EF4-FFF2-40B4-BE49-F238E27FC236}">
                    <a16:creationId xmlns:a16="http://schemas.microsoft.com/office/drawing/2014/main" id="{EA375A47-CAFA-4306-A8D8-1E1A0FC87094}"/>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96;p36">
                <a:extLst>
                  <a:ext uri="{FF2B5EF4-FFF2-40B4-BE49-F238E27FC236}">
                    <a16:creationId xmlns:a16="http://schemas.microsoft.com/office/drawing/2014/main" id="{32FA9E25-9198-419F-8C3F-0AED206B1B00}"/>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97;p36">
                <a:extLst>
                  <a:ext uri="{FF2B5EF4-FFF2-40B4-BE49-F238E27FC236}">
                    <a16:creationId xmlns:a16="http://schemas.microsoft.com/office/drawing/2014/main" id="{5B8093C6-00C5-4C41-954B-00B16D3BEB49}"/>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98;p36">
                <a:extLst>
                  <a:ext uri="{FF2B5EF4-FFF2-40B4-BE49-F238E27FC236}">
                    <a16:creationId xmlns:a16="http://schemas.microsoft.com/office/drawing/2014/main" id="{516955FF-F318-469B-81BC-253E9F54E008}"/>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99;p36">
                <a:extLst>
                  <a:ext uri="{FF2B5EF4-FFF2-40B4-BE49-F238E27FC236}">
                    <a16:creationId xmlns:a16="http://schemas.microsoft.com/office/drawing/2014/main" id="{6F0FA1BB-3AC8-4516-8CBE-BDD5728DFD39}"/>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0;p36">
                <a:extLst>
                  <a:ext uri="{FF2B5EF4-FFF2-40B4-BE49-F238E27FC236}">
                    <a16:creationId xmlns:a16="http://schemas.microsoft.com/office/drawing/2014/main" id="{6AD26D4A-90A5-459A-8AA8-0B18FDB96257}"/>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1;p36">
                <a:extLst>
                  <a:ext uri="{FF2B5EF4-FFF2-40B4-BE49-F238E27FC236}">
                    <a16:creationId xmlns:a16="http://schemas.microsoft.com/office/drawing/2014/main" id="{05778826-57F7-4A6C-ADDF-895FDE1B11D6}"/>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02;p36">
                <a:extLst>
                  <a:ext uri="{FF2B5EF4-FFF2-40B4-BE49-F238E27FC236}">
                    <a16:creationId xmlns:a16="http://schemas.microsoft.com/office/drawing/2014/main" id="{A6B7C88B-A236-4F4E-B209-AFF06E601324}"/>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03;p36">
                <a:extLst>
                  <a:ext uri="{FF2B5EF4-FFF2-40B4-BE49-F238E27FC236}">
                    <a16:creationId xmlns:a16="http://schemas.microsoft.com/office/drawing/2014/main" id="{46B66FD6-30A9-49A5-BD59-E4BEC5E8A37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04;p36">
                <a:extLst>
                  <a:ext uri="{FF2B5EF4-FFF2-40B4-BE49-F238E27FC236}">
                    <a16:creationId xmlns:a16="http://schemas.microsoft.com/office/drawing/2014/main" id="{441FA675-C475-459E-95AB-A4F2BA11AC81}"/>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05;p36">
                <a:extLst>
                  <a:ext uri="{FF2B5EF4-FFF2-40B4-BE49-F238E27FC236}">
                    <a16:creationId xmlns:a16="http://schemas.microsoft.com/office/drawing/2014/main" id="{E3155A7A-9FC0-48D8-BB66-FD3AFC9E959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06;p36">
                <a:extLst>
                  <a:ext uri="{FF2B5EF4-FFF2-40B4-BE49-F238E27FC236}">
                    <a16:creationId xmlns:a16="http://schemas.microsoft.com/office/drawing/2014/main" id="{D3563557-E66F-46F2-B742-F3CC871BBF44}"/>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07;p36">
                <a:extLst>
                  <a:ext uri="{FF2B5EF4-FFF2-40B4-BE49-F238E27FC236}">
                    <a16:creationId xmlns:a16="http://schemas.microsoft.com/office/drawing/2014/main" id="{FADC218E-4425-4EEE-9F0B-80B3A15C2B4B}"/>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08;p36">
                <a:extLst>
                  <a:ext uri="{FF2B5EF4-FFF2-40B4-BE49-F238E27FC236}">
                    <a16:creationId xmlns:a16="http://schemas.microsoft.com/office/drawing/2014/main" id="{964D79D7-97A5-46EF-922A-C7498755A62D}"/>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09;p36">
                <a:extLst>
                  <a:ext uri="{FF2B5EF4-FFF2-40B4-BE49-F238E27FC236}">
                    <a16:creationId xmlns:a16="http://schemas.microsoft.com/office/drawing/2014/main" id="{5639EE38-44E3-4A6E-89A9-BEC4054AFDF0}"/>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510;p36">
                <a:extLst>
                  <a:ext uri="{FF2B5EF4-FFF2-40B4-BE49-F238E27FC236}">
                    <a16:creationId xmlns:a16="http://schemas.microsoft.com/office/drawing/2014/main" id="{B089DB63-76D7-475E-87B2-3AF4841B1B2C}"/>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511;p36">
                <a:extLst>
                  <a:ext uri="{FF2B5EF4-FFF2-40B4-BE49-F238E27FC236}">
                    <a16:creationId xmlns:a16="http://schemas.microsoft.com/office/drawing/2014/main" id="{9AEF004D-B1A1-473F-9376-F58A2F0CC22A}"/>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512;p36">
                <a:extLst>
                  <a:ext uri="{FF2B5EF4-FFF2-40B4-BE49-F238E27FC236}">
                    <a16:creationId xmlns:a16="http://schemas.microsoft.com/office/drawing/2014/main" id="{046725FA-97EC-451C-AE39-BFAAF670C02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513;p36">
                <a:extLst>
                  <a:ext uri="{FF2B5EF4-FFF2-40B4-BE49-F238E27FC236}">
                    <a16:creationId xmlns:a16="http://schemas.microsoft.com/office/drawing/2014/main" id="{ACF6E80F-F12F-4E81-B720-C62A3E17000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514;p36">
                <a:extLst>
                  <a:ext uri="{FF2B5EF4-FFF2-40B4-BE49-F238E27FC236}">
                    <a16:creationId xmlns:a16="http://schemas.microsoft.com/office/drawing/2014/main" id="{BD375B15-57DC-4386-98F7-767962730472}"/>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515;p36">
                <a:extLst>
                  <a:ext uri="{FF2B5EF4-FFF2-40B4-BE49-F238E27FC236}">
                    <a16:creationId xmlns:a16="http://schemas.microsoft.com/office/drawing/2014/main" id="{CD61C0E6-45B9-40F0-BED5-8918C44716EE}"/>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516;p36">
                <a:extLst>
                  <a:ext uri="{FF2B5EF4-FFF2-40B4-BE49-F238E27FC236}">
                    <a16:creationId xmlns:a16="http://schemas.microsoft.com/office/drawing/2014/main" id="{751343FB-FD64-43DA-AD79-CCB62915AC8E}"/>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517;p36">
                <a:extLst>
                  <a:ext uri="{FF2B5EF4-FFF2-40B4-BE49-F238E27FC236}">
                    <a16:creationId xmlns:a16="http://schemas.microsoft.com/office/drawing/2014/main" id="{4022489E-2120-4413-BEDC-99A6EBAF44E4}"/>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55" name="Google Shape;1518;p36">
              <a:extLst>
                <a:ext uri="{FF2B5EF4-FFF2-40B4-BE49-F238E27FC236}">
                  <a16:creationId xmlns:a16="http://schemas.microsoft.com/office/drawing/2014/main" id="{AEFC0455-12AA-44D8-AF6C-B3FDF7E2D6AC}"/>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19;p36">
              <a:extLst>
                <a:ext uri="{FF2B5EF4-FFF2-40B4-BE49-F238E27FC236}">
                  <a16:creationId xmlns:a16="http://schemas.microsoft.com/office/drawing/2014/main" id="{D87A97C1-674C-4701-B068-170D98F9EF1A}"/>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0;p36">
              <a:extLst>
                <a:ext uri="{FF2B5EF4-FFF2-40B4-BE49-F238E27FC236}">
                  <a16:creationId xmlns:a16="http://schemas.microsoft.com/office/drawing/2014/main" id="{25D69565-E25C-48C9-9AED-60E1FE22687E}"/>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1;p36">
              <a:extLst>
                <a:ext uri="{FF2B5EF4-FFF2-40B4-BE49-F238E27FC236}">
                  <a16:creationId xmlns:a16="http://schemas.microsoft.com/office/drawing/2014/main" id="{A68D02C5-0166-4E1D-A7E2-E8CE441BF1AC}"/>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22;p36">
              <a:extLst>
                <a:ext uri="{FF2B5EF4-FFF2-40B4-BE49-F238E27FC236}">
                  <a16:creationId xmlns:a16="http://schemas.microsoft.com/office/drawing/2014/main" id="{2DB405D1-83C1-459B-9777-6F67CEEC8C66}"/>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23;p36">
              <a:extLst>
                <a:ext uri="{FF2B5EF4-FFF2-40B4-BE49-F238E27FC236}">
                  <a16:creationId xmlns:a16="http://schemas.microsoft.com/office/drawing/2014/main" id="{81517E05-8E24-4180-A555-CCC5583758C6}"/>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24;p36">
              <a:extLst>
                <a:ext uri="{FF2B5EF4-FFF2-40B4-BE49-F238E27FC236}">
                  <a16:creationId xmlns:a16="http://schemas.microsoft.com/office/drawing/2014/main" id="{FEB2415D-91A0-43B3-A285-AD14085DA88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25;p36">
              <a:extLst>
                <a:ext uri="{FF2B5EF4-FFF2-40B4-BE49-F238E27FC236}">
                  <a16:creationId xmlns:a16="http://schemas.microsoft.com/office/drawing/2014/main" id="{D658F2ED-FF5E-408C-8C9A-BE1523A9125C}"/>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26;p36">
              <a:extLst>
                <a:ext uri="{FF2B5EF4-FFF2-40B4-BE49-F238E27FC236}">
                  <a16:creationId xmlns:a16="http://schemas.microsoft.com/office/drawing/2014/main" id="{4379C30F-4400-4085-9D6A-D97A2B743413}"/>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27;p36">
              <a:extLst>
                <a:ext uri="{FF2B5EF4-FFF2-40B4-BE49-F238E27FC236}">
                  <a16:creationId xmlns:a16="http://schemas.microsoft.com/office/drawing/2014/main" id="{07D5A2C3-12B1-49C1-A697-483E0ED864A2}"/>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28;p36">
              <a:extLst>
                <a:ext uri="{FF2B5EF4-FFF2-40B4-BE49-F238E27FC236}">
                  <a16:creationId xmlns:a16="http://schemas.microsoft.com/office/drawing/2014/main" id="{96B1A75B-460E-4DF6-961D-FB97C87DDBDF}"/>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29;p36">
              <a:extLst>
                <a:ext uri="{FF2B5EF4-FFF2-40B4-BE49-F238E27FC236}">
                  <a16:creationId xmlns:a16="http://schemas.microsoft.com/office/drawing/2014/main" id="{C94D9E61-5B11-4769-9443-7E4028CB387B}"/>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0;p36">
              <a:extLst>
                <a:ext uri="{FF2B5EF4-FFF2-40B4-BE49-F238E27FC236}">
                  <a16:creationId xmlns:a16="http://schemas.microsoft.com/office/drawing/2014/main" id="{5481FDE1-80AF-4487-AAE1-B16EB189CF3F}"/>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1;p36">
              <a:extLst>
                <a:ext uri="{FF2B5EF4-FFF2-40B4-BE49-F238E27FC236}">
                  <a16:creationId xmlns:a16="http://schemas.microsoft.com/office/drawing/2014/main" id="{A0383EFA-A05E-4D2D-85D4-95EE9CF86598}"/>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32;p36">
              <a:extLst>
                <a:ext uri="{FF2B5EF4-FFF2-40B4-BE49-F238E27FC236}">
                  <a16:creationId xmlns:a16="http://schemas.microsoft.com/office/drawing/2014/main" id="{B7DE3E7F-1ABA-4A46-B00A-E6E957177A27}"/>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33;p36">
              <a:extLst>
                <a:ext uri="{FF2B5EF4-FFF2-40B4-BE49-F238E27FC236}">
                  <a16:creationId xmlns:a16="http://schemas.microsoft.com/office/drawing/2014/main" id="{762DEA2D-B74C-4AE7-BB99-CB58B9E725A6}"/>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34;p36">
              <a:extLst>
                <a:ext uri="{FF2B5EF4-FFF2-40B4-BE49-F238E27FC236}">
                  <a16:creationId xmlns:a16="http://schemas.microsoft.com/office/drawing/2014/main" id="{EAA86EED-DDFA-42E6-8BE5-6991B136D8B6}"/>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35;p36">
              <a:extLst>
                <a:ext uri="{FF2B5EF4-FFF2-40B4-BE49-F238E27FC236}">
                  <a16:creationId xmlns:a16="http://schemas.microsoft.com/office/drawing/2014/main" id="{C439B0B2-2F47-4D53-8E67-6B46DBFDB3E3}"/>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36;p36">
              <a:extLst>
                <a:ext uri="{FF2B5EF4-FFF2-40B4-BE49-F238E27FC236}">
                  <a16:creationId xmlns:a16="http://schemas.microsoft.com/office/drawing/2014/main" id="{45DC8C90-C899-41F0-AA9D-8191F5873C2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37;p36">
              <a:extLst>
                <a:ext uri="{FF2B5EF4-FFF2-40B4-BE49-F238E27FC236}">
                  <a16:creationId xmlns:a16="http://schemas.microsoft.com/office/drawing/2014/main" id="{F15F2367-C2DE-4716-B9B6-9DE7D23C6BC8}"/>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38;p36">
              <a:extLst>
                <a:ext uri="{FF2B5EF4-FFF2-40B4-BE49-F238E27FC236}">
                  <a16:creationId xmlns:a16="http://schemas.microsoft.com/office/drawing/2014/main" id="{51D6078C-54E0-4C81-B6E6-BAE698ECBD9D}"/>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39;p36">
              <a:extLst>
                <a:ext uri="{FF2B5EF4-FFF2-40B4-BE49-F238E27FC236}">
                  <a16:creationId xmlns:a16="http://schemas.microsoft.com/office/drawing/2014/main" id="{ED65A63B-9230-45E4-8FD0-EB12477D49E6}"/>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0;p36">
              <a:extLst>
                <a:ext uri="{FF2B5EF4-FFF2-40B4-BE49-F238E27FC236}">
                  <a16:creationId xmlns:a16="http://schemas.microsoft.com/office/drawing/2014/main" id="{B363FBB2-DC50-47B5-BB57-CDC1FB82376D}"/>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1;p36">
              <a:extLst>
                <a:ext uri="{FF2B5EF4-FFF2-40B4-BE49-F238E27FC236}">
                  <a16:creationId xmlns:a16="http://schemas.microsoft.com/office/drawing/2014/main" id="{C7AD9BF5-BEFD-4972-AD87-CC61622B1264}"/>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42;p36">
              <a:extLst>
                <a:ext uri="{FF2B5EF4-FFF2-40B4-BE49-F238E27FC236}">
                  <a16:creationId xmlns:a16="http://schemas.microsoft.com/office/drawing/2014/main" id="{E961FA6C-53D9-4FCD-95C4-F94A90420074}"/>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43;p36">
              <a:extLst>
                <a:ext uri="{FF2B5EF4-FFF2-40B4-BE49-F238E27FC236}">
                  <a16:creationId xmlns:a16="http://schemas.microsoft.com/office/drawing/2014/main" id="{B7BBAC26-CDE0-428E-869F-2D4149195C04}"/>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544;p36">
              <a:extLst>
                <a:ext uri="{FF2B5EF4-FFF2-40B4-BE49-F238E27FC236}">
                  <a16:creationId xmlns:a16="http://schemas.microsoft.com/office/drawing/2014/main" id="{1DAB96EC-862A-41CD-81F9-A93462A1AA48}"/>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545;p36">
              <a:extLst>
                <a:ext uri="{FF2B5EF4-FFF2-40B4-BE49-F238E27FC236}">
                  <a16:creationId xmlns:a16="http://schemas.microsoft.com/office/drawing/2014/main" id="{CBF9E998-AE2E-4458-8CDD-1873A144845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546;p36">
              <a:extLst>
                <a:ext uri="{FF2B5EF4-FFF2-40B4-BE49-F238E27FC236}">
                  <a16:creationId xmlns:a16="http://schemas.microsoft.com/office/drawing/2014/main" id="{D85A68B2-90B5-4BB2-BC70-B64E8399584E}"/>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547;p36">
              <a:extLst>
                <a:ext uri="{FF2B5EF4-FFF2-40B4-BE49-F238E27FC236}">
                  <a16:creationId xmlns:a16="http://schemas.microsoft.com/office/drawing/2014/main" id="{C2C4CFCC-8DE8-421A-8DBE-57B40FDD3690}"/>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548;p36">
              <a:extLst>
                <a:ext uri="{FF2B5EF4-FFF2-40B4-BE49-F238E27FC236}">
                  <a16:creationId xmlns:a16="http://schemas.microsoft.com/office/drawing/2014/main" id="{69C62867-D490-43BA-B826-B887AD0FB403}"/>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549;p36">
              <a:extLst>
                <a:ext uri="{FF2B5EF4-FFF2-40B4-BE49-F238E27FC236}">
                  <a16:creationId xmlns:a16="http://schemas.microsoft.com/office/drawing/2014/main" id="{303C654D-D820-45D9-A712-3D78AE79EAFB}"/>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550;p36">
              <a:extLst>
                <a:ext uri="{FF2B5EF4-FFF2-40B4-BE49-F238E27FC236}">
                  <a16:creationId xmlns:a16="http://schemas.microsoft.com/office/drawing/2014/main" id="{551183EB-BBEF-4434-BCA5-DD1E3A67360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551;p36">
              <a:extLst>
                <a:ext uri="{FF2B5EF4-FFF2-40B4-BE49-F238E27FC236}">
                  <a16:creationId xmlns:a16="http://schemas.microsoft.com/office/drawing/2014/main" id="{82018F64-5DBE-4E0B-B967-36C0EDF51FC9}"/>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3" name="TextBox 2">
            <a:extLst>
              <a:ext uri="{FF2B5EF4-FFF2-40B4-BE49-F238E27FC236}">
                <a16:creationId xmlns:a16="http://schemas.microsoft.com/office/drawing/2014/main" id="{5685FF4D-43E6-6FD8-7792-C595CD8BFC92}"/>
              </a:ext>
            </a:extLst>
          </p:cNvPr>
          <p:cNvSpPr txBox="1"/>
          <p:nvPr/>
        </p:nvSpPr>
        <p:spPr>
          <a:xfrm>
            <a:off x="7134225" y="3209925"/>
            <a:ext cx="3057525" cy="2123658"/>
          </a:xfrm>
          <a:prstGeom prst="rect">
            <a:avLst/>
          </a:prstGeom>
          <a:noFill/>
        </p:spPr>
        <p:txBody>
          <a:bodyPr wrap="square" rtlCol="0">
            <a:spAutoFit/>
          </a:bodyPr>
          <a:lstStyle/>
          <a:p>
            <a:pPr algn="ctr"/>
            <a:r>
              <a:rPr lang="en-US" sz="6600" b="1" dirty="0">
                <a:solidFill>
                  <a:srgbClr val="FF0000"/>
                </a:solidFill>
                <a:latin typeface="Tahoma" panose="020B0604030504040204" pitchFamily="34" charset="0"/>
                <a:ea typeface="Tahoma" panose="020B0604030504040204" pitchFamily="34" charset="0"/>
                <a:cs typeface="Tahoma" panose="020B0604030504040204" pitchFamily="34" charset="0"/>
              </a:rPr>
              <a:t>VẬN DỤNG</a:t>
            </a:r>
          </a:p>
        </p:txBody>
      </p:sp>
    </p:spTree>
    <p:extLst>
      <p:ext uri="{BB962C8B-B14F-4D97-AF65-F5344CB8AC3E}">
        <p14:creationId xmlns:p14="http://schemas.microsoft.com/office/powerpoint/2010/main" val="390634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8A3F39-3B41-5041-3C59-F8FFA27FB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sp>
        <p:nvSpPr>
          <p:cNvPr id="4" name="TextBox 3">
            <a:extLst>
              <a:ext uri="{FF2B5EF4-FFF2-40B4-BE49-F238E27FC236}">
                <a16:creationId xmlns:a16="http://schemas.microsoft.com/office/drawing/2014/main" id="{3DE35F50-99FF-7994-0B11-DB1A45F48F48}"/>
              </a:ext>
            </a:extLst>
          </p:cNvPr>
          <p:cNvSpPr txBox="1"/>
          <p:nvPr/>
        </p:nvSpPr>
        <p:spPr>
          <a:xfrm>
            <a:off x="4495800" y="2096119"/>
            <a:ext cx="6943725" cy="2862322"/>
          </a:xfrm>
          <a:prstGeom prst="rect">
            <a:avLst/>
          </a:prstGeom>
          <a:noFill/>
        </p:spPr>
        <p:txBody>
          <a:bodyPr wrap="square" rtlCol="0">
            <a:spAutoFit/>
          </a:bodyPr>
          <a:lstStyle/>
          <a:p>
            <a:pPr lvl="0" algn="ct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Về</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 </a:t>
            </a:r>
            <a:r>
              <a:rPr lang="en-US" sz="3600" b="1" dirty="0" err="1">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nhà</a:t>
            </a:r>
            <a:r>
              <a:rPr lang="en-US"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a:t>
            </a:r>
          </a:p>
          <a:p>
            <a:pPr lvl="0" algn="ctr"/>
            <a:r>
              <a:rPr lang="vi-VN" sz="3600" b="1" dirty="0">
                <a:ln w="3175">
                  <a:solidFill>
                    <a:srgbClr val="3F2732"/>
                  </a:solidFill>
                </a:ln>
                <a:solidFill>
                  <a:srgbClr val="FAF4F2">
                    <a:lumMod val="50000"/>
                  </a:srgbClr>
                </a:solidFill>
                <a:latin typeface="Tahoma" panose="020B0604030504040204" pitchFamily="34" charset="0"/>
                <a:ea typeface="Tahoma" panose="020B0604030504040204" pitchFamily="34" charset="0"/>
                <a:cs typeface="Tahoma" panose="020B0604030504040204" pitchFamily="34" charset="0"/>
              </a:rPr>
              <a:t>Kể cho người thân nghe những điều em biết về cuộc sống và việc đi học của các bạn học sinh vùng cao.</a:t>
            </a:r>
            <a:endParaRPr kumimoji="0" lang="en-US" sz="3600" b="1" i="0" u="none" strike="noStrike" kern="1200" cap="none" spc="0" normalizeH="0" baseline="0" noProof="0" dirty="0">
              <a:ln w="3175">
                <a:solidFill>
                  <a:srgbClr val="3F2732"/>
                </a:solidFill>
              </a:ln>
              <a:solidFill>
                <a:srgbClr val="FAF4F2">
                  <a:lumMod val="50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24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5"/>
        <p:cNvGrpSpPr/>
        <p:nvPr/>
      </p:nvGrpSpPr>
      <p:grpSpPr>
        <a:xfrm>
          <a:off x="0" y="0"/>
          <a:ext cx="0" cy="0"/>
          <a:chOff x="0" y="0"/>
          <a:chExt cx="0" cy="0"/>
        </a:xfrm>
      </p:grpSpPr>
      <p:pic>
        <p:nvPicPr>
          <p:cNvPr id="4" name="Picture 3">
            <a:extLst>
              <a:ext uri="{FF2B5EF4-FFF2-40B4-BE49-F238E27FC236}">
                <a16:creationId xmlns:a16="http://schemas.microsoft.com/office/drawing/2014/main" id="{62B5A329-41A2-49CF-AA1A-104A3F83D318}"/>
              </a:ext>
            </a:extLst>
          </p:cNvPr>
          <p:cNvPicPr>
            <a:picLocks noChangeAspect="1"/>
          </p:cNvPicPr>
          <p:nvPr/>
        </p:nvPicPr>
        <p:blipFill>
          <a:blip r:embed="rId4"/>
          <a:stretch>
            <a:fillRect/>
          </a:stretch>
        </p:blipFill>
        <p:spPr>
          <a:xfrm>
            <a:off x="3209853" y="2486070"/>
            <a:ext cx="6446063" cy="18858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35" name="Picture 34">
            <a:extLst>
              <a:ext uri="{FF2B5EF4-FFF2-40B4-BE49-F238E27FC236}">
                <a16:creationId xmlns:a16="http://schemas.microsoft.com/office/drawing/2014/main" id="{71345EE4-7B32-4D39-9A39-399757E222C8}"/>
              </a:ext>
            </a:extLst>
          </p:cNvPr>
          <p:cNvPicPr>
            <a:picLocks noChangeAspect="1"/>
          </p:cNvPicPr>
          <p:nvPr/>
        </p:nvPicPr>
        <p:blipFill>
          <a:blip r:embed="rId3"/>
          <a:stretch>
            <a:fillRect/>
          </a:stretch>
        </p:blipFill>
        <p:spPr>
          <a:xfrm>
            <a:off x="1144129" y="285503"/>
            <a:ext cx="10518544" cy="2024048"/>
          </a:xfrm>
          <a:prstGeom prst="rect">
            <a:avLst/>
          </a:prstGeom>
        </p:spPr>
      </p:pic>
      <p:sp>
        <p:nvSpPr>
          <p:cNvPr id="36" name="Text Box 4">
            <a:extLst>
              <a:ext uri="{FF2B5EF4-FFF2-40B4-BE49-F238E27FC236}">
                <a16:creationId xmlns:a16="http://schemas.microsoft.com/office/drawing/2014/main" id="{181ED4C8-F50E-4C0C-81F6-EB615AA4B43B}"/>
              </a:ext>
            </a:extLst>
          </p:cNvPr>
          <p:cNvSpPr txBox="1">
            <a:spLocks noChangeArrowheads="1"/>
          </p:cNvSpPr>
          <p:nvPr/>
        </p:nvSpPr>
        <p:spPr bwMode="auto">
          <a:xfrm>
            <a:off x="2011680" y="2309551"/>
            <a:ext cx="8138161" cy="1200329"/>
          </a:xfrm>
          <a:custGeom>
            <a:avLst/>
            <a:gdLst>
              <a:gd name="connsiteX0" fmla="*/ 0 w 8138161"/>
              <a:gd name="connsiteY0" fmla="*/ 0 h 1200329"/>
              <a:gd name="connsiteX1" fmla="*/ 662679 w 8138161"/>
              <a:gd name="connsiteY1" fmla="*/ 0 h 1200329"/>
              <a:gd name="connsiteX2" fmla="*/ 1325358 w 8138161"/>
              <a:gd name="connsiteY2" fmla="*/ 0 h 1200329"/>
              <a:gd name="connsiteX3" fmla="*/ 2069418 w 8138161"/>
              <a:gd name="connsiteY3" fmla="*/ 0 h 1200329"/>
              <a:gd name="connsiteX4" fmla="*/ 2650715 w 8138161"/>
              <a:gd name="connsiteY4" fmla="*/ 0 h 1200329"/>
              <a:gd name="connsiteX5" fmla="*/ 3150631 w 8138161"/>
              <a:gd name="connsiteY5" fmla="*/ 0 h 1200329"/>
              <a:gd name="connsiteX6" fmla="*/ 3650547 w 8138161"/>
              <a:gd name="connsiteY6" fmla="*/ 0 h 1200329"/>
              <a:gd name="connsiteX7" fmla="*/ 3987699 w 8138161"/>
              <a:gd name="connsiteY7" fmla="*/ 0 h 1200329"/>
              <a:gd name="connsiteX8" fmla="*/ 4568996 w 8138161"/>
              <a:gd name="connsiteY8" fmla="*/ 0 h 1200329"/>
              <a:gd name="connsiteX9" fmla="*/ 4987530 w 8138161"/>
              <a:gd name="connsiteY9" fmla="*/ 0 h 1200329"/>
              <a:gd name="connsiteX10" fmla="*/ 5487446 w 8138161"/>
              <a:gd name="connsiteY10" fmla="*/ 0 h 1200329"/>
              <a:gd name="connsiteX11" fmla="*/ 5824598 w 8138161"/>
              <a:gd name="connsiteY11" fmla="*/ 0 h 1200329"/>
              <a:gd name="connsiteX12" fmla="*/ 6405895 w 8138161"/>
              <a:gd name="connsiteY12" fmla="*/ 0 h 1200329"/>
              <a:gd name="connsiteX13" fmla="*/ 6743048 w 8138161"/>
              <a:gd name="connsiteY13" fmla="*/ 0 h 1200329"/>
              <a:gd name="connsiteX14" fmla="*/ 7324345 w 8138161"/>
              <a:gd name="connsiteY14" fmla="*/ 0 h 1200329"/>
              <a:gd name="connsiteX15" fmla="*/ 8138161 w 8138161"/>
              <a:gd name="connsiteY15" fmla="*/ 0 h 1200329"/>
              <a:gd name="connsiteX16" fmla="*/ 8138161 w 8138161"/>
              <a:gd name="connsiteY16" fmla="*/ 424116 h 1200329"/>
              <a:gd name="connsiteX17" fmla="*/ 8138161 w 8138161"/>
              <a:gd name="connsiteY17" fmla="*/ 812223 h 1200329"/>
              <a:gd name="connsiteX18" fmla="*/ 8138161 w 8138161"/>
              <a:gd name="connsiteY18" fmla="*/ 1200329 h 1200329"/>
              <a:gd name="connsiteX19" fmla="*/ 7801009 w 8138161"/>
              <a:gd name="connsiteY19" fmla="*/ 1200329 h 1200329"/>
              <a:gd name="connsiteX20" fmla="*/ 7138330 w 8138161"/>
              <a:gd name="connsiteY20" fmla="*/ 1200329 h 1200329"/>
              <a:gd name="connsiteX21" fmla="*/ 6557033 w 8138161"/>
              <a:gd name="connsiteY21" fmla="*/ 1200329 h 1200329"/>
              <a:gd name="connsiteX22" fmla="*/ 5975735 w 8138161"/>
              <a:gd name="connsiteY22" fmla="*/ 1200329 h 1200329"/>
              <a:gd name="connsiteX23" fmla="*/ 5313057 w 8138161"/>
              <a:gd name="connsiteY23" fmla="*/ 1200329 h 1200329"/>
              <a:gd name="connsiteX24" fmla="*/ 4650378 w 8138161"/>
              <a:gd name="connsiteY24" fmla="*/ 1200329 h 1200329"/>
              <a:gd name="connsiteX25" fmla="*/ 4069081 w 8138161"/>
              <a:gd name="connsiteY25" fmla="*/ 1200329 h 1200329"/>
              <a:gd name="connsiteX26" fmla="*/ 3406402 w 8138161"/>
              <a:gd name="connsiteY26" fmla="*/ 1200329 h 1200329"/>
              <a:gd name="connsiteX27" fmla="*/ 3069249 w 8138161"/>
              <a:gd name="connsiteY27" fmla="*/ 1200329 h 1200329"/>
              <a:gd name="connsiteX28" fmla="*/ 2487952 w 8138161"/>
              <a:gd name="connsiteY28" fmla="*/ 1200329 h 1200329"/>
              <a:gd name="connsiteX29" fmla="*/ 1825273 w 8138161"/>
              <a:gd name="connsiteY29" fmla="*/ 1200329 h 1200329"/>
              <a:gd name="connsiteX30" fmla="*/ 1243976 w 8138161"/>
              <a:gd name="connsiteY30" fmla="*/ 1200329 h 1200329"/>
              <a:gd name="connsiteX31" fmla="*/ 662679 w 8138161"/>
              <a:gd name="connsiteY31" fmla="*/ 1200329 h 1200329"/>
              <a:gd name="connsiteX32" fmla="*/ 0 w 8138161"/>
              <a:gd name="connsiteY32" fmla="*/ 1200329 h 1200329"/>
              <a:gd name="connsiteX33" fmla="*/ 0 w 8138161"/>
              <a:gd name="connsiteY33" fmla="*/ 800219 h 1200329"/>
              <a:gd name="connsiteX34" fmla="*/ 0 w 8138161"/>
              <a:gd name="connsiteY34" fmla="*/ 436120 h 1200329"/>
              <a:gd name="connsiteX35" fmla="*/ 0 w 8138161"/>
              <a:gd name="connsiteY35"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38161" h="1200329" fill="none" extrusionOk="0">
                <a:moveTo>
                  <a:pt x="0" y="0"/>
                </a:moveTo>
                <a:cubicBezTo>
                  <a:pt x="218366" y="-39200"/>
                  <a:pt x="526745" y="32278"/>
                  <a:pt x="662679" y="0"/>
                </a:cubicBezTo>
                <a:cubicBezTo>
                  <a:pt x="798613" y="-32278"/>
                  <a:pt x="1170149" y="44941"/>
                  <a:pt x="1325358" y="0"/>
                </a:cubicBezTo>
                <a:cubicBezTo>
                  <a:pt x="1480567" y="-44941"/>
                  <a:pt x="1751191" y="33568"/>
                  <a:pt x="2069418" y="0"/>
                </a:cubicBezTo>
                <a:cubicBezTo>
                  <a:pt x="2387645" y="-33568"/>
                  <a:pt x="2488563" y="13383"/>
                  <a:pt x="2650715" y="0"/>
                </a:cubicBezTo>
                <a:cubicBezTo>
                  <a:pt x="2812867" y="-13383"/>
                  <a:pt x="2954591" y="9285"/>
                  <a:pt x="3150631" y="0"/>
                </a:cubicBezTo>
                <a:cubicBezTo>
                  <a:pt x="3346671" y="-9285"/>
                  <a:pt x="3511764" y="6218"/>
                  <a:pt x="3650547" y="0"/>
                </a:cubicBezTo>
                <a:cubicBezTo>
                  <a:pt x="3789330" y="-6218"/>
                  <a:pt x="3886350" y="35920"/>
                  <a:pt x="3987699" y="0"/>
                </a:cubicBezTo>
                <a:cubicBezTo>
                  <a:pt x="4089048" y="-35920"/>
                  <a:pt x="4322025" y="24608"/>
                  <a:pt x="4568996" y="0"/>
                </a:cubicBezTo>
                <a:cubicBezTo>
                  <a:pt x="4815967" y="-24608"/>
                  <a:pt x="4794539" y="35085"/>
                  <a:pt x="4987530" y="0"/>
                </a:cubicBezTo>
                <a:cubicBezTo>
                  <a:pt x="5180521" y="-35085"/>
                  <a:pt x="5308782" y="34998"/>
                  <a:pt x="5487446" y="0"/>
                </a:cubicBezTo>
                <a:cubicBezTo>
                  <a:pt x="5666110" y="-34998"/>
                  <a:pt x="5745986" y="2888"/>
                  <a:pt x="5824598" y="0"/>
                </a:cubicBezTo>
                <a:cubicBezTo>
                  <a:pt x="5903210" y="-2888"/>
                  <a:pt x="6276347" y="28329"/>
                  <a:pt x="6405895" y="0"/>
                </a:cubicBezTo>
                <a:cubicBezTo>
                  <a:pt x="6535443" y="-28329"/>
                  <a:pt x="6612533" y="35174"/>
                  <a:pt x="6743048" y="0"/>
                </a:cubicBezTo>
                <a:cubicBezTo>
                  <a:pt x="6873563" y="-35174"/>
                  <a:pt x="7097916" y="36066"/>
                  <a:pt x="7324345" y="0"/>
                </a:cubicBezTo>
                <a:cubicBezTo>
                  <a:pt x="7550774" y="-36066"/>
                  <a:pt x="7827539" y="29348"/>
                  <a:pt x="8138161" y="0"/>
                </a:cubicBezTo>
                <a:cubicBezTo>
                  <a:pt x="8138395" y="185380"/>
                  <a:pt x="8108508" y="329620"/>
                  <a:pt x="8138161" y="424116"/>
                </a:cubicBezTo>
                <a:cubicBezTo>
                  <a:pt x="8167814" y="518612"/>
                  <a:pt x="8102724" y="673389"/>
                  <a:pt x="8138161" y="812223"/>
                </a:cubicBezTo>
                <a:cubicBezTo>
                  <a:pt x="8173598" y="951057"/>
                  <a:pt x="8127505" y="1082178"/>
                  <a:pt x="8138161" y="1200329"/>
                </a:cubicBezTo>
                <a:cubicBezTo>
                  <a:pt x="8062148" y="1203005"/>
                  <a:pt x="7897373" y="1169840"/>
                  <a:pt x="7801009" y="1200329"/>
                </a:cubicBezTo>
                <a:cubicBezTo>
                  <a:pt x="7704645" y="1230818"/>
                  <a:pt x="7373623" y="1185039"/>
                  <a:pt x="7138330" y="1200329"/>
                </a:cubicBezTo>
                <a:cubicBezTo>
                  <a:pt x="6903037" y="1215619"/>
                  <a:pt x="6841634" y="1158654"/>
                  <a:pt x="6557033" y="1200329"/>
                </a:cubicBezTo>
                <a:cubicBezTo>
                  <a:pt x="6272432" y="1242004"/>
                  <a:pt x="6139249" y="1182315"/>
                  <a:pt x="5975735" y="1200329"/>
                </a:cubicBezTo>
                <a:cubicBezTo>
                  <a:pt x="5812221" y="1218343"/>
                  <a:pt x="5507399" y="1124348"/>
                  <a:pt x="5313057" y="1200329"/>
                </a:cubicBezTo>
                <a:cubicBezTo>
                  <a:pt x="5118715" y="1276310"/>
                  <a:pt x="4846315" y="1154633"/>
                  <a:pt x="4650378" y="1200329"/>
                </a:cubicBezTo>
                <a:cubicBezTo>
                  <a:pt x="4454441" y="1246025"/>
                  <a:pt x="4322447" y="1162547"/>
                  <a:pt x="4069081" y="1200329"/>
                </a:cubicBezTo>
                <a:cubicBezTo>
                  <a:pt x="3815715" y="1238111"/>
                  <a:pt x="3617757" y="1172966"/>
                  <a:pt x="3406402" y="1200329"/>
                </a:cubicBezTo>
                <a:cubicBezTo>
                  <a:pt x="3195047" y="1227692"/>
                  <a:pt x="3169534" y="1169783"/>
                  <a:pt x="3069249" y="1200329"/>
                </a:cubicBezTo>
                <a:cubicBezTo>
                  <a:pt x="2968964" y="1230875"/>
                  <a:pt x="2703243" y="1160726"/>
                  <a:pt x="2487952" y="1200329"/>
                </a:cubicBezTo>
                <a:cubicBezTo>
                  <a:pt x="2272661" y="1239932"/>
                  <a:pt x="2111474" y="1163310"/>
                  <a:pt x="1825273" y="1200329"/>
                </a:cubicBezTo>
                <a:cubicBezTo>
                  <a:pt x="1539072" y="1237348"/>
                  <a:pt x="1441232" y="1153924"/>
                  <a:pt x="1243976" y="1200329"/>
                </a:cubicBezTo>
                <a:cubicBezTo>
                  <a:pt x="1046720" y="1246734"/>
                  <a:pt x="932186" y="1145894"/>
                  <a:pt x="662679" y="1200329"/>
                </a:cubicBezTo>
                <a:cubicBezTo>
                  <a:pt x="393172" y="1254764"/>
                  <a:pt x="232781" y="1188873"/>
                  <a:pt x="0" y="1200329"/>
                </a:cubicBezTo>
                <a:cubicBezTo>
                  <a:pt x="-42383" y="1104763"/>
                  <a:pt x="42326" y="915867"/>
                  <a:pt x="0" y="800219"/>
                </a:cubicBezTo>
                <a:cubicBezTo>
                  <a:pt x="-42326" y="684571"/>
                  <a:pt x="6691" y="582640"/>
                  <a:pt x="0" y="436120"/>
                </a:cubicBezTo>
                <a:cubicBezTo>
                  <a:pt x="-6691" y="289600"/>
                  <a:pt x="24931" y="128527"/>
                  <a:pt x="0" y="0"/>
                </a:cubicBezTo>
                <a:close/>
              </a:path>
              <a:path w="8138161" h="1200329" stroke="0" extrusionOk="0">
                <a:moveTo>
                  <a:pt x="0" y="0"/>
                </a:moveTo>
                <a:cubicBezTo>
                  <a:pt x="272766" y="-66517"/>
                  <a:pt x="309987" y="66265"/>
                  <a:pt x="581297" y="0"/>
                </a:cubicBezTo>
                <a:cubicBezTo>
                  <a:pt x="852607" y="-66265"/>
                  <a:pt x="909284" y="13396"/>
                  <a:pt x="999831" y="0"/>
                </a:cubicBezTo>
                <a:cubicBezTo>
                  <a:pt x="1090378" y="-13396"/>
                  <a:pt x="1430813" y="39549"/>
                  <a:pt x="1581128" y="0"/>
                </a:cubicBezTo>
                <a:cubicBezTo>
                  <a:pt x="1731443" y="-39549"/>
                  <a:pt x="1873518" y="27227"/>
                  <a:pt x="1999662" y="0"/>
                </a:cubicBezTo>
                <a:cubicBezTo>
                  <a:pt x="2125806" y="-27227"/>
                  <a:pt x="2466212" y="2035"/>
                  <a:pt x="2743723" y="0"/>
                </a:cubicBezTo>
                <a:cubicBezTo>
                  <a:pt x="3021234" y="-2035"/>
                  <a:pt x="3199361" y="25608"/>
                  <a:pt x="3406402" y="0"/>
                </a:cubicBezTo>
                <a:cubicBezTo>
                  <a:pt x="3613443" y="-25608"/>
                  <a:pt x="3903213" y="66602"/>
                  <a:pt x="4069080" y="0"/>
                </a:cubicBezTo>
                <a:cubicBezTo>
                  <a:pt x="4234947" y="-66602"/>
                  <a:pt x="4337828" y="7336"/>
                  <a:pt x="4406233" y="0"/>
                </a:cubicBezTo>
                <a:cubicBezTo>
                  <a:pt x="4474638" y="-7336"/>
                  <a:pt x="4586422" y="6542"/>
                  <a:pt x="4743385" y="0"/>
                </a:cubicBezTo>
                <a:cubicBezTo>
                  <a:pt x="4900348" y="-6542"/>
                  <a:pt x="5084899" y="60293"/>
                  <a:pt x="5324682" y="0"/>
                </a:cubicBezTo>
                <a:cubicBezTo>
                  <a:pt x="5564465" y="-60293"/>
                  <a:pt x="5671415" y="22252"/>
                  <a:pt x="5824598" y="0"/>
                </a:cubicBezTo>
                <a:cubicBezTo>
                  <a:pt x="5977781" y="-22252"/>
                  <a:pt x="5997718" y="2550"/>
                  <a:pt x="6161750" y="0"/>
                </a:cubicBezTo>
                <a:cubicBezTo>
                  <a:pt x="6325782" y="-2550"/>
                  <a:pt x="6725213" y="3079"/>
                  <a:pt x="6905811" y="0"/>
                </a:cubicBezTo>
                <a:cubicBezTo>
                  <a:pt x="7086409" y="-3079"/>
                  <a:pt x="7135246" y="20685"/>
                  <a:pt x="7242963" y="0"/>
                </a:cubicBezTo>
                <a:cubicBezTo>
                  <a:pt x="7350680" y="-20685"/>
                  <a:pt x="7958684" y="101118"/>
                  <a:pt x="8138161" y="0"/>
                </a:cubicBezTo>
                <a:cubicBezTo>
                  <a:pt x="8170003" y="127130"/>
                  <a:pt x="8109587" y="188096"/>
                  <a:pt x="8138161" y="364100"/>
                </a:cubicBezTo>
                <a:cubicBezTo>
                  <a:pt x="8166735" y="540104"/>
                  <a:pt x="8090874" y="637483"/>
                  <a:pt x="8138161" y="764209"/>
                </a:cubicBezTo>
                <a:cubicBezTo>
                  <a:pt x="8185448" y="890935"/>
                  <a:pt x="8114846" y="1093333"/>
                  <a:pt x="8138161" y="1200329"/>
                </a:cubicBezTo>
                <a:cubicBezTo>
                  <a:pt x="7822423" y="1229689"/>
                  <a:pt x="7633364" y="1152230"/>
                  <a:pt x="7475482" y="1200329"/>
                </a:cubicBezTo>
                <a:cubicBezTo>
                  <a:pt x="7317600" y="1248428"/>
                  <a:pt x="7172032" y="1188151"/>
                  <a:pt x="7056948" y="1200329"/>
                </a:cubicBezTo>
                <a:cubicBezTo>
                  <a:pt x="6941864" y="1212507"/>
                  <a:pt x="6766442" y="1180620"/>
                  <a:pt x="6638414" y="1200329"/>
                </a:cubicBezTo>
                <a:cubicBezTo>
                  <a:pt x="6510386" y="1220038"/>
                  <a:pt x="6305964" y="1155807"/>
                  <a:pt x="6057117" y="1200329"/>
                </a:cubicBezTo>
                <a:cubicBezTo>
                  <a:pt x="5808270" y="1244851"/>
                  <a:pt x="5779997" y="1159005"/>
                  <a:pt x="5557201" y="1200329"/>
                </a:cubicBezTo>
                <a:cubicBezTo>
                  <a:pt x="5334405" y="1241653"/>
                  <a:pt x="5224410" y="1159292"/>
                  <a:pt x="4975904" y="1200329"/>
                </a:cubicBezTo>
                <a:cubicBezTo>
                  <a:pt x="4727398" y="1241366"/>
                  <a:pt x="4751640" y="1193405"/>
                  <a:pt x="4557370" y="1200329"/>
                </a:cubicBezTo>
                <a:cubicBezTo>
                  <a:pt x="4363100" y="1207253"/>
                  <a:pt x="4102470" y="1186420"/>
                  <a:pt x="3976073" y="1200329"/>
                </a:cubicBezTo>
                <a:cubicBezTo>
                  <a:pt x="3849676" y="1214238"/>
                  <a:pt x="3518680" y="1181709"/>
                  <a:pt x="3394776" y="1200329"/>
                </a:cubicBezTo>
                <a:cubicBezTo>
                  <a:pt x="3270872" y="1218949"/>
                  <a:pt x="3110719" y="1195418"/>
                  <a:pt x="2894860" y="1200329"/>
                </a:cubicBezTo>
                <a:cubicBezTo>
                  <a:pt x="2679001" y="1205240"/>
                  <a:pt x="2554241" y="1154438"/>
                  <a:pt x="2313563" y="1200329"/>
                </a:cubicBezTo>
                <a:cubicBezTo>
                  <a:pt x="2072885" y="1246220"/>
                  <a:pt x="2072468" y="1182617"/>
                  <a:pt x="1976411" y="1200329"/>
                </a:cubicBezTo>
                <a:cubicBezTo>
                  <a:pt x="1880354" y="1218041"/>
                  <a:pt x="1625086" y="1173091"/>
                  <a:pt x="1476495" y="1200329"/>
                </a:cubicBezTo>
                <a:cubicBezTo>
                  <a:pt x="1327904" y="1227567"/>
                  <a:pt x="1130251" y="1125205"/>
                  <a:pt x="813816" y="1200329"/>
                </a:cubicBezTo>
                <a:cubicBezTo>
                  <a:pt x="497381" y="1275453"/>
                  <a:pt x="321406" y="1155674"/>
                  <a:pt x="0" y="1200329"/>
                </a:cubicBezTo>
                <a:cubicBezTo>
                  <a:pt x="-28943" y="1087008"/>
                  <a:pt x="15210" y="891817"/>
                  <a:pt x="0" y="812223"/>
                </a:cubicBezTo>
                <a:cubicBezTo>
                  <a:pt x="-15210" y="732629"/>
                  <a:pt x="25061" y="532096"/>
                  <a:pt x="0" y="412113"/>
                </a:cubicBezTo>
                <a:cubicBezTo>
                  <a:pt x="-25061" y="292130"/>
                  <a:pt x="44539" y="90484"/>
                  <a:pt x="0" y="0"/>
                </a:cubicBezTo>
                <a:close/>
              </a:path>
            </a:pathLst>
          </a:custGeom>
          <a:solidFill>
            <a:schemeClr val="accent1">
              <a:lumMod val="20000"/>
              <a:lumOff val="80000"/>
            </a:schemeClr>
          </a:solidFill>
          <a:ln w="38100">
            <a:extLst>
              <a:ext uri="{C807C97D-BFC1-408E-A445-0C87EB9F89A2}">
                <ask:lineSketchStyleProps xmlns:ask="http://schemas.microsoft.com/office/drawing/2018/sketchyshapes" sd="4079506134">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lvl1pPr indent="3476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indent="0" algn="just" defTabSz="1219170" eaLnBrk="1" hangingPunct="1">
              <a:buClr>
                <a:srgbClr val="000000"/>
              </a:buClr>
            </a:pPr>
            <a:r>
              <a:rPr lang="vi-VN"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rPr>
              <a:t>Biết cách viết bài văn kể lại một câu chuyện đã học hoặc đã nghe.</a:t>
            </a:r>
            <a:endParaRPr lang="en-US" altLang="en-US" sz="3600" b="1" kern="0" dirty="0">
              <a:solidFill>
                <a:srgbClr val="3F2732"/>
              </a:solidFill>
              <a:latin typeface="Cambria" panose="02040503050406030204" pitchFamily="18" charset="0"/>
              <a:ea typeface="Cambria" panose="02040503050406030204" pitchFamily="18" charset="0"/>
              <a:cs typeface="Arial" panose="020B0604020202020204" pitchFamily="34"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39" name="Text Box 4">
            <a:extLst>
              <a:ext uri="{FF2B5EF4-FFF2-40B4-BE49-F238E27FC236}">
                <a16:creationId xmlns:a16="http://schemas.microsoft.com/office/drawing/2014/main" id="{0258B259-14F0-4D4A-80DB-7871597DE2C1}"/>
              </a:ext>
            </a:extLst>
          </p:cNvPr>
          <p:cNvSpPr txBox="1">
            <a:spLocks noChangeArrowheads="1"/>
          </p:cNvSpPr>
          <p:nvPr/>
        </p:nvSpPr>
        <p:spPr bwMode="auto">
          <a:xfrm>
            <a:off x="1418559" y="2228606"/>
            <a:ext cx="7954042" cy="1446550"/>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kern="0" dirty="0">
                <a:solidFill>
                  <a:srgbClr val="3F2732"/>
                </a:solidFill>
                <a:latin typeface="Cambria" panose="02040503050406030204" pitchFamily="18" charset="0"/>
                <a:ea typeface="Cambria" panose="02040503050406030204" pitchFamily="18" charset="0"/>
                <a:cs typeface="Arial"/>
                <a:sym typeface="Arial"/>
              </a:rPr>
              <a:t>Viết bài văn kể lại một câu chuyện đã đọc hoặc đã nghe.</a:t>
            </a:r>
          </a:p>
        </p:txBody>
      </p:sp>
      <p:grpSp>
        <p:nvGrpSpPr>
          <p:cNvPr id="116" name="Google Shape;1334;p36">
            <a:extLst>
              <a:ext uri="{FF2B5EF4-FFF2-40B4-BE49-F238E27FC236}">
                <a16:creationId xmlns:a16="http://schemas.microsoft.com/office/drawing/2014/main" id="{A7CAC8DB-345D-47EF-BE8A-0C0BBC4033CD}"/>
              </a:ext>
            </a:extLst>
          </p:cNvPr>
          <p:cNvGrpSpPr/>
          <p:nvPr/>
        </p:nvGrpSpPr>
        <p:grpSpPr>
          <a:xfrm>
            <a:off x="7709708" y="3048000"/>
            <a:ext cx="3881131" cy="3769419"/>
            <a:chOff x="4707825" y="711949"/>
            <a:chExt cx="3573451" cy="3719596"/>
          </a:xfrm>
        </p:grpSpPr>
        <p:sp>
          <p:nvSpPr>
            <p:cNvPr id="117" name="Google Shape;1335;p36">
              <a:extLst>
                <a:ext uri="{FF2B5EF4-FFF2-40B4-BE49-F238E27FC236}">
                  <a16:creationId xmlns:a16="http://schemas.microsoft.com/office/drawing/2014/main" id="{9B9791DD-4744-4B41-8AC7-76F98D66786C}"/>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336;p36">
              <a:extLst>
                <a:ext uri="{FF2B5EF4-FFF2-40B4-BE49-F238E27FC236}">
                  <a16:creationId xmlns:a16="http://schemas.microsoft.com/office/drawing/2014/main" id="{A73A9C7A-755D-4F4B-A51F-9B16527E5BBF}"/>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337;p36">
              <a:extLst>
                <a:ext uri="{FF2B5EF4-FFF2-40B4-BE49-F238E27FC236}">
                  <a16:creationId xmlns:a16="http://schemas.microsoft.com/office/drawing/2014/main" id="{F3DD35D7-F321-4FD9-9BC6-9972534CC8CB}"/>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338;p36">
              <a:extLst>
                <a:ext uri="{FF2B5EF4-FFF2-40B4-BE49-F238E27FC236}">
                  <a16:creationId xmlns:a16="http://schemas.microsoft.com/office/drawing/2014/main" id="{A4E674CD-BC39-410C-8E96-493C7095294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339;p36">
              <a:extLst>
                <a:ext uri="{FF2B5EF4-FFF2-40B4-BE49-F238E27FC236}">
                  <a16:creationId xmlns:a16="http://schemas.microsoft.com/office/drawing/2014/main" id="{0E21EEE8-5FC8-4A15-BDD7-5B376DAC8A37}"/>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340;p36">
              <a:extLst>
                <a:ext uri="{FF2B5EF4-FFF2-40B4-BE49-F238E27FC236}">
                  <a16:creationId xmlns:a16="http://schemas.microsoft.com/office/drawing/2014/main" id="{71BCC347-BCAF-4254-AEC6-917820CAF214}"/>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341;p36">
              <a:extLst>
                <a:ext uri="{FF2B5EF4-FFF2-40B4-BE49-F238E27FC236}">
                  <a16:creationId xmlns:a16="http://schemas.microsoft.com/office/drawing/2014/main" id="{734CAEEA-B496-43B6-849E-26FC7AD3E432}"/>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342;p36">
              <a:extLst>
                <a:ext uri="{FF2B5EF4-FFF2-40B4-BE49-F238E27FC236}">
                  <a16:creationId xmlns:a16="http://schemas.microsoft.com/office/drawing/2014/main" id="{1B6788E8-E3A6-40CB-962B-FE202CBE6370}"/>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343;p36">
              <a:extLst>
                <a:ext uri="{FF2B5EF4-FFF2-40B4-BE49-F238E27FC236}">
                  <a16:creationId xmlns:a16="http://schemas.microsoft.com/office/drawing/2014/main" id="{AC23B955-FBE5-4B03-A9CE-D2EE14AC14DF}"/>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344;p36">
              <a:extLst>
                <a:ext uri="{FF2B5EF4-FFF2-40B4-BE49-F238E27FC236}">
                  <a16:creationId xmlns:a16="http://schemas.microsoft.com/office/drawing/2014/main" id="{D9E7DDD6-8577-47FC-A18F-30D7F7D1620D}"/>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345;p36">
              <a:extLst>
                <a:ext uri="{FF2B5EF4-FFF2-40B4-BE49-F238E27FC236}">
                  <a16:creationId xmlns:a16="http://schemas.microsoft.com/office/drawing/2014/main" id="{CD69B708-07B0-49DB-B066-D963D6B8CCE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346;p36">
              <a:extLst>
                <a:ext uri="{FF2B5EF4-FFF2-40B4-BE49-F238E27FC236}">
                  <a16:creationId xmlns:a16="http://schemas.microsoft.com/office/drawing/2014/main" id="{8EF66A00-276B-4CA7-B906-D25B233064C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347;p36">
              <a:extLst>
                <a:ext uri="{FF2B5EF4-FFF2-40B4-BE49-F238E27FC236}">
                  <a16:creationId xmlns:a16="http://schemas.microsoft.com/office/drawing/2014/main" id="{4A54A393-16EE-48E2-8013-57FB2117C1BB}"/>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348;p36">
              <a:extLst>
                <a:ext uri="{FF2B5EF4-FFF2-40B4-BE49-F238E27FC236}">
                  <a16:creationId xmlns:a16="http://schemas.microsoft.com/office/drawing/2014/main" id="{B10F0B77-6710-43CF-8339-C4866F4D85DB}"/>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349;p36">
              <a:extLst>
                <a:ext uri="{FF2B5EF4-FFF2-40B4-BE49-F238E27FC236}">
                  <a16:creationId xmlns:a16="http://schemas.microsoft.com/office/drawing/2014/main" id="{6CEC9180-32A4-4055-9076-64F3F891A884}"/>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350;p36">
              <a:extLst>
                <a:ext uri="{FF2B5EF4-FFF2-40B4-BE49-F238E27FC236}">
                  <a16:creationId xmlns:a16="http://schemas.microsoft.com/office/drawing/2014/main" id="{FED917F9-4DB8-4A57-B2D2-5D11E727C3B4}"/>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351;p36">
              <a:extLst>
                <a:ext uri="{FF2B5EF4-FFF2-40B4-BE49-F238E27FC236}">
                  <a16:creationId xmlns:a16="http://schemas.microsoft.com/office/drawing/2014/main" id="{B182C7C9-8C57-460D-ADBD-BB474300B960}"/>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352;p36">
              <a:extLst>
                <a:ext uri="{FF2B5EF4-FFF2-40B4-BE49-F238E27FC236}">
                  <a16:creationId xmlns:a16="http://schemas.microsoft.com/office/drawing/2014/main" id="{D97C9F63-1CD3-4C11-AE46-5CDB32FEE5B8}"/>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353;p36">
              <a:extLst>
                <a:ext uri="{FF2B5EF4-FFF2-40B4-BE49-F238E27FC236}">
                  <a16:creationId xmlns:a16="http://schemas.microsoft.com/office/drawing/2014/main" id="{2BBE450A-E011-4C34-A265-C9246589F4C0}"/>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354;p36">
              <a:extLst>
                <a:ext uri="{FF2B5EF4-FFF2-40B4-BE49-F238E27FC236}">
                  <a16:creationId xmlns:a16="http://schemas.microsoft.com/office/drawing/2014/main" id="{DEB257CE-C70A-48DA-9A1C-8723685C672D}"/>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355;p36">
              <a:extLst>
                <a:ext uri="{FF2B5EF4-FFF2-40B4-BE49-F238E27FC236}">
                  <a16:creationId xmlns:a16="http://schemas.microsoft.com/office/drawing/2014/main" id="{88151EA0-C1E5-474F-BEA9-28D5A1CBFF38}"/>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356;p36">
              <a:extLst>
                <a:ext uri="{FF2B5EF4-FFF2-40B4-BE49-F238E27FC236}">
                  <a16:creationId xmlns:a16="http://schemas.microsoft.com/office/drawing/2014/main" id="{2C56A954-7EAD-4FA3-9D55-7871DFA61BE4}"/>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357;p36">
              <a:extLst>
                <a:ext uri="{FF2B5EF4-FFF2-40B4-BE49-F238E27FC236}">
                  <a16:creationId xmlns:a16="http://schemas.microsoft.com/office/drawing/2014/main" id="{559C589E-FE24-4F09-952B-5B4FC3AC8414}"/>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358;p36">
              <a:extLst>
                <a:ext uri="{FF2B5EF4-FFF2-40B4-BE49-F238E27FC236}">
                  <a16:creationId xmlns:a16="http://schemas.microsoft.com/office/drawing/2014/main" id="{7998F44F-9FAA-4E8C-B1C2-9B45E2DE5F39}"/>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359;p36">
              <a:extLst>
                <a:ext uri="{FF2B5EF4-FFF2-40B4-BE49-F238E27FC236}">
                  <a16:creationId xmlns:a16="http://schemas.microsoft.com/office/drawing/2014/main" id="{F2F7249E-7595-42AA-9F9B-AC905F25CF9A}"/>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360;p36">
              <a:extLst>
                <a:ext uri="{FF2B5EF4-FFF2-40B4-BE49-F238E27FC236}">
                  <a16:creationId xmlns:a16="http://schemas.microsoft.com/office/drawing/2014/main" id="{4AB42E6D-C14D-480D-B9DC-FF16044E0FAE}"/>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361;p36">
              <a:extLst>
                <a:ext uri="{FF2B5EF4-FFF2-40B4-BE49-F238E27FC236}">
                  <a16:creationId xmlns:a16="http://schemas.microsoft.com/office/drawing/2014/main" id="{1F0A2481-7E9D-4416-BB5B-D4A174EE0910}"/>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362;p36">
              <a:extLst>
                <a:ext uri="{FF2B5EF4-FFF2-40B4-BE49-F238E27FC236}">
                  <a16:creationId xmlns:a16="http://schemas.microsoft.com/office/drawing/2014/main" id="{4B0310D6-D34A-4D8D-A8B8-4C3C81BE7FE4}"/>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363;p36">
              <a:extLst>
                <a:ext uri="{FF2B5EF4-FFF2-40B4-BE49-F238E27FC236}">
                  <a16:creationId xmlns:a16="http://schemas.microsoft.com/office/drawing/2014/main" id="{C1ACDAED-B311-409C-B668-84CF9C3BE255}"/>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6" name="Google Shape;1364;p36">
              <a:extLst>
                <a:ext uri="{FF2B5EF4-FFF2-40B4-BE49-F238E27FC236}">
                  <a16:creationId xmlns:a16="http://schemas.microsoft.com/office/drawing/2014/main" id="{79BBA59D-7048-46EB-96AE-6472C6C51537}"/>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7" name="Google Shape;1365;p36">
              <a:extLst>
                <a:ext uri="{FF2B5EF4-FFF2-40B4-BE49-F238E27FC236}">
                  <a16:creationId xmlns:a16="http://schemas.microsoft.com/office/drawing/2014/main" id="{BEFFD068-93A6-4996-9C9E-5D987B4DD010}"/>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366;p36">
              <a:extLst>
                <a:ext uri="{FF2B5EF4-FFF2-40B4-BE49-F238E27FC236}">
                  <a16:creationId xmlns:a16="http://schemas.microsoft.com/office/drawing/2014/main" id="{54BFEDD3-1633-45EF-9536-81DDC526B390}"/>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367;p36">
              <a:extLst>
                <a:ext uri="{FF2B5EF4-FFF2-40B4-BE49-F238E27FC236}">
                  <a16:creationId xmlns:a16="http://schemas.microsoft.com/office/drawing/2014/main" id="{FF153C1B-6B91-4812-BD84-BC2C47A5433C}"/>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368;p36">
              <a:extLst>
                <a:ext uri="{FF2B5EF4-FFF2-40B4-BE49-F238E27FC236}">
                  <a16:creationId xmlns:a16="http://schemas.microsoft.com/office/drawing/2014/main" id="{BBD8C5B6-BD8A-496A-89FC-D7EE3BCAEAE7}"/>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369;p36">
              <a:extLst>
                <a:ext uri="{FF2B5EF4-FFF2-40B4-BE49-F238E27FC236}">
                  <a16:creationId xmlns:a16="http://schemas.microsoft.com/office/drawing/2014/main" id="{B3DF9639-146C-48F1-A7B3-C7BF5396492B}"/>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370;p36">
              <a:extLst>
                <a:ext uri="{FF2B5EF4-FFF2-40B4-BE49-F238E27FC236}">
                  <a16:creationId xmlns:a16="http://schemas.microsoft.com/office/drawing/2014/main" id="{087C4B12-8E62-4B60-9D4C-5854DD0FEBF6}"/>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371;p36">
              <a:extLst>
                <a:ext uri="{FF2B5EF4-FFF2-40B4-BE49-F238E27FC236}">
                  <a16:creationId xmlns:a16="http://schemas.microsoft.com/office/drawing/2014/main" id="{B24B603D-0278-4540-B5CD-CF4E1A1D4092}"/>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372;p36">
              <a:extLst>
                <a:ext uri="{FF2B5EF4-FFF2-40B4-BE49-F238E27FC236}">
                  <a16:creationId xmlns:a16="http://schemas.microsoft.com/office/drawing/2014/main" id="{859826E6-9AFC-431A-BF50-162113CC9A60}"/>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373;p36">
              <a:extLst>
                <a:ext uri="{FF2B5EF4-FFF2-40B4-BE49-F238E27FC236}">
                  <a16:creationId xmlns:a16="http://schemas.microsoft.com/office/drawing/2014/main" id="{EF4FE71B-DE2A-405E-80B5-DE5192085F5F}"/>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374;p36">
              <a:extLst>
                <a:ext uri="{FF2B5EF4-FFF2-40B4-BE49-F238E27FC236}">
                  <a16:creationId xmlns:a16="http://schemas.microsoft.com/office/drawing/2014/main" id="{92B2D4AB-695F-4EA7-9159-31D66E7B864A}"/>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375;p36">
              <a:extLst>
                <a:ext uri="{FF2B5EF4-FFF2-40B4-BE49-F238E27FC236}">
                  <a16:creationId xmlns:a16="http://schemas.microsoft.com/office/drawing/2014/main" id="{3EDF00B0-131A-45DC-AC50-7F4E7DE4363B}"/>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376;p36">
              <a:extLst>
                <a:ext uri="{FF2B5EF4-FFF2-40B4-BE49-F238E27FC236}">
                  <a16:creationId xmlns:a16="http://schemas.microsoft.com/office/drawing/2014/main" id="{648C0ED6-2995-4D3B-9CD1-5CA6135F1074}"/>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377;p36">
              <a:extLst>
                <a:ext uri="{FF2B5EF4-FFF2-40B4-BE49-F238E27FC236}">
                  <a16:creationId xmlns:a16="http://schemas.microsoft.com/office/drawing/2014/main" id="{F15D4DCE-C8FD-4FAC-A939-18A8D90D0E3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378;p36">
              <a:extLst>
                <a:ext uri="{FF2B5EF4-FFF2-40B4-BE49-F238E27FC236}">
                  <a16:creationId xmlns:a16="http://schemas.microsoft.com/office/drawing/2014/main" id="{9CB277FE-697F-4436-9AD9-D459BEEFEB28}"/>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379;p36">
              <a:extLst>
                <a:ext uri="{FF2B5EF4-FFF2-40B4-BE49-F238E27FC236}">
                  <a16:creationId xmlns:a16="http://schemas.microsoft.com/office/drawing/2014/main" id="{FE9BD592-1314-4F1A-91EC-19251DA66A76}"/>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380;p36">
              <a:extLst>
                <a:ext uri="{FF2B5EF4-FFF2-40B4-BE49-F238E27FC236}">
                  <a16:creationId xmlns:a16="http://schemas.microsoft.com/office/drawing/2014/main" id="{966BCD70-A63C-47A4-B256-E52E57EB3DA3}"/>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381;p36">
              <a:extLst>
                <a:ext uri="{FF2B5EF4-FFF2-40B4-BE49-F238E27FC236}">
                  <a16:creationId xmlns:a16="http://schemas.microsoft.com/office/drawing/2014/main" id="{39638A36-AD2E-4438-86B2-048E46ABFB22}"/>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382;p36">
              <a:extLst>
                <a:ext uri="{FF2B5EF4-FFF2-40B4-BE49-F238E27FC236}">
                  <a16:creationId xmlns:a16="http://schemas.microsoft.com/office/drawing/2014/main" id="{8D841098-2026-42C8-9BD3-7EAC014CFC75}"/>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383;p36">
              <a:extLst>
                <a:ext uri="{FF2B5EF4-FFF2-40B4-BE49-F238E27FC236}">
                  <a16:creationId xmlns:a16="http://schemas.microsoft.com/office/drawing/2014/main" id="{BAE81EBE-AFA0-4213-BDE6-5FE29C01152D}"/>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384;p36">
              <a:extLst>
                <a:ext uri="{FF2B5EF4-FFF2-40B4-BE49-F238E27FC236}">
                  <a16:creationId xmlns:a16="http://schemas.microsoft.com/office/drawing/2014/main" id="{65A62949-BD5D-4960-96C9-F6791161B602}"/>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385;p36">
              <a:extLst>
                <a:ext uri="{FF2B5EF4-FFF2-40B4-BE49-F238E27FC236}">
                  <a16:creationId xmlns:a16="http://schemas.microsoft.com/office/drawing/2014/main" id="{A553120C-03E2-4549-96F1-FBC6B2823AE6}"/>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386;p36">
              <a:extLst>
                <a:ext uri="{FF2B5EF4-FFF2-40B4-BE49-F238E27FC236}">
                  <a16:creationId xmlns:a16="http://schemas.microsoft.com/office/drawing/2014/main" id="{4BB81107-2A5B-45C6-A4D9-272A8C8D26BF}"/>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387;p36">
              <a:extLst>
                <a:ext uri="{FF2B5EF4-FFF2-40B4-BE49-F238E27FC236}">
                  <a16:creationId xmlns:a16="http://schemas.microsoft.com/office/drawing/2014/main" id="{496A6308-A56E-4C3A-8A72-F4C1F85D62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388;p36">
              <a:extLst>
                <a:ext uri="{FF2B5EF4-FFF2-40B4-BE49-F238E27FC236}">
                  <a16:creationId xmlns:a16="http://schemas.microsoft.com/office/drawing/2014/main" id="{BD309D22-7325-43F6-8948-313D69C53055}"/>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389;p36">
              <a:extLst>
                <a:ext uri="{FF2B5EF4-FFF2-40B4-BE49-F238E27FC236}">
                  <a16:creationId xmlns:a16="http://schemas.microsoft.com/office/drawing/2014/main" id="{7F1E664D-168B-4F70-AD73-5E427583ABE7}"/>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390;p36">
              <a:extLst>
                <a:ext uri="{FF2B5EF4-FFF2-40B4-BE49-F238E27FC236}">
                  <a16:creationId xmlns:a16="http://schemas.microsoft.com/office/drawing/2014/main" id="{B08FD984-51FD-44A0-9FDB-162DC22A29E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391;p36">
              <a:extLst>
                <a:ext uri="{FF2B5EF4-FFF2-40B4-BE49-F238E27FC236}">
                  <a16:creationId xmlns:a16="http://schemas.microsoft.com/office/drawing/2014/main" id="{A79180F1-540F-4312-8C32-CF41AA273B63}"/>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392;p36">
              <a:extLst>
                <a:ext uri="{FF2B5EF4-FFF2-40B4-BE49-F238E27FC236}">
                  <a16:creationId xmlns:a16="http://schemas.microsoft.com/office/drawing/2014/main" id="{018F7288-5BA8-476D-9EE2-CB1A353F9C2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393;p36">
              <a:extLst>
                <a:ext uri="{FF2B5EF4-FFF2-40B4-BE49-F238E27FC236}">
                  <a16:creationId xmlns:a16="http://schemas.microsoft.com/office/drawing/2014/main" id="{2CC60FD3-E742-4C82-9321-17EB3C6895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394;p36">
              <a:extLst>
                <a:ext uri="{FF2B5EF4-FFF2-40B4-BE49-F238E27FC236}">
                  <a16:creationId xmlns:a16="http://schemas.microsoft.com/office/drawing/2014/main" id="{C846FE0C-C854-4F88-A44B-D7DD9A2B7B7A}"/>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395;p36">
              <a:extLst>
                <a:ext uri="{FF2B5EF4-FFF2-40B4-BE49-F238E27FC236}">
                  <a16:creationId xmlns:a16="http://schemas.microsoft.com/office/drawing/2014/main" id="{43C86AA9-06F8-4F90-B25D-1CB3480656ED}"/>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396;p36">
              <a:extLst>
                <a:ext uri="{FF2B5EF4-FFF2-40B4-BE49-F238E27FC236}">
                  <a16:creationId xmlns:a16="http://schemas.microsoft.com/office/drawing/2014/main" id="{8D2F5745-C678-4304-82C5-5E63EB46B239}"/>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397;p36">
              <a:extLst>
                <a:ext uri="{FF2B5EF4-FFF2-40B4-BE49-F238E27FC236}">
                  <a16:creationId xmlns:a16="http://schemas.microsoft.com/office/drawing/2014/main" id="{FA658153-499B-4264-9D32-9889ABC2A7AC}"/>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398;p36">
              <a:extLst>
                <a:ext uri="{FF2B5EF4-FFF2-40B4-BE49-F238E27FC236}">
                  <a16:creationId xmlns:a16="http://schemas.microsoft.com/office/drawing/2014/main" id="{C51ED889-F0F5-4D52-9BDD-6E918FCFE529}"/>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1" name="Google Shape;1399;p36">
              <a:extLst>
                <a:ext uri="{FF2B5EF4-FFF2-40B4-BE49-F238E27FC236}">
                  <a16:creationId xmlns:a16="http://schemas.microsoft.com/office/drawing/2014/main" id="{848FB13C-7ADE-4493-91F6-5A2A71646F8F}"/>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00;p36">
              <a:extLst>
                <a:ext uri="{FF2B5EF4-FFF2-40B4-BE49-F238E27FC236}">
                  <a16:creationId xmlns:a16="http://schemas.microsoft.com/office/drawing/2014/main" id="{1F70C068-90BE-4168-836B-E52550656F5E}"/>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01;p36">
              <a:extLst>
                <a:ext uri="{FF2B5EF4-FFF2-40B4-BE49-F238E27FC236}">
                  <a16:creationId xmlns:a16="http://schemas.microsoft.com/office/drawing/2014/main" id="{BCC0D9C5-8830-43F2-8E76-2988EDC61EA7}"/>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02;p36">
              <a:extLst>
                <a:ext uri="{FF2B5EF4-FFF2-40B4-BE49-F238E27FC236}">
                  <a16:creationId xmlns:a16="http://schemas.microsoft.com/office/drawing/2014/main" id="{A391489B-6131-4B4F-9960-8D167975530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03;p36">
              <a:extLst>
                <a:ext uri="{FF2B5EF4-FFF2-40B4-BE49-F238E27FC236}">
                  <a16:creationId xmlns:a16="http://schemas.microsoft.com/office/drawing/2014/main" id="{382B7391-993B-43CC-9BAF-D330A5C06E6C}"/>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04;p36">
              <a:extLst>
                <a:ext uri="{FF2B5EF4-FFF2-40B4-BE49-F238E27FC236}">
                  <a16:creationId xmlns:a16="http://schemas.microsoft.com/office/drawing/2014/main" id="{454D8C5C-E427-4E00-94F1-4D498A353FFE}"/>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05;p36">
              <a:extLst>
                <a:ext uri="{FF2B5EF4-FFF2-40B4-BE49-F238E27FC236}">
                  <a16:creationId xmlns:a16="http://schemas.microsoft.com/office/drawing/2014/main" id="{71286194-3980-4892-AF66-877199F4C98B}"/>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06;p36">
              <a:extLst>
                <a:ext uri="{FF2B5EF4-FFF2-40B4-BE49-F238E27FC236}">
                  <a16:creationId xmlns:a16="http://schemas.microsoft.com/office/drawing/2014/main" id="{1A420F08-7659-4E2E-AB1C-B42906F7DAE2}"/>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07;p36">
              <a:extLst>
                <a:ext uri="{FF2B5EF4-FFF2-40B4-BE49-F238E27FC236}">
                  <a16:creationId xmlns:a16="http://schemas.microsoft.com/office/drawing/2014/main" id="{BDBC0730-387F-46A9-A487-A0E840ADA69E}"/>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08;p36">
              <a:extLst>
                <a:ext uri="{FF2B5EF4-FFF2-40B4-BE49-F238E27FC236}">
                  <a16:creationId xmlns:a16="http://schemas.microsoft.com/office/drawing/2014/main" id="{63C08D96-831A-4C72-930A-5AEAA24DB069}"/>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09;p36">
              <a:extLst>
                <a:ext uri="{FF2B5EF4-FFF2-40B4-BE49-F238E27FC236}">
                  <a16:creationId xmlns:a16="http://schemas.microsoft.com/office/drawing/2014/main" id="{7B577FDF-877B-4917-A2E4-C4D63F582D0E}"/>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10;p36">
              <a:extLst>
                <a:ext uri="{FF2B5EF4-FFF2-40B4-BE49-F238E27FC236}">
                  <a16:creationId xmlns:a16="http://schemas.microsoft.com/office/drawing/2014/main" id="{994F0262-0A5F-47ED-B0A2-BAC4D2781F48}"/>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11;p36">
              <a:extLst>
                <a:ext uri="{FF2B5EF4-FFF2-40B4-BE49-F238E27FC236}">
                  <a16:creationId xmlns:a16="http://schemas.microsoft.com/office/drawing/2014/main" id="{73725757-3C3E-4D36-BC85-7F30EC260521}"/>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12;p36">
              <a:extLst>
                <a:ext uri="{FF2B5EF4-FFF2-40B4-BE49-F238E27FC236}">
                  <a16:creationId xmlns:a16="http://schemas.microsoft.com/office/drawing/2014/main" id="{6DF1B616-0512-46E5-A44C-235E26FEC008}"/>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13;p36">
              <a:extLst>
                <a:ext uri="{FF2B5EF4-FFF2-40B4-BE49-F238E27FC236}">
                  <a16:creationId xmlns:a16="http://schemas.microsoft.com/office/drawing/2014/main" id="{6961D291-A50E-4A08-BA84-00420DE080F2}"/>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14;p36">
              <a:extLst>
                <a:ext uri="{FF2B5EF4-FFF2-40B4-BE49-F238E27FC236}">
                  <a16:creationId xmlns:a16="http://schemas.microsoft.com/office/drawing/2014/main" id="{BD3921CC-04DE-4B63-AC0B-A9D15B0222CD}"/>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15;p36">
              <a:extLst>
                <a:ext uri="{FF2B5EF4-FFF2-40B4-BE49-F238E27FC236}">
                  <a16:creationId xmlns:a16="http://schemas.microsoft.com/office/drawing/2014/main" id="{D5858D7F-59A6-4769-8598-B25E7D44F64E}"/>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16;p36">
              <a:extLst>
                <a:ext uri="{FF2B5EF4-FFF2-40B4-BE49-F238E27FC236}">
                  <a16:creationId xmlns:a16="http://schemas.microsoft.com/office/drawing/2014/main" id="{0F03326B-B33D-4737-A2F9-AA477614CC4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17;p36">
              <a:extLst>
                <a:ext uri="{FF2B5EF4-FFF2-40B4-BE49-F238E27FC236}">
                  <a16:creationId xmlns:a16="http://schemas.microsoft.com/office/drawing/2014/main" id="{E6E33546-68CC-4302-AA85-1B6DCAEB49F3}"/>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18;p36">
              <a:extLst>
                <a:ext uri="{FF2B5EF4-FFF2-40B4-BE49-F238E27FC236}">
                  <a16:creationId xmlns:a16="http://schemas.microsoft.com/office/drawing/2014/main" id="{063CD881-D728-4D26-97F1-2611D402AD09}"/>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19;p36">
              <a:extLst>
                <a:ext uri="{FF2B5EF4-FFF2-40B4-BE49-F238E27FC236}">
                  <a16:creationId xmlns:a16="http://schemas.microsoft.com/office/drawing/2014/main" id="{420812B8-75B8-43CE-B222-0E2E5437D5A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20;p36">
              <a:extLst>
                <a:ext uri="{FF2B5EF4-FFF2-40B4-BE49-F238E27FC236}">
                  <a16:creationId xmlns:a16="http://schemas.microsoft.com/office/drawing/2014/main" id="{C45847D1-65D1-47D4-B701-79DF991A2C06}"/>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21;p36">
              <a:extLst>
                <a:ext uri="{FF2B5EF4-FFF2-40B4-BE49-F238E27FC236}">
                  <a16:creationId xmlns:a16="http://schemas.microsoft.com/office/drawing/2014/main" id="{B32333B2-C952-406D-9FBE-AB0FF85580E3}"/>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22;p36">
              <a:extLst>
                <a:ext uri="{FF2B5EF4-FFF2-40B4-BE49-F238E27FC236}">
                  <a16:creationId xmlns:a16="http://schemas.microsoft.com/office/drawing/2014/main" id="{CD4986C4-D5BC-4840-BF21-13435095398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23;p36">
              <a:extLst>
                <a:ext uri="{FF2B5EF4-FFF2-40B4-BE49-F238E27FC236}">
                  <a16:creationId xmlns:a16="http://schemas.microsoft.com/office/drawing/2014/main" id="{6C3C0E79-992A-4EDA-A8BD-8B9EDB6AC46F}"/>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24;p36">
              <a:extLst>
                <a:ext uri="{FF2B5EF4-FFF2-40B4-BE49-F238E27FC236}">
                  <a16:creationId xmlns:a16="http://schemas.microsoft.com/office/drawing/2014/main" id="{9B302031-C4A6-4FF0-BB8F-4AB89E28ED18}"/>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25;p36">
              <a:extLst>
                <a:ext uri="{FF2B5EF4-FFF2-40B4-BE49-F238E27FC236}">
                  <a16:creationId xmlns:a16="http://schemas.microsoft.com/office/drawing/2014/main" id="{8DB88E2E-3ED3-4397-91EE-EF5DE3AD950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26;p36">
              <a:extLst>
                <a:ext uri="{FF2B5EF4-FFF2-40B4-BE49-F238E27FC236}">
                  <a16:creationId xmlns:a16="http://schemas.microsoft.com/office/drawing/2014/main" id="{24DDA703-4DAB-4678-B890-E2EF6C8A1925}"/>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27;p36">
              <a:extLst>
                <a:ext uri="{FF2B5EF4-FFF2-40B4-BE49-F238E27FC236}">
                  <a16:creationId xmlns:a16="http://schemas.microsoft.com/office/drawing/2014/main" id="{AB18454F-C0C8-4E74-8A3F-EFB283F6CEEF}"/>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28;p36">
              <a:extLst>
                <a:ext uri="{FF2B5EF4-FFF2-40B4-BE49-F238E27FC236}">
                  <a16:creationId xmlns:a16="http://schemas.microsoft.com/office/drawing/2014/main" id="{72C7BBD7-46C1-4649-AF09-52C790B5C670}"/>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29;p36">
              <a:extLst>
                <a:ext uri="{FF2B5EF4-FFF2-40B4-BE49-F238E27FC236}">
                  <a16:creationId xmlns:a16="http://schemas.microsoft.com/office/drawing/2014/main" id="{2486F4CF-8E97-4892-A570-A3482AA54F66}"/>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30;p36">
              <a:extLst>
                <a:ext uri="{FF2B5EF4-FFF2-40B4-BE49-F238E27FC236}">
                  <a16:creationId xmlns:a16="http://schemas.microsoft.com/office/drawing/2014/main" id="{72289702-43C5-4A25-B3DA-FB096406D999}"/>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431;p36">
              <a:extLst>
                <a:ext uri="{FF2B5EF4-FFF2-40B4-BE49-F238E27FC236}">
                  <a16:creationId xmlns:a16="http://schemas.microsoft.com/office/drawing/2014/main" id="{59E9B84B-48F5-4131-8009-55E66461FDB0}"/>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432;p36">
              <a:extLst>
                <a:ext uri="{FF2B5EF4-FFF2-40B4-BE49-F238E27FC236}">
                  <a16:creationId xmlns:a16="http://schemas.microsoft.com/office/drawing/2014/main" id="{DF8782C6-D622-4E16-9D91-ED433A980CD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433;p36">
              <a:extLst>
                <a:ext uri="{FF2B5EF4-FFF2-40B4-BE49-F238E27FC236}">
                  <a16:creationId xmlns:a16="http://schemas.microsoft.com/office/drawing/2014/main" id="{7DB28C56-42FF-46C4-B971-57B0116DDACF}"/>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434;p36">
              <a:extLst>
                <a:ext uri="{FF2B5EF4-FFF2-40B4-BE49-F238E27FC236}">
                  <a16:creationId xmlns:a16="http://schemas.microsoft.com/office/drawing/2014/main" id="{3C599845-3926-4424-8CCE-9B6B2C39427E}"/>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435;p36">
              <a:extLst>
                <a:ext uri="{FF2B5EF4-FFF2-40B4-BE49-F238E27FC236}">
                  <a16:creationId xmlns:a16="http://schemas.microsoft.com/office/drawing/2014/main" id="{B29F7A4F-080C-4FB4-828B-C16C7A9E84A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436;p36">
              <a:extLst>
                <a:ext uri="{FF2B5EF4-FFF2-40B4-BE49-F238E27FC236}">
                  <a16:creationId xmlns:a16="http://schemas.microsoft.com/office/drawing/2014/main" id="{6493FF38-442C-4C4B-8E68-81EE4280D275}"/>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437;p36">
              <a:extLst>
                <a:ext uri="{FF2B5EF4-FFF2-40B4-BE49-F238E27FC236}">
                  <a16:creationId xmlns:a16="http://schemas.microsoft.com/office/drawing/2014/main" id="{AED72A5E-FBAD-46FB-81CF-EE645202A079}"/>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438;p36">
              <a:extLst>
                <a:ext uri="{FF2B5EF4-FFF2-40B4-BE49-F238E27FC236}">
                  <a16:creationId xmlns:a16="http://schemas.microsoft.com/office/drawing/2014/main" id="{2E9B0020-C698-4BD2-B80F-625CDC5FB406}"/>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439;p36">
              <a:extLst>
                <a:ext uri="{FF2B5EF4-FFF2-40B4-BE49-F238E27FC236}">
                  <a16:creationId xmlns:a16="http://schemas.microsoft.com/office/drawing/2014/main" id="{726AE052-0098-4B3B-8510-404DDDB4F317}"/>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440;p36">
              <a:extLst>
                <a:ext uri="{FF2B5EF4-FFF2-40B4-BE49-F238E27FC236}">
                  <a16:creationId xmlns:a16="http://schemas.microsoft.com/office/drawing/2014/main" id="{EF2B4608-9AD4-4864-BCB0-3796D6367403}"/>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441;p36">
              <a:extLst>
                <a:ext uri="{FF2B5EF4-FFF2-40B4-BE49-F238E27FC236}">
                  <a16:creationId xmlns:a16="http://schemas.microsoft.com/office/drawing/2014/main" id="{1307F563-32D0-4D17-85CD-1A216A6DE65C}"/>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442;p36">
              <a:extLst>
                <a:ext uri="{FF2B5EF4-FFF2-40B4-BE49-F238E27FC236}">
                  <a16:creationId xmlns:a16="http://schemas.microsoft.com/office/drawing/2014/main" id="{5AB22286-6079-463A-8AE4-0F32E9884CC3}"/>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443;p36">
              <a:extLst>
                <a:ext uri="{FF2B5EF4-FFF2-40B4-BE49-F238E27FC236}">
                  <a16:creationId xmlns:a16="http://schemas.microsoft.com/office/drawing/2014/main" id="{14593CD3-2E2B-4AC9-82E3-8D2BCAA59EED}"/>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444;p36">
              <a:extLst>
                <a:ext uri="{FF2B5EF4-FFF2-40B4-BE49-F238E27FC236}">
                  <a16:creationId xmlns:a16="http://schemas.microsoft.com/office/drawing/2014/main" id="{2E9CBF8B-2015-468A-981B-0E7A5949529B}"/>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445;p36">
              <a:extLst>
                <a:ext uri="{FF2B5EF4-FFF2-40B4-BE49-F238E27FC236}">
                  <a16:creationId xmlns:a16="http://schemas.microsoft.com/office/drawing/2014/main" id="{2CB64269-ADCE-4820-8587-8F7F5D0C3417}"/>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446;p36">
              <a:extLst>
                <a:ext uri="{FF2B5EF4-FFF2-40B4-BE49-F238E27FC236}">
                  <a16:creationId xmlns:a16="http://schemas.microsoft.com/office/drawing/2014/main" id="{E9CFD0A6-9872-428A-816C-66785C0E7E37}"/>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447;p36">
              <a:extLst>
                <a:ext uri="{FF2B5EF4-FFF2-40B4-BE49-F238E27FC236}">
                  <a16:creationId xmlns:a16="http://schemas.microsoft.com/office/drawing/2014/main" id="{59C54B74-93F4-49D4-AE04-AEDD7BBD4A82}"/>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448;p36">
              <a:extLst>
                <a:ext uri="{FF2B5EF4-FFF2-40B4-BE49-F238E27FC236}">
                  <a16:creationId xmlns:a16="http://schemas.microsoft.com/office/drawing/2014/main" id="{8ADB7AF6-5107-4E32-B4DC-CDAE8369E5F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1" name="Google Shape;1449;p36">
              <a:extLst>
                <a:ext uri="{FF2B5EF4-FFF2-40B4-BE49-F238E27FC236}">
                  <a16:creationId xmlns:a16="http://schemas.microsoft.com/office/drawing/2014/main" id="{A5322AA6-0323-4CEA-8E32-8079CB82BA8D}"/>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2" name="Google Shape;1450;p36">
              <a:extLst>
                <a:ext uri="{FF2B5EF4-FFF2-40B4-BE49-F238E27FC236}">
                  <a16:creationId xmlns:a16="http://schemas.microsoft.com/office/drawing/2014/main" id="{73567FCF-F38B-41CB-8678-F3EEBEF1AC79}"/>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3" name="Google Shape;1451;p36">
              <a:extLst>
                <a:ext uri="{FF2B5EF4-FFF2-40B4-BE49-F238E27FC236}">
                  <a16:creationId xmlns:a16="http://schemas.microsoft.com/office/drawing/2014/main" id="{2EAE7C43-3BAF-4EB7-AB7D-FBD38F5171F6}"/>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4" name="Google Shape;1452;p36">
              <a:extLst>
                <a:ext uri="{FF2B5EF4-FFF2-40B4-BE49-F238E27FC236}">
                  <a16:creationId xmlns:a16="http://schemas.microsoft.com/office/drawing/2014/main" id="{F319CAC8-1C9E-4CC1-AA2A-0342B5A2B916}"/>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5" name="Google Shape;1453;p36">
              <a:extLst>
                <a:ext uri="{FF2B5EF4-FFF2-40B4-BE49-F238E27FC236}">
                  <a16:creationId xmlns:a16="http://schemas.microsoft.com/office/drawing/2014/main" id="{0848F23C-5966-4105-A325-BDBD84E728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6" name="Google Shape;1454;p36">
              <a:extLst>
                <a:ext uri="{FF2B5EF4-FFF2-40B4-BE49-F238E27FC236}">
                  <a16:creationId xmlns:a16="http://schemas.microsoft.com/office/drawing/2014/main" id="{65A4AAB2-B0B5-4786-8A80-36F7E7FD4B4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7" name="Google Shape;1455;p36">
              <a:extLst>
                <a:ext uri="{FF2B5EF4-FFF2-40B4-BE49-F238E27FC236}">
                  <a16:creationId xmlns:a16="http://schemas.microsoft.com/office/drawing/2014/main" id="{5E943A44-10E5-428D-A756-37A8F584EE15}"/>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8" name="Google Shape;1456;p36">
              <a:extLst>
                <a:ext uri="{FF2B5EF4-FFF2-40B4-BE49-F238E27FC236}">
                  <a16:creationId xmlns:a16="http://schemas.microsoft.com/office/drawing/2014/main" id="{414D8FC7-5699-4869-9020-14B6DBC422C9}"/>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9" name="Google Shape;1457;p36">
              <a:extLst>
                <a:ext uri="{FF2B5EF4-FFF2-40B4-BE49-F238E27FC236}">
                  <a16:creationId xmlns:a16="http://schemas.microsoft.com/office/drawing/2014/main" id="{ADD267BB-1E51-4C09-95F9-3FF066EA4F77}"/>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0" name="Google Shape;1458;p36">
              <a:extLst>
                <a:ext uri="{FF2B5EF4-FFF2-40B4-BE49-F238E27FC236}">
                  <a16:creationId xmlns:a16="http://schemas.microsoft.com/office/drawing/2014/main" id="{20CFC91C-296B-4549-8FD8-91DAF73B5753}"/>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1" name="Google Shape;1459;p36">
              <a:extLst>
                <a:ext uri="{FF2B5EF4-FFF2-40B4-BE49-F238E27FC236}">
                  <a16:creationId xmlns:a16="http://schemas.microsoft.com/office/drawing/2014/main" id="{85BB0CFA-A6F8-4BF8-B26B-F9A6A74024B8}"/>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2" name="Google Shape;1460;p36">
              <a:extLst>
                <a:ext uri="{FF2B5EF4-FFF2-40B4-BE49-F238E27FC236}">
                  <a16:creationId xmlns:a16="http://schemas.microsoft.com/office/drawing/2014/main" id="{B18BC924-6BAC-4E5B-8D65-A32967D93795}"/>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3" name="Google Shape;1461;p36">
              <a:extLst>
                <a:ext uri="{FF2B5EF4-FFF2-40B4-BE49-F238E27FC236}">
                  <a16:creationId xmlns:a16="http://schemas.microsoft.com/office/drawing/2014/main" id="{DB1C46E4-5706-494A-862F-44732E10FC00}"/>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4" name="Google Shape;1462;p36">
              <a:extLst>
                <a:ext uri="{FF2B5EF4-FFF2-40B4-BE49-F238E27FC236}">
                  <a16:creationId xmlns:a16="http://schemas.microsoft.com/office/drawing/2014/main" id="{B1709174-D3EA-4D76-A22F-96795D941A27}"/>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5" name="Google Shape;1463;p36">
              <a:extLst>
                <a:ext uri="{FF2B5EF4-FFF2-40B4-BE49-F238E27FC236}">
                  <a16:creationId xmlns:a16="http://schemas.microsoft.com/office/drawing/2014/main" id="{A24F14A7-E202-4585-A4B7-F6986930CE5D}"/>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6" name="Google Shape;1464;p36">
              <a:extLst>
                <a:ext uri="{FF2B5EF4-FFF2-40B4-BE49-F238E27FC236}">
                  <a16:creationId xmlns:a16="http://schemas.microsoft.com/office/drawing/2014/main" id="{9D088D97-9EEE-46E2-99D1-5C7FED55965F}"/>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7" name="Google Shape;1465;p36">
              <a:extLst>
                <a:ext uri="{FF2B5EF4-FFF2-40B4-BE49-F238E27FC236}">
                  <a16:creationId xmlns:a16="http://schemas.microsoft.com/office/drawing/2014/main" id="{BDB37FEB-4586-4B6C-AED2-6442B5C97C98}"/>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8" name="Google Shape;1466;p36">
              <a:extLst>
                <a:ext uri="{FF2B5EF4-FFF2-40B4-BE49-F238E27FC236}">
                  <a16:creationId xmlns:a16="http://schemas.microsoft.com/office/drawing/2014/main" id="{3A71FD7E-FC2A-4CC8-9893-822E7F3A5A93}"/>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249" name="Google Shape;1467;p36">
              <a:extLst>
                <a:ext uri="{FF2B5EF4-FFF2-40B4-BE49-F238E27FC236}">
                  <a16:creationId xmlns:a16="http://schemas.microsoft.com/office/drawing/2014/main" id="{E1140AFB-C217-4D6B-880A-928C7C904896}"/>
                </a:ext>
              </a:extLst>
            </p:cNvPr>
            <p:cNvGrpSpPr/>
            <p:nvPr/>
          </p:nvGrpSpPr>
          <p:grpSpPr>
            <a:xfrm>
              <a:off x="5228316" y="2927347"/>
              <a:ext cx="1049118" cy="1026053"/>
              <a:chOff x="5228316" y="2853947"/>
              <a:chExt cx="1049118" cy="1026053"/>
            </a:xfrm>
          </p:grpSpPr>
          <p:sp>
            <p:nvSpPr>
              <p:cNvPr id="284" name="Google Shape;1468;p36">
                <a:extLst>
                  <a:ext uri="{FF2B5EF4-FFF2-40B4-BE49-F238E27FC236}">
                    <a16:creationId xmlns:a16="http://schemas.microsoft.com/office/drawing/2014/main" id="{083A1BA2-0546-461D-85E2-D9F64666B6CC}"/>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5" name="Google Shape;1469;p36">
                <a:extLst>
                  <a:ext uri="{FF2B5EF4-FFF2-40B4-BE49-F238E27FC236}">
                    <a16:creationId xmlns:a16="http://schemas.microsoft.com/office/drawing/2014/main" id="{20EA34FC-BBAB-4606-8FD4-E7009A0019B6}"/>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6" name="Google Shape;1470;p36">
                <a:extLst>
                  <a:ext uri="{FF2B5EF4-FFF2-40B4-BE49-F238E27FC236}">
                    <a16:creationId xmlns:a16="http://schemas.microsoft.com/office/drawing/2014/main" id="{E327FB64-85BB-4596-9286-35FB18A7D73D}"/>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7" name="Google Shape;1471;p36">
                <a:extLst>
                  <a:ext uri="{FF2B5EF4-FFF2-40B4-BE49-F238E27FC236}">
                    <a16:creationId xmlns:a16="http://schemas.microsoft.com/office/drawing/2014/main" id="{163B66E0-A247-49C7-921F-EF9FC371B8C1}"/>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8" name="Google Shape;1472;p36">
                <a:extLst>
                  <a:ext uri="{FF2B5EF4-FFF2-40B4-BE49-F238E27FC236}">
                    <a16:creationId xmlns:a16="http://schemas.microsoft.com/office/drawing/2014/main" id="{622444EB-9384-433E-B75A-993155907044}"/>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9" name="Google Shape;1473;p36">
                <a:extLst>
                  <a:ext uri="{FF2B5EF4-FFF2-40B4-BE49-F238E27FC236}">
                    <a16:creationId xmlns:a16="http://schemas.microsoft.com/office/drawing/2014/main" id="{466EBEC0-85D5-4202-AD91-F4B0A73D7F6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0" name="Google Shape;1474;p36">
                <a:extLst>
                  <a:ext uri="{FF2B5EF4-FFF2-40B4-BE49-F238E27FC236}">
                    <a16:creationId xmlns:a16="http://schemas.microsoft.com/office/drawing/2014/main" id="{E8C7BD85-A2B5-434C-880C-2F5E469F77A0}"/>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1" name="Google Shape;1475;p36">
                <a:extLst>
                  <a:ext uri="{FF2B5EF4-FFF2-40B4-BE49-F238E27FC236}">
                    <a16:creationId xmlns:a16="http://schemas.microsoft.com/office/drawing/2014/main" id="{E50CB5B3-D8F2-4171-A33E-BBC50327B7B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2" name="Google Shape;1476;p36">
                <a:extLst>
                  <a:ext uri="{FF2B5EF4-FFF2-40B4-BE49-F238E27FC236}">
                    <a16:creationId xmlns:a16="http://schemas.microsoft.com/office/drawing/2014/main" id="{2FE68A75-B429-4562-839F-10104D025FC4}"/>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3" name="Google Shape;1477;p36">
                <a:extLst>
                  <a:ext uri="{FF2B5EF4-FFF2-40B4-BE49-F238E27FC236}">
                    <a16:creationId xmlns:a16="http://schemas.microsoft.com/office/drawing/2014/main" id="{6889518F-5AFF-4656-A037-6294F3E3A5F5}"/>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4" name="Google Shape;1478;p36">
                <a:extLst>
                  <a:ext uri="{FF2B5EF4-FFF2-40B4-BE49-F238E27FC236}">
                    <a16:creationId xmlns:a16="http://schemas.microsoft.com/office/drawing/2014/main" id="{85CF375E-59EE-4D42-9B60-5760A180BFC2}"/>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5" name="Google Shape;1479;p36">
                <a:extLst>
                  <a:ext uri="{FF2B5EF4-FFF2-40B4-BE49-F238E27FC236}">
                    <a16:creationId xmlns:a16="http://schemas.microsoft.com/office/drawing/2014/main" id="{AA4E07F9-1DFE-4F70-BB9E-E9CB13A341E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6" name="Google Shape;1480;p36">
                <a:extLst>
                  <a:ext uri="{FF2B5EF4-FFF2-40B4-BE49-F238E27FC236}">
                    <a16:creationId xmlns:a16="http://schemas.microsoft.com/office/drawing/2014/main" id="{19472092-71A8-4F6F-B814-1B7504AFB1E8}"/>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7" name="Google Shape;1481;p36">
                <a:extLst>
                  <a:ext uri="{FF2B5EF4-FFF2-40B4-BE49-F238E27FC236}">
                    <a16:creationId xmlns:a16="http://schemas.microsoft.com/office/drawing/2014/main" id="{161EE12B-0A06-48B1-B22D-DE7B68F195BF}"/>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8" name="Google Shape;1482;p36">
                <a:extLst>
                  <a:ext uri="{FF2B5EF4-FFF2-40B4-BE49-F238E27FC236}">
                    <a16:creationId xmlns:a16="http://schemas.microsoft.com/office/drawing/2014/main" id="{6B89FA7F-2F23-4C33-9152-0A7C2B834854}"/>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9" name="Google Shape;1483;p36">
                <a:extLst>
                  <a:ext uri="{FF2B5EF4-FFF2-40B4-BE49-F238E27FC236}">
                    <a16:creationId xmlns:a16="http://schemas.microsoft.com/office/drawing/2014/main" id="{F9E7468F-5065-4AD3-B22E-11DA47CDE86A}"/>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0" name="Google Shape;1484;p36">
                <a:extLst>
                  <a:ext uri="{FF2B5EF4-FFF2-40B4-BE49-F238E27FC236}">
                    <a16:creationId xmlns:a16="http://schemas.microsoft.com/office/drawing/2014/main" id="{D3FE20A2-1444-478D-BC98-F37AFEC1EF37}"/>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1" name="Google Shape;1485;p36">
                <a:extLst>
                  <a:ext uri="{FF2B5EF4-FFF2-40B4-BE49-F238E27FC236}">
                    <a16:creationId xmlns:a16="http://schemas.microsoft.com/office/drawing/2014/main" id="{8B9935A6-A6A2-4C96-9AE2-86BFEF4E1F6F}"/>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2" name="Google Shape;1486;p36">
                <a:extLst>
                  <a:ext uri="{FF2B5EF4-FFF2-40B4-BE49-F238E27FC236}">
                    <a16:creationId xmlns:a16="http://schemas.microsoft.com/office/drawing/2014/main" id="{907414A2-ECD7-4591-8A4F-067D4D73D8D4}"/>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3" name="Google Shape;1487;p36">
                <a:extLst>
                  <a:ext uri="{FF2B5EF4-FFF2-40B4-BE49-F238E27FC236}">
                    <a16:creationId xmlns:a16="http://schemas.microsoft.com/office/drawing/2014/main" id="{A6477B9F-F193-4F1E-A49F-51CD8A5E1E4F}"/>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4" name="Google Shape;1488;p36">
                <a:extLst>
                  <a:ext uri="{FF2B5EF4-FFF2-40B4-BE49-F238E27FC236}">
                    <a16:creationId xmlns:a16="http://schemas.microsoft.com/office/drawing/2014/main" id="{D79680D4-4B34-4DA5-9E6F-4B58C074843F}"/>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5" name="Google Shape;1489;p36">
                <a:extLst>
                  <a:ext uri="{FF2B5EF4-FFF2-40B4-BE49-F238E27FC236}">
                    <a16:creationId xmlns:a16="http://schemas.microsoft.com/office/drawing/2014/main" id="{71126C0C-60F3-4679-BD24-BF9262EF8943}"/>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6" name="Google Shape;1490;p36">
                <a:extLst>
                  <a:ext uri="{FF2B5EF4-FFF2-40B4-BE49-F238E27FC236}">
                    <a16:creationId xmlns:a16="http://schemas.microsoft.com/office/drawing/2014/main" id="{541BD657-1B20-4017-9049-F1099183643D}"/>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7" name="Google Shape;1491;p36">
                <a:extLst>
                  <a:ext uri="{FF2B5EF4-FFF2-40B4-BE49-F238E27FC236}">
                    <a16:creationId xmlns:a16="http://schemas.microsoft.com/office/drawing/2014/main" id="{1D618754-05A3-4998-966C-7A2174925562}"/>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8" name="Google Shape;1492;p36">
                <a:extLst>
                  <a:ext uri="{FF2B5EF4-FFF2-40B4-BE49-F238E27FC236}">
                    <a16:creationId xmlns:a16="http://schemas.microsoft.com/office/drawing/2014/main" id="{3BEC1204-6C4F-45F0-BA8F-D0E0790A40A5}"/>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9" name="Google Shape;1493;p36">
                <a:extLst>
                  <a:ext uri="{FF2B5EF4-FFF2-40B4-BE49-F238E27FC236}">
                    <a16:creationId xmlns:a16="http://schemas.microsoft.com/office/drawing/2014/main" id="{F6674B9E-B140-49A2-813B-CB76B46DC99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0" name="Google Shape;1494;p36">
                <a:extLst>
                  <a:ext uri="{FF2B5EF4-FFF2-40B4-BE49-F238E27FC236}">
                    <a16:creationId xmlns:a16="http://schemas.microsoft.com/office/drawing/2014/main" id="{5929232E-3421-4793-ABF9-142036C7B8CF}"/>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1" name="Google Shape;1495;p36">
                <a:extLst>
                  <a:ext uri="{FF2B5EF4-FFF2-40B4-BE49-F238E27FC236}">
                    <a16:creationId xmlns:a16="http://schemas.microsoft.com/office/drawing/2014/main" id="{D0DE0475-A35A-4E40-BA34-4D6CC1A70B03}"/>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2" name="Google Shape;1496;p36">
                <a:extLst>
                  <a:ext uri="{FF2B5EF4-FFF2-40B4-BE49-F238E27FC236}">
                    <a16:creationId xmlns:a16="http://schemas.microsoft.com/office/drawing/2014/main" id="{A2D8CD87-8C22-4B8A-8A89-E8AEB2821F4F}"/>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3" name="Google Shape;1497;p36">
                <a:extLst>
                  <a:ext uri="{FF2B5EF4-FFF2-40B4-BE49-F238E27FC236}">
                    <a16:creationId xmlns:a16="http://schemas.microsoft.com/office/drawing/2014/main" id="{C186F0B8-9CA3-4F04-A17E-298773DE8F0B}"/>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4" name="Google Shape;1498;p36">
                <a:extLst>
                  <a:ext uri="{FF2B5EF4-FFF2-40B4-BE49-F238E27FC236}">
                    <a16:creationId xmlns:a16="http://schemas.microsoft.com/office/drawing/2014/main" id="{90A31611-B282-42D0-A058-B15B8B5FEDB1}"/>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5" name="Google Shape;1499;p36">
                <a:extLst>
                  <a:ext uri="{FF2B5EF4-FFF2-40B4-BE49-F238E27FC236}">
                    <a16:creationId xmlns:a16="http://schemas.microsoft.com/office/drawing/2014/main" id="{001D80A5-702E-4891-B57F-F2733F65F011}"/>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6" name="Google Shape;1500;p36">
                <a:extLst>
                  <a:ext uri="{FF2B5EF4-FFF2-40B4-BE49-F238E27FC236}">
                    <a16:creationId xmlns:a16="http://schemas.microsoft.com/office/drawing/2014/main" id="{3CFF51BF-76BC-425D-9CD3-9B0BE8CD749D}"/>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7" name="Google Shape;1501;p36">
                <a:extLst>
                  <a:ext uri="{FF2B5EF4-FFF2-40B4-BE49-F238E27FC236}">
                    <a16:creationId xmlns:a16="http://schemas.microsoft.com/office/drawing/2014/main" id="{27B13D8D-A20B-41A0-A148-CF2C25247BC1}"/>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8" name="Google Shape;1502;p36">
                <a:extLst>
                  <a:ext uri="{FF2B5EF4-FFF2-40B4-BE49-F238E27FC236}">
                    <a16:creationId xmlns:a16="http://schemas.microsoft.com/office/drawing/2014/main" id="{E592C210-C1A8-43AA-AB54-702AE69AA437}"/>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9" name="Google Shape;1503;p36">
                <a:extLst>
                  <a:ext uri="{FF2B5EF4-FFF2-40B4-BE49-F238E27FC236}">
                    <a16:creationId xmlns:a16="http://schemas.microsoft.com/office/drawing/2014/main" id="{8AA8E8B2-EF0A-429B-908A-87401886CE51}"/>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0" name="Google Shape;1504;p36">
                <a:extLst>
                  <a:ext uri="{FF2B5EF4-FFF2-40B4-BE49-F238E27FC236}">
                    <a16:creationId xmlns:a16="http://schemas.microsoft.com/office/drawing/2014/main" id="{7CE57B90-50E2-468D-863F-9E19C36306F6}"/>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1" name="Google Shape;1505;p36">
                <a:extLst>
                  <a:ext uri="{FF2B5EF4-FFF2-40B4-BE49-F238E27FC236}">
                    <a16:creationId xmlns:a16="http://schemas.microsoft.com/office/drawing/2014/main" id="{87897EFF-C9EE-4CC8-9DD0-5141D3B32D88}"/>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2" name="Google Shape;1506;p36">
                <a:extLst>
                  <a:ext uri="{FF2B5EF4-FFF2-40B4-BE49-F238E27FC236}">
                    <a16:creationId xmlns:a16="http://schemas.microsoft.com/office/drawing/2014/main" id="{31D5E798-A107-4566-9186-5858B285F913}"/>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3" name="Google Shape;1507;p36">
                <a:extLst>
                  <a:ext uri="{FF2B5EF4-FFF2-40B4-BE49-F238E27FC236}">
                    <a16:creationId xmlns:a16="http://schemas.microsoft.com/office/drawing/2014/main" id="{19C8F49F-4203-43E4-8119-C712756F9424}"/>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4" name="Google Shape;1508;p36">
                <a:extLst>
                  <a:ext uri="{FF2B5EF4-FFF2-40B4-BE49-F238E27FC236}">
                    <a16:creationId xmlns:a16="http://schemas.microsoft.com/office/drawing/2014/main" id="{56BBC5AB-69F2-4BA3-AFC7-68B3C47479CC}"/>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5" name="Google Shape;1509;p36">
                <a:extLst>
                  <a:ext uri="{FF2B5EF4-FFF2-40B4-BE49-F238E27FC236}">
                    <a16:creationId xmlns:a16="http://schemas.microsoft.com/office/drawing/2014/main" id="{B0CBF3E2-3A40-446F-B465-A7ABE1E13628}"/>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6" name="Google Shape;1510;p36">
                <a:extLst>
                  <a:ext uri="{FF2B5EF4-FFF2-40B4-BE49-F238E27FC236}">
                    <a16:creationId xmlns:a16="http://schemas.microsoft.com/office/drawing/2014/main" id="{9FABE8D8-8FF7-45E5-908A-E44E0963A903}"/>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7" name="Google Shape;1511;p36">
                <a:extLst>
                  <a:ext uri="{FF2B5EF4-FFF2-40B4-BE49-F238E27FC236}">
                    <a16:creationId xmlns:a16="http://schemas.microsoft.com/office/drawing/2014/main" id="{B3EA1DA3-BE28-45D6-A74F-20CE70FB6827}"/>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8" name="Google Shape;1512;p36">
                <a:extLst>
                  <a:ext uri="{FF2B5EF4-FFF2-40B4-BE49-F238E27FC236}">
                    <a16:creationId xmlns:a16="http://schemas.microsoft.com/office/drawing/2014/main" id="{0AFA3C3C-7E8E-43CF-89E4-968424D0C3E0}"/>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9" name="Google Shape;1513;p36">
                <a:extLst>
                  <a:ext uri="{FF2B5EF4-FFF2-40B4-BE49-F238E27FC236}">
                    <a16:creationId xmlns:a16="http://schemas.microsoft.com/office/drawing/2014/main" id="{56A37152-2E52-4A71-9D36-2EE8106890F7}"/>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0" name="Google Shape;1514;p36">
                <a:extLst>
                  <a:ext uri="{FF2B5EF4-FFF2-40B4-BE49-F238E27FC236}">
                    <a16:creationId xmlns:a16="http://schemas.microsoft.com/office/drawing/2014/main" id="{2B48E6D0-A86C-4BCB-9692-49209D5DDA83}"/>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1" name="Google Shape;1515;p36">
                <a:extLst>
                  <a:ext uri="{FF2B5EF4-FFF2-40B4-BE49-F238E27FC236}">
                    <a16:creationId xmlns:a16="http://schemas.microsoft.com/office/drawing/2014/main" id="{D4B53292-A1AE-416B-AD68-EE066996AF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2" name="Google Shape;1516;p36">
                <a:extLst>
                  <a:ext uri="{FF2B5EF4-FFF2-40B4-BE49-F238E27FC236}">
                    <a16:creationId xmlns:a16="http://schemas.microsoft.com/office/drawing/2014/main" id="{FF597C22-2696-4013-A477-6D90E2518119}"/>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3" name="Google Shape;1517;p36">
                <a:extLst>
                  <a:ext uri="{FF2B5EF4-FFF2-40B4-BE49-F238E27FC236}">
                    <a16:creationId xmlns:a16="http://schemas.microsoft.com/office/drawing/2014/main" id="{3AACC715-EDDB-433D-9A93-0F0BA209400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250" name="Google Shape;1518;p36">
              <a:extLst>
                <a:ext uri="{FF2B5EF4-FFF2-40B4-BE49-F238E27FC236}">
                  <a16:creationId xmlns:a16="http://schemas.microsoft.com/office/drawing/2014/main" id="{B75C576D-C073-4F07-B126-C156DE1B3289}"/>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1" name="Google Shape;1519;p36">
              <a:extLst>
                <a:ext uri="{FF2B5EF4-FFF2-40B4-BE49-F238E27FC236}">
                  <a16:creationId xmlns:a16="http://schemas.microsoft.com/office/drawing/2014/main" id="{DF9939DC-B9B0-47E0-B3FE-FB641B957113}"/>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2" name="Google Shape;1520;p36">
              <a:extLst>
                <a:ext uri="{FF2B5EF4-FFF2-40B4-BE49-F238E27FC236}">
                  <a16:creationId xmlns:a16="http://schemas.microsoft.com/office/drawing/2014/main" id="{C04357A6-2BCA-4865-9858-D0BA9C558F49}"/>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3" name="Google Shape;1521;p36">
              <a:extLst>
                <a:ext uri="{FF2B5EF4-FFF2-40B4-BE49-F238E27FC236}">
                  <a16:creationId xmlns:a16="http://schemas.microsoft.com/office/drawing/2014/main" id="{ED503E3C-8829-46D6-92C8-E8C98F994D37}"/>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4" name="Google Shape;1522;p36">
              <a:extLst>
                <a:ext uri="{FF2B5EF4-FFF2-40B4-BE49-F238E27FC236}">
                  <a16:creationId xmlns:a16="http://schemas.microsoft.com/office/drawing/2014/main" id="{F0B586E5-5573-4086-8671-89CACC7ACC18}"/>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5" name="Google Shape;1523;p36">
              <a:extLst>
                <a:ext uri="{FF2B5EF4-FFF2-40B4-BE49-F238E27FC236}">
                  <a16:creationId xmlns:a16="http://schemas.microsoft.com/office/drawing/2014/main" id="{036D1682-F8ED-4B75-A56D-505C2A765710}"/>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6" name="Google Shape;1524;p36">
              <a:extLst>
                <a:ext uri="{FF2B5EF4-FFF2-40B4-BE49-F238E27FC236}">
                  <a16:creationId xmlns:a16="http://schemas.microsoft.com/office/drawing/2014/main" id="{FC8FF66A-6067-4629-B4FA-DE90AB2240C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7" name="Google Shape;1525;p36">
              <a:extLst>
                <a:ext uri="{FF2B5EF4-FFF2-40B4-BE49-F238E27FC236}">
                  <a16:creationId xmlns:a16="http://schemas.microsoft.com/office/drawing/2014/main" id="{D85B525D-F2FB-4BED-992F-3F6AC4F8087E}"/>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8" name="Google Shape;1526;p36">
              <a:extLst>
                <a:ext uri="{FF2B5EF4-FFF2-40B4-BE49-F238E27FC236}">
                  <a16:creationId xmlns:a16="http://schemas.microsoft.com/office/drawing/2014/main" id="{38BEC4C1-D118-49A9-BA9E-4A142928254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9" name="Google Shape;1527;p36">
              <a:extLst>
                <a:ext uri="{FF2B5EF4-FFF2-40B4-BE49-F238E27FC236}">
                  <a16:creationId xmlns:a16="http://schemas.microsoft.com/office/drawing/2014/main" id="{32D345F4-F5EF-4535-93DC-8D0DDACD694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0" name="Google Shape;1528;p36">
              <a:extLst>
                <a:ext uri="{FF2B5EF4-FFF2-40B4-BE49-F238E27FC236}">
                  <a16:creationId xmlns:a16="http://schemas.microsoft.com/office/drawing/2014/main" id="{6D73CFDA-54C8-4D65-8197-E5025991830C}"/>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1" name="Google Shape;1529;p36">
              <a:extLst>
                <a:ext uri="{FF2B5EF4-FFF2-40B4-BE49-F238E27FC236}">
                  <a16:creationId xmlns:a16="http://schemas.microsoft.com/office/drawing/2014/main" id="{ED1F47F7-4ECF-407E-AF95-9BBB322A6366}"/>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2" name="Google Shape;1530;p36">
              <a:extLst>
                <a:ext uri="{FF2B5EF4-FFF2-40B4-BE49-F238E27FC236}">
                  <a16:creationId xmlns:a16="http://schemas.microsoft.com/office/drawing/2014/main" id="{15AF5358-CD02-4295-A7AB-573FCDCEF018}"/>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3" name="Google Shape;1531;p36">
              <a:extLst>
                <a:ext uri="{FF2B5EF4-FFF2-40B4-BE49-F238E27FC236}">
                  <a16:creationId xmlns:a16="http://schemas.microsoft.com/office/drawing/2014/main" id="{6662DBD9-DA37-4A25-AC9D-A608028F175F}"/>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4" name="Google Shape;1532;p36">
              <a:extLst>
                <a:ext uri="{FF2B5EF4-FFF2-40B4-BE49-F238E27FC236}">
                  <a16:creationId xmlns:a16="http://schemas.microsoft.com/office/drawing/2014/main" id="{1049AFE7-8ECC-44AC-9AE9-3DB9590C153F}"/>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5" name="Google Shape;1533;p36">
              <a:extLst>
                <a:ext uri="{FF2B5EF4-FFF2-40B4-BE49-F238E27FC236}">
                  <a16:creationId xmlns:a16="http://schemas.microsoft.com/office/drawing/2014/main" id="{2168D95A-5ABD-4E3A-A5E2-3286B8FA61F7}"/>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6" name="Google Shape;1534;p36">
              <a:extLst>
                <a:ext uri="{FF2B5EF4-FFF2-40B4-BE49-F238E27FC236}">
                  <a16:creationId xmlns:a16="http://schemas.microsoft.com/office/drawing/2014/main" id="{0C40F9C2-FDF0-4E01-B5F7-C03134B4E029}"/>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7" name="Google Shape;1535;p36">
              <a:extLst>
                <a:ext uri="{FF2B5EF4-FFF2-40B4-BE49-F238E27FC236}">
                  <a16:creationId xmlns:a16="http://schemas.microsoft.com/office/drawing/2014/main" id="{FC377BB3-F02D-4338-A76E-1A16CC68CB70}"/>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8" name="Google Shape;1536;p36">
              <a:extLst>
                <a:ext uri="{FF2B5EF4-FFF2-40B4-BE49-F238E27FC236}">
                  <a16:creationId xmlns:a16="http://schemas.microsoft.com/office/drawing/2014/main" id="{73B7ED96-6C62-4BF6-8485-B7B16A128105}"/>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9" name="Google Shape;1537;p36">
              <a:extLst>
                <a:ext uri="{FF2B5EF4-FFF2-40B4-BE49-F238E27FC236}">
                  <a16:creationId xmlns:a16="http://schemas.microsoft.com/office/drawing/2014/main" id="{62647484-9EB4-4A66-8000-C090C6443852}"/>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0" name="Google Shape;1538;p36">
              <a:extLst>
                <a:ext uri="{FF2B5EF4-FFF2-40B4-BE49-F238E27FC236}">
                  <a16:creationId xmlns:a16="http://schemas.microsoft.com/office/drawing/2014/main" id="{837AF506-4C92-4793-9B58-407204C288E8}"/>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1" name="Google Shape;1539;p36">
              <a:extLst>
                <a:ext uri="{FF2B5EF4-FFF2-40B4-BE49-F238E27FC236}">
                  <a16:creationId xmlns:a16="http://schemas.microsoft.com/office/drawing/2014/main" id="{8DF467EF-3811-4044-9061-F0ED69939B54}"/>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2" name="Google Shape;1540;p36">
              <a:extLst>
                <a:ext uri="{FF2B5EF4-FFF2-40B4-BE49-F238E27FC236}">
                  <a16:creationId xmlns:a16="http://schemas.microsoft.com/office/drawing/2014/main" id="{A6C192A8-68F0-4C92-A42C-B09ACE2F3962}"/>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3" name="Google Shape;1541;p36">
              <a:extLst>
                <a:ext uri="{FF2B5EF4-FFF2-40B4-BE49-F238E27FC236}">
                  <a16:creationId xmlns:a16="http://schemas.microsoft.com/office/drawing/2014/main" id="{49BCBC36-3C56-4694-96B3-0A31D7374AC2}"/>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4" name="Google Shape;1542;p36">
              <a:extLst>
                <a:ext uri="{FF2B5EF4-FFF2-40B4-BE49-F238E27FC236}">
                  <a16:creationId xmlns:a16="http://schemas.microsoft.com/office/drawing/2014/main" id="{CD18C647-15B2-4419-9078-DE99298F617A}"/>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5" name="Google Shape;1543;p36">
              <a:extLst>
                <a:ext uri="{FF2B5EF4-FFF2-40B4-BE49-F238E27FC236}">
                  <a16:creationId xmlns:a16="http://schemas.microsoft.com/office/drawing/2014/main" id="{2EDA40E8-B37D-41B7-B6E3-D5E70F42DE71}"/>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6" name="Google Shape;1544;p36">
              <a:extLst>
                <a:ext uri="{FF2B5EF4-FFF2-40B4-BE49-F238E27FC236}">
                  <a16:creationId xmlns:a16="http://schemas.microsoft.com/office/drawing/2014/main" id="{C6118BE4-4D21-4389-8FC6-9F8E7770086B}"/>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7" name="Google Shape;1545;p36">
              <a:extLst>
                <a:ext uri="{FF2B5EF4-FFF2-40B4-BE49-F238E27FC236}">
                  <a16:creationId xmlns:a16="http://schemas.microsoft.com/office/drawing/2014/main" id="{38D3BCF6-8DBA-4B9B-9D28-957EFE3B4188}"/>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8" name="Google Shape;1546;p36">
              <a:extLst>
                <a:ext uri="{FF2B5EF4-FFF2-40B4-BE49-F238E27FC236}">
                  <a16:creationId xmlns:a16="http://schemas.microsoft.com/office/drawing/2014/main" id="{389CF569-522F-485B-B20A-04874BF61EF1}"/>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9" name="Google Shape;1547;p36">
              <a:extLst>
                <a:ext uri="{FF2B5EF4-FFF2-40B4-BE49-F238E27FC236}">
                  <a16:creationId xmlns:a16="http://schemas.microsoft.com/office/drawing/2014/main" id="{A2F20286-A683-4967-AAE1-7BB6A35A37BA}"/>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0" name="Google Shape;1548;p36">
              <a:extLst>
                <a:ext uri="{FF2B5EF4-FFF2-40B4-BE49-F238E27FC236}">
                  <a16:creationId xmlns:a16="http://schemas.microsoft.com/office/drawing/2014/main" id="{AD50DD42-0CDE-4553-AE3F-6337994243A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1" name="Google Shape;1549;p36">
              <a:extLst>
                <a:ext uri="{FF2B5EF4-FFF2-40B4-BE49-F238E27FC236}">
                  <a16:creationId xmlns:a16="http://schemas.microsoft.com/office/drawing/2014/main" id="{C40D60D8-A6AC-443D-9CC3-3D6F9800B98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2" name="Google Shape;1550;p36">
              <a:extLst>
                <a:ext uri="{FF2B5EF4-FFF2-40B4-BE49-F238E27FC236}">
                  <a16:creationId xmlns:a16="http://schemas.microsoft.com/office/drawing/2014/main" id="{5787083A-E324-4FC6-8647-4FDFDF65C720}"/>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3" name="Google Shape;1551;p36">
              <a:extLst>
                <a:ext uri="{FF2B5EF4-FFF2-40B4-BE49-F238E27FC236}">
                  <a16:creationId xmlns:a16="http://schemas.microsoft.com/office/drawing/2014/main" id="{4B89ECC1-BFDD-42D2-9801-7BF16C6A8CC3}"/>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pic>
        <p:nvPicPr>
          <p:cNvPr id="336" name="Picture 21">
            <a:extLst>
              <a:ext uri="{FF2B5EF4-FFF2-40B4-BE49-F238E27FC236}">
                <a16:creationId xmlns:a16="http://schemas.microsoft.com/office/drawing/2014/main" id="{CFD6629A-96FB-437C-94EE-B652EE712173}"/>
              </a:ext>
            </a:extLst>
          </p:cNvPr>
          <p:cNvPicPr>
            <a:picLocks noChangeAspect="1"/>
          </p:cNvPicPr>
          <p:nvPr/>
        </p:nvPicPr>
        <p:blipFill>
          <a:blip r:embed="rId3"/>
          <a:srcRect/>
          <a:stretch>
            <a:fillRect/>
          </a:stretch>
        </p:blipFill>
        <p:spPr>
          <a:xfrm>
            <a:off x="3873827" y="94168"/>
            <a:ext cx="4278251" cy="1986537"/>
          </a:xfrm>
          <a:prstGeom prst="rect">
            <a:avLst/>
          </a:prstGeom>
        </p:spPr>
      </p:pic>
      <p:pic>
        <p:nvPicPr>
          <p:cNvPr id="4" name="Picture 3">
            <a:extLst>
              <a:ext uri="{FF2B5EF4-FFF2-40B4-BE49-F238E27FC236}">
                <a16:creationId xmlns:a16="http://schemas.microsoft.com/office/drawing/2014/main" id="{5EE220C5-C192-4394-879D-75793058EAD0}"/>
              </a:ext>
            </a:extLst>
          </p:cNvPr>
          <p:cNvPicPr>
            <a:picLocks noChangeAspect="1"/>
          </p:cNvPicPr>
          <p:nvPr/>
        </p:nvPicPr>
        <p:blipFill>
          <a:blip r:embed="rId4"/>
          <a:stretch>
            <a:fillRect/>
          </a:stretch>
        </p:blipFill>
        <p:spPr>
          <a:xfrm>
            <a:off x="4418342" y="200619"/>
            <a:ext cx="3332769" cy="20240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5" name="Rectangle 2">
            <a:extLst>
              <a:ext uri="{FF2B5EF4-FFF2-40B4-BE49-F238E27FC236}">
                <a16:creationId xmlns:a16="http://schemas.microsoft.com/office/drawing/2014/main" id="{D8350292-167E-44F8-8534-C097C908CA74}"/>
              </a:ext>
            </a:extLst>
          </p:cNvPr>
          <p:cNvSpPr>
            <a:spLocks noChangeArrowheads="1"/>
          </p:cNvSpPr>
          <p:nvPr/>
        </p:nvSpPr>
        <p:spPr bwMode="auto">
          <a:xfrm>
            <a:off x="2673275" y="673769"/>
            <a:ext cx="7689925" cy="1123844"/>
          </a:xfrm>
          <a:custGeom>
            <a:avLst/>
            <a:gdLst>
              <a:gd name="connsiteX0" fmla="*/ 0 w 7689925"/>
              <a:gd name="connsiteY0" fmla="*/ 0 h 1123844"/>
              <a:gd name="connsiteX1" fmla="*/ 591533 w 7689925"/>
              <a:gd name="connsiteY1" fmla="*/ 0 h 1123844"/>
              <a:gd name="connsiteX2" fmla="*/ 1106166 w 7689925"/>
              <a:gd name="connsiteY2" fmla="*/ 0 h 1123844"/>
              <a:gd name="connsiteX3" fmla="*/ 1467001 w 7689925"/>
              <a:gd name="connsiteY3" fmla="*/ 0 h 1123844"/>
              <a:gd name="connsiteX4" fmla="*/ 2058534 w 7689925"/>
              <a:gd name="connsiteY4" fmla="*/ 0 h 1123844"/>
              <a:gd name="connsiteX5" fmla="*/ 2419369 w 7689925"/>
              <a:gd name="connsiteY5" fmla="*/ 0 h 1123844"/>
              <a:gd name="connsiteX6" fmla="*/ 2857103 w 7689925"/>
              <a:gd name="connsiteY6" fmla="*/ 0 h 1123844"/>
              <a:gd name="connsiteX7" fmla="*/ 3525535 w 7689925"/>
              <a:gd name="connsiteY7" fmla="*/ 0 h 1123844"/>
              <a:gd name="connsiteX8" fmla="*/ 4117068 w 7689925"/>
              <a:gd name="connsiteY8" fmla="*/ 0 h 1123844"/>
              <a:gd name="connsiteX9" fmla="*/ 4862399 w 7689925"/>
              <a:gd name="connsiteY9" fmla="*/ 0 h 1123844"/>
              <a:gd name="connsiteX10" fmla="*/ 5607730 w 7689925"/>
              <a:gd name="connsiteY10" fmla="*/ 0 h 1123844"/>
              <a:gd name="connsiteX11" fmla="*/ 6045464 w 7689925"/>
              <a:gd name="connsiteY11" fmla="*/ 0 h 1123844"/>
              <a:gd name="connsiteX12" fmla="*/ 6560098 w 7689925"/>
              <a:gd name="connsiteY12" fmla="*/ 0 h 1123844"/>
              <a:gd name="connsiteX13" fmla="*/ 6997832 w 7689925"/>
              <a:gd name="connsiteY13" fmla="*/ 0 h 1123844"/>
              <a:gd name="connsiteX14" fmla="*/ 7689925 w 7689925"/>
              <a:gd name="connsiteY14" fmla="*/ 0 h 1123844"/>
              <a:gd name="connsiteX15" fmla="*/ 7689925 w 7689925"/>
              <a:gd name="connsiteY15" fmla="*/ 561922 h 1123844"/>
              <a:gd name="connsiteX16" fmla="*/ 7689925 w 7689925"/>
              <a:gd name="connsiteY16" fmla="*/ 1123844 h 1123844"/>
              <a:gd name="connsiteX17" fmla="*/ 7098392 w 7689925"/>
              <a:gd name="connsiteY17" fmla="*/ 1123844 h 1123844"/>
              <a:gd name="connsiteX18" fmla="*/ 6353061 w 7689925"/>
              <a:gd name="connsiteY18" fmla="*/ 1123844 h 1123844"/>
              <a:gd name="connsiteX19" fmla="*/ 5684629 w 7689925"/>
              <a:gd name="connsiteY19" fmla="*/ 1123844 h 1123844"/>
              <a:gd name="connsiteX20" fmla="*/ 5016197 w 7689925"/>
              <a:gd name="connsiteY20" fmla="*/ 1123844 h 1123844"/>
              <a:gd name="connsiteX21" fmla="*/ 4655362 w 7689925"/>
              <a:gd name="connsiteY21" fmla="*/ 1123844 h 1123844"/>
              <a:gd name="connsiteX22" fmla="*/ 3986930 w 7689925"/>
              <a:gd name="connsiteY22" fmla="*/ 1123844 h 1123844"/>
              <a:gd name="connsiteX23" fmla="*/ 3318498 w 7689925"/>
              <a:gd name="connsiteY23" fmla="*/ 1123844 h 1123844"/>
              <a:gd name="connsiteX24" fmla="*/ 2880764 w 7689925"/>
              <a:gd name="connsiteY24" fmla="*/ 1123844 h 1123844"/>
              <a:gd name="connsiteX25" fmla="*/ 2212332 w 7689925"/>
              <a:gd name="connsiteY25" fmla="*/ 1123844 h 1123844"/>
              <a:gd name="connsiteX26" fmla="*/ 1543900 w 7689925"/>
              <a:gd name="connsiteY26" fmla="*/ 1123844 h 1123844"/>
              <a:gd name="connsiteX27" fmla="*/ 952368 w 7689925"/>
              <a:gd name="connsiteY27" fmla="*/ 1123844 h 1123844"/>
              <a:gd name="connsiteX28" fmla="*/ 0 w 7689925"/>
              <a:gd name="connsiteY28" fmla="*/ 1123844 h 1123844"/>
              <a:gd name="connsiteX29" fmla="*/ 0 w 7689925"/>
              <a:gd name="connsiteY29" fmla="*/ 573160 h 1123844"/>
              <a:gd name="connsiteX30" fmla="*/ 0 w 7689925"/>
              <a:gd name="connsiteY30" fmla="*/ 0 h 112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89925" h="1123844" fill="none" extrusionOk="0">
                <a:moveTo>
                  <a:pt x="0" y="0"/>
                </a:moveTo>
                <a:cubicBezTo>
                  <a:pt x="252558" y="-51383"/>
                  <a:pt x="368275" y="64960"/>
                  <a:pt x="591533" y="0"/>
                </a:cubicBezTo>
                <a:cubicBezTo>
                  <a:pt x="814791" y="-64960"/>
                  <a:pt x="990691" y="54494"/>
                  <a:pt x="1106166" y="0"/>
                </a:cubicBezTo>
                <a:cubicBezTo>
                  <a:pt x="1221641" y="-54494"/>
                  <a:pt x="1383339" y="42088"/>
                  <a:pt x="1467001" y="0"/>
                </a:cubicBezTo>
                <a:cubicBezTo>
                  <a:pt x="1550663" y="-42088"/>
                  <a:pt x="1900635" y="63784"/>
                  <a:pt x="2058534" y="0"/>
                </a:cubicBezTo>
                <a:cubicBezTo>
                  <a:pt x="2216433" y="-63784"/>
                  <a:pt x="2302225" y="22516"/>
                  <a:pt x="2419369" y="0"/>
                </a:cubicBezTo>
                <a:cubicBezTo>
                  <a:pt x="2536514" y="-22516"/>
                  <a:pt x="2649902" y="42140"/>
                  <a:pt x="2857103" y="0"/>
                </a:cubicBezTo>
                <a:cubicBezTo>
                  <a:pt x="3064304" y="-42140"/>
                  <a:pt x="3237252" y="54105"/>
                  <a:pt x="3525535" y="0"/>
                </a:cubicBezTo>
                <a:cubicBezTo>
                  <a:pt x="3813818" y="-54105"/>
                  <a:pt x="3990091" y="43400"/>
                  <a:pt x="4117068" y="0"/>
                </a:cubicBezTo>
                <a:cubicBezTo>
                  <a:pt x="4244045" y="-43400"/>
                  <a:pt x="4555129" y="65835"/>
                  <a:pt x="4862399" y="0"/>
                </a:cubicBezTo>
                <a:cubicBezTo>
                  <a:pt x="5169669" y="-65835"/>
                  <a:pt x="5296499" y="3307"/>
                  <a:pt x="5607730" y="0"/>
                </a:cubicBezTo>
                <a:cubicBezTo>
                  <a:pt x="5918961" y="-3307"/>
                  <a:pt x="5854638" y="39328"/>
                  <a:pt x="6045464" y="0"/>
                </a:cubicBezTo>
                <a:cubicBezTo>
                  <a:pt x="6236290" y="-39328"/>
                  <a:pt x="6366622" y="52256"/>
                  <a:pt x="6560098" y="0"/>
                </a:cubicBezTo>
                <a:cubicBezTo>
                  <a:pt x="6753574" y="-52256"/>
                  <a:pt x="6798670" y="26729"/>
                  <a:pt x="6997832" y="0"/>
                </a:cubicBezTo>
                <a:cubicBezTo>
                  <a:pt x="7196994" y="-26729"/>
                  <a:pt x="7414096" y="65259"/>
                  <a:pt x="7689925" y="0"/>
                </a:cubicBezTo>
                <a:cubicBezTo>
                  <a:pt x="7755683" y="272366"/>
                  <a:pt x="7689915" y="444720"/>
                  <a:pt x="7689925" y="561922"/>
                </a:cubicBezTo>
                <a:cubicBezTo>
                  <a:pt x="7689935" y="679124"/>
                  <a:pt x="7641371" y="866031"/>
                  <a:pt x="7689925" y="1123844"/>
                </a:cubicBezTo>
                <a:cubicBezTo>
                  <a:pt x="7534028" y="1161492"/>
                  <a:pt x="7272116" y="1078387"/>
                  <a:pt x="7098392" y="1123844"/>
                </a:cubicBezTo>
                <a:cubicBezTo>
                  <a:pt x="6924668" y="1169301"/>
                  <a:pt x="6695084" y="1123511"/>
                  <a:pt x="6353061" y="1123844"/>
                </a:cubicBezTo>
                <a:cubicBezTo>
                  <a:pt x="6011038" y="1124177"/>
                  <a:pt x="5857384" y="1123259"/>
                  <a:pt x="5684629" y="1123844"/>
                </a:cubicBezTo>
                <a:cubicBezTo>
                  <a:pt x="5511874" y="1124429"/>
                  <a:pt x="5157810" y="1051393"/>
                  <a:pt x="5016197" y="1123844"/>
                </a:cubicBezTo>
                <a:cubicBezTo>
                  <a:pt x="4874584" y="1196295"/>
                  <a:pt x="4738038" y="1090304"/>
                  <a:pt x="4655362" y="1123844"/>
                </a:cubicBezTo>
                <a:cubicBezTo>
                  <a:pt x="4572687" y="1157384"/>
                  <a:pt x="4243932" y="1080133"/>
                  <a:pt x="3986930" y="1123844"/>
                </a:cubicBezTo>
                <a:cubicBezTo>
                  <a:pt x="3729928" y="1167555"/>
                  <a:pt x="3597781" y="1082075"/>
                  <a:pt x="3318498" y="1123844"/>
                </a:cubicBezTo>
                <a:cubicBezTo>
                  <a:pt x="3039215" y="1165613"/>
                  <a:pt x="3098784" y="1115644"/>
                  <a:pt x="2880764" y="1123844"/>
                </a:cubicBezTo>
                <a:cubicBezTo>
                  <a:pt x="2662744" y="1132044"/>
                  <a:pt x="2533924" y="1100889"/>
                  <a:pt x="2212332" y="1123844"/>
                </a:cubicBezTo>
                <a:cubicBezTo>
                  <a:pt x="1890740" y="1146799"/>
                  <a:pt x="1734134" y="1051662"/>
                  <a:pt x="1543900" y="1123844"/>
                </a:cubicBezTo>
                <a:cubicBezTo>
                  <a:pt x="1353666" y="1196026"/>
                  <a:pt x="1095506" y="1063267"/>
                  <a:pt x="952368" y="1123844"/>
                </a:cubicBezTo>
                <a:cubicBezTo>
                  <a:pt x="809230" y="1184421"/>
                  <a:pt x="244247" y="1115109"/>
                  <a:pt x="0" y="1123844"/>
                </a:cubicBezTo>
                <a:cubicBezTo>
                  <a:pt x="-55202" y="918774"/>
                  <a:pt x="15464" y="816140"/>
                  <a:pt x="0" y="573160"/>
                </a:cubicBezTo>
                <a:cubicBezTo>
                  <a:pt x="-15464" y="330180"/>
                  <a:pt x="64411" y="195736"/>
                  <a:pt x="0" y="0"/>
                </a:cubicBezTo>
                <a:close/>
              </a:path>
              <a:path w="7689925" h="1123844" stroke="0" extrusionOk="0">
                <a:moveTo>
                  <a:pt x="0" y="0"/>
                </a:moveTo>
                <a:cubicBezTo>
                  <a:pt x="121160" y="-2881"/>
                  <a:pt x="346743" y="41388"/>
                  <a:pt x="514633" y="0"/>
                </a:cubicBezTo>
                <a:cubicBezTo>
                  <a:pt x="682523" y="-41388"/>
                  <a:pt x="751690" y="18847"/>
                  <a:pt x="875468" y="0"/>
                </a:cubicBezTo>
                <a:cubicBezTo>
                  <a:pt x="999247" y="-18847"/>
                  <a:pt x="1192017" y="27817"/>
                  <a:pt x="1313203" y="0"/>
                </a:cubicBezTo>
                <a:cubicBezTo>
                  <a:pt x="1434389" y="-27817"/>
                  <a:pt x="1716532" y="15928"/>
                  <a:pt x="1827836" y="0"/>
                </a:cubicBezTo>
                <a:cubicBezTo>
                  <a:pt x="1939140" y="-15928"/>
                  <a:pt x="2081164" y="26886"/>
                  <a:pt x="2188671" y="0"/>
                </a:cubicBezTo>
                <a:cubicBezTo>
                  <a:pt x="2296179" y="-26886"/>
                  <a:pt x="2728343" y="40925"/>
                  <a:pt x="2934002" y="0"/>
                </a:cubicBezTo>
                <a:cubicBezTo>
                  <a:pt x="3139661" y="-40925"/>
                  <a:pt x="3434109" y="1663"/>
                  <a:pt x="3602434" y="0"/>
                </a:cubicBezTo>
                <a:cubicBezTo>
                  <a:pt x="3770759" y="-1663"/>
                  <a:pt x="4166550" y="29588"/>
                  <a:pt x="4347765" y="0"/>
                </a:cubicBezTo>
                <a:cubicBezTo>
                  <a:pt x="4528980" y="-29588"/>
                  <a:pt x="4880778" y="20656"/>
                  <a:pt x="5016197" y="0"/>
                </a:cubicBezTo>
                <a:cubicBezTo>
                  <a:pt x="5151616" y="-20656"/>
                  <a:pt x="5249193" y="8148"/>
                  <a:pt x="5377032" y="0"/>
                </a:cubicBezTo>
                <a:cubicBezTo>
                  <a:pt x="5504871" y="-8148"/>
                  <a:pt x="5962412" y="79056"/>
                  <a:pt x="6122363" y="0"/>
                </a:cubicBezTo>
                <a:cubicBezTo>
                  <a:pt x="6282314" y="-79056"/>
                  <a:pt x="6423703" y="42383"/>
                  <a:pt x="6636997" y="0"/>
                </a:cubicBezTo>
                <a:cubicBezTo>
                  <a:pt x="6850291" y="-42383"/>
                  <a:pt x="7041963" y="56684"/>
                  <a:pt x="7151630" y="0"/>
                </a:cubicBezTo>
                <a:cubicBezTo>
                  <a:pt x="7261297" y="-56684"/>
                  <a:pt x="7512351" y="25718"/>
                  <a:pt x="7689925" y="0"/>
                </a:cubicBezTo>
                <a:cubicBezTo>
                  <a:pt x="7725154" y="143175"/>
                  <a:pt x="7627164" y="386761"/>
                  <a:pt x="7689925" y="550684"/>
                </a:cubicBezTo>
                <a:cubicBezTo>
                  <a:pt x="7752686" y="714607"/>
                  <a:pt x="7674353" y="893524"/>
                  <a:pt x="7689925" y="1123844"/>
                </a:cubicBezTo>
                <a:cubicBezTo>
                  <a:pt x="7517487" y="1163260"/>
                  <a:pt x="7353587" y="1076288"/>
                  <a:pt x="7252191" y="1123844"/>
                </a:cubicBezTo>
                <a:cubicBezTo>
                  <a:pt x="7150795" y="1171400"/>
                  <a:pt x="7061846" y="1105280"/>
                  <a:pt x="6891356" y="1123844"/>
                </a:cubicBezTo>
                <a:cubicBezTo>
                  <a:pt x="6720867" y="1142408"/>
                  <a:pt x="6549044" y="1088494"/>
                  <a:pt x="6376722" y="1123844"/>
                </a:cubicBezTo>
                <a:cubicBezTo>
                  <a:pt x="6204400" y="1159194"/>
                  <a:pt x="5981073" y="1121593"/>
                  <a:pt x="5785190" y="1123844"/>
                </a:cubicBezTo>
                <a:cubicBezTo>
                  <a:pt x="5589307" y="1126095"/>
                  <a:pt x="5457059" y="1080015"/>
                  <a:pt x="5193657" y="1123844"/>
                </a:cubicBezTo>
                <a:cubicBezTo>
                  <a:pt x="4930255" y="1167673"/>
                  <a:pt x="4786958" y="1111383"/>
                  <a:pt x="4602124" y="1123844"/>
                </a:cubicBezTo>
                <a:cubicBezTo>
                  <a:pt x="4417290" y="1136305"/>
                  <a:pt x="4313476" y="1096861"/>
                  <a:pt x="4087491" y="1123844"/>
                </a:cubicBezTo>
                <a:cubicBezTo>
                  <a:pt x="3861506" y="1150827"/>
                  <a:pt x="3682119" y="1081406"/>
                  <a:pt x="3419059" y="1123844"/>
                </a:cubicBezTo>
                <a:cubicBezTo>
                  <a:pt x="3155999" y="1166282"/>
                  <a:pt x="3108911" y="1113847"/>
                  <a:pt x="2904426" y="1123844"/>
                </a:cubicBezTo>
                <a:cubicBezTo>
                  <a:pt x="2699941" y="1133841"/>
                  <a:pt x="2546898" y="1081369"/>
                  <a:pt x="2312893" y="1123844"/>
                </a:cubicBezTo>
                <a:cubicBezTo>
                  <a:pt x="2078888" y="1166319"/>
                  <a:pt x="1858722" y="1108156"/>
                  <a:pt x="1721360" y="1123844"/>
                </a:cubicBezTo>
                <a:cubicBezTo>
                  <a:pt x="1583998" y="1139532"/>
                  <a:pt x="1315539" y="1096557"/>
                  <a:pt x="1206727" y="1123844"/>
                </a:cubicBezTo>
                <a:cubicBezTo>
                  <a:pt x="1097915" y="1151131"/>
                  <a:pt x="816546" y="1103511"/>
                  <a:pt x="692093" y="1123844"/>
                </a:cubicBezTo>
                <a:cubicBezTo>
                  <a:pt x="567640" y="1144177"/>
                  <a:pt x="305290" y="1090475"/>
                  <a:pt x="0" y="1123844"/>
                </a:cubicBezTo>
                <a:cubicBezTo>
                  <a:pt x="-55014" y="902915"/>
                  <a:pt x="22187" y="740357"/>
                  <a:pt x="0" y="550684"/>
                </a:cubicBezTo>
                <a:cubicBezTo>
                  <a:pt x="-22187" y="361011"/>
                  <a:pt x="41844" y="140726"/>
                  <a:pt x="0" y="0"/>
                </a:cubicBezTo>
                <a:close/>
              </a:path>
            </a:pathLst>
          </a:custGeom>
          <a:solidFill>
            <a:srgbClr val="FFFF00"/>
          </a:solidFill>
          <a:ln>
            <a:extLst>
              <a:ext uri="{C807C97D-BFC1-408E-A445-0C87EB9F89A2}">
                <ask:lineSketchStyleProps xmlns:ask="http://schemas.microsoft.com/office/drawing/2018/sketchyshapes" sd="3351767035">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hangingPunct="1">
              <a:buClr>
                <a:srgbClr val="000000"/>
              </a:buClr>
            </a:pP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Viết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chuyện</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đọc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hoặc</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altLang="en-US" sz="3200" b="1" kern="0" dirty="0" err="1">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nghe</a:t>
            </a:r>
            <a:r>
              <a:rPr lang="en-US" altLang="en-US" sz="3200"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a:t>
            </a:r>
          </a:p>
        </p:txBody>
      </p:sp>
      <p:grpSp>
        <p:nvGrpSpPr>
          <p:cNvPr id="2" name="Group 1">
            <a:extLst>
              <a:ext uri="{FF2B5EF4-FFF2-40B4-BE49-F238E27FC236}">
                <a16:creationId xmlns:a16="http://schemas.microsoft.com/office/drawing/2014/main" id="{DBD1F178-B4F2-4042-9221-27E07C8620B7}"/>
              </a:ext>
            </a:extLst>
          </p:cNvPr>
          <p:cNvGrpSpPr/>
          <p:nvPr/>
        </p:nvGrpSpPr>
        <p:grpSpPr>
          <a:xfrm>
            <a:off x="420897" y="1797612"/>
            <a:ext cx="2603040" cy="945589"/>
            <a:chOff x="315673" y="1348209"/>
            <a:chExt cx="1952280" cy="709192"/>
          </a:xfrm>
        </p:grpSpPr>
        <p:pic>
          <p:nvPicPr>
            <p:cNvPr id="17" name="Picture 23">
              <a:extLst>
                <a:ext uri="{FF2B5EF4-FFF2-40B4-BE49-F238E27FC236}">
                  <a16:creationId xmlns:a16="http://schemas.microsoft.com/office/drawing/2014/main" id="{BA73D0D5-3335-4AB8-A4AB-AF579CFAB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16FC5702-E7AF-4DF1-9081-3878CB88ADC3}"/>
                </a:ext>
              </a:extLst>
            </p:cNvPr>
            <p:cNvSpPr>
              <a:spLocks noChangeArrowheads="1"/>
            </p:cNvSpPr>
            <p:nvPr/>
          </p:nvSpPr>
          <p:spPr bwMode="auto">
            <a:xfrm>
              <a:off x="553453" y="1521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Thể loại </a:t>
              </a:r>
            </a:p>
          </p:txBody>
        </p:sp>
      </p:grpSp>
      <p:sp>
        <p:nvSpPr>
          <p:cNvPr id="10" name="Text Box 10">
            <a:extLst>
              <a:ext uri="{FF2B5EF4-FFF2-40B4-BE49-F238E27FC236}">
                <a16:creationId xmlns:a16="http://schemas.microsoft.com/office/drawing/2014/main" id="{1931355C-C24C-4C34-B56E-747B9B41066A}"/>
              </a:ext>
            </a:extLst>
          </p:cNvPr>
          <p:cNvSpPr txBox="1">
            <a:spLocks noChangeArrowheads="1"/>
          </p:cNvSpPr>
          <p:nvPr/>
        </p:nvSpPr>
        <p:spPr bwMode="auto">
          <a:xfrm>
            <a:off x="2976019" y="2029327"/>
            <a:ext cx="3276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Văn kể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3" name="Group 2">
            <a:extLst>
              <a:ext uri="{FF2B5EF4-FFF2-40B4-BE49-F238E27FC236}">
                <a16:creationId xmlns:a16="http://schemas.microsoft.com/office/drawing/2014/main" id="{C59D1A97-E503-4367-9380-CD945487C643}"/>
              </a:ext>
            </a:extLst>
          </p:cNvPr>
          <p:cNvGrpSpPr/>
          <p:nvPr/>
        </p:nvGrpSpPr>
        <p:grpSpPr>
          <a:xfrm>
            <a:off x="420897" y="2832328"/>
            <a:ext cx="2603040" cy="945589"/>
            <a:chOff x="315673" y="2124246"/>
            <a:chExt cx="1952280" cy="709192"/>
          </a:xfrm>
        </p:grpSpPr>
        <p:pic>
          <p:nvPicPr>
            <p:cNvPr id="18" name="Picture 23">
              <a:extLst>
                <a:ext uri="{FF2B5EF4-FFF2-40B4-BE49-F238E27FC236}">
                  <a16:creationId xmlns:a16="http://schemas.microsoft.com/office/drawing/2014/main" id="{1988372F-C1D0-411E-A112-C55A5D4078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124246"/>
              <a:ext cx="1678561" cy="709192"/>
            </a:xfrm>
            <a:prstGeom prst="rect">
              <a:avLst/>
            </a:prstGeom>
          </p:spPr>
        </p:pic>
        <p:sp>
          <p:nvSpPr>
            <p:cNvPr id="11" name="Rectangle 10">
              <a:extLst>
                <a:ext uri="{FF2B5EF4-FFF2-40B4-BE49-F238E27FC236}">
                  <a16:creationId xmlns:a16="http://schemas.microsoft.com/office/drawing/2014/main" id="{3B73D921-0AE2-4CCD-871C-8D57CA316F47}"/>
                </a:ext>
              </a:extLst>
            </p:cNvPr>
            <p:cNvSpPr>
              <a:spLocks noChangeArrowheads="1"/>
            </p:cNvSpPr>
            <p:nvPr/>
          </p:nvSpPr>
          <p:spPr bwMode="auto">
            <a:xfrm>
              <a:off x="553453" y="2283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Kiểu bài </a:t>
              </a:r>
            </a:p>
          </p:txBody>
        </p:sp>
      </p:grpSp>
      <p:sp>
        <p:nvSpPr>
          <p:cNvPr id="12" name="Text Box 12">
            <a:extLst>
              <a:ext uri="{FF2B5EF4-FFF2-40B4-BE49-F238E27FC236}">
                <a16:creationId xmlns:a16="http://schemas.microsoft.com/office/drawing/2014/main" id="{DB077586-637F-429F-97EC-A96B377057D6}"/>
              </a:ext>
            </a:extLst>
          </p:cNvPr>
          <p:cNvSpPr txBox="1">
            <a:spLocks noChangeArrowheads="1"/>
          </p:cNvSpPr>
          <p:nvPr/>
        </p:nvSpPr>
        <p:spPr bwMode="auto">
          <a:xfrm>
            <a:off x="2976019" y="3010081"/>
            <a:ext cx="8077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r>
              <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 có nội dung cho sẵn</a:t>
            </a:r>
          </a:p>
        </p:txBody>
      </p:sp>
      <p:grpSp>
        <p:nvGrpSpPr>
          <p:cNvPr id="21" name="Group 20">
            <a:extLst>
              <a:ext uri="{FF2B5EF4-FFF2-40B4-BE49-F238E27FC236}">
                <a16:creationId xmlns:a16="http://schemas.microsoft.com/office/drawing/2014/main" id="{1205FBB6-9AD1-423F-A7BD-DFD787D3A6D1}"/>
              </a:ext>
            </a:extLst>
          </p:cNvPr>
          <p:cNvGrpSpPr/>
          <p:nvPr/>
        </p:nvGrpSpPr>
        <p:grpSpPr>
          <a:xfrm>
            <a:off x="420897" y="3867044"/>
            <a:ext cx="2603040" cy="945589"/>
            <a:chOff x="315673" y="2900283"/>
            <a:chExt cx="1952280" cy="709192"/>
          </a:xfrm>
        </p:grpSpPr>
        <p:pic>
          <p:nvPicPr>
            <p:cNvPr id="19" name="Picture 23">
              <a:extLst>
                <a:ext uri="{FF2B5EF4-FFF2-40B4-BE49-F238E27FC236}">
                  <a16:creationId xmlns:a16="http://schemas.microsoft.com/office/drawing/2014/main" id="{2780E4A8-1CE4-40F9-8D4D-11D9C1F312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2900283"/>
              <a:ext cx="1678561" cy="709192"/>
            </a:xfrm>
            <a:prstGeom prst="rect">
              <a:avLst/>
            </a:prstGeom>
          </p:spPr>
        </p:pic>
        <p:sp>
          <p:nvSpPr>
            <p:cNvPr id="13" name="Rectangle 2">
              <a:extLst>
                <a:ext uri="{FF2B5EF4-FFF2-40B4-BE49-F238E27FC236}">
                  <a16:creationId xmlns:a16="http://schemas.microsoft.com/office/drawing/2014/main" id="{5B5C2723-311A-4956-915B-D301D4958B57}"/>
                </a:ext>
              </a:extLst>
            </p:cNvPr>
            <p:cNvSpPr>
              <a:spLocks noChangeArrowheads="1"/>
            </p:cNvSpPr>
            <p:nvPr/>
          </p:nvSpPr>
          <p:spPr bwMode="auto">
            <a:xfrm>
              <a:off x="553453" y="3045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Trọng tâm </a:t>
              </a:r>
            </a:p>
          </p:txBody>
        </p:sp>
      </p:grpSp>
      <p:sp>
        <p:nvSpPr>
          <p:cNvPr id="14" name="Text Box 14">
            <a:extLst>
              <a:ext uri="{FF2B5EF4-FFF2-40B4-BE49-F238E27FC236}">
                <a16:creationId xmlns:a16="http://schemas.microsoft.com/office/drawing/2014/main" id="{75A4D9D0-6F44-4A16-808D-F91494410D1E}"/>
              </a:ext>
            </a:extLst>
          </p:cNvPr>
          <p:cNvSpPr txBox="1">
            <a:spLocks noChangeArrowheads="1"/>
          </p:cNvSpPr>
          <p:nvPr/>
        </p:nvSpPr>
        <p:spPr bwMode="auto">
          <a:xfrm>
            <a:off x="2976019" y="4145656"/>
            <a:ext cx="51816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en-US"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Kể một câu chuyện</a:t>
            </a:r>
            <a:endParaRPr lang="vi-VN" altLang="en-US" sz="2667" b="1" kern="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6" name="Text Box 16">
            <a:extLst>
              <a:ext uri="{FF2B5EF4-FFF2-40B4-BE49-F238E27FC236}">
                <a16:creationId xmlns:a16="http://schemas.microsoft.com/office/drawing/2014/main" id="{340969A9-F1DA-479A-9067-33F2D8B69871}"/>
              </a:ext>
            </a:extLst>
          </p:cNvPr>
          <p:cNvSpPr txBox="1">
            <a:spLocks noChangeArrowheads="1"/>
          </p:cNvSpPr>
          <p:nvPr/>
        </p:nvSpPr>
        <p:spPr bwMode="auto">
          <a:xfrm>
            <a:off x="2976019" y="5069118"/>
            <a:ext cx="89753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1219170" eaLnBrk="1" hangingPunct="1">
              <a:spcBef>
                <a:spcPct val="50000"/>
              </a:spcBef>
              <a:buClr>
                <a:srgbClr val="000000"/>
              </a:buClr>
            </a:pPr>
            <a:r>
              <a:rPr lang="vi-VN" altLang="en-US" sz="2667" b="1" kern="0" dirty="0">
                <a:solidFill>
                  <a:srgbClr val="3F2732"/>
                </a:solidFill>
                <a:latin typeface="Cambria" panose="02040503050406030204" pitchFamily="18" charset="0"/>
                <a:ea typeface="Cambria" panose="02040503050406030204" pitchFamily="18" charset="0"/>
                <a:cs typeface="Times New Roman" panose="02020603050405020304" pitchFamily="18" charset="0"/>
                <a:sym typeface="Arial"/>
              </a:rPr>
              <a:t>Câu chuyện đã được nghe được đọc mà em  thích nhất</a:t>
            </a:r>
          </a:p>
        </p:txBody>
      </p:sp>
      <p:grpSp>
        <p:nvGrpSpPr>
          <p:cNvPr id="22" name="Group 21">
            <a:extLst>
              <a:ext uri="{FF2B5EF4-FFF2-40B4-BE49-F238E27FC236}">
                <a16:creationId xmlns:a16="http://schemas.microsoft.com/office/drawing/2014/main" id="{F5C13EE3-62BA-41F6-8667-3ACF8182640F}"/>
              </a:ext>
            </a:extLst>
          </p:cNvPr>
          <p:cNvGrpSpPr/>
          <p:nvPr/>
        </p:nvGrpSpPr>
        <p:grpSpPr>
          <a:xfrm>
            <a:off x="420897" y="4901759"/>
            <a:ext cx="2603040" cy="945589"/>
            <a:chOff x="315673" y="3676319"/>
            <a:chExt cx="1952280" cy="709192"/>
          </a:xfrm>
        </p:grpSpPr>
        <p:pic>
          <p:nvPicPr>
            <p:cNvPr id="20" name="Picture 23">
              <a:extLst>
                <a:ext uri="{FF2B5EF4-FFF2-40B4-BE49-F238E27FC236}">
                  <a16:creationId xmlns:a16="http://schemas.microsoft.com/office/drawing/2014/main" id="{C905DE09-6632-4CC2-BECC-F815047E55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5673" y="3676319"/>
              <a:ext cx="1678561" cy="709192"/>
            </a:xfrm>
            <a:prstGeom prst="rect">
              <a:avLst/>
            </a:prstGeom>
          </p:spPr>
        </p:pic>
        <p:sp>
          <p:nvSpPr>
            <p:cNvPr id="15" name="Rectangle 2">
              <a:extLst>
                <a:ext uri="{FF2B5EF4-FFF2-40B4-BE49-F238E27FC236}">
                  <a16:creationId xmlns:a16="http://schemas.microsoft.com/office/drawing/2014/main" id="{95302FBD-9D3C-42DB-8066-1E887B4B7251}"/>
                </a:ext>
              </a:extLst>
            </p:cNvPr>
            <p:cNvSpPr>
              <a:spLocks noChangeArrowheads="1"/>
            </p:cNvSpPr>
            <p:nvPr/>
          </p:nvSpPr>
          <p:spPr bwMode="auto">
            <a:xfrm>
              <a:off x="553453" y="380799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altLang="en-US" b="1" kern="0">
                  <a:solidFill>
                    <a:srgbClr val="3F2732"/>
                  </a:solidFill>
                  <a:latin typeface="Cambria" panose="02040503050406030204" pitchFamily="18" charset="0"/>
                  <a:ea typeface="Cambria" panose="02040503050406030204" pitchFamily="18" charset="0"/>
                  <a:cs typeface="Arial"/>
                  <a:sym typeface="Arial"/>
                </a:rPr>
                <a:t>Giới hạn  </a:t>
              </a:r>
            </a:p>
          </p:txBody>
        </p:sp>
      </p:grpSp>
    </p:spTree>
    <p:extLst>
      <p:ext uri="{BB962C8B-B14F-4D97-AF65-F5344CB8AC3E}">
        <p14:creationId xmlns:p14="http://schemas.microsoft.com/office/powerpoint/2010/main" val="1694131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6" name="Picture 22">
            <a:extLst>
              <a:ext uri="{FF2B5EF4-FFF2-40B4-BE49-F238E27FC236}">
                <a16:creationId xmlns:a16="http://schemas.microsoft.com/office/drawing/2014/main" id="{058E2A79-95CB-4DA9-87A3-C9D70481870A}"/>
              </a:ext>
            </a:extLst>
          </p:cNvPr>
          <p:cNvPicPr>
            <a:picLocks noChangeAspect="1"/>
          </p:cNvPicPr>
          <p:nvPr/>
        </p:nvPicPr>
        <p:blipFill>
          <a:blip r:embed="rId3"/>
          <a:srcRect/>
          <a:stretch>
            <a:fillRect/>
          </a:stretch>
        </p:blipFill>
        <p:spPr>
          <a:xfrm>
            <a:off x="364129" y="1138990"/>
            <a:ext cx="11298481" cy="4748463"/>
          </a:xfrm>
          <a:prstGeom prst="rect">
            <a:avLst/>
          </a:prstGeom>
        </p:spPr>
      </p:pic>
      <p:sp>
        <p:nvSpPr>
          <p:cNvPr id="2" name="TextBox 1">
            <a:extLst>
              <a:ext uri="{FF2B5EF4-FFF2-40B4-BE49-F238E27FC236}">
                <a16:creationId xmlns:a16="http://schemas.microsoft.com/office/drawing/2014/main" id="{FCEE0F08-90F7-183E-6257-A20D004E4891}"/>
              </a:ext>
            </a:extLst>
          </p:cNvPr>
          <p:cNvSpPr txBox="1"/>
          <p:nvPr/>
        </p:nvSpPr>
        <p:spPr>
          <a:xfrm>
            <a:off x="2771775" y="3009900"/>
            <a:ext cx="6496050" cy="1015663"/>
          </a:xfrm>
          <a:prstGeom prst="rect">
            <a:avLst/>
          </a:prstGeom>
          <a:noFill/>
        </p:spPr>
        <p:txBody>
          <a:bodyPr wrap="square" rtlCol="0">
            <a:spAutoFit/>
          </a:bodyPr>
          <a:lstStyle/>
          <a:p>
            <a:pPr algn="ctr"/>
            <a:r>
              <a:rPr lang="en-US" sz="6000" dirty="0" err="1">
                <a:latin typeface="Cambria" panose="02040503050406030204" pitchFamily="18" charset="0"/>
                <a:ea typeface="Cambria" panose="02040503050406030204" pitchFamily="18" charset="0"/>
              </a:rPr>
              <a:t>Hướng</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dẫn</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viết</a:t>
            </a:r>
            <a:endParaRPr lang="en-US" sz="6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pic>
        <p:nvPicPr>
          <p:cNvPr id="1028" name="Picture 4">
            <a:extLst>
              <a:ext uri="{FF2B5EF4-FFF2-40B4-BE49-F238E27FC236}">
                <a16:creationId xmlns:a16="http://schemas.microsoft.com/office/drawing/2014/main" id="{36AA8C90-CABF-40AF-AF70-3DF2B62B9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978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DCCA2E-AF8C-4CD6-95BF-64C2D320C1EA}"/>
              </a:ext>
            </a:extLst>
          </p:cNvPr>
          <p:cNvPicPr>
            <a:picLocks noChangeAspect="1"/>
          </p:cNvPicPr>
          <p:nvPr/>
        </p:nvPicPr>
        <p:blipFill>
          <a:blip r:embed="rId4"/>
          <a:stretch>
            <a:fillRect/>
          </a:stretch>
        </p:blipFill>
        <p:spPr>
          <a:xfrm>
            <a:off x="487757" y="5256645"/>
            <a:ext cx="8104319" cy="16013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427961"/>
          </a:xfrm>
          <a:prstGeom prst="rect">
            <a:avLst/>
          </a:prstGeom>
          <a:noFill/>
        </p:spPr>
        <p:txBody>
          <a:bodyPr wrap="square">
            <a:spAutoFit/>
          </a:bodyPr>
          <a:lstStyle/>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Một buổi trưa hè đưa đến cho em giấc ngủ ngon lành. Trong mơ, em thấy túp lều tranh và một cây khế đang sai trĩu quả. Thì ra, là câu chuyện “Cây khế”.</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Ngày xưa, một gia đình nọ có hai anh em. Gia đình họ sống thật hạnh phúc, được mấy năm thì bổ mẹ qua đời. Một thời gian sau, người anh lấy vợ. Vì không muốn cho em ở cùng, hai vợ chồng anh đòi chia tài sản. Ỷ thế còn có vợ con người anh chiếm hết tài sản chỉ để lại một túp lều và cây khế. Người em ra đi mà không oán trách anh mình điều gì. </a:t>
            </a:r>
            <a:endParaRPr lang="en-US" sz="2667" kern="0">
              <a:solidFill>
                <a:srgbClr val="000000"/>
              </a:solidFill>
              <a:latin typeface="Arial"/>
              <a:cs typeface="Arial"/>
              <a:sym typeface="Arial"/>
            </a:endParaRP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Đến mùa khế ra quả, có con chim lạ không biết đến từ đâu tới ăn hết trái này đến trái khác. Người em thấy vậy sốt ruột lắm, bèn nói với chim.</a:t>
            </a:r>
          </a:p>
          <a:p>
            <a:pPr algn="just" defTabSz="1219170">
              <a:buClr>
                <a:srgbClr val="000000"/>
              </a:buClr>
            </a:pPr>
            <a:r>
              <a:rPr lang="en-US" sz="2667" kern="0">
                <a:solidFill>
                  <a:srgbClr val="000000"/>
                </a:solidFill>
                <a:latin typeface="Arial"/>
                <a:cs typeface="Arial"/>
                <a:sym typeface="Arial"/>
              </a:rPr>
              <a:t>	</a:t>
            </a:r>
            <a:r>
              <a:rPr lang="vi-VN" sz="2667" kern="0">
                <a:solidFill>
                  <a:srgbClr val="000000"/>
                </a:solidFill>
                <a:latin typeface="Times New Roman" panose="02020603050405020304" pitchFamily="18" charset="0"/>
                <a:cs typeface="Arial"/>
                <a:sym typeface="Arial"/>
              </a:rPr>
              <a:t>- Cả gia sản nhà tôi chỉ có mỗi cây khế này chim mà ăn hết tôi biết trông cậy vào đâu</a:t>
            </a:r>
            <a:r>
              <a:rPr lang="en-US" sz="2667" kern="0">
                <a:solidFill>
                  <a:srgbClr val="000000"/>
                </a:solidFill>
                <a:latin typeface="Arial"/>
                <a:cs typeface="Arial"/>
                <a:sym typeface="Arial"/>
              </a:rPr>
              <a:t>.</a:t>
            </a:r>
            <a:r>
              <a:rPr lang="vi-VN" sz="2667" kern="0">
                <a:solidFill>
                  <a:srgbClr val="000000"/>
                </a:solidFill>
                <a:latin typeface="Times New Roman" panose="02020603050405020304" pitchFamily="18" charset="0"/>
                <a:cs typeface="Arial"/>
                <a:sym typeface="Arial"/>
              </a:rPr>
              <a:t> </a:t>
            </a:r>
          </a:p>
        </p:txBody>
      </p:sp>
    </p:spTree>
    <p:extLst>
      <p:ext uri="{BB962C8B-B14F-4D97-AF65-F5344CB8AC3E}">
        <p14:creationId xmlns:p14="http://schemas.microsoft.com/office/powerpoint/2010/main" val="336046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4196662"/>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chim bèn nói:</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 Ăn một quả trả cục vàng, may túi ba gang, mang đi mà đựng. </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Theo đúng lời của chim, người</a:t>
            </a:r>
            <a:r>
              <a:rPr lang="en-US" sz="2667" kern="0">
                <a:solidFill>
                  <a:srgbClr val="000000"/>
                </a:solidFill>
                <a:latin typeface="Times New Roman" panose="02020603050405020304" pitchFamily="18" charset="0"/>
                <a:cs typeface="Times New Roman" panose="02020603050405020304" pitchFamily="18" charset="0"/>
                <a:sym typeface="Arial"/>
              </a:rPr>
              <a:t> em</a:t>
            </a:r>
            <a:r>
              <a:rPr lang="vi-VN" sz="2667" kern="0">
                <a:solidFill>
                  <a:srgbClr val="000000"/>
                </a:solidFill>
                <a:latin typeface="Times New Roman" panose="02020603050405020304" pitchFamily="18" charset="0"/>
                <a:cs typeface="Times New Roman" panose="02020603050405020304" pitchFamily="18" charset="0"/>
                <a:sym typeface="Arial"/>
              </a:rPr>
              <a:t> may túi ba gang. Sáng hôm sau, con chim bay đến một hòn đảo ở ngoài khơi xa. Hòn nào hòn đấy lấp lánh. Đến đó người em lấy đầy túi ba gang rồi theo chim ra về. Từ đó, người em có cuộc sống khá giả.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em mình giàu có nhanh chóng người anh bèn đến thăm, lân la dò hỏi. Vốn thật thà người em kể hết chuyện cho anh nghe.</a:t>
            </a: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Thấy vậy, người anh liền đổi cả gia tài lấy cây khế. Ngày nào anh cũng xin em đổi. Thương anh nền người em chấp nhận đổi. </a:t>
            </a:r>
          </a:p>
        </p:txBody>
      </p:sp>
    </p:spTree>
    <p:extLst>
      <p:ext uri="{BB962C8B-B14F-4D97-AF65-F5344CB8AC3E}">
        <p14:creationId xmlns:p14="http://schemas.microsoft.com/office/powerpoint/2010/main" val="136593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47B4B-0806-4CD0-96E9-2C454BE34BC9}"/>
              </a:ext>
            </a:extLst>
          </p:cNvPr>
          <p:cNvSpPr txBox="1"/>
          <p:nvPr/>
        </p:nvSpPr>
        <p:spPr>
          <a:xfrm>
            <a:off x="962527" y="607421"/>
            <a:ext cx="10186736" cy="5017527"/>
          </a:xfrm>
          <a:prstGeom prst="rect">
            <a:avLst/>
          </a:prstGeom>
          <a:noFill/>
        </p:spPr>
        <p:txBody>
          <a:bodyPr wrap="square">
            <a:spAutoFit/>
          </a:bodyPr>
          <a:lstStyle/>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Đến mùa khế sai quả, hai vợ chồng người anh thay nhau trực dưới gốc cây đợi con chim lạ. Một hôm, vợ chồng người anh thấy một con chim rất to đậu trên cây khế ăn quả. Sự việc diễn ra giống hệt người em. Nhưng thay vì may túi ba gang thì người anh may túi mười hai gang. Khi đến hòn đảo người anh ních đầy túi mười hai gang mà còn nhét đầy người. Người anh ì ạch vác túi vàng khổng lồ và thân mình nặng trịch leo lên lưng chim. Vì nặng quá nên chim phải vỗ cánh ba lần mới bay lên được. </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667" kern="0">
                <a:solidFill>
                  <a:srgbClr val="000000"/>
                </a:solidFill>
                <a:latin typeface="Times New Roman" panose="02020603050405020304" pitchFamily="18" charset="0"/>
                <a:cs typeface="Times New Roman" panose="02020603050405020304" pitchFamily="18" charset="0"/>
                <a:sym typeface="Arial"/>
              </a:rPr>
              <a:t>	</a:t>
            </a:r>
            <a:r>
              <a:rPr lang="vi-VN" sz="2667" kern="0">
                <a:solidFill>
                  <a:srgbClr val="000000"/>
                </a:solidFill>
                <a:latin typeface="Times New Roman" panose="02020603050405020304" pitchFamily="18" charset="0"/>
                <a:cs typeface="Times New Roman" panose="02020603050405020304" pitchFamily="18" charset="0"/>
                <a:sym typeface="Arial"/>
              </a:rPr>
              <a:t>Lúc bay qua biển, một luồng gió mạnh làm chim lảo đảo mất người anh và túi vàng xuống biển. Đúng theo câu tục ngữ “Tham thì thâm”. Đây cũng là bài học cho mọi người không nên tham lam ích kỉ.</a:t>
            </a:r>
            <a:endParaRPr lang="en-US" sz="2667"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endParaRPr lang="vi-VN" sz="2667"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07935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684</Words>
  <Application>Microsoft Office PowerPoint</Application>
  <PresentationFormat>Widescreen</PresentationFormat>
  <Paragraphs>32</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Chewy</vt:lpstr>
      <vt:lpstr>Comfortaa</vt:lpstr>
      <vt:lpstr>Delius Unicase</vt:lpstr>
      <vt:lpstr>iCiel Pony</vt:lpstr>
      <vt:lpstr>Arial</vt:lpstr>
      <vt:lpstr>Calibri</vt:lpstr>
      <vt:lpstr>Cambria</vt:lpstr>
      <vt:lpstr>Tahoma</vt:lpstr>
      <vt:lpstr>Times New Roman</vt:lpstr>
      <vt:lpstr>Response to Intervention: The Alphabet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10</cp:revision>
  <dcterms:created xsi:type="dcterms:W3CDTF">2023-08-10T09:44:58Z</dcterms:created>
  <dcterms:modified xsi:type="dcterms:W3CDTF">2023-08-10T10:15:21Z</dcterms:modified>
</cp:coreProperties>
</file>