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0"/>
  </p:notesMasterIdLst>
  <p:sldIdLst>
    <p:sldId id="257" r:id="rId4"/>
    <p:sldId id="258" r:id="rId5"/>
    <p:sldId id="259" r:id="rId6"/>
    <p:sldId id="279" r:id="rId7"/>
    <p:sldId id="260" r:id="rId8"/>
    <p:sldId id="262" r:id="rId9"/>
    <p:sldId id="264" r:id="rId10"/>
    <p:sldId id="266" r:id="rId11"/>
    <p:sldId id="280" r:id="rId12"/>
    <p:sldId id="267" r:id="rId13"/>
    <p:sldId id="261" r:id="rId14"/>
    <p:sldId id="281" r:id="rId15"/>
    <p:sldId id="269" r:id="rId16"/>
    <p:sldId id="282" r:id="rId17"/>
    <p:sldId id="272" r:id="rId18"/>
    <p:sldId id="116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8/7/2023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8/7/2023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8/7/2023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8/7/2023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8/7/2023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8/7/2023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8/7/2023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8/7/2023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8/7/2023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8/7/2023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8/7/2023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8/7/2023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8/7/2023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8/7/2023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8/7/2023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0212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39292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23540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5005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64321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000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2"/>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372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8/7/2023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zh-CN" altLang="en-US"/>
          </a:p>
        </p:txBody>
      </p:sp>
      <p:sp>
        <p:nvSpPr>
          <p:cNvPr id="4" name="文本占位符 3"/>
          <p:cNvSpPr>
            <a:spLocks noGrp="1"/>
          </p:cNvSpPr>
          <p:nvPr>
            <p:ph type="body" sz="half" idx="2"/>
          </p:nvPr>
        </p:nvSpPr>
        <p:spPr>
          <a:xfrm>
            <a:off x="2389717" y="5367340"/>
            <a:ext cx="7315200" cy="804861"/>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062330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17337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87923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5"/>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9"/>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919517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2703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8/7/2023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8/7/2023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8/7/2023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8/7/2023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8/7/2023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8/7/2023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8/7/2023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2023/8/7</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3991566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4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9.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www.facebook.com/huongthaoGAD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id="{9F7004F9-BEA9-F2A0-44F2-7A42F02DC49B}"/>
              </a:ext>
            </a:extLst>
          </p:cNvPr>
          <p:cNvSpPr txBox="1"/>
          <p:nvPr/>
        </p:nvSpPr>
        <p:spPr>
          <a:xfrm>
            <a:off x="4495418" y="730774"/>
            <a:ext cx="5239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85185E-6 L 0.73971 -0.51158 " pathEditMode="relative" rAng="0" ptsTypes="AA">
                                      <p:cBhvr>
                                        <p:cTn id="21" dur="2000" fill="hold"/>
                                        <p:tgtEl>
                                          <p:spTgt spid="9"/>
                                        </p:tgtEl>
                                        <p:attrNameLst>
                                          <p:attrName>ppt_x</p:attrName>
                                          <p:attrName>ppt_y</p:attrName>
                                        </p:attrNameLst>
                                      </p:cBhvr>
                                      <p:rCtr x="36979" y="-2557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5"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6" y="2400517"/>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32">
              <a:lnSpc>
                <a:spcPct val="100000"/>
              </a:lnSpc>
              <a:defRPr/>
            </a:pP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Liên</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hệ</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Hương</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Thảo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Zalo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0972.115.126</a:t>
            </a:r>
          </a:p>
          <a:p>
            <a:pPr defTabSz="914332">
              <a:lnSpc>
                <a:spcPct val="100000"/>
              </a:lnSpc>
              <a:defRPr/>
            </a:pP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Link Facebook: </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hlinkClick r:id="rId4"/>
              </a:rPr>
              <a:t>https://www.facebook.com/huongthaoGADT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a:p>
            <a:pPr defTabSz="914332">
              <a:lnSpc>
                <a:spcPct val="100000"/>
              </a:lnSpc>
              <a:defRPr/>
            </a:pP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Thầy</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cô</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copy link FB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dán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vào</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trình</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duyệt</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sẽ</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ra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nick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của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em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ạ,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hoặc</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gõ</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tìm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kiếm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Facebook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với</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4"/>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1" cy="1923811"/>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6" y="3616638"/>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660</Words>
  <Application>Microsoft Office PowerPoint</Application>
  <PresentationFormat>Widescreen</PresentationFormat>
  <Paragraphs>40</Paragraphs>
  <Slides>16</Slides>
  <Notes>1</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vt:i4>
      </vt:variant>
    </vt:vector>
  </HeadingPairs>
  <TitlesOfParts>
    <vt:vector size="24" baseType="lpstr">
      <vt:lpstr>Arial</vt:lpstr>
      <vt:lpstr>Calibri</vt:lpstr>
      <vt:lpstr>Calibri Light</vt:lpstr>
      <vt:lpstr>Cambria</vt:lpstr>
      <vt:lpstr>Times New Roman</vt:lpstr>
      <vt:lpstr>1_Office Theme</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17</cp:revision>
  <dcterms:created xsi:type="dcterms:W3CDTF">2023-08-06T13:31:04Z</dcterms:created>
  <dcterms:modified xsi:type="dcterms:W3CDTF">2023-08-07T02:46:49Z</dcterms:modified>
</cp:coreProperties>
</file>