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6" r:id="rId4"/>
  </p:sldMasterIdLst>
  <p:notesMasterIdLst>
    <p:notesMasterId r:id="rId22"/>
  </p:notesMasterIdLst>
  <p:sldIdLst>
    <p:sldId id="283" r:id="rId5"/>
    <p:sldId id="2007577287" r:id="rId6"/>
    <p:sldId id="2007577270" r:id="rId7"/>
    <p:sldId id="257" r:id="rId8"/>
    <p:sldId id="2007577288" r:id="rId9"/>
    <p:sldId id="266" r:id="rId10"/>
    <p:sldId id="314" r:id="rId11"/>
    <p:sldId id="2007577290" r:id="rId12"/>
    <p:sldId id="2007577289" r:id="rId13"/>
    <p:sldId id="2007577291" r:id="rId14"/>
    <p:sldId id="315" r:id="rId15"/>
    <p:sldId id="2007577276" r:id="rId16"/>
    <p:sldId id="2007577292" r:id="rId17"/>
    <p:sldId id="2007577294" r:id="rId18"/>
    <p:sldId id="2007577275" r:id="rId19"/>
    <p:sldId id="2007577283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0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CD7B0-F074-97AC-BA7F-163F4B53B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oa Tặng Cô  Đỗ Tuyết Nhi  Official MV_v720P">
            <a:hlinkClick r:id="" action="ppaction://media"/>
            <a:extLst>
              <a:ext uri="{FF2B5EF4-FFF2-40B4-BE49-F238E27FC236}">
                <a16:creationId xmlns:a16="http://schemas.microsoft.com/office/drawing/2014/main" id="{24846311-F0FB-BFA1-1E12-3A3F2C3FE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  <p:pic>
        <p:nvPicPr>
          <p:cNvPr id="14" name="Picture 1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50A9F1C-49F9-BBFF-A3E7-95FCE2BB6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1DAC0-5B73-336F-7A98-EEFC7A86B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183985" cy="6858000"/>
          </a:xfrm>
          <a:prstGeom prst="rect">
            <a:avLst/>
          </a:prstGeom>
        </p:spPr>
      </p:pic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463</Words>
  <Application>Microsoft Office PowerPoint</Application>
  <PresentationFormat>Widescreen</PresentationFormat>
  <Paragraphs>34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Coming Soon</vt:lpstr>
      <vt:lpstr>Itim</vt:lpstr>
      <vt:lpstr>Praise</vt:lpstr>
      <vt:lpstr>#9Slide03 AllRoundGothic</vt:lpstr>
      <vt:lpstr>Arial</vt:lpstr>
      <vt:lpstr>Calibri</vt:lpstr>
      <vt:lpstr>Cambria</vt:lpstr>
      <vt:lpstr>Livvic</vt:lpstr>
      <vt:lpstr>Roboto Condensed Light</vt:lpstr>
      <vt:lpstr>UTM Cookies</vt:lpstr>
      <vt:lpstr>UTM Duepuntozero</vt:lpstr>
      <vt:lpstr>Wingdings</vt:lpstr>
      <vt:lpstr>1_Office Theme</vt:lpstr>
      <vt:lpstr>Cute Greeting Cards by Slidesgo</vt:lpstr>
      <vt:lpstr>PPTMON theme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2023-07-11T08:33:40Z</dcterms:created>
  <dcterms:modified xsi:type="dcterms:W3CDTF">2023-08-05T00:09:14Z</dcterms:modified>
</cp:coreProperties>
</file>