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65"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90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7</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13</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7353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634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911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2007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5222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76523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031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955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6260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649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642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20155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332B44EF-F700-CED3-2C1A-3EE4674DEF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5750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xml"/><Relationship Id="rId7" Type="http://schemas.openxmlformats.org/officeDocument/2006/relationships/image" Target="../media/image3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emf"/><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10" Type="http://schemas.microsoft.com/office/2007/relationships/hdphoto" Target="../media/hdphoto1.wdp"/><Relationship Id="rId4" Type="http://schemas.openxmlformats.org/officeDocument/2006/relationships/image" Target="../media/image14.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2852874" y="506646"/>
            <a:ext cx="9089668" cy="6195818"/>
          </a:xfrm>
          <a:prstGeom prst="rect">
            <a:avLst/>
          </a:prstGeom>
        </p:spPr>
      </p:pic>
      <p:grpSp>
        <p:nvGrpSpPr>
          <p:cNvPr id="2" name="PA_库_组合 1"/>
          <p:cNvGrpSpPr/>
          <p:nvPr>
            <p:custDataLst>
              <p:tags r:id="rId1"/>
            </p:custDataLst>
          </p:nvPr>
        </p:nvGrpSpPr>
        <p:grpSpPr>
          <a:xfrm>
            <a:off x="-1065662" y="1406977"/>
            <a:ext cx="5742194" cy="5742194"/>
            <a:chOff x="-1065662" y="1406977"/>
            <a:chExt cx="5742194" cy="5742194"/>
          </a:xfrm>
        </p:grpSpPr>
        <p:sp>
          <p:nvSpPr>
            <p:cNvPr id="5" name="任意多边形 4"/>
            <p:cNvSpPr/>
            <p:nvPr/>
          </p:nvSpPr>
          <p:spPr>
            <a:xfrm>
              <a:off x="2633760" y="3350026"/>
              <a:ext cx="1064526" cy="2129050"/>
            </a:xfrm>
            <a:custGeom>
              <a:avLst/>
              <a:gdLst>
                <a:gd name="connsiteX0" fmla="*/ 0 w 1201003"/>
                <a:gd name="connsiteY0" fmla="*/ 2197289 h 2197289"/>
                <a:gd name="connsiteX1" fmla="*/ 1146412 w 1201003"/>
                <a:gd name="connsiteY1" fmla="*/ 0 h 2197289"/>
                <a:gd name="connsiteX2" fmla="*/ 1201003 w 1201003"/>
                <a:gd name="connsiteY2" fmla="*/ 68238 h 2197289"/>
                <a:gd name="connsiteX3" fmla="*/ 1050878 w 1201003"/>
                <a:gd name="connsiteY3" fmla="*/ 368489 h 2197289"/>
                <a:gd name="connsiteX4" fmla="*/ 259308 w 1201003"/>
                <a:gd name="connsiteY4" fmla="*/ 1910686 h 2197289"/>
                <a:gd name="connsiteX5" fmla="*/ 0 w 1201003"/>
                <a:gd name="connsiteY5" fmla="*/ 2197289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003" h="2197289">
                  <a:moveTo>
                    <a:pt x="0" y="2197289"/>
                  </a:moveTo>
                  <a:lnTo>
                    <a:pt x="1146412" y="0"/>
                  </a:lnTo>
                  <a:lnTo>
                    <a:pt x="1201003" y="68238"/>
                  </a:lnTo>
                  <a:lnTo>
                    <a:pt x="1050878" y="368489"/>
                  </a:lnTo>
                  <a:lnTo>
                    <a:pt x="259308" y="1910686"/>
                  </a:lnTo>
                  <a:lnTo>
                    <a:pt x="0" y="2197289"/>
                  </a:lnTo>
                  <a:close/>
                </a:path>
              </a:pathLst>
            </a:custGeom>
            <a:solidFill>
              <a:srgbClr val="96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4" name="PA_库_图片 3"/>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065662" y="1406977"/>
              <a:ext cx="5742194" cy="5742194"/>
            </a:xfrm>
            <a:prstGeom prst="rect">
              <a:avLst/>
            </a:prstGeom>
          </p:spPr>
        </p:pic>
      </p:grpSp>
      <p:sp>
        <p:nvSpPr>
          <p:cNvPr id="7" name="任意多边形 2">
            <a:extLst>
              <a:ext uri="{FF2B5EF4-FFF2-40B4-BE49-F238E27FC236}">
                <a16:creationId xmlns:a16="http://schemas.microsoft.com/office/drawing/2014/main" id="{32FF0FF3-3284-45F7-BB2B-B0A6FD17DB99}"/>
              </a:ext>
            </a:extLst>
          </p:cNvPr>
          <p:cNvSpPr/>
          <p:nvPr/>
        </p:nvSpPr>
        <p:spPr>
          <a:xfrm>
            <a:off x="3502772" y="424534"/>
            <a:ext cx="8165353" cy="713195"/>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9" name="Picture 8">
            <a:extLst>
              <a:ext uri="{FF2B5EF4-FFF2-40B4-BE49-F238E27FC236}">
                <a16:creationId xmlns:a16="http://schemas.microsoft.com/office/drawing/2014/main" id="{2EE05974-F130-8A29-4098-271715A245A9}"/>
              </a:ext>
            </a:extLst>
          </p:cNvPr>
          <p:cNvPicPr>
            <a:picLocks noChangeAspect="1"/>
          </p:cNvPicPr>
          <p:nvPr/>
        </p:nvPicPr>
        <p:blipFill>
          <a:blip r:embed="rId8"/>
          <a:stretch>
            <a:fillRect/>
          </a:stretch>
        </p:blipFill>
        <p:spPr>
          <a:xfrm>
            <a:off x="4508863" y="419447"/>
            <a:ext cx="6279424" cy="780356"/>
          </a:xfrm>
          <a:prstGeom prst="rect">
            <a:avLst/>
          </a:prstGeom>
        </p:spPr>
      </p:pic>
      <p:sp>
        <p:nvSpPr>
          <p:cNvPr id="12" name="TextBox 11">
            <a:extLst>
              <a:ext uri="{FF2B5EF4-FFF2-40B4-BE49-F238E27FC236}">
                <a16:creationId xmlns:a16="http://schemas.microsoft.com/office/drawing/2014/main" id="{1778A958-A929-3BA9-2AB1-C519F51FF142}"/>
              </a:ext>
            </a:extLst>
          </p:cNvPr>
          <p:cNvSpPr txBox="1"/>
          <p:nvPr/>
        </p:nvSpPr>
        <p:spPr>
          <a:xfrm>
            <a:off x="3686175" y="2181225"/>
            <a:ext cx="7353300" cy="2554545"/>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Nghe </a:t>
            </a:r>
            <a:r>
              <a:rPr lang="en-US" sz="3200" b="1" dirty="0" err="1">
                <a:effectLst/>
                <a:latin typeface="Calibri" panose="020F0502020204030204" pitchFamily="34" charset="0"/>
                <a:ea typeface="Calibri" panose="020F0502020204030204" pitchFamily="34" charset="0"/>
                <a:cs typeface="Calibri" panose="020F0502020204030204" pitchFamily="34" charset="0"/>
              </a:rPr>
              <a:t>hiểu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Nhà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phát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minh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cụ</a:t>
            </a:r>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a:t>
            </a:r>
            <a:r>
              <a:rPr lang="en-US" sz="3200" b="1" dirty="0" err="1">
                <a:effectLst/>
                <a:latin typeface="Calibri" panose="020F0502020204030204" pitchFamily="34" charset="0"/>
                <a:ea typeface="Calibri" panose="020F0502020204030204" pitchFamily="34" charset="0"/>
                <a:cs typeface="Calibri" panose="020F0502020204030204" pitchFamily="34" charset="0"/>
              </a:rPr>
              <a:t>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dựa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vào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tranh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bắt</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buộc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đúng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nguyên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văn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theo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lời</a:t>
            </a:r>
            <a:r>
              <a:rPr lang="en-US" sz="3200" b="1" dirty="0">
                <a:effectLst/>
                <a:latin typeface="Calibri" panose="020F0502020204030204" pitchFamily="34" charset="0"/>
                <a:ea typeface="Calibri" panose="020F0502020204030204" pitchFamily="34" charset="0"/>
                <a:cs typeface="Calibri" panose="020F0502020204030204" pitchFamily="34" charset="0"/>
              </a:rPr>
              <a:t> GV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331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set>
                                      <p:cBhvr>
                                        <p:cTn id="12" dur="1" fill="hold">
                                          <p:stCondLst>
                                            <p:cond delay="0"/>
                                          </p:stCondLst>
                                        </p:cTn>
                                        <p:tgtEl>
                                          <p:spTgt spid="2"/>
                                        </p:tgtEl>
                                        <p:attrNameLst>
                                          <p:attrName>style.visibility</p:attrName>
                                        </p:attrNameLst>
                                      </p:cBhvr>
                                      <p:to>
                                        <p:strVal val="visible"/>
                                      </p:to>
                                    </p:set>
                                    <p:anim to="" calcmode="lin" valueType="num">
                                      <p:cBhvr>
                                        <p:cTn id="13"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5" dur="1500">
                                          <p:stCondLst>
                                            <p:cond delay="0"/>
                                          </p:stCondLst>
                                        </p:cTn>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down)">
                                      <p:cBhvr>
                                        <p:cTn id="20" dur="500"/>
                                        <p:tgtEl>
                                          <p:spTgt spid="1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668</Words>
  <Application>Microsoft Office PowerPoint</Application>
  <PresentationFormat>Widescreen</PresentationFormat>
  <Paragraphs>42</Paragraphs>
  <Slides>17</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等线</vt:lpstr>
      <vt:lpstr>等线 Light</vt:lpstr>
      <vt:lpstr>印品黑体</vt:lpstr>
      <vt:lpstr>Arial</vt:lpstr>
      <vt:lpstr>Calibri</vt:lpstr>
      <vt:lpstr>Calibri Light</vt:lpstr>
      <vt:lpstr>Cambria</vt:lpstr>
      <vt:lpstr>Tahoma</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2023-09-18T05:43:10Z</dcterms:created>
  <dcterms:modified xsi:type="dcterms:W3CDTF">2023-09-18T06:56:18Z</dcterms:modified>
</cp:coreProperties>
</file>