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 id="2147483716" r:id="rId5"/>
    <p:sldMasterId id="2147483739" r:id="rId6"/>
  </p:sldMasterIdLst>
  <p:notesMasterIdLst>
    <p:notesMasterId r:id="rId30"/>
  </p:notesMasterIdLst>
  <p:sldIdLst>
    <p:sldId id="266" r:id="rId7"/>
    <p:sldId id="272" r:id="rId8"/>
    <p:sldId id="273" r:id="rId9"/>
    <p:sldId id="274" r:id="rId10"/>
    <p:sldId id="275" r:id="rId11"/>
    <p:sldId id="276" r:id="rId12"/>
    <p:sldId id="288" r:id="rId13"/>
    <p:sldId id="298" r:id="rId14"/>
    <p:sldId id="280" r:id="rId15"/>
    <p:sldId id="297" r:id="rId16"/>
    <p:sldId id="546" r:id="rId17"/>
    <p:sldId id="547" r:id="rId18"/>
    <p:sldId id="2634" r:id="rId19"/>
    <p:sldId id="2635" r:id="rId20"/>
    <p:sldId id="2636" r:id="rId21"/>
    <p:sldId id="2637" r:id="rId22"/>
    <p:sldId id="2638" r:id="rId23"/>
    <p:sldId id="2639" r:id="rId24"/>
    <p:sldId id="2640" r:id="rId25"/>
    <p:sldId id="2641" r:id="rId26"/>
    <p:sldId id="545" r:id="rId27"/>
    <p:sldId id="261"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59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68750-8195-4974-94C6-E1404D508464}"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62F71-49DD-4CC7-858B-7D45477C73D9}" type="slidenum">
              <a:rPr lang="en-US" smtClean="0"/>
              <a:t>‹#›</a:t>
            </a:fld>
            <a:endParaRPr lang="en-US"/>
          </a:p>
        </p:txBody>
      </p:sp>
    </p:spTree>
    <p:extLst>
      <p:ext uri="{BB962C8B-B14F-4D97-AF65-F5344CB8AC3E}">
        <p14:creationId xmlns:p14="http://schemas.microsoft.com/office/powerpoint/2010/main" val="428583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vô</a:t>
            </a:r>
            <a:r>
              <a:rPr lang="en-US" baseline="0" dirty="0"/>
              <a:t> </a:t>
            </a:r>
            <a:r>
              <a:rPr lang="en-US" baseline="0" dirty="0" err="1"/>
              <a:t>chú</a:t>
            </a:r>
            <a:r>
              <a:rPr lang="en-US" baseline="0" dirty="0"/>
              <a:t> </a:t>
            </a:r>
            <a:r>
              <a:rPr lang="en-US" baseline="0" dirty="0" err="1"/>
              <a:t>bướm</a:t>
            </a:r>
            <a:r>
              <a:rPr lang="en-US" baseline="0" dirty="0"/>
              <a:t> </a:t>
            </a:r>
            <a:r>
              <a:rPr lang="en-US" baseline="0" dirty="0" err="1"/>
              <a:t>với</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a:t>
            </a:r>
            <a:r>
              <a:rPr lang="en-US" baseline="0" dirty="0" err="1"/>
              <a:t>chuyển</a:t>
            </a:r>
            <a:r>
              <a:rPr lang="en-US" baseline="0" dirty="0"/>
              <a:t> sang </a:t>
            </a:r>
            <a:r>
              <a:rPr lang="en-US" baseline="0" dirty="0" err="1"/>
              <a:t>phần</a:t>
            </a:r>
            <a:r>
              <a:rPr lang="en-US" baseline="0" dirty="0"/>
              <a:t> </a:t>
            </a:r>
            <a:r>
              <a:rPr lang="en-US" baseline="0" dirty="0" err="1"/>
              <a:t>khám</a:t>
            </a:r>
            <a:r>
              <a:rPr lang="en-US" baseline="0" dirty="0"/>
              <a:t> </a:t>
            </a:r>
            <a:r>
              <a:rPr lang="en-US" baseline="0" dirty="0" err="1"/>
              <a:t>phá</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36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836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59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978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382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112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897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52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10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411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234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07507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11604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244623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95361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E1019-23B2-4C25-827B-C930617295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A892A2C8-E535-497D-B2E0-EADC4D2247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59F217BB-053F-4C4F-9801-B8375DDA547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17/10/66</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9E603E8C-C4DB-48C1-BAF7-2719E5162D46}"/>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8C61D0C3-8FC7-45D7-AF39-C9BA80B1945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6900506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6282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17/10/66</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27771590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FF9F-2BCB-4B3C-A2C0-9C2EECFDD620}"/>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2A029718-2A5D-4641-A024-08503351430D}"/>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9DD08F-2B96-498C-A8E6-2BD928F9165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17/10/66</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404ED7D-90C9-4EF4-8E05-32494905D02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32A45D64-44F1-4BCF-A7B4-0AE7044835DD}"/>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30789438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9651-30C6-444A-B43D-6C5061A4E0B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46FDC02-A145-4E18-8376-818B849E381C}"/>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B15CDCB1-0F2E-44DB-A7A6-B78DEE14D5A2}"/>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2B9C6EA6-3F58-4A87-B189-24BD6D62AD6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17/10/66</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3CB76D28-0137-45C9-B4DA-6AA3AAE9DE9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0D37F21F-B0F0-43F6-84CF-1018B4E52F36}"/>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34014395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2326-83BE-4BA9-B9BA-94D746EA3005}"/>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89CEA649-3C2F-48BC-A7E0-A22B9A2055B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940488-2644-4D3B-AAAC-9EA62AE4411E}"/>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3C6C403C-FE56-4CCD-8F25-359F1D6142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493C81-4152-4D04-827E-98DD95D17E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668D773F-3043-488B-B907-083F823E517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17/10/66</a:t>
            </a:fld>
            <a:endParaRPr lang="th-TH">
              <a:solidFill>
                <a:prstClr val="black">
                  <a:tint val="75000"/>
                </a:prstClr>
              </a:solidFill>
            </a:endParaRPr>
          </a:p>
        </p:txBody>
      </p:sp>
      <p:sp>
        <p:nvSpPr>
          <p:cNvPr id="8" name="Footer Placeholder 7">
            <a:extLst>
              <a:ext uri="{FF2B5EF4-FFF2-40B4-BE49-F238E27FC236}">
                <a16:creationId xmlns:a16="http://schemas.microsoft.com/office/drawing/2014/main" id="{2076ABBC-6DF1-4666-B492-A8BF229D2C3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9" name="Slide Number Placeholder 8">
            <a:extLst>
              <a:ext uri="{FF2B5EF4-FFF2-40B4-BE49-F238E27FC236}">
                <a16:creationId xmlns:a16="http://schemas.microsoft.com/office/drawing/2014/main" id="{B353B2BF-60A5-4EE2-8112-4E34DEF7C48C}"/>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71137407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E68A-6D28-4C3A-878F-DF61D16C438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160E3C4E-D3DD-4925-AE09-8B289E7BEBC7}"/>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17/10/66</a:t>
            </a:fld>
            <a:endParaRPr lang="th-TH">
              <a:solidFill>
                <a:prstClr val="black">
                  <a:tint val="75000"/>
                </a:prstClr>
              </a:solidFill>
            </a:endParaRPr>
          </a:p>
        </p:txBody>
      </p:sp>
      <p:sp>
        <p:nvSpPr>
          <p:cNvPr id="4" name="Footer Placeholder 3">
            <a:extLst>
              <a:ext uri="{FF2B5EF4-FFF2-40B4-BE49-F238E27FC236}">
                <a16:creationId xmlns:a16="http://schemas.microsoft.com/office/drawing/2014/main" id="{2355C8C0-C3AF-4B49-977B-D8EEE0B5B27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5" name="Slide Number Placeholder 4">
            <a:extLst>
              <a:ext uri="{FF2B5EF4-FFF2-40B4-BE49-F238E27FC236}">
                <a16:creationId xmlns:a16="http://schemas.microsoft.com/office/drawing/2014/main" id="{AF7FA1F3-18CA-40BD-B4B3-829ADDF4DED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49604306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76629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7D8F9-F028-4E27-86EF-7EFF47F6765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17/10/66</a:t>
            </a:fld>
            <a:endParaRPr lang="th-TH">
              <a:solidFill>
                <a:prstClr val="black">
                  <a:tint val="75000"/>
                </a:prstClr>
              </a:solidFill>
            </a:endParaRPr>
          </a:p>
        </p:txBody>
      </p:sp>
      <p:sp>
        <p:nvSpPr>
          <p:cNvPr id="3" name="Footer Placeholder 2">
            <a:extLst>
              <a:ext uri="{FF2B5EF4-FFF2-40B4-BE49-F238E27FC236}">
                <a16:creationId xmlns:a16="http://schemas.microsoft.com/office/drawing/2014/main" id="{577D0533-EDAC-42BB-89E8-D2A72B23A251}"/>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4" name="Slide Number Placeholder 3">
            <a:extLst>
              <a:ext uri="{FF2B5EF4-FFF2-40B4-BE49-F238E27FC236}">
                <a16:creationId xmlns:a16="http://schemas.microsoft.com/office/drawing/2014/main" id="{BB5A65B6-5190-42EB-A9B4-142EFF6CAE13}"/>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61816427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10A1-CB0D-4909-BD3B-BAE21036375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CC024BA3-4D89-4D63-9CF5-06FCD97B060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686A1AF8-0E62-4F3D-A0AC-E20BF534782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C0E87-CC7E-46F2-A5CE-C32D19AFAD0F}"/>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17/10/66</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EDB4A657-2AEA-4D36-B805-AA0929884972}"/>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2A1E1578-3992-448C-99D0-D1FF67BEB88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58066973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C43B-C403-4377-914F-0A6128B53D6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8DFCA16C-BF0C-4C54-95BA-478A64190FC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th-TH"/>
          </a:p>
        </p:txBody>
      </p:sp>
      <p:sp>
        <p:nvSpPr>
          <p:cNvPr id="4" name="Text Placeholder 3">
            <a:extLst>
              <a:ext uri="{FF2B5EF4-FFF2-40B4-BE49-F238E27FC236}">
                <a16:creationId xmlns:a16="http://schemas.microsoft.com/office/drawing/2014/main" id="{40C98BE2-D356-46E8-AABB-22D09890F71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CE6E3-4BD9-4CCE-B250-2743698AA31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17/10/66</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E13C7BB2-F31A-4FA6-A196-FDECEE233E9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4A611707-DACA-4D8A-A7EB-425093FC458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96907875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0218-411F-4F90-866B-060C5A931B9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AC2AEBB3-2CC2-40DE-AECC-AFEA3BD3ACB6}"/>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45FA49E1-5563-44AC-8506-01B751CA73A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17/10/66</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9378F3A-401C-46F5-B80A-FA4E85F76288}"/>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80B339D2-BA8D-40BF-8A04-5076E3F15C91}"/>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18467477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96917D-915A-4707-AF3E-43A4923DA686}"/>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B22496EE-CAB0-48B9-A884-0C546156308E}"/>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53FD4DAA-9A33-420B-A7B9-C377D66D25DB}"/>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17/10/66</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F77E90A3-C319-4918-B6A7-B6ADD0AE0ED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A428A214-F6FB-46D6-B5D0-137B94D974C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16959443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729E18-85A7-4378-9130-17901A99E1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3F8B0E6-2BDD-4B03-829B-30640AFACA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09BDB2C-FB94-4B61-8F38-F0C619F95A79}"/>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2023/10/17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9C3FFBA-EBE1-4CC5-BC30-19D780F3B5AC}"/>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63F8A73-707E-492A-9C8C-B9A0BDC20D2D}"/>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74093044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097AC3-CD42-4C3A-AAFE-F84388B3A1EC}"/>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8CDC75-0C13-40CD-8231-78CC99348C54}"/>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7E3EE1-7448-4009-A740-B9384F216816}"/>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2023/10/17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CA5F5D-9BEE-4D62-97F0-C8BE464C694B}"/>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5C4495C-E108-4BAE-9894-BEDECA3530DF}"/>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9298477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08F97-3BFC-4B11-8C56-675864FD843E}"/>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B468CC-2F26-4AF8-8818-F8D227055CB8}"/>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6BE740B-8451-4498-AFE0-ED764F9986D4}"/>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2023/10/17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BC0F75F-1A8C-491E-8330-15915DEFE009}"/>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ACD5808-6714-4456-8162-79ACE5F2A49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0944361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8E4F7-8790-4DD7-A468-3E01D6F3FCC1}"/>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1DB61B-53BB-465E-8A9A-FE23791BD1F3}"/>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D3BF939-4E0C-4725-A258-4CDD814F5741}"/>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938030B-51FC-48B9-BC13-787A578A8709}"/>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2023/10/17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1694764-C224-479B-9776-E8CA14C346E7}"/>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BFC0F00-E87F-4907-AEE8-0769D1F4E44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9951303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1DC0C-D07E-4D50-8F02-0D35FFE10C21}"/>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E517B4-B792-403E-A935-850E33CAC012}"/>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1176BFE-BD51-4D6D-BC6F-DB820C7E63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DFA237F-4481-4CCD-B9DD-C22B633C17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E3660F2-7139-4F6E-B630-27AD34057AF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B5A06B-194D-449A-9628-E7F579FC48F5}"/>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2023/10/17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6FB9607B-B1F4-4DF5-A63B-D5FA6707450C}"/>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F990778-FF6A-4DCE-97D7-9EA23EF568D1}"/>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2180974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679570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8FF0B5-E9C3-4E7D-BB6A-8DC4AD7250B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D4BE27-8B4F-4219-BCCB-016EE8CF2E31}"/>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2023/10/17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A8FA8076-E9D2-4FD5-BE62-898F8BACBA48}"/>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7B0DC615-C77A-4A78-B472-7A00CE24C813}"/>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56226608"/>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262B49-6518-495E-BBDD-BB36A2C60306}"/>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2023/10/17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C5A5D8-F936-4C91-9C4D-D7FE5AF531A8}"/>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068EFC7-AFAC-4597-AEA8-AD12C0C386EA}"/>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3200959"/>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53A0D0-A0CE-4BED-92F4-6EE64329374B}"/>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409A7E-3865-4602-A992-B54555BAD78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03E41DA-706D-4B84-880C-D038E0C1EA92}"/>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C9C3AEC-2214-47DE-80E1-5F08FAFDE7C4}"/>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2023/10/17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50EB614-46FB-4731-B41E-B362374871F9}"/>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9F82525B-2BA4-4B44-A0C3-04B315D68E1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9242327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8E74EB-6404-443B-A94F-BBBE0D8BB07F}"/>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1D98684-56AF-45FA-9AF4-D99F0FC73087}"/>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F736B8C4-4297-4621-BDE4-5D2D935BFB6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16E74A-2368-4ED8-A9DF-9898F77F2CF0}"/>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2023/10/17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4285288-7E74-4A21-9974-95F01C65235A}"/>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010E8E9-8281-4FFF-B5FB-A289BCEA312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7736125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390427-7645-40B9-B518-F79387CA66F2}"/>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EF3A84F-45B7-4542-8B33-4614B6C6C96A}"/>
              </a:ext>
            </a:extLst>
          </p:cNvPr>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B7DE6A-2E49-45BD-B54F-21BBF740CF2A}"/>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2023/10/17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993890-F175-4A0E-9D72-31D169976A2B}"/>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AB95DD6-B038-4B3C-8A88-D8678084854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0740700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1F0D83-A614-47B1-B756-8826F309B938}"/>
              </a:ext>
            </a:extLst>
          </p:cNvPr>
          <p:cNvSpPr>
            <a:spLocks noGrp="1"/>
          </p:cNvSpPr>
          <p:nvPr>
            <p:ph type="title" orient="vert"/>
          </p:nvPr>
        </p:nvSpPr>
        <p:spPr>
          <a:xfrm>
            <a:off x="8724900" y="365126"/>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1114C1-82B3-41CD-8AEF-DF414A33A2F8}"/>
              </a:ext>
            </a:extLst>
          </p:cNvPr>
          <p:cNvSpPr>
            <a:spLocks noGrp="1"/>
          </p:cNvSpPr>
          <p:nvPr>
            <p:ph type="body" orient="vert" idx="1"/>
          </p:nvPr>
        </p:nvSpPr>
        <p:spPr>
          <a:xfrm>
            <a:off x="838200" y="365126"/>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3D31ADD-4633-4714-9CE1-01F52B4FEF47}"/>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2023/10/17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5B62AB1-E9F9-4A63-9944-264BF4FFC935}"/>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4A28525-33F0-40D6-9024-0A1A432DA39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0712611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defTabSz="914446"/>
            <a:fld id="{F86BAB08-D03A-4FEF-8092-001CB785BBAB}" type="datetimeFigureOut">
              <a:rPr lang="zh-CN" altLang="en-US" smtClean="0">
                <a:solidFill>
                  <a:prstClr val="black">
                    <a:tint val="75000"/>
                  </a:prstClr>
                </a:solidFill>
              </a:rPr>
              <a:pPr defTabSz="914446"/>
              <a:t>2023/10/17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defTabSz="914446"/>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pPr defTabSz="914446"/>
            <a:fld id="{B8AB37BB-E8A6-440B-8775-2A002C97BC55}" type="slidenum">
              <a:rPr lang="zh-CN" altLang="en-US" smtClean="0">
                <a:solidFill>
                  <a:prstClr val="black">
                    <a:tint val="75000"/>
                  </a:prstClr>
                </a:solidFill>
              </a:rPr>
              <a:pPr defTabSz="914446"/>
              <a:t>‹#›</a:t>
            </a:fld>
            <a:endParaRPr lang="zh-CN" altLang="en-US">
              <a:solidFill>
                <a:prstClr val="black">
                  <a:tint val="75000"/>
                </a:prstClr>
              </a:solidFill>
            </a:endParaRPr>
          </a:p>
        </p:txBody>
      </p:sp>
    </p:spTree>
    <p:extLst>
      <p:ext uri="{BB962C8B-B14F-4D97-AF65-F5344CB8AC3E}">
        <p14:creationId xmlns:p14="http://schemas.microsoft.com/office/powerpoint/2010/main" val="3259455031"/>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658040231"/>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604854162"/>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2953050"/>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502764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891960244"/>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029933180"/>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274759986"/>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311888270"/>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06319145"/>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87049722"/>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870601383"/>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881251341"/>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57581233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86812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80284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70747676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575198379"/>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0547717"/>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078824577"/>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145842852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4042642615"/>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998083945"/>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8684069"/>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7232751"/>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4867-8B1C-577F-7F4D-6FA169E40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FD831F-76FC-7717-C39A-67373ED7A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E308B4-9675-EDA0-23AC-0378F1982C01}"/>
              </a:ext>
            </a:extLst>
          </p:cNvPr>
          <p:cNvSpPr>
            <a:spLocks noGrp="1"/>
          </p:cNvSpPr>
          <p:nvPr>
            <p:ph type="dt" sz="half" idx="10"/>
          </p:nvPr>
        </p:nvSpPr>
        <p:spPr/>
        <p:txBody>
          <a:bodyPr/>
          <a:lstStyle/>
          <a:p>
            <a:fld id="{339E54D5-6404-4D59-8C24-8812E9E11034}" type="datetimeFigureOut">
              <a:rPr lang="en-US" smtClean="0"/>
              <a:t>10/17/2023</a:t>
            </a:fld>
            <a:endParaRPr lang="en-US"/>
          </a:p>
        </p:txBody>
      </p:sp>
      <p:sp>
        <p:nvSpPr>
          <p:cNvPr id="5" name="Footer Placeholder 4">
            <a:extLst>
              <a:ext uri="{FF2B5EF4-FFF2-40B4-BE49-F238E27FC236}">
                <a16:creationId xmlns:a16="http://schemas.microsoft.com/office/drawing/2014/main" id="{62EB5086-9633-0541-2206-FAEFCA4E9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1421A-AE81-DFE4-1222-BB77EBC7907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55903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1905748"/>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F7DFD-1D33-0858-3FA1-28CFE6D84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2B4969-6CCC-7971-67D7-071236841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FF6FD-EDB9-54E0-2B03-BCA4F1521A1F}"/>
              </a:ext>
            </a:extLst>
          </p:cNvPr>
          <p:cNvSpPr>
            <a:spLocks noGrp="1"/>
          </p:cNvSpPr>
          <p:nvPr>
            <p:ph type="dt" sz="half" idx="10"/>
          </p:nvPr>
        </p:nvSpPr>
        <p:spPr/>
        <p:txBody>
          <a:bodyPr/>
          <a:lstStyle/>
          <a:p>
            <a:fld id="{339E54D5-6404-4D59-8C24-8812E9E11034}" type="datetimeFigureOut">
              <a:rPr lang="en-US" smtClean="0"/>
              <a:t>10/17/2023</a:t>
            </a:fld>
            <a:endParaRPr lang="en-US"/>
          </a:p>
        </p:txBody>
      </p:sp>
      <p:sp>
        <p:nvSpPr>
          <p:cNvPr id="5" name="Footer Placeholder 4">
            <a:extLst>
              <a:ext uri="{FF2B5EF4-FFF2-40B4-BE49-F238E27FC236}">
                <a16:creationId xmlns:a16="http://schemas.microsoft.com/office/drawing/2014/main" id="{8F73C340-3364-8918-2DB1-20B19A782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69424-83CD-6E8E-954E-912832A59564}"/>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9698313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20EE-37A1-1ED1-5C65-FA15B180A7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C306A8-243F-D3FC-496F-0D8406717C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47A8C4-5021-345F-EAC6-932932F6273E}"/>
              </a:ext>
            </a:extLst>
          </p:cNvPr>
          <p:cNvSpPr>
            <a:spLocks noGrp="1"/>
          </p:cNvSpPr>
          <p:nvPr>
            <p:ph type="dt" sz="half" idx="10"/>
          </p:nvPr>
        </p:nvSpPr>
        <p:spPr/>
        <p:txBody>
          <a:bodyPr/>
          <a:lstStyle/>
          <a:p>
            <a:fld id="{339E54D5-6404-4D59-8C24-8812E9E11034}" type="datetimeFigureOut">
              <a:rPr lang="en-US" smtClean="0"/>
              <a:t>10/17/2023</a:t>
            </a:fld>
            <a:endParaRPr lang="en-US"/>
          </a:p>
        </p:txBody>
      </p:sp>
      <p:sp>
        <p:nvSpPr>
          <p:cNvPr id="5" name="Footer Placeholder 4">
            <a:extLst>
              <a:ext uri="{FF2B5EF4-FFF2-40B4-BE49-F238E27FC236}">
                <a16:creationId xmlns:a16="http://schemas.microsoft.com/office/drawing/2014/main" id="{DDCDF364-96CA-7C2A-34A1-E1FE8CE92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DEBE-AD39-72A4-12A3-84A5FBB1C37F}"/>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1722123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99413-0514-8F95-B2FD-A74B227C36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EC4C4A-C4C1-A196-6570-1C2D5D8351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FBD962-DCCB-24BB-0009-C3CD7390F1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49230A-2EAB-BA94-55BC-5307A7DC0368}"/>
              </a:ext>
            </a:extLst>
          </p:cNvPr>
          <p:cNvSpPr>
            <a:spLocks noGrp="1"/>
          </p:cNvSpPr>
          <p:nvPr>
            <p:ph type="dt" sz="half" idx="10"/>
          </p:nvPr>
        </p:nvSpPr>
        <p:spPr/>
        <p:txBody>
          <a:bodyPr/>
          <a:lstStyle/>
          <a:p>
            <a:fld id="{339E54D5-6404-4D59-8C24-8812E9E11034}" type="datetimeFigureOut">
              <a:rPr lang="en-US" smtClean="0"/>
              <a:t>10/17/2023</a:t>
            </a:fld>
            <a:endParaRPr lang="en-US"/>
          </a:p>
        </p:txBody>
      </p:sp>
      <p:sp>
        <p:nvSpPr>
          <p:cNvPr id="6" name="Footer Placeholder 5">
            <a:extLst>
              <a:ext uri="{FF2B5EF4-FFF2-40B4-BE49-F238E27FC236}">
                <a16:creationId xmlns:a16="http://schemas.microsoft.com/office/drawing/2014/main" id="{F76D2508-51FA-F21C-59E3-F76836ABB8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5C66A-CAB0-3268-52F1-70F27D1EB739}"/>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8283403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D486-CD82-E1E9-9563-C67112AF77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22484E-A28E-ED86-58C3-57F978790E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DBA452-C519-8FDA-1EC8-BB2F0A1825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1EF124-AEDF-685A-6EFA-2025A8B3B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0F457F-54A2-51B4-36F7-A946B42D5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626E60-E64C-43FF-4248-173DCF3E06A0}"/>
              </a:ext>
            </a:extLst>
          </p:cNvPr>
          <p:cNvSpPr>
            <a:spLocks noGrp="1"/>
          </p:cNvSpPr>
          <p:nvPr>
            <p:ph type="dt" sz="half" idx="10"/>
          </p:nvPr>
        </p:nvSpPr>
        <p:spPr/>
        <p:txBody>
          <a:bodyPr/>
          <a:lstStyle/>
          <a:p>
            <a:fld id="{339E54D5-6404-4D59-8C24-8812E9E11034}" type="datetimeFigureOut">
              <a:rPr lang="en-US" smtClean="0"/>
              <a:t>10/17/2023</a:t>
            </a:fld>
            <a:endParaRPr lang="en-US"/>
          </a:p>
        </p:txBody>
      </p:sp>
      <p:sp>
        <p:nvSpPr>
          <p:cNvPr id="8" name="Footer Placeholder 7">
            <a:extLst>
              <a:ext uri="{FF2B5EF4-FFF2-40B4-BE49-F238E27FC236}">
                <a16:creationId xmlns:a16="http://schemas.microsoft.com/office/drawing/2014/main" id="{EA67DA62-40C9-544B-C1AD-EFDD63272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4B3563-DEF2-58E6-967C-FCCAAFF41702}"/>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7311600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A2C87-FE0C-229A-F587-9ADF8C6C4B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5342B5-3DE8-0E8F-1BCD-7CCAA476E05E}"/>
              </a:ext>
            </a:extLst>
          </p:cNvPr>
          <p:cNvSpPr>
            <a:spLocks noGrp="1"/>
          </p:cNvSpPr>
          <p:nvPr>
            <p:ph type="dt" sz="half" idx="10"/>
          </p:nvPr>
        </p:nvSpPr>
        <p:spPr/>
        <p:txBody>
          <a:bodyPr/>
          <a:lstStyle/>
          <a:p>
            <a:fld id="{339E54D5-6404-4D59-8C24-8812E9E11034}" type="datetimeFigureOut">
              <a:rPr lang="en-US" smtClean="0"/>
              <a:t>10/17/2023</a:t>
            </a:fld>
            <a:endParaRPr lang="en-US"/>
          </a:p>
        </p:txBody>
      </p:sp>
      <p:sp>
        <p:nvSpPr>
          <p:cNvPr id="4" name="Footer Placeholder 3">
            <a:extLst>
              <a:ext uri="{FF2B5EF4-FFF2-40B4-BE49-F238E27FC236}">
                <a16:creationId xmlns:a16="http://schemas.microsoft.com/office/drawing/2014/main" id="{E34476D1-1AD9-AA94-5A30-FD335DD267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AD6853-BAD2-F845-2752-B296258D39B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9042209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CF5562-B5E2-5624-4689-BB86514E0EE4}"/>
              </a:ext>
            </a:extLst>
          </p:cNvPr>
          <p:cNvSpPr>
            <a:spLocks noGrp="1"/>
          </p:cNvSpPr>
          <p:nvPr>
            <p:ph type="dt" sz="half" idx="10"/>
          </p:nvPr>
        </p:nvSpPr>
        <p:spPr/>
        <p:txBody>
          <a:bodyPr/>
          <a:lstStyle/>
          <a:p>
            <a:fld id="{339E54D5-6404-4D59-8C24-8812E9E11034}" type="datetimeFigureOut">
              <a:rPr lang="en-US" smtClean="0"/>
              <a:t>10/17/2023</a:t>
            </a:fld>
            <a:endParaRPr lang="en-US"/>
          </a:p>
        </p:txBody>
      </p:sp>
      <p:sp>
        <p:nvSpPr>
          <p:cNvPr id="3" name="Footer Placeholder 2">
            <a:extLst>
              <a:ext uri="{FF2B5EF4-FFF2-40B4-BE49-F238E27FC236}">
                <a16:creationId xmlns:a16="http://schemas.microsoft.com/office/drawing/2014/main" id="{D9F75AF0-EB1C-0453-B739-8396661C8E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40943A-E125-E201-3CDD-B25C1AA90DB1}"/>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6018461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04F1-9465-6F68-3CE8-26FE9B3DE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F18046-637F-8DE8-FA03-71ED8A1A71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DF02A3-C0CD-8C5D-D6A7-94B81BEF4F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40F27-C04A-D52E-EFE0-DAC3B3BA7852}"/>
              </a:ext>
            </a:extLst>
          </p:cNvPr>
          <p:cNvSpPr>
            <a:spLocks noGrp="1"/>
          </p:cNvSpPr>
          <p:nvPr>
            <p:ph type="dt" sz="half" idx="10"/>
          </p:nvPr>
        </p:nvSpPr>
        <p:spPr/>
        <p:txBody>
          <a:bodyPr/>
          <a:lstStyle/>
          <a:p>
            <a:fld id="{339E54D5-6404-4D59-8C24-8812E9E11034}" type="datetimeFigureOut">
              <a:rPr lang="en-US" smtClean="0"/>
              <a:t>10/17/2023</a:t>
            </a:fld>
            <a:endParaRPr lang="en-US"/>
          </a:p>
        </p:txBody>
      </p:sp>
      <p:sp>
        <p:nvSpPr>
          <p:cNvPr id="6" name="Footer Placeholder 5">
            <a:extLst>
              <a:ext uri="{FF2B5EF4-FFF2-40B4-BE49-F238E27FC236}">
                <a16:creationId xmlns:a16="http://schemas.microsoft.com/office/drawing/2014/main" id="{08F30D30-1BB6-0971-70D0-D45AC1262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000C77-1DEA-890B-7AEC-DC7E9751BEC5}"/>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3925391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611F-D1F9-ACD8-4E9B-CCD17DC4E0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834C18-B610-3767-B874-C47341D9BE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58E97E-4D64-253B-F082-4F87022D9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DB2A6-CFE8-1A98-5A2A-CD51285EE8C4}"/>
              </a:ext>
            </a:extLst>
          </p:cNvPr>
          <p:cNvSpPr>
            <a:spLocks noGrp="1"/>
          </p:cNvSpPr>
          <p:nvPr>
            <p:ph type="dt" sz="half" idx="10"/>
          </p:nvPr>
        </p:nvSpPr>
        <p:spPr/>
        <p:txBody>
          <a:bodyPr/>
          <a:lstStyle/>
          <a:p>
            <a:fld id="{339E54D5-6404-4D59-8C24-8812E9E11034}" type="datetimeFigureOut">
              <a:rPr lang="en-US" smtClean="0"/>
              <a:t>10/17/2023</a:t>
            </a:fld>
            <a:endParaRPr lang="en-US"/>
          </a:p>
        </p:txBody>
      </p:sp>
      <p:sp>
        <p:nvSpPr>
          <p:cNvPr id="6" name="Footer Placeholder 5">
            <a:extLst>
              <a:ext uri="{FF2B5EF4-FFF2-40B4-BE49-F238E27FC236}">
                <a16:creationId xmlns:a16="http://schemas.microsoft.com/office/drawing/2014/main" id="{9878D150-D7D1-8BCC-380D-84190D6CD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F35B0-94B1-50F7-16B0-0EB6B046856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404010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41217-B25C-4FDD-CC88-45B8970EE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FAEC75-5B0A-A95E-40F3-FC1F6CF97D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DAF79-C8D8-0E62-EE56-5F65B8E3B859}"/>
              </a:ext>
            </a:extLst>
          </p:cNvPr>
          <p:cNvSpPr>
            <a:spLocks noGrp="1"/>
          </p:cNvSpPr>
          <p:nvPr>
            <p:ph type="dt" sz="half" idx="10"/>
          </p:nvPr>
        </p:nvSpPr>
        <p:spPr/>
        <p:txBody>
          <a:bodyPr/>
          <a:lstStyle/>
          <a:p>
            <a:fld id="{339E54D5-6404-4D59-8C24-8812E9E11034}" type="datetimeFigureOut">
              <a:rPr lang="en-US" smtClean="0"/>
              <a:t>10/17/2023</a:t>
            </a:fld>
            <a:endParaRPr lang="en-US"/>
          </a:p>
        </p:txBody>
      </p:sp>
      <p:sp>
        <p:nvSpPr>
          <p:cNvPr id="5" name="Footer Placeholder 4">
            <a:extLst>
              <a:ext uri="{FF2B5EF4-FFF2-40B4-BE49-F238E27FC236}">
                <a16:creationId xmlns:a16="http://schemas.microsoft.com/office/drawing/2014/main" id="{33F86E66-6FD4-5D8D-1A86-65FD20265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872F5-1346-EA86-46B7-4CA5D3221A9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0490306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B0B1F9-BB78-3DFC-0F58-A0D752234F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D68BDE-B5AC-16DD-547C-01BC7E34E7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6E3FB-CDE2-387C-C25F-FB3B7934269E}"/>
              </a:ext>
            </a:extLst>
          </p:cNvPr>
          <p:cNvSpPr>
            <a:spLocks noGrp="1"/>
          </p:cNvSpPr>
          <p:nvPr>
            <p:ph type="dt" sz="half" idx="10"/>
          </p:nvPr>
        </p:nvSpPr>
        <p:spPr/>
        <p:txBody>
          <a:bodyPr/>
          <a:lstStyle/>
          <a:p>
            <a:fld id="{339E54D5-6404-4D59-8C24-8812E9E11034}" type="datetimeFigureOut">
              <a:rPr lang="en-US" smtClean="0"/>
              <a:t>10/17/2023</a:t>
            </a:fld>
            <a:endParaRPr lang="en-US"/>
          </a:p>
        </p:txBody>
      </p:sp>
      <p:sp>
        <p:nvSpPr>
          <p:cNvPr id="5" name="Footer Placeholder 4">
            <a:extLst>
              <a:ext uri="{FF2B5EF4-FFF2-40B4-BE49-F238E27FC236}">
                <a16:creationId xmlns:a16="http://schemas.microsoft.com/office/drawing/2014/main" id="{6ED6B08C-71D6-20E5-A53A-A5F337609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2BA9A-1CEA-9D23-1EE6-2D80CA4064C3}"/>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70387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128786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08258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354681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5.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10/17/2023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E4698D00-E25A-70A3-F9D3-6ACC1BC5086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515850" y="190500"/>
            <a:ext cx="1238250" cy="1238250"/>
          </a:xfrm>
          <a:prstGeom prst="rect">
            <a:avLst/>
          </a:prstGeom>
        </p:spPr>
      </p:pic>
    </p:spTree>
    <p:extLst>
      <p:ext uri="{BB962C8B-B14F-4D97-AF65-F5344CB8AC3E}">
        <p14:creationId xmlns:p14="http://schemas.microsoft.com/office/powerpoint/2010/main" val="3019434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9F3E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5083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46" rtl="0" eaLnBrk="1" latinLnBrk="0" hangingPunct="1">
        <a:defRPr sz="2800" kern="1200">
          <a:solidFill>
            <a:schemeClr val="tx1"/>
          </a:solidFill>
          <a:latin typeface="+mn-lt"/>
          <a:ea typeface="+mn-ea"/>
          <a:cs typeface="+mn-cs"/>
        </a:defRPr>
      </a:lvl1pPr>
      <a:lvl2pPr marL="457223" algn="l" defTabSz="914446" rtl="0" eaLnBrk="1" latinLnBrk="0" hangingPunct="1">
        <a:defRPr sz="2800" kern="1200">
          <a:solidFill>
            <a:schemeClr val="tx1"/>
          </a:solidFill>
          <a:latin typeface="+mn-lt"/>
          <a:ea typeface="+mn-ea"/>
          <a:cs typeface="+mn-cs"/>
        </a:defRPr>
      </a:lvl2pPr>
      <a:lvl3pPr marL="914446" algn="l" defTabSz="914446" rtl="0" eaLnBrk="1" latinLnBrk="0" hangingPunct="1">
        <a:defRPr sz="2800" kern="1200">
          <a:solidFill>
            <a:schemeClr val="tx1"/>
          </a:solidFill>
          <a:latin typeface="+mn-lt"/>
          <a:ea typeface="+mn-ea"/>
          <a:cs typeface="+mn-cs"/>
        </a:defRPr>
      </a:lvl3pPr>
      <a:lvl4pPr marL="1371669" algn="l" defTabSz="914446" rtl="0" eaLnBrk="1" latinLnBrk="0" hangingPunct="1">
        <a:defRPr sz="2800" kern="1200">
          <a:solidFill>
            <a:schemeClr val="tx1"/>
          </a:solidFill>
          <a:latin typeface="+mn-lt"/>
          <a:ea typeface="+mn-ea"/>
          <a:cs typeface="+mn-cs"/>
        </a:defRPr>
      </a:lvl4pPr>
      <a:lvl5pPr marL="1828891" algn="l" defTabSz="914446" rtl="0" eaLnBrk="1" latinLnBrk="0" hangingPunct="1">
        <a:defRPr sz="2800" kern="1200">
          <a:solidFill>
            <a:schemeClr val="tx1"/>
          </a:solidFill>
          <a:latin typeface="+mn-lt"/>
          <a:ea typeface="+mn-ea"/>
          <a:cs typeface="+mn-cs"/>
        </a:defRPr>
      </a:lvl5pPr>
      <a:lvl6pPr marL="2286114" algn="l" defTabSz="914446" rtl="0" eaLnBrk="1" latinLnBrk="0" hangingPunct="1">
        <a:defRPr sz="2800" kern="1200">
          <a:solidFill>
            <a:schemeClr val="tx1"/>
          </a:solidFill>
          <a:latin typeface="+mn-lt"/>
          <a:ea typeface="+mn-ea"/>
          <a:cs typeface="+mn-cs"/>
        </a:defRPr>
      </a:lvl6pPr>
      <a:lvl7pPr marL="2743337" algn="l" defTabSz="914446" rtl="0" eaLnBrk="1" latinLnBrk="0" hangingPunct="1">
        <a:defRPr sz="2800" kern="1200">
          <a:solidFill>
            <a:schemeClr val="tx1"/>
          </a:solidFill>
          <a:latin typeface="+mn-lt"/>
          <a:ea typeface="+mn-ea"/>
          <a:cs typeface="+mn-cs"/>
        </a:defRPr>
      </a:lvl7pPr>
      <a:lvl8pPr marL="3200560" algn="l" defTabSz="914446" rtl="0" eaLnBrk="1" latinLnBrk="0" hangingPunct="1">
        <a:defRPr sz="2800" kern="1200">
          <a:solidFill>
            <a:schemeClr val="tx1"/>
          </a:solidFill>
          <a:latin typeface="+mn-lt"/>
          <a:ea typeface="+mn-ea"/>
          <a:cs typeface="+mn-cs"/>
        </a:defRPr>
      </a:lvl8pPr>
      <a:lvl9pPr marL="3657783" algn="l" defTabSz="914446" rtl="0" eaLnBrk="1" latinLnBrk="0" hangingPunct="1">
        <a:defRPr sz="2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14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6"/>
            <a:fld id="{F86BAB08-D03A-4FEF-8092-001CB785BBAB}" type="datetimeFigureOut">
              <a:rPr lang="zh-CN" altLang="en-US" smtClean="0">
                <a:solidFill>
                  <a:prstClr val="black">
                    <a:tint val="75000"/>
                  </a:prstClr>
                </a:solidFill>
              </a:rPr>
              <a:pPr defTabSz="914446"/>
              <a:t>2023/10/17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6"/>
            <a:fld id="{B8AB37BB-E8A6-440B-8775-2A002C97BC55}" type="slidenum">
              <a:rPr lang="zh-CN" altLang="en-US" smtClean="0">
                <a:solidFill>
                  <a:prstClr val="black">
                    <a:tint val="75000"/>
                  </a:prstClr>
                </a:solidFill>
              </a:rPr>
              <a:pPr defTabSz="914446"/>
              <a:t>‹#›</a:t>
            </a:fld>
            <a:endParaRPr lang="zh-CN" altLang="en-US">
              <a:solidFill>
                <a:prstClr val="black">
                  <a:tint val="75000"/>
                </a:prstClr>
              </a:solidFill>
            </a:endParaRPr>
          </a:p>
        </p:txBody>
      </p:sp>
    </p:spTree>
    <p:extLst>
      <p:ext uri="{BB962C8B-B14F-4D97-AF65-F5344CB8AC3E}">
        <p14:creationId xmlns:p14="http://schemas.microsoft.com/office/powerpoint/2010/main" val="3497722385"/>
      </p:ext>
    </p:extLst>
  </p:cSld>
  <p:clrMap bg1="lt1" tx1="dk1" bg2="lt2" tx2="dk2" accent1="accent1" accent2="accent2" accent3="accent3" accent4="accent4" accent5="accent5" accent6="accent6" hlink="hlink" folHlink="folHlink"/>
  <p:sldLayoutIdLst>
    <p:sldLayoutId id="2147483699" r:id="rId1"/>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3307205951"/>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88ADA8-CD88-02BC-E677-74AA83931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138404-7EE5-4F1E-45AD-CD9CF31A3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B368-17D2-0A8F-1C98-E1B59CB61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E54D5-6404-4D59-8C24-8812E9E11034}" type="datetimeFigureOut">
              <a:rPr lang="en-US" smtClean="0"/>
              <a:t>10/17/2023</a:t>
            </a:fld>
            <a:endParaRPr lang="en-US"/>
          </a:p>
        </p:txBody>
      </p:sp>
      <p:sp>
        <p:nvSpPr>
          <p:cNvPr id="5" name="Footer Placeholder 4">
            <a:extLst>
              <a:ext uri="{FF2B5EF4-FFF2-40B4-BE49-F238E27FC236}">
                <a16:creationId xmlns:a16="http://schemas.microsoft.com/office/drawing/2014/main" id="{F84C34A7-E60D-DAFF-D119-12CB336A7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BE99D4-32D0-3A0E-2F92-3C3FC287E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2E0FB-F318-4E6E-89DE-797A25075E6F}" type="slidenum">
              <a:rPr lang="en-US" smtClean="0"/>
              <a:t>‹#›</a:t>
            </a:fld>
            <a:endParaRPr lang="en-US"/>
          </a:p>
        </p:txBody>
      </p:sp>
    </p:spTree>
    <p:extLst>
      <p:ext uri="{BB962C8B-B14F-4D97-AF65-F5344CB8AC3E}">
        <p14:creationId xmlns:p14="http://schemas.microsoft.com/office/powerpoint/2010/main" val="218929464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36.xml"/><Relationship Id="rId6" Type="http://schemas.openxmlformats.org/officeDocument/2006/relationships/image" Target="../media/image37.jpeg"/><Relationship Id="rId5" Type="http://schemas.microsoft.com/office/2007/relationships/hdphoto" Target="../media/hdphoto4.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5.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4.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14.jpg"/><Relationship Id="rId12" Type="http://schemas.openxmlformats.org/officeDocument/2006/relationships/slide" Target="slide6.xml"/><Relationship Id="rId17" Type="http://schemas.openxmlformats.org/officeDocument/2006/relationships/image" Target="../media/image20.png"/><Relationship Id="rId2" Type="http://schemas.microsoft.com/office/2007/relationships/media" Target="../media/media1.mp3"/><Relationship Id="rId16" Type="http://schemas.openxmlformats.org/officeDocument/2006/relationships/slide" Target="slide8.xml"/><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image" Target="../media/image17.png"/><Relationship Id="rId5" Type="http://schemas.openxmlformats.org/officeDocument/2006/relationships/slideLayout" Target="../slideLayouts/slideLayout14.xml"/><Relationship Id="rId15" Type="http://schemas.openxmlformats.org/officeDocument/2006/relationships/image" Target="../media/image19.png"/><Relationship Id="rId10"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NULL" TargetMode="External"/><Relationship Id="rId7" Type="http://schemas.openxmlformats.org/officeDocument/2006/relationships/image" Target="../media/image21.pn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slideLayout" Target="../slideLayouts/slideLayout14.xml"/><Relationship Id="rId10" Type="http://schemas.openxmlformats.org/officeDocument/2006/relationships/image" Target="../media/image23.png"/><Relationship Id="rId4" Type="http://schemas.microsoft.com/office/2007/relationships/media" Target="../media/media1.mp3"/><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NULL" TargetMode="External"/><Relationship Id="rId7" Type="http://schemas.openxmlformats.org/officeDocument/2006/relationships/image" Target="../media/image21.pn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14.xml"/><Relationship Id="rId10" Type="http://schemas.openxmlformats.org/officeDocument/2006/relationships/image" Target="../media/image23.png"/><Relationship Id="rId4" Type="http://schemas.microsoft.com/office/2007/relationships/media" Target="../media/media1.mp3"/><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NULL" TargetMode="External"/><Relationship Id="rId7" Type="http://schemas.openxmlformats.org/officeDocument/2006/relationships/image" Target="../media/image21.pn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14.xml"/><Relationship Id="rId10" Type="http://schemas.openxmlformats.org/officeDocument/2006/relationships/image" Target="../media/image23.png"/><Relationship Id="rId4" Type="http://schemas.microsoft.com/office/2007/relationships/media" Target="../media/media1.mp3"/><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1.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602140" y="2318179"/>
            <a:ext cx="9555441" cy="20416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267" b="0" i="0" u="none" strike="noStrike" kern="1200" cap="none" spc="0" normalizeH="0" baseline="0" noProof="0" dirty="0">
                <a:ln>
                  <a:noFill/>
                </a:ln>
                <a:solidFill>
                  <a:prstClr val="black">
                    <a:lumMod val="85000"/>
                    <a:lumOff val="15000"/>
                  </a:prstClr>
                </a:solidFill>
                <a:effectLst/>
                <a:uLnTx/>
                <a:uFillTx/>
                <a:latin typeface="SVN-Whimsy" panose="02040603050506020204" pitchFamily="18" charset="0"/>
                <a:ea typeface="+mn-ea"/>
                <a:cs typeface="+mn-cs"/>
              </a:rPr>
              <a:t>KHỞI ĐỘNG</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921595" y="3977446"/>
            <a:ext cx="411128" cy="59455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2933699" cy="707886"/>
          </a:xfrm>
          <a:prstGeom prst="rect">
            <a:avLst/>
          </a:prstGeom>
          <a:noFill/>
        </p:spPr>
        <p:txBody>
          <a:bodyPr wrap="square" rtlCol="0">
            <a:spAutoFit/>
          </a:bodyPr>
          <a:lstStyle/>
          <a:p>
            <a:pPr algn="just"/>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nhẩm</a:t>
            </a:r>
            <a:endParaRPr lang="en-US"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CD2022B-0B1B-1718-EEE1-260EE876C0D7}"/>
              </a:ext>
            </a:extLst>
          </p:cNvPr>
          <p:cNvSpPr txBox="1"/>
          <p:nvPr/>
        </p:nvSpPr>
        <p:spPr>
          <a:xfrm>
            <a:off x="1590676" y="1647825"/>
            <a:ext cx="5686424" cy="1651606"/>
          </a:xfrm>
          <a:prstGeom prst="rect">
            <a:avLst/>
          </a:prstGeom>
          <a:noFill/>
        </p:spPr>
        <p:txBody>
          <a:bodyPr wrap="square" rtlCol="0">
            <a:spAutoFit/>
          </a:bodyPr>
          <a:lstStyle/>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a) 8 000 000 + 4 000 000</a:t>
            </a:r>
          </a:p>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60 000 000 + 50 000 000</a:t>
            </a:r>
          </a:p>
        </p:txBody>
      </p:sp>
      <p:sp>
        <p:nvSpPr>
          <p:cNvPr id="5" name="TextBox 4">
            <a:extLst>
              <a:ext uri="{FF2B5EF4-FFF2-40B4-BE49-F238E27FC236}">
                <a16:creationId xmlns:a16="http://schemas.microsoft.com/office/drawing/2014/main" id="{AFB87743-CE18-0935-6128-1B1AA28C897C}"/>
              </a:ext>
            </a:extLst>
          </p:cNvPr>
          <p:cNvSpPr txBox="1"/>
          <p:nvPr/>
        </p:nvSpPr>
        <p:spPr>
          <a:xfrm>
            <a:off x="1628775" y="3505200"/>
            <a:ext cx="5562599" cy="1651606"/>
          </a:xfrm>
          <a:prstGeom prst="rect">
            <a:avLst/>
          </a:prstGeom>
          <a:noFill/>
        </p:spPr>
        <p:txBody>
          <a:bodyPr wrap="square" rtlCol="0">
            <a:spAutoFit/>
          </a:bodyPr>
          <a:lstStyle/>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15 000 000 – 9 000 000</a:t>
            </a:r>
          </a:p>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140 000 000 – 80 000 000</a:t>
            </a:r>
          </a:p>
        </p:txBody>
      </p:sp>
      <p:sp>
        <p:nvSpPr>
          <p:cNvPr id="6" name="Rectangle 5">
            <a:extLst>
              <a:ext uri="{FF2B5EF4-FFF2-40B4-BE49-F238E27FC236}">
                <a16:creationId xmlns:a16="http://schemas.microsoft.com/office/drawing/2014/main" id="{5E5A4B4E-0141-E515-787B-690CED5991DA}"/>
              </a:ext>
            </a:extLst>
          </p:cNvPr>
          <p:cNvSpPr/>
          <p:nvPr/>
        </p:nvSpPr>
        <p:spPr>
          <a:xfrm>
            <a:off x="6662572" y="1783298"/>
            <a:ext cx="408162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12 000 000</a:t>
            </a:r>
          </a:p>
        </p:txBody>
      </p:sp>
      <p:sp>
        <p:nvSpPr>
          <p:cNvPr id="7" name="Rectangle 6">
            <a:extLst>
              <a:ext uri="{FF2B5EF4-FFF2-40B4-BE49-F238E27FC236}">
                <a16:creationId xmlns:a16="http://schemas.microsoft.com/office/drawing/2014/main" id="{29F8F5BB-D898-6F04-4690-663BECED537C}"/>
              </a:ext>
            </a:extLst>
          </p:cNvPr>
          <p:cNvSpPr/>
          <p:nvPr/>
        </p:nvSpPr>
        <p:spPr>
          <a:xfrm>
            <a:off x="6653047" y="2631023"/>
            <a:ext cx="408162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110 000 000</a:t>
            </a:r>
          </a:p>
        </p:txBody>
      </p:sp>
      <p:sp>
        <p:nvSpPr>
          <p:cNvPr id="8" name="Rectangle 7">
            <a:extLst>
              <a:ext uri="{FF2B5EF4-FFF2-40B4-BE49-F238E27FC236}">
                <a16:creationId xmlns:a16="http://schemas.microsoft.com/office/drawing/2014/main" id="{7A05B0D3-AAEF-B039-30C9-4081D9C63DDB}"/>
              </a:ext>
            </a:extLst>
          </p:cNvPr>
          <p:cNvSpPr/>
          <p:nvPr/>
        </p:nvSpPr>
        <p:spPr>
          <a:xfrm>
            <a:off x="6443497" y="3659723"/>
            <a:ext cx="3371810"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6 000 000</a:t>
            </a:r>
          </a:p>
        </p:txBody>
      </p:sp>
      <p:sp>
        <p:nvSpPr>
          <p:cNvPr id="9" name="Rectangle 8">
            <a:extLst>
              <a:ext uri="{FF2B5EF4-FFF2-40B4-BE49-F238E27FC236}">
                <a16:creationId xmlns:a16="http://schemas.microsoft.com/office/drawing/2014/main" id="{F8BD883F-973F-DC37-9E24-B309E52DAC8D}"/>
              </a:ext>
            </a:extLst>
          </p:cNvPr>
          <p:cNvSpPr/>
          <p:nvPr/>
        </p:nvSpPr>
        <p:spPr>
          <a:xfrm>
            <a:off x="6919746" y="4440773"/>
            <a:ext cx="366587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60 000 000</a:t>
            </a:r>
          </a:p>
        </p:txBody>
      </p:sp>
    </p:spTree>
    <p:extLst>
      <p:ext uri="{BB962C8B-B14F-4D97-AF65-F5344CB8AC3E}">
        <p14:creationId xmlns:p14="http://schemas.microsoft.com/office/powerpoint/2010/main" val="928024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293369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nhẩm</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CCD2022B-0B1B-1718-EEE1-260EE876C0D7}"/>
              </a:ext>
            </a:extLst>
          </p:cNvPr>
          <p:cNvSpPr txBox="1"/>
          <p:nvPr/>
        </p:nvSpPr>
        <p:spPr>
          <a:xfrm>
            <a:off x="742951" y="161925"/>
            <a:ext cx="8201024" cy="4075346"/>
          </a:xfrm>
          <a:prstGeom prst="rect">
            <a:avLst/>
          </a:prstGeom>
          <a:noFill/>
        </p:spPr>
        <p:txBody>
          <a:bodyPr wrap="square" rtlCol="0">
            <a:spAutoFit/>
          </a:bodyPr>
          <a:lstStyle/>
          <a:p>
            <a:pPr lvl="0" algn="just">
              <a:lnSpc>
                <a:spcPct val="400000"/>
              </a:lnSpc>
            </a:pPr>
            <a:r>
              <a:rPr lang="pl-PL" sz="3600" dirty="0">
                <a:solidFill>
                  <a:srgbClr val="000000"/>
                </a:solidFill>
                <a:latin typeface="Cambria" panose="02040503050406030204" pitchFamily="18" charset="0"/>
                <a:ea typeface="Cambria" panose="02040503050406030204" pitchFamily="18" charset="0"/>
              </a:rPr>
              <a:t>b) 6 000 000 + 9 000 000 – 7 000 000</a:t>
            </a:r>
            <a:endParaRPr lang="en-US" sz="3600" dirty="0">
              <a:solidFill>
                <a:srgbClr val="000000"/>
              </a:solidFill>
              <a:latin typeface="Cambria" panose="02040503050406030204" pitchFamily="18" charset="0"/>
              <a:ea typeface="Cambria" panose="02040503050406030204" pitchFamily="18" charset="0"/>
            </a:endParaRPr>
          </a:p>
          <a:p>
            <a:pPr lvl="0" algn="just">
              <a:lnSpc>
                <a:spcPct val="400000"/>
              </a:lnSpc>
            </a:pPr>
            <a:r>
              <a:rPr lang="pt-BR" sz="3600" dirty="0">
                <a:solidFill>
                  <a:srgbClr val="000000"/>
                </a:solidFill>
                <a:latin typeface="Cambria" panose="02040503050406030204" pitchFamily="18" charset="0"/>
                <a:ea typeface="Cambria" panose="02040503050406030204" pitchFamily="18" charset="0"/>
              </a:rPr>
              <a:t>130 000 000 – 60 000 000 + 50 000 000</a:t>
            </a:r>
            <a:endParaRPr kumimoji="0" lang="pt-BR"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7568835D-1D62-1BFF-5F01-7A0B1ADADC2D}"/>
              </a:ext>
            </a:extLst>
          </p:cNvPr>
          <p:cNvSpPr/>
          <p:nvPr/>
        </p:nvSpPr>
        <p:spPr>
          <a:xfrm>
            <a:off x="690396" y="2088098"/>
            <a:ext cx="6929603"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15 000 000 – 7 000 000</a:t>
            </a:r>
          </a:p>
        </p:txBody>
      </p:sp>
      <p:sp>
        <p:nvSpPr>
          <p:cNvPr id="11" name="Rectangle 10">
            <a:extLst>
              <a:ext uri="{FF2B5EF4-FFF2-40B4-BE49-F238E27FC236}">
                <a16:creationId xmlns:a16="http://schemas.microsoft.com/office/drawing/2014/main" id="{A4096469-6770-0288-58B8-ECD4D1A17F38}"/>
              </a:ext>
            </a:extLst>
          </p:cNvPr>
          <p:cNvSpPr/>
          <p:nvPr/>
        </p:nvSpPr>
        <p:spPr>
          <a:xfrm>
            <a:off x="690397" y="2840573"/>
            <a:ext cx="3557754"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8 000 000</a:t>
            </a:r>
          </a:p>
        </p:txBody>
      </p:sp>
      <p:sp>
        <p:nvSpPr>
          <p:cNvPr id="12" name="Rectangle 11">
            <a:extLst>
              <a:ext uri="{FF2B5EF4-FFF2-40B4-BE49-F238E27FC236}">
                <a16:creationId xmlns:a16="http://schemas.microsoft.com/office/drawing/2014/main" id="{720BA714-32AF-E111-382E-5B27FBBEE2AD}"/>
              </a:ext>
            </a:extLst>
          </p:cNvPr>
          <p:cNvSpPr/>
          <p:nvPr/>
        </p:nvSpPr>
        <p:spPr>
          <a:xfrm>
            <a:off x="699921" y="4269323"/>
            <a:ext cx="7205829"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70 000 000 + 50 000 000</a:t>
            </a:r>
          </a:p>
        </p:txBody>
      </p:sp>
      <p:sp>
        <p:nvSpPr>
          <p:cNvPr id="13" name="Rectangle 12">
            <a:extLst>
              <a:ext uri="{FF2B5EF4-FFF2-40B4-BE49-F238E27FC236}">
                <a16:creationId xmlns:a16="http://schemas.microsoft.com/office/drawing/2014/main" id="{1DDBA4E7-CC04-340D-5CA0-D0A6342D2513}"/>
              </a:ext>
            </a:extLst>
          </p:cNvPr>
          <p:cNvSpPr/>
          <p:nvPr/>
        </p:nvSpPr>
        <p:spPr>
          <a:xfrm>
            <a:off x="699922" y="5050373"/>
            <a:ext cx="402447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120 000 000</a:t>
            </a:r>
          </a:p>
        </p:txBody>
      </p:sp>
    </p:spTree>
    <p:extLst>
      <p:ext uri="{BB962C8B-B14F-4D97-AF65-F5344CB8AC3E}">
        <p14:creationId xmlns:p14="http://schemas.microsoft.com/office/powerpoint/2010/main" val="2311179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485775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Đặt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rồi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09CA8E7E-ECF2-230C-FFA8-B6CAD431691F}"/>
              </a:ext>
            </a:extLst>
          </p:cNvPr>
          <p:cNvSpPr/>
          <p:nvPr/>
        </p:nvSpPr>
        <p:spPr>
          <a:xfrm>
            <a:off x="742951" y="1733550"/>
            <a:ext cx="3962400"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370 528 + 85 706</a:t>
            </a:r>
            <a:endParaRPr lang="en-US" sz="3600" dirty="0">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B11FECA2-F745-A265-2680-D4D35F27EDF1}"/>
              </a:ext>
            </a:extLst>
          </p:cNvPr>
          <p:cNvSpPr/>
          <p:nvPr/>
        </p:nvSpPr>
        <p:spPr>
          <a:xfrm>
            <a:off x="752476" y="2981325"/>
            <a:ext cx="3962400"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251 749 – 6 052</a:t>
            </a:r>
            <a:endParaRPr lang="en-US" sz="3600" dirty="0">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DECD3A5C-4641-CC6C-E6E1-48E08D2C4B92}"/>
              </a:ext>
            </a:extLst>
          </p:cNvPr>
          <p:cNvSpPr/>
          <p:nvPr/>
        </p:nvSpPr>
        <p:spPr>
          <a:xfrm>
            <a:off x="6534151" y="1733550"/>
            <a:ext cx="4333874"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435 290 + 208 651</a:t>
            </a:r>
            <a:endParaRPr lang="en-US" sz="36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548779F-F83E-046E-8DBF-B69B2CE8FDEF}"/>
              </a:ext>
            </a:extLst>
          </p:cNvPr>
          <p:cNvSpPr/>
          <p:nvPr/>
        </p:nvSpPr>
        <p:spPr>
          <a:xfrm>
            <a:off x="6543675" y="2981325"/>
            <a:ext cx="4324349"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694 851 – 365 470</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2713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370 528 + 85 706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370 528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90975" y="2634474"/>
            <a:ext cx="480113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85 706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825317" y="30038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251 749 – 6 052</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251 749</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848225" y="2634474"/>
            <a:ext cx="3943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6 052</a:t>
            </a:r>
          </a:p>
        </p:txBody>
      </p:sp>
      <p:sp>
        <p:nvSpPr>
          <p:cNvPr id="64" name="Rectangle 63">
            <a:extLst>
              <a:ext uri="{FF2B5EF4-FFF2-40B4-BE49-F238E27FC236}">
                <a16:creationId xmlns:a16="http://schemas.microsoft.com/office/drawing/2014/main" id="{49194A3C-8066-43B5-8E20-4085EB5B2714}"/>
              </a:ext>
            </a:extLst>
          </p:cNvPr>
          <p:cNvSpPr/>
          <p:nvPr/>
        </p:nvSpPr>
        <p:spPr>
          <a:xfrm>
            <a:off x="2758642" y="30800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Tree>
    <p:extLst>
      <p:ext uri="{BB962C8B-B14F-4D97-AF65-F5344CB8AC3E}">
        <p14:creationId xmlns:p14="http://schemas.microsoft.com/office/powerpoint/2010/main" val="26497279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343151" y="161925"/>
            <a:ext cx="77057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435 290 + 208 651</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435 290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76600" y="2634474"/>
            <a:ext cx="55155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208 651</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825317" y="30038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Tree>
    <p:extLst>
      <p:ext uri="{BB962C8B-B14F-4D97-AF65-F5344CB8AC3E}">
        <p14:creationId xmlns:p14="http://schemas.microsoft.com/office/powerpoint/2010/main" val="29083933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343151" y="161925"/>
            <a:ext cx="77057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694 851 – 365 470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694 851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76600" y="2634474"/>
            <a:ext cx="55155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365 470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33709342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32149CA-262E-F53D-0459-D012320D4A96}"/>
              </a:ext>
            </a:extLst>
          </p:cNvPr>
          <p:cNvSpPr txBox="1"/>
          <p:nvPr/>
        </p:nvSpPr>
        <p:spPr>
          <a:xfrm>
            <a:off x="1638300" y="414705"/>
            <a:ext cx="9410700" cy="1200329"/>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Hình dưới đây cho biết giá tiền của một số món đồ.</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D960B42-4A30-F659-9667-8EEA0E07A20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571750" y="1709737"/>
            <a:ext cx="7524750" cy="1762125"/>
          </a:xfrm>
          <a:prstGeom prst="rect">
            <a:avLst/>
          </a:prstGeom>
        </p:spPr>
      </p:pic>
      <p:sp>
        <p:nvSpPr>
          <p:cNvPr id="6" name="TextBox 5">
            <a:extLst>
              <a:ext uri="{FF2B5EF4-FFF2-40B4-BE49-F238E27FC236}">
                <a16:creationId xmlns:a16="http://schemas.microsoft.com/office/drawing/2014/main" id="{898D6F1E-4877-07BB-ED2B-DAFE6EABA799}"/>
              </a:ext>
            </a:extLst>
          </p:cNvPr>
          <p:cNvSpPr txBox="1"/>
          <p:nvPr/>
        </p:nvSpPr>
        <p:spPr>
          <a:xfrm>
            <a:off x="800100" y="3962400"/>
            <a:ext cx="10801350" cy="830997"/>
          </a:xfrm>
          <a:prstGeom prst="rect">
            <a:avLst/>
          </a:prstGeom>
          <a:noFill/>
        </p:spPr>
        <p:txBody>
          <a:bodyPr wrap="square" rtlCol="0">
            <a:spAutoFit/>
          </a:bodyPr>
          <a:lstStyle/>
          <a:p>
            <a:pPr algn="just"/>
            <a:r>
              <a:rPr lang="vi-VN" sz="2400" b="1" i="0" dirty="0">
                <a:solidFill>
                  <a:srgbClr val="002060"/>
                </a:solidFill>
                <a:effectLst/>
                <a:latin typeface="Cambria" panose="02040503050406030204" pitchFamily="18" charset="0"/>
                <a:ea typeface="Cambria" panose="02040503050406030204" pitchFamily="18" charset="0"/>
              </a:rPr>
              <a:t>a) Mai mua một đôi dép và một hộp đồ chơi xếp hình, Mai đưa cho cô bán hàng tờ tiền 200 000 đồng. Hỏi cô bán hàng trả lại Mai bao nhiêu tiền?</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8857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92156-17EE-F88E-3012-7FC9B42072F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3952874" y="1295400"/>
            <a:ext cx="1838325" cy="1740542"/>
          </a:xfrm>
          <a:prstGeom prst="rect">
            <a:avLst/>
          </a:prstGeom>
        </p:spPr>
      </p:pic>
      <p:pic>
        <p:nvPicPr>
          <p:cNvPr id="5" name="Picture 4">
            <a:extLst>
              <a:ext uri="{FF2B5EF4-FFF2-40B4-BE49-F238E27FC236}">
                <a16:creationId xmlns:a16="http://schemas.microsoft.com/office/drawing/2014/main" id="{FC757144-C92A-C7B5-73AE-CAC6F8AF27B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710362" y="1181100"/>
            <a:ext cx="1800225" cy="1752600"/>
          </a:xfrm>
          <a:prstGeom prst="rect">
            <a:avLst/>
          </a:prstGeom>
        </p:spPr>
      </p:pic>
      <p:sp>
        <p:nvSpPr>
          <p:cNvPr id="7" name="TextBox 6">
            <a:extLst>
              <a:ext uri="{FF2B5EF4-FFF2-40B4-BE49-F238E27FC236}">
                <a16:creationId xmlns:a16="http://schemas.microsoft.com/office/drawing/2014/main" id="{8A87908F-6016-1671-F07B-00808CBB4A93}"/>
              </a:ext>
            </a:extLst>
          </p:cNvPr>
          <p:cNvSpPr txBox="1"/>
          <p:nvPr/>
        </p:nvSpPr>
        <p:spPr>
          <a:xfrm>
            <a:off x="2066925" y="539234"/>
            <a:ext cx="8648700" cy="523220"/>
          </a:xfrm>
          <a:prstGeom prst="rect">
            <a:avLst/>
          </a:prstGeom>
          <a:noFill/>
        </p:spPr>
        <p:txBody>
          <a:bodyPr wrap="square">
            <a:spAutoFit/>
          </a:bodyPr>
          <a:lstStyle/>
          <a:p>
            <a:r>
              <a:rPr lang="vi-VN" sz="2800" b="1" i="0" dirty="0">
                <a:solidFill>
                  <a:srgbClr val="002060"/>
                </a:solidFill>
                <a:effectLst/>
                <a:latin typeface="Cambria" panose="02040503050406030204" pitchFamily="18" charset="0"/>
                <a:ea typeface="Cambria" panose="02040503050406030204" pitchFamily="18" charset="0"/>
              </a:rPr>
              <a:t>Mai mua một đôi dép và một hộp đồ chơi xếp hình</a:t>
            </a:r>
            <a:endParaRPr lang="en-US" sz="2800" dirty="0"/>
          </a:p>
        </p:txBody>
      </p:sp>
      <p:sp>
        <p:nvSpPr>
          <p:cNvPr id="8" name="Left Brace 7">
            <a:extLst>
              <a:ext uri="{FF2B5EF4-FFF2-40B4-BE49-F238E27FC236}">
                <a16:creationId xmlns:a16="http://schemas.microsoft.com/office/drawing/2014/main" id="{5284CB04-6372-69E3-2ED8-3072CDDAB737}"/>
              </a:ext>
            </a:extLst>
          </p:cNvPr>
          <p:cNvSpPr/>
          <p:nvPr/>
        </p:nvSpPr>
        <p:spPr>
          <a:xfrm rot="16200000">
            <a:off x="6329364" y="1966912"/>
            <a:ext cx="476250" cy="2333625"/>
          </a:xfrm>
          <a:prstGeom prst="leftBrace">
            <a:avLst>
              <a:gd name="adj1" fmla="val 4933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F99E849D-F653-BDF7-E8AE-F23516AFC84F}"/>
              </a:ext>
            </a:extLst>
          </p:cNvPr>
          <p:cNvSpPr txBox="1"/>
          <p:nvPr/>
        </p:nvSpPr>
        <p:spPr>
          <a:xfrm>
            <a:off x="5581650" y="3419475"/>
            <a:ext cx="3105150"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195 000 </a:t>
            </a:r>
            <a:r>
              <a:rPr lang="en-US" sz="2800" b="1" dirty="0" err="1">
                <a:solidFill>
                  <a:srgbClr val="FF0000"/>
                </a:solidFill>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5ED598F-F4FC-0213-10B8-2F1FF665B387}"/>
              </a:ext>
            </a:extLst>
          </p:cNvPr>
          <p:cNvSpPr txBox="1"/>
          <p:nvPr/>
        </p:nvSpPr>
        <p:spPr>
          <a:xfrm>
            <a:off x="1162050" y="3996809"/>
            <a:ext cx="8648700" cy="523220"/>
          </a:xfrm>
          <a:prstGeom prst="rect">
            <a:avLst/>
          </a:prstGeom>
          <a:noFill/>
        </p:spPr>
        <p:txBody>
          <a:bodyPr wrap="square">
            <a:spAutoFit/>
          </a:bodyPr>
          <a:lstStyle/>
          <a:p>
            <a:r>
              <a:rPr lang="vi-VN" sz="2800" b="1" dirty="0">
                <a:solidFill>
                  <a:srgbClr val="002060"/>
                </a:solidFill>
                <a:latin typeface="Cambria" panose="02040503050406030204" pitchFamily="18" charset="0"/>
                <a:ea typeface="Cambria" panose="02040503050406030204" pitchFamily="18" charset="0"/>
              </a:rPr>
              <a:t>Mai đưa cho cô bán hàng tờ tiền 200 000 đồng. </a:t>
            </a:r>
            <a:endParaRPr lang="en-US" sz="2800" dirty="0"/>
          </a:p>
        </p:txBody>
      </p:sp>
      <p:pic>
        <p:nvPicPr>
          <p:cNvPr id="1026" name="Picture 2" descr="Giải mã địa danh được in trên các tờ tiền Việt Nam">
            <a:extLst>
              <a:ext uri="{FF2B5EF4-FFF2-40B4-BE49-F238E27FC236}">
                <a16:creationId xmlns:a16="http://schemas.microsoft.com/office/drawing/2014/main" id="{6F699850-E476-FA6A-0F10-BA5DA998EB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0562" y="3548064"/>
            <a:ext cx="2641838" cy="1166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F9B615-0517-4C5F-9271-76A675E3F7EF}"/>
              </a:ext>
            </a:extLst>
          </p:cNvPr>
          <p:cNvSpPr txBox="1"/>
          <p:nvPr/>
        </p:nvSpPr>
        <p:spPr>
          <a:xfrm>
            <a:off x="1200150" y="4863584"/>
            <a:ext cx="8648700" cy="1384995"/>
          </a:xfrm>
          <a:prstGeom prst="rect">
            <a:avLst/>
          </a:prstGeom>
          <a:noFill/>
        </p:spPr>
        <p:txBody>
          <a:bodyPr wrap="square">
            <a:spAutoFit/>
          </a:bodyPr>
          <a:lstStyle/>
          <a:p>
            <a:pPr algn="ctr"/>
            <a:r>
              <a:rPr lang="vi-VN" sz="2800" b="1" dirty="0">
                <a:solidFill>
                  <a:srgbClr val="002060"/>
                </a:solidFill>
                <a:latin typeface="Cambria" panose="02040503050406030204" pitchFamily="18" charset="0"/>
                <a:ea typeface="Cambria" panose="02040503050406030204" pitchFamily="18" charset="0"/>
              </a:rPr>
              <a:t>Số tiền cô bán hàng trả lại Mai là:</a:t>
            </a:r>
            <a:endParaRPr lang="en-US" sz="2800" b="1" dirty="0">
              <a:solidFill>
                <a:srgbClr val="002060"/>
              </a:solidFill>
              <a:latin typeface="Cambria" panose="02040503050406030204" pitchFamily="18" charset="0"/>
              <a:ea typeface="Cambria" panose="02040503050406030204" pitchFamily="18" charset="0"/>
            </a:endParaRPr>
          </a:p>
          <a:p>
            <a:pPr algn="ctr"/>
            <a:r>
              <a:rPr lang="en-US" sz="2800" b="1" dirty="0">
                <a:solidFill>
                  <a:srgbClr val="002060"/>
                </a:solidFill>
                <a:latin typeface="Cambria" panose="02040503050406030204" pitchFamily="18" charset="0"/>
                <a:ea typeface="Cambria" panose="02040503050406030204" pitchFamily="18" charset="0"/>
              </a:rPr>
              <a:t>200 000 – 195 000 = 5 000 (</a:t>
            </a:r>
            <a:r>
              <a:rPr lang="en-US" sz="2800" b="1" dirty="0" err="1">
                <a:solidFill>
                  <a:srgbClr val="002060"/>
                </a:solidFill>
                <a:latin typeface="Cambria" panose="02040503050406030204" pitchFamily="18" charset="0"/>
                <a:ea typeface="Cambria" panose="02040503050406030204" pitchFamily="18" charset="0"/>
              </a:rPr>
              <a:t>đồng</a:t>
            </a:r>
            <a:r>
              <a:rPr lang="en-US" sz="2800" b="1" dirty="0">
                <a:solidFill>
                  <a:srgbClr val="002060"/>
                </a:solidFill>
                <a:latin typeface="Cambria" panose="02040503050406030204" pitchFamily="18" charset="0"/>
                <a:ea typeface="Cambria" panose="02040503050406030204" pitchFamily="18" charset="0"/>
              </a:rPr>
              <a:t>)</a:t>
            </a:r>
          </a:p>
          <a:p>
            <a:pPr algn="r"/>
            <a:r>
              <a:rPr lang="en-US" sz="2800" b="1" dirty="0" err="1">
                <a:solidFill>
                  <a:srgbClr val="002060"/>
                </a:solidFill>
                <a:latin typeface="Cambria" panose="02040503050406030204" pitchFamily="18" charset="0"/>
                <a:ea typeface="Cambria" panose="02040503050406030204" pitchFamily="18" charset="0"/>
              </a:rPr>
              <a:t>Đáp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5 000 </a:t>
            </a:r>
            <a:r>
              <a:rPr lang="en-US" sz="2800" b="1" dirty="0" err="1">
                <a:solidFill>
                  <a:srgbClr val="002060"/>
                </a:solidFill>
                <a:latin typeface="Cambria" panose="02040503050406030204" pitchFamily="18" charset="0"/>
                <a:ea typeface="Cambria" panose="02040503050406030204" pitchFamily="18" charset="0"/>
              </a:rPr>
              <a:t>đồng</a:t>
            </a:r>
            <a:endParaRPr lang="en-US" sz="2800" dirty="0"/>
          </a:p>
        </p:txBody>
      </p:sp>
    </p:spTree>
    <p:extLst>
      <p:ext uri="{BB962C8B-B14F-4D97-AF65-F5344CB8AC3E}">
        <p14:creationId xmlns:p14="http://schemas.microsoft.com/office/powerpoint/2010/main" val="2513744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down)">
                                      <p:cBhvr>
                                        <p:cTn id="40" dur="500"/>
                                        <p:tgtEl>
                                          <p:spTgt spid="1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wipe(down)">
                                      <p:cBhvr>
                                        <p:cTn id="45" dur="500"/>
                                        <p:tgtEl>
                                          <p:spTgt spid="1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xEl>
                                              <p:pRg st="2" end="2"/>
                                            </p:txEl>
                                          </p:spTgt>
                                        </p:tgtEl>
                                        <p:attrNameLst>
                                          <p:attrName>style.visibility</p:attrName>
                                        </p:attrNameLst>
                                      </p:cBhvr>
                                      <p:to>
                                        <p:strVal val="visible"/>
                                      </p:to>
                                    </p:set>
                                    <p:animEffect transition="in" filter="wipe(down)">
                                      <p:cBhvr>
                                        <p:cTn id="5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pic>
        <p:nvPicPr>
          <p:cNvPr id="5" name="Picture 4">
            <a:extLst>
              <a:ext uri="{FF2B5EF4-FFF2-40B4-BE49-F238E27FC236}">
                <a16:creationId xmlns:a16="http://schemas.microsoft.com/office/drawing/2014/main" id="{3D960B42-4A30-F659-9667-8EEA0E07A204}"/>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2466975" y="623887"/>
            <a:ext cx="7524750" cy="1762125"/>
          </a:xfrm>
          <a:prstGeom prst="rect">
            <a:avLst/>
          </a:prstGeom>
        </p:spPr>
      </p:pic>
      <p:sp>
        <p:nvSpPr>
          <p:cNvPr id="6" name="TextBox 5">
            <a:extLst>
              <a:ext uri="{FF2B5EF4-FFF2-40B4-BE49-F238E27FC236}">
                <a16:creationId xmlns:a16="http://schemas.microsoft.com/office/drawing/2014/main" id="{898D6F1E-4877-07BB-ED2B-DAFE6EABA799}"/>
              </a:ext>
            </a:extLst>
          </p:cNvPr>
          <p:cNvSpPr txBox="1"/>
          <p:nvPr/>
        </p:nvSpPr>
        <p:spPr>
          <a:xfrm>
            <a:off x="800100" y="2838450"/>
            <a:ext cx="10801350" cy="3347776"/>
          </a:xfrm>
          <a:prstGeom prst="rect">
            <a:avLst/>
          </a:prstGeom>
          <a:noFill/>
        </p:spPr>
        <p:txBody>
          <a:bodyPr wrap="square" rtlCol="0">
            <a:spAutoFit/>
          </a:bodyPr>
          <a:lstStyle/>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b) Chọn câu trả lời đúng.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Với tờ tiền 200 000 đồng. Mai đủ tiền mua được ba món đồ nào dưới đây?</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A. Cái mũ, đôi dép, hộp đồ chơi xếp hình.</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B. Cái mũ, đôi dép, gấu bông.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C. Cái mũ, hộp đồ chơi xếp hình, gấu bông.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D. Đôi dép, hộp đồ chơi xếp hình, gấu bông.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A47E03-5D09-0D5D-1574-CBA307D8FB3E}"/>
              </a:ext>
            </a:extLst>
          </p:cNvPr>
          <p:cNvSpPr/>
          <p:nvPr/>
        </p:nvSpPr>
        <p:spPr>
          <a:xfrm>
            <a:off x="6605422" y="3926423"/>
            <a:ext cx="471980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+ 70 000 + 125 000 = 245 000</a:t>
            </a:r>
          </a:p>
        </p:txBody>
      </p:sp>
      <p:pic>
        <p:nvPicPr>
          <p:cNvPr id="8" name="Picture 7" descr="A red x on a black background&#10;&#10;Description automatically generated">
            <a:extLst>
              <a:ext uri="{FF2B5EF4-FFF2-40B4-BE49-F238E27FC236}">
                <a16:creationId xmlns:a16="http://schemas.microsoft.com/office/drawing/2014/main" id="{9F958A8D-BFDC-796B-7815-9AFA7CC397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4086224"/>
            <a:ext cx="337186" cy="343430"/>
          </a:xfrm>
          <a:prstGeom prst="rect">
            <a:avLst/>
          </a:prstGeom>
        </p:spPr>
      </p:pic>
      <p:sp>
        <p:nvSpPr>
          <p:cNvPr id="9" name="Rectangle 8">
            <a:extLst>
              <a:ext uri="{FF2B5EF4-FFF2-40B4-BE49-F238E27FC236}">
                <a16:creationId xmlns:a16="http://schemas.microsoft.com/office/drawing/2014/main" id="{397112EF-4373-4B33-7EDF-6483444C62E0}"/>
              </a:ext>
            </a:extLst>
          </p:cNvPr>
          <p:cNvSpPr/>
          <p:nvPr/>
        </p:nvSpPr>
        <p:spPr>
          <a:xfrm>
            <a:off x="4890922" y="4612223"/>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+ 70 000 + 65 000 = 185 000</a:t>
            </a:r>
          </a:p>
        </p:txBody>
      </p:sp>
      <p:pic>
        <p:nvPicPr>
          <p:cNvPr id="12" name="Picture 11" descr="A green tick mark on a black background&#10;&#10;Description automatically generated">
            <a:extLst>
              <a:ext uri="{FF2B5EF4-FFF2-40B4-BE49-F238E27FC236}">
                <a16:creationId xmlns:a16="http://schemas.microsoft.com/office/drawing/2014/main" id="{134C1816-BF8B-F711-36A7-D842CD3ADC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872" y="4486275"/>
            <a:ext cx="652490" cy="552450"/>
          </a:xfrm>
          <a:prstGeom prst="rect">
            <a:avLst/>
          </a:prstGeom>
        </p:spPr>
      </p:pic>
      <p:sp>
        <p:nvSpPr>
          <p:cNvPr id="13" name="Rectangle 12">
            <a:extLst>
              <a:ext uri="{FF2B5EF4-FFF2-40B4-BE49-F238E27FC236}">
                <a16:creationId xmlns:a16="http://schemas.microsoft.com/office/drawing/2014/main" id="{ACCBF4E5-FBF1-19DC-8019-76128D8A8959}"/>
              </a:ext>
            </a:extLst>
          </p:cNvPr>
          <p:cNvSpPr/>
          <p:nvPr/>
        </p:nvSpPr>
        <p:spPr>
          <a:xfrm>
            <a:off x="6748297" y="5145623"/>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+ 125 000 + 65 000 = 240 000</a:t>
            </a:r>
          </a:p>
        </p:txBody>
      </p:sp>
      <p:pic>
        <p:nvPicPr>
          <p:cNvPr id="14" name="Picture 13" descr="A red x on a black background&#10;&#10;Description automatically generated">
            <a:extLst>
              <a:ext uri="{FF2B5EF4-FFF2-40B4-BE49-F238E27FC236}">
                <a16:creationId xmlns:a16="http://schemas.microsoft.com/office/drawing/2014/main" id="{F547F3CD-9A60-D2F9-ECB8-85148213FB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500" y="5238749"/>
            <a:ext cx="337186" cy="343430"/>
          </a:xfrm>
          <a:prstGeom prst="rect">
            <a:avLst/>
          </a:prstGeom>
        </p:spPr>
      </p:pic>
      <p:sp>
        <p:nvSpPr>
          <p:cNvPr id="15" name="Rectangle 14">
            <a:extLst>
              <a:ext uri="{FF2B5EF4-FFF2-40B4-BE49-F238E27FC236}">
                <a16:creationId xmlns:a16="http://schemas.microsoft.com/office/drawing/2014/main" id="{BC21E01E-CA3F-1D94-A078-6683BC5A4D1F}"/>
              </a:ext>
            </a:extLst>
          </p:cNvPr>
          <p:cNvSpPr/>
          <p:nvPr/>
        </p:nvSpPr>
        <p:spPr>
          <a:xfrm>
            <a:off x="6872122" y="5726648"/>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70 000 + 125 000 + 65 000 = 260 000</a:t>
            </a:r>
          </a:p>
        </p:txBody>
      </p:sp>
      <p:pic>
        <p:nvPicPr>
          <p:cNvPr id="16" name="Picture 15" descr="A red x on a black background&#10;&#10;Description automatically generated">
            <a:extLst>
              <a:ext uri="{FF2B5EF4-FFF2-40B4-BE49-F238E27FC236}">
                <a16:creationId xmlns:a16="http://schemas.microsoft.com/office/drawing/2014/main" id="{14725874-B7D0-5D68-0712-07C5A235DA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975" y="5734049"/>
            <a:ext cx="337186" cy="343430"/>
          </a:xfrm>
          <a:prstGeom prst="rect">
            <a:avLst/>
          </a:prstGeom>
        </p:spPr>
      </p:pic>
    </p:spTree>
    <p:extLst>
      <p:ext uri="{BB962C8B-B14F-4D97-AF65-F5344CB8AC3E}">
        <p14:creationId xmlns:p14="http://schemas.microsoft.com/office/powerpoint/2010/main" val="3612197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3" name="bomb.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9" grpId="0"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2AABA2E1-9F91-5B1E-03FF-5B9C1473B9E8}"/>
              </a:ext>
            </a:extLst>
          </p:cNvPr>
          <p:cNvGrpSpPr/>
          <p:nvPr/>
        </p:nvGrpSpPr>
        <p:grpSpPr>
          <a:xfrm>
            <a:off x="5135963" y="3832392"/>
            <a:ext cx="3300327" cy="1411750"/>
            <a:chOff x="6175997" y="1633843"/>
            <a:chExt cx="2024283" cy="1411750"/>
          </a:xfrm>
        </p:grpSpPr>
        <p:grpSp>
          <p:nvGrpSpPr>
            <p:cNvPr id="110" name="Group 109">
              <a:extLst>
                <a:ext uri="{FF2B5EF4-FFF2-40B4-BE49-F238E27FC236}">
                  <a16:creationId xmlns:a16="http://schemas.microsoft.com/office/drawing/2014/main" id="{BFF5F28D-1530-239F-EA3C-AC6E6C7E3BFA}"/>
                </a:ext>
              </a:extLst>
            </p:cNvPr>
            <p:cNvGrpSpPr/>
            <p:nvPr/>
          </p:nvGrpSpPr>
          <p:grpSpPr>
            <a:xfrm>
              <a:off x="6310790" y="1633843"/>
              <a:ext cx="1889490" cy="1107996"/>
              <a:chOff x="5495963" y="0"/>
              <a:chExt cx="3704325" cy="1107996"/>
            </a:xfrm>
          </p:grpSpPr>
          <p:sp>
            <p:nvSpPr>
              <p:cNvPr id="113" name="Flowchart: Terminator 112">
                <a:extLst>
                  <a:ext uri="{FF2B5EF4-FFF2-40B4-BE49-F238E27FC236}">
                    <a16:creationId xmlns:a16="http://schemas.microsoft.com/office/drawing/2014/main" id="{08EA59BB-79D2-539C-144E-19420B747FB0}"/>
                  </a:ext>
                </a:extLst>
              </p:cNvPr>
              <p:cNvSpPr/>
              <p:nvPr/>
            </p:nvSpPr>
            <p:spPr>
              <a:xfrm>
                <a:off x="5495963" y="0"/>
                <a:ext cx="3691580" cy="1107996"/>
              </a:xfrm>
              <a:prstGeom prst="flowChartTerminator">
                <a:avLst/>
              </a:prstGeom>
              <a:solidFill>
                <a:sysClr val="window" lastClr="FFFFFF"/>
              </a:solidFill>
              <a:ln w="76200" cap="flat" cmpd="sng" algn="ctr">
                <a:solidFill>
                  <a:srgbClr val="62AE98">
                    <a:lumMod val="50000"/>
                  </a:srgbClr>
                </a:solidFill>
                <a:prstDash val="sysDash"/>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字魂59号-创粗黑" panose="020F0502020204030204"/>
                  <a:ea typeface="+mn-ea"/>
                  <a:cs typeface="Calibri Light"/>
                </a:endParaRPr>
              </a:p>
            </p:txBody>
          </p:sp>
          <p:sp>
            <p:nvSpPr>
              <p:cNvPr id="114" name="TextBox 60">
                <a:extLst>
                  <a:ext uri="{FF2B5EF4-FFF2-40B4-BE49-F238E27FC236}">
                    <a16:creationId xmlns:a16="http://schemas.microsoft.com/office/drawing/2014/main" id="{A83D0597-B12A-D38D-CC93-1CF16F3A9E5F}"/>
                  </a:ext>
                </a:extLst>
              </p:cNvPr>
              <p:cNvSpPr txBox="1"/>
              <p:nvPr/>
            </p:nvSpPr>
            <p:spPr>
              <a:xfrm>
                <a:off x="5508709" y="197954"/>
                <a:ext cx="3691579" cy="707886"/>
              </a:xfrm>
              <a:prstGeom prst="rect">
                <a:avLst/>
              </a:prstGeom>
              <a:noFill/>
              <a:ln w="12700" cap="flat" cmpd="sng" algn="ctr">
                <a:noFill/>
                <a:prstDash val="solid"/>
                <a:miter lim="800000"/>
              </a:ln>
              <a:effectLst/>
            </p:spPr>
            <p:txBody>
              <a:bodyPr wrap="square"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4000" b="1" i="0" u="none" strike="noStrike" kern="0" cap="none" spc="150" normalizeH="0" baseline="0" noProof="0" dirty="0">
                    <a:ln>
                      <a:noFill/>
                    </a:ln>
                    <a:solidFill>
                      <a:srgbClr val="EB859B">
                        <a:lumMod val="75000"/>
                      </a:srgbClr>
                    </a:solidFill>
                    <a:effectLst/>
                    <a:uLnTx/>
                    <a:uFillTx/>
                    <a:latin typeface="#9Slide07 SVNNexa Rust Slab Bla" panose="020B0606040200020203" pitchFamily="34" charset="0"/>
                    <a:ea typeface="+mn-ea"/>
                    <a:cs typeface="Calibri Light"/>
                    <a:sym typeface="+mn-lt"/>
                  </a:rPr>
                  <a:t>PLAY</a:t>
                </a:r>
              </a:p>
            </p:txBody>
          </p:sp>
        </p:grpSp>
        <p:sp>
          <p:nvSpPr>
            <p:cNvPr id="111" name="Heart 110">
              <a:extLst>
                <a:ext uri="{FF2B5EF4-FFF2-40B4-BE49-F238E27FC236}">
                  <a16:creationId xmlns:a16="http://schemas.microsoft.com/office/drawing/2014/main" id="{DF5FD996-FEBA-9F99-ADF7-46697213D387}"/>
                </a:ext>
              </a:extLst>
            </p:cNvPr>
            <p:cNvSpPr/>
            <p:nvPr/>
          </p:nvSpPr>
          <p:spPr>
            <a:xfrm rot="20943956">
              <a:off x="6175997" y="2289942"/>
              <a:ext cx="430685" cy="515031"/>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sp>
          <p:nvSpPr>
            <p:cNvPr id="112" name="Heart 111">
              <a:extLst>
                <a:ext uri="{FF2B5EF4-FFF2-40B4-BE49-F238E27FC236}">
                  <a16:creationId xmlns:a16="http://schemas.microsoft.com/office/drawing/2014/main" id="{57317E71-7E4C-F4C9-3BA7-CB572DB5F98E}"/>
                </a:ext>
              </a:extLst>
            </p:cNvPr>
            <p:cNvSpPr/>
            <p:nvPr/>
          </p:nvSpPr>
          <p:spPr>
            <a:xfrm rot="1955642">
              <a:off x="6421273" y="2543625"/>
              <a:ext cx="367069" cy="501968"/>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grpSp>
      <p:sp>
        <p:nvSpPr>
          <p:cNvPr id="117" name="Freeform: Shape 116">
            <a:extLst>
              <a:ext uri="{FF2B5EF4-FFF2-40B4-BE49-F238E27FC236}">
                <a16:creationId xmlns:a16="http://schemas.microsoft.com/office/drawing/2014/main" id="{E585071C-CFDC-9F9E-4462-8E1812E6420A}"/>
              </a:ext>
            </a:extLst>
          </p:cNvPr>
          <p:cNvSpPr/>
          <p:nvPr/>
        </p:nvSpPr>
        <p:spPr>
          <a:xfrm>
            <a:off x="4748936" y="373762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18" name="Freeform: Shape 117">
            <a:extLst>
              <a:ext uri="{FF2B5EF4-FFF2-40B4-BE49-F238E27FC236}">
                <a16:creationId xmlns:a16="http://schemas.microsoft.com/office/drawing/2014/main" id="{A2884937-DF7C-A3A3-0890-FB8A60CA4D39}"/>
              </a:ext>
            </a:extLst>
          </p:cNvPr>
          <p:cNvSpPr/>
          <p:nvPr/>
        </p:nvSpPr>
        <p:spPr>
          <a:xfrm>
            <a:off x="9225098" y="417845"/>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19" name="Freeform: Shape 118">
            <a:extLst>
              <a:ext uri="{FF2B5EF4-FFF2-40B4-BE49-F238E27FC236}">
                <a16:creationId xmlns:a16="http://schemas.microsoft.com/office/drawing/2014/main" id="{A0117876-D731-88B9-ED32-066CCDDE73AC}"/>
              </a:ext>
            </a:extLst>
          </p:cNvPr>
          <p:cNvSpPr/>
          <p:nvPr/>
        </p:nvSpPr>
        <p:spPr>
          <a:xfrm>
            <a:off x="10220550" y="546836"/>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0" name="Freeform: Shape 119">
            <a:extLst>
              <a:ext uri="{FF2B5EF4-FFF2-40B4-BE49-F238E27FC236}">
                <a16:creationId xmlns:a16="http://schemas.microsoft.com/office/drawing/2014/main" id="{06CF929E-46B1-D189-CAFB-071265F7D8E8}"/>
              </a:ext>
            </a:extLst>
          </p:cNvPr>
          <p:cNvSpPr/>
          <p:nvPr/>
        </p:nvSpPr>
        <p:spPr>
          <a:xfrm>
            <a:off x="10752434" y="6217740"/>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1" name="Freeform: Shape 120">
            <a:extLst>
              <a:ext uri="{FF2B5EF4-FFF2-40B4-BE49-F238E27FC236}">
                <a16:creationId xmlns:a16="http://schemas.microsoft.com/office/drawing/2014/main" id="{654CDD61-1065-4CFD-75F9-BE6DF2679D5F}"/>
              </a:ext>
            </a:extLst>
          </p:cNvPr>
          <p:cNvSpPr/>
          <p:nvPr/>
        </p:nvSpPr>
        <p:spPr>
          <a:xfrm>
            <a:off x="2040538" y="118807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2" name="Freeform: Shape 121">
            <a:extLst>
              <a:ext uri="{FF2B5EF4-FFF2-40B4-BE49-F238E27FC236}">
                <a16:creationId xmlns:a16="http://schemas.microsoft.com/office/drawing/2014/main" id="{425300FC-40A0-F836-A0F0-266B09A95782}"/>
              </a:ext>
            </a:extLst>
          </p:cNvPr>
          <p:cNvSpPr/>
          <p:nvPr/>
        </p:nvSpPr>
        <p:spPr>
          <a:xfrm>
            <a:off x="11630085" y="244636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3" name="Freeform: Shape 122">
            <a:extLst>
              <a:ext uri="{FF2B5EF4-FFF2-40B4-BE49-F238E27FC236}">
                <a16:creationId xmlns:a16="http://schemas.microsoft.com/office/drawing/2014/main" id="{AE05CB05-33A6-E0CE-A988-7548CE06D1AD}"/>
              </a:ext>
            </a:extLst>
          </p:cNvPr>
          <p:cNvSpPr/>
          <p:nvPr/>
        </p:nvSpPr>
        <p:spPr>
          <a:xfrm>
            <a:off x="2680542" y="425627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4" name="Freeform: Shape 123">
            <a:extLst>
              <a:ext uri="{FF2B5EF4-FFF2-40B4-BE49-F238E27FC236}">
                <a16:creationId xmlns:a16="http://schemas.microsoft.com/office/drawing/2014/main" id="{6DB8B86D-BB1F-1A2C-1E74-BE7B1AC39508}"/>
              </a:ext>
            </a:extLst>
          </p:cNvPr>
          <p:cNvSpPr/>
          <p:nvPr/>
        </p:nvSpPr>
        <p:spPr>
          <a:xfrm>
            <a:off x="1160682" y="580117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5" name="Freeform: Shape 124">
            <a:extLst>
              <a:ext uri="{FF2B5EF4-FFF2-40B4-BE49-F238E27FC236}">
                <a16:creationId xmlns:a16="http://schemas.microsoft.com/office/drawing/2014/main" id="{FE7C6FAC-01FF-D1EF-8807-6C45F1D6C310}"/>
              </a:ext>
            </a:extLst>
          </p:cNvPr>
          <p:cNvSpPr/>
          <p:nvPr/>
        </p:nvSpPr>
        <p:spPr>
          <a:xfrm>
            <a:off x="232670" y="5058855"/>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6" name="Freeform: Shape 125">
            <a:extLst>
              <a:ext uri="{FF2B5EF4-FFF2-40B4-BE49-F238E27FC236}">
                <a16:creationId xmlns:a16="http://schemas.microsoft.com/office/drawing/2014/main" id="{AA452CF0-1107-5724-F4B1-36A3CF5DCEA1}"/>
              </a:ext>
            </a:extLst>
          </p:cNvPr>
          <p:cNvSpPr/>
          <p:nvPr/>
        </p:nvSpPr>
        <p:spPr>
          <a:xfrm>
            <a:off x="4090077" y="615581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7" name="Freeform: Shape 126">
            <a:extLst>
              <a:ext uri="{FF2B5EF4-FFF2-40B4-BE49-F238E27FC236}">
                <a16:creationId xmlns:a16="http://schemas.microsoft.com/office/drawing/2014/main" id="{A6FBA260-8BC9-A752-BF2E-2B96BFECCEFF}"/>
              </a:ext>
            </a:extLst>
          </p:cNvPr>
          <p:cNvSpPr/>
          <p:nvPr/>
        </p:nvSpPr>
        <p:spPr>
          <a:xfrm>
            <a:off x="1724358" y="5347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8" name="Freeform: Shape 127">
            <a:extLst>
              <a:ext uri="{FF2B5EF4-FFF2-40B4-BE49-F238E27FC236}">
                <a16:creationId xmlns:a16="http://schemas.microsoft.com/office/drawing/2014/main" id="{125E188F-5BEB-A884-0DF1-DE8C97DEC5D7}"/>
              </a:ext>
            </a:extLst>
          </p:cNvPr>
          <p:cNvSpPr/>
          <p:nvPr/>
        </p:nvSpPr>
        <p:spPr>
          <a:xfrm>
            <a:off x="5184074" y="207361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9" name="Freeform: Shape 128">
            <a:extLst>
              <a:ext uri="{FF2B5EF4-FFF2-40B4-BE49-F238E27FC236}">
                <a16:creationId xmlns:a16="http://schemas.microsoft.com/office/drawing/2014/main" id="{18CF4A0F-3DAD-770E-9BA1-DB755FE77599}"/>
              </a:ext>
            </a:extLst>
          </p:cNvPr>
          <p:cNvSpPr/>
          <p:nvPr/>
        </p:nvSpPr>
        <p:spPr>
          <a:xfrm>
            <a:off x="2571994" y="157972"/>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0" name="Freeform: Shape 129">
            <a:extLst>
              <a:ext uri="{FF2B5EF4-FFF2-40B4-BE49-F238E27FC236}">
                <a16:creationId xmlns:a16="http://schemas.microsoft.com/office/drawing/2014/main" id="{57BBB5FD-3CB1-734D-7431-F712C3EB5754}"/>
              </a:ext>
            </a:extLst>
          </p:cNvPr>
          <p:cNvSpPr/>
          <p:nvPr/>
        </p:nvSpPr>
        <p:spPr>
          <a:xfrm>
            <a:off x="5789578" y="317479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1" name="Freeform: Shape 130">
            <a:extLst>
              <a:ext uri="{FF2B5EF4-FFF2-40B4-BE49-F238E27FC236}">
                <a16:creationId xmlns:a16="http://schemas.microsoft.com/office/drawing/2014/main" id="{8EA7C7FE-2E4B-66A3-1971-799589A4B57E}"/>
              </a:ext>
            </a:extLst>
          </p:cNvPr>
          <p:cNvSpPr/>
          <p:nvPr/>
        </p:nvSpPr>
        <p:spPr>
          <a:xfrm>
            <a:off x="10080360" y="35442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2" name="Freeform: Shape 131">
            <a:extLst>
              <a:ext uri="{FF2B5EF4-FFF2-40B4-BE49-F238E27FC236}">
                <a16:creationId xmlns:a16="http://schemas.microsoft.com/office/drawing/2014/main" id="{3E9B4606-3799-B804-E96F-E69DF08986CE}"/>
              </a:ext>
            </a:extLst>
          </p:cNvPr>
          <p:cNvSpPr/>
          <p:nvPr/>
        </p:nvSpPr>
        <p:spPr>
          <a:xfrm>
            <a:off x="8560500" y="5089096"/>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3" name="Freeform: Shape 132">
            <a:extLst>
              <a:ext uri="{FF2B5EF4-FFF2-40B4-BE49-F238E27FC236}">
                <a16:creationId xmlns:a16="http://schemas.microsoft.com/office/drawing/2014/main" id="{886693FB-091B-9340-CA54-FBF6D494D052}"/>
              </a:ext>
            </a:extLst>
          </p:cNvPr>
          <p:cNvSpPr/>
          <p:nvPr/>
        </p:nvSpPr>
        <p:spPr>
          <a:xfrm>
            <a:off x="8680049" y="428012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4" name="Freeform: Shape 133">
            <a:extLst>
              <a:ext uri="{FF2B5EF4-FFF2-40B4-BE49-F238E27FC236}">
                <a16:creationId xmlns:a16="http://schemas.microsoft.com/office/drawing/2014/main" id="{086B5472-27F3-9237-395C-86F1451E1427}"/>
              </a:ext>
            </a:extLst>
          </p:cNvPr>
          <p:cNvSpPr/>
          <p:nvPr/>
        </p:nvSpPr>
        <p:spPr>
          <a:xfrm>
            <a:off x="11489895" y="544373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05" b="57883" l="54729" r="72821"/>
                    </a14:imgEffect>
                  </a14:imgLayer>
                </a14:imgProps>
              </a:ext>
              <a:ext uri="{28A0092B-C50C-407E-A947-70E740481C1C}">
                <a14:useLocalDpi xmlns:a14="http://schemas.microsoft.com/office/drawing/2010/main" val="0"/>
              </a:ext>
            </a:extLst>
          </a:blip>
          <a:srcRect l="55233" t="5243" r="27730" b="44539"/>
          <a:stretch/>
        </p:blipFill>
        <p:spPr>
          <a:xfrm>
            <a:off x="-71902" y="1643124"/>
            <a:ext cx="4546227" cy="4912859"/>
          </a:xfrm>
          <a:prstGeom prst="rect">
            <a:avLst/>
          </a:prstGeom>
        </p:spPr>
      </p:pic>
      <p:sp>
        <p:nvSpPr>
          <p:cNvPr id="115" name="Heart 114">
            <a:extLst>
              <a:ext uri="{FF2B5EF4-FFF2-40B4-BE49-F238E27FC236}">
                <a16:creationId xmlns:a16="http://schemas.microsoft.com/office/drawing/2014/main" id="{BBD15633-803F-6099-02B0-24F80328D2D3}"/>
              </a:ext>
            </a:extLst>
          </p:cNvPr>
          <p:cNvSpPr/>
          <p:nvPr/>
        </p:nvSpPr>
        <p:spPr>
          <a:xfrm rot="1031135">
            <a:off x="719228" y="1736386"/>
            <a:ext cx="2287461" cy="1786496"/>
          </a:xfrm>
          <a:custGeom>
            <a:avLst/>
            <a:gdLst>
              <a:gd name="connsiteX0" fmla="*/ 1143731 w 2287461"/>
              <a:gd name="connsiteY0" fmla="*/ 446624 h 1786496"/>
              <a:gd name="connsiteX1" fmla="*/ 1143731 w 2287461"/>
              <a:gd name="connsiteY1" fmla="*/ 1786496 h 1786496"/>
              <a:gd name="connsiteX2" fmla="*/ 1143731 w 2287461"/>
              <a:gd name="connsiteY2" fmla="*/ 446624 h 1786496"/>
            </a:gdLst>
            <a:ahLst/>
            <a:cxnLst>
              <a:cxn ang="0">
                <a:pos x="connsiteX0" y="connsiteY0"/>
              </a:cxn>
              <a:cxn ang="0">
                <a:pos x="connsiteX1" y="connsiteY1"/>
              </a:cxn>
              <a:cxn ang="0">
                <a:pos x="connsiteX2" y="connsiteY2"/>
              </a:cxn>
            </a:cxnLst>
            <a:rect l="l" t="t" r="r" b="b"/>
            <a:pathLst>
              <a:path w="2287461" h="1786496" fill="none" extrusionOk="0">
                <a:moveTo>
                  <a:pt x="1143731" y="446624"/>
                </a:moveTo>
                <a:cubicBezTo>
                  <a:pt x="1444241" y="-707518"/>
                  <a:pt x="3118884" y="900025"/>
                  <a:pt x="1143731" y="1786496"/>
                </a:cubicBezTo>
                <a:cubicBezTo>
                  <a:pt x="-1197594" y="686296"/>
                  <a:pt x="697964" y="-578637"/>
                  <a:pt x="1143731" y="446624"/>
                </a:cubicBezTo>
                <a:close/>
              </a:path>
              <a:path w="2287461" h="1786496" stroke="0" extrusionOk="0">
                <a:moveTo>
                  <a:pt x="1143731" y="446624"/>
                </a:moveTo>
                <a:cubicBezTo>
                  <a:pt x="1343949" y="-562093"/>
                  <a:pt x="3257364" y="310581"/>
                  <a:pt x="1143731" y="1786496"/>
                </a:cubicBezTo>
                <a:cubicBezTo>
                  <a:pt x="-998935" y="607093"/>
                  <a:pt x="974930" y="-681203"/>
                  <a:pt x="1143731" y="446624"/>
                </a:cubicBezTo>
                <a:close/>
              </a:path>
            </a:pathLst>
          </a:custGeom>
          <a:solidFill>
            <a:srgbClr val="EB859B">
              <a:lumMod val="75000"/>
            </a:srgbClr>
          </a:solidFill>
          <a:ln w="44450" cap="flat" cmpd="sng" algn="ctr">
            <a:solidFill>
              <a:srgbClr val="EB859B">
                <a:lumMod val="50000"/>
              </a:srgbClr>
            </a:solidFill>
            <a:prstDash val="solid"/>
            <a:miter lim="800000"/>
            <a:extLst>
              <a:ext uri="{C807C97D-BFC1-408E-A445-0C87EB9F89A2}">
                <ask:lineSketchStyleProps xmlns:ask="http://schemas.microsoft.com/office/drawing/2018/sketchyshapes" sd="2899829388">
                  <a:prstGeom prst="heart">
                    <a:avLst/>
                  </a:prstGeom>
                  <ask:type>
                    <ask:lineSketchScribble/>
                  </ask:type>
                </ask:lineSketchStyleProps>
              </a:ext>
            </a:extLst>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pic>
        <p:nvPicPr>
          <p:cNvPr id="62" name="图片 24"/>
          <p:cNvPicPr>
            <a:picLocks noChangeAspect="1"/>
          </p:cNvPicPr>
          <p:nvPr/>
        </p:nvPicPr>
        <p:blipFill rotWithShape="1">
          <a:blip r:embed="rId5"/>
          <a:srcRect l="8274"/>
          <a:stretch/>
        </p:blipFill>
        <p:spPr>
          <a:xfrm>
            <a:off x="10279191" y="3150478"/>
            <a:ext cx="2184475" cy="370752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106" y="5179635"/>
            <a:ext cx="12327106" cy="1724624"/>
          </a:xfrm>
          <a:prstGeom prst="rect">
            <a:avLst/>
          </a:prstGeom>
        </p:spPr>
      </p:pic>
      <p:pic>
        <p:nvPicPr>
          <p:cNvPr id="4" name="Picture 3">
            <a:extLst>
              <a:ext uri="{FF2B5EF4-FFF2-40B4-BE49-F238E27FC236}">
                <a16:creationId xmlns:a16="http://schemas.microsoft.com/office/drawing/2014/main" id="{CA4CD975-395C-6D0E-D615-8C2F92754915}"/>
              </a:ext>
            </a:extLst>
          </p:cNvPr>
          <p:cNvPicPr>
            <a:picLocks noChangeAspect="1"/>
          </p:cNvPicPr>
          <p:nvPr/>
        </p:nvPicPr>
        <p:blipFill>
          <a:blip r:embed="rId7"/>
          <a:stretch>
            <a:fillRect/>
          </a:stretch>
        </p:blipFill>
        <p:spPr>
          <a:xfrm>
            <a:off x="2268141" y="304800"/>
            <a:ext cx="9084468" cy="6858000"/>
          </a:xfrm>
          <a:prstGeom prst="rect">
            <a:avLst/>
          </a:prstGeom>
        </p:spPr>
      </p:pic>
    </p:spTree>
    <p:extLst>
      <p:ext uri="{BB962C8B-B14F-4D97-AF65-F5344CB8AC3E}">
        <p14:creationId xmlns:p14="http://schemas.microsoft.com/office/powerpoint/2010/main" val="2092417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Scale>
                                      <p:cBhvr>
                                        <p:cTn id="7" dur="1000" decel="50000" fill="hold">
                                          <p:stCondLst>
                                            <p:cond delay="0"/>
                                          </p:stCondLst>
                                        </p:cTn>
                                        <p:tgtEl>
                                          <p:spTgt spid="1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5"/>
                                        </p:tgtEl>
                                        <p:attrNameLst>
                                          <p:attrName>ppt_x</p:attrName>
                                          <p:attrName>ppt_y</p:attrName>
                                        </p:attrNameLst>
                                      </p:cBhvr>
                                    </p:animMotion>
                                    <p:animEffect transition="in" filter="fade">
                                      <p:cBhvr>
                                        <p:cTn id="9" dur="1000"/>
                                        <p:tgtEl>
                                          <p:spTgt spid="115"/>
                                        </p:tgtEl>
                                      </p:cBhvr>
                                    </p:animEffect>
                                  </p:childTnLst>
                                </p:cTn>
                              </p:par>
                              <p:par>
                                <p:cTn id="10" presetID="6" presetClass="emph" presetSubtype="0" repeatCount="indefinite" fill="hold" grpId="1" nodeType="withEffect">
                                  <p:stCondLst>
                                    <p:cond delay="0"/>
                                  </p:stCondLst>
                                  <p:childTnLst>
                                    <p:animScale>
                                      <p:cBhvr>
                                        <p:cTn id="11" dur="3000" fill="hold"/>
                                        <p:tgtEl>
                                          <p:spTgt spid="115"/>
                                        </p:tgtEl>
                                      </p:cBhvr>
                                      <p:by x="150000" y="150000"/>
                                    </p:animScale>
                                  </p:childTnLst>
                                </p:cTn>
                              </p:par>
                              <p:par>
                                <p:cTn id="12" presetID="52" presetClass="entr" presetSubtype="0" fill="hold" nodeType="withEffect">
                                  <p:stCondLst>
                                    <p:cond delay="0"/>
                                  </p:stCondLst>
                                  <p:childTnLst>
                                    <p:set>
                                      <p:cBhvr>
                                        <p:cTn id="13" dur="1" fill="hold">
                                          <p:stCondLst>
                                            <p:cond delay="0"/>
                                          </p:stCondLst>
                                        </p:cTn>
                                        <p:tgtEl>
                                          <p:spTgt spid="109"/>
                                        </p:tgtEl>
                                        <p:attrNameLst>
                                          <p:attrName>style.visibility</p:attrName>
                                        </p:attrNameLst>
                                      </p:cBhvr>
                                      <p:to>
                                        <p:strVal val="visible"/>
                                      </p:to>
                                    </p:set>
                                    <p:animScale>
                                      <p:cBhvr>
                                        <p:cTn id="14"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9"/>
                                        </p:tgtEl>
                                        <p:attrNameLst>
                                          <p:attrName>ppt_x</p:attrName>
                                          <p:attrName>ppt_y</p:attrName>
                                        </p:attrNameLst>
                                      </p:cBhvr>
                                    </p:animMotion>
                                    <p:animEffect transition="in" filter="fade">
                                      <p:cBhvr>
                                        <p:cTn id="16" dur="1000"/>
                                        <p:tgtEl>
                                          <p:spTgt spid="109"/>
                                        </p:tgtEl>
                                      </p:cBhvr>
                                    </p:animEffect>
                                  </p:childTnLst>
                                </p:cTn>
                              </p:par>
                              <p:par>
                                <p:cTn id="17" presetID="26" presetClass="emph" presetSubtype="0" fill="hold" nodeType="withEffect">
                                  <p:stCondLst>
                                    <p:cond delay="0"/>
                                  </p:stCondLst>
                                  <p:childTnLst>
                                    <p:animEffect transition="out" filter="fade">
                                      <p:cBhvr>
                                        <p:cTn id="18" dur="500" tmFilter="0, 0; .2, .5; .8, .5; 1, 0"/>
                                        <p:tgtEl>
                                          <p:spTgt spid="109"/>
                                        </p:tgtEl>
                                      </p:cBhvr>
                                    </p:animEffect>
                                    <p:animScale>
                                      <p:cBhvr>
                                        <p:cTn id="19" dur="2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32149CA-262E-F53D-0459-D012320D4A96}"/>
              </a:ext>
            </a:extLst>
          </p:cNvPr>
          <p:cNvSpPr txBox="1"/>
          <p:nvPr/>
        </p:nvSpPr>
        <p:spPr>
          <a:xfrm>
            <a:off x="1647825" y="624255"/>
            <a:ext cx="9410700" cy="646331"/>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Tính bằng cách thuận tiện.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61CE18D0-D9AC-E694-3B76-866BBB69454F}"/>
              </a:ext>
            </a:extLst>
          </p:cNvPr>
          <p:cNvSpPr/>
          <p:nvPr/>
        </p:nvSpPr>
        <p:spPr>
          <a:xfrm>
            <a:off x="1838325" y="1592798"/>
            <a:ext cx="892492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16 370 + 6 090 + 2 530 + 4 010</a:t>
            </a:r>
          </a:p>
        </p:txBody>
      </p:sp>
      <p:sp>
        <p:nvSpPr>
          <p:cNvPr id="7" name="Rectangle 6">
            <a:extLst>
              <a:ext uri="{FF2B5EF4-FFF2-40B4-BE49-F238E27FC236}">
                <a16:creationId xmlns:a16="http://schemas.microsoft.com/office/drawing/2014/main" id="{FA119CCB-BF74-E5E7-CB00-37CEB288F705}"/>
              </a:ext>
            </a:extLst>
          </p:cNvPr>
          <p:cNvSpPr/>
          <p:nvPr/>
        </p:nvSpPr>
        <p:spPr>
          <a:xfrm>
            <a:off x="1847850" y="2564348"/>
            <a:ext cx="95916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(16 370 + 2 530) + (6 090 + 4 010)</a:t>
            </a:r>
          </a:p>
        </p:txBody>
      </p:sp>
      <p:sp>
        <p:nvSpPr>
          <p:cNvPr id="8" name="Rectangle 7">
            <a:extLst>
              <a:ext uri="{FF2B5EF4-FFF2-40B4-BE49-F238E27FC236}">
                <a16:creationId xmlns:a16="http://schemas.microsoft.com/office/drawing/2014/main" id="{FA379371-F3CA-C904-7212-35D0460C5316}"/>
              </a:ext>
            </a:extLst>
          </p:cNvPr>
          <p:cNvSpPr/>
          <p:nvPr/>
        </p:nvSpPr>
        <p:spPr>
          <a:xfrm>
            <a:off x="1838325" y="3507323"/>
            <a:ext cx="49434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18 900 + 10 100</a:t>
            </a:r>
          </a:p>
        </p:txBody>
      </p:sp>
      <p:sp>
        <p:nvSpPr>
          <p:cNvPr id="9" name="Rectangle 8">
            <a:extLst>
              <a:ext uri="{FF2B5EF4-FFF2-40B4-BE49-F238E27FC236}">
                <a16:creationId xmlns:a16="http://schemas.microsoft.com/office/drawing/2014/main" id="{E21515EA-182C-183C-2866-CBBC04F96A36}"/>
              </a:ext>
            </a:extLst>
          </p:cNvPr>
          <p:cNvSpPr/>
          <p:nvPr/>
        </p:nvSpPr>
        <p:spPr>
          <a:xfrm>
            <a:off x="1838325" y="4469348"/>
            <a:ext cx="26193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29 000</a:t>
            </a:r>
          </a:p>
        </p:txBody>
      </p:sp>
    </p:spTree>
    <p:extLst>
      <p:ext uri="{BB962C8B-B14F-4D97-AF65-F5344CB8AC3E}">
        <p14:creationId xmlns:p14="http://schemas.microsoft.com/office/powerpoint/2010/main" val="3114408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921595" y="3977446"/>
            <a:ext cx="411128" cy="594554"/>
          </a:xfrm>
          <a:prstGeom prst="rect">
            <a:avLst/>
          </a:prstGeom>
        </p:spPr>
      </p:pic>
      <p:sp>
        <p:nvSpPr>
          <p:cNvPr id="7" name="Rectangle 6">
            <a:extLst>
              <a:ext uri="{FF2B5EF4-FFF2-40B4-BE49-F238E27FC236}">
                <a16:creationId xmlns:a16="http://schemas.microsoft.com/office/drawing/2014/main" id="{6B1CEFD9-CE7D-1653-6305-490C9FA738DA}"/>
              </a:ext>
            </a:extLst>
          </p:cNvPr>
          <p:cNvSpPr/>
          <p:nvPr/>
        </p:nvSpPr>
        <p:spPr>
          <a:xfrm>
            <a:off x="2759279" y="2648201"/>
            <a:ext cx="636584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2225">
                  <a:solidFill>
                    <a:srgbClr val="C0504D"/>
                  </a:solidFill>
                  <a:prstDash val="solid"/>
                </a:ln>
                <a:solidFill>
                  <a:srgbClr val="002060"/>
                </a:solidFill>
                <a:effectLst/>
                <a:uLnTx/>
                <a:uFillTx/>
                <a:latin typeface="UTM Avo" panose="02040603050506020204" pitchFamily="18" charset="0"/>
                <a:ea typeface="+mn-ea"/>
                <a:cs typeface="+mn-cs"/>
              </a:rPr>
              <a:t>Vận</a:t>
            </a:r>
            <a:r>
              <a:rPr kumimoji="0" lang="en-US" sz="9600" b="1" i="0" u="none" strike="noStrike" kern="1200" cap="none" spc="0" normalizeH="0" baseline="0" noProof="0" dirty="0">
                <a:ln w="22225">
                  <a:solidFill>
                    <a:srgbClr val="C0504D"/>
                  </a:solidFill>
                  <a:prstDash val="solid"/>
                </a:ln>
                <a:solidFill>
                  <a:srgbClr val="002060"/>
                </a:solidFill>
                <a:effectLst/>
                <a:uLnTx/>
                <a:uFillTx/>
                <a:latin typeface="UTM Avo" panose="02040603050506020204" pitchFamily="18" charset="0"/>
                <a:ea typeface="+mn-ea"/>
                <a:cs typeface="+mn-cs"/>
              </a:rPr>
              <a:t> </a:t>
            </a:r>
            <a:r>
              <a:rPr kumimoji="0" lang="en-US" sz="9600" b="1" i="0" u="none" strike="noStrike" kern="1200" cap="none" spc="0" normalizeH="0" baseline="0" noProof="0" dirty="0" err="1">
                <a:ln w="22225">
                  <a:solidFill>
                    <a:srgbClr val="C0504D"/>
                  </a:solidFill>
                  <a:prstDash val="solid"/>
                </a:ln>
                <a:solidFill>
                  <a:srgbClr val="002060"/>
                </a:solidFill>
                <a:effectLst/>
                <a:uLnTx/>
                <a:uFillTx/>
                <a:latin typeface="UTM Avo" panose="02040603050506020204" pitchFamily="18" charset="0"/>
                <a:ea typeface="+mn-ea"/>
                <a:cs typeface="+mn-cs"/>
              </a:rPr>
              <a:t>dụng</a:t>
            </a:r>
            <a:endParaRPr kumimoji="0" lang="en-US" sz="9600" b="1" i="0" u="none" strike="noStrike" kern="1200" cap="none" spc="0" normalizeH="0" baseline="0" noProof="0" dirty="0">
              <a:ln w="22225">
                <a:solidFill>
                  <a:srgbClr val="C0504D"/>
                </a:solidFill>
                <a:prstDash val="solid"/>
              </a:ln>
              <a:solidFill>
                <a:srgbClr val="00206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055903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barn(inVertical)">
                                      <p:cBhvr>
                                        <p:cTn id="4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469323" y="384465"/>
            <a:ext cx="11253354"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2272D25-7EF7-8E4A-159C-87858366F6CF}"/>
              </a:ext>
            </a:extLst>
          </p:cNvPr>
          <p:cNvSpPr txBox="1"/>
          <p:nvPr/>
        </p:nvSpPr>
        <p:spPr>
          <a:xfrm>
            <a:off x="893055" y="829820"/>
            <a:ext cx="37822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rPr>
              <a:t>Đố bạn</a:t>
            </a:r>
            <a:endParaRPr kumimoji="0" lang="en-US" sz="80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endParaRPr>
          </a:p>
        </p:txBody>
      </p:sp>
      <p:pic>
        <p:nvPicPr>
          <p:cNvPr id="5" name="Picture 4" descr="A cartoon of a child with a megaphone&#10;&#10;Description automatically generated with medium confidence">
            <a:extLst>
              <a:ext uri="{FF2B5EF4-FFF2-40B4-BE49-F238E27FC236}">
                <a16:creationId xmlns:a16="http://schemas.microsoft.com/office/drawing/2014/main" id="{F39E27E1-99DC-5B3A-93C7-83E963344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4" y="2434398"/>
            <a:ext cx="3574265" cy="3782291"/>
          </a:xfrm>
          <a:prstGeom prst="rect">
            <a:avLst/>
          </a:prstGeom>
        </p:spPr>
      </p:pic>
      <p:grpSp>
        <p:nvGrpSpPr>
          <p:cNvPr id="11" name="Group 10">
            <a:extLst>
              <a:ext uri="{FF2B5EF4-FFF2-40B4-BE49-F238E27FC236}">
                <a16:creationId xmlns:a16="http://schemas.microsoft.com/office/drawing/2014/main" id="{CDB5CDB2-237C-640A-EECD-29BBCBD4287A}"/>
              </a:ext>
            </a:extLst>
          </p:cNvPr>
          <p:cNvGrpSpPr/>
          <p:nvPr/>
        </p:nvGrpSpPr>
        <p:grpSpPr>
          <a:xfrm>
            <a:off x="4742021" y="560756"/>
            <a:ext cx="6478430" cy="4138674"/>
            <a:chOff x="4922996" y="2256206"/>
            <a:chExt cx="6190926" cy="4138674"/>
          </a:xfrm>
        </p:grpSpPr>
        <p:pic>
          <p:nvPicPr>
            <p:cNvPr id="9" name="Picture 8" descr="A blackboard with a wooden frame&#10;&#10;Description automatically generated with low confidence">
              <a:extLst>
                <a:ext uri="{FF2B5EF4-FFF2-40B4-BE49-F238E27FC236}">
                  <a16:creationId xmlns:a16="http://schemas.microsoft.com/office/drawing/2014/main" id="{7F784E85-2B11-B1BC-CB2F-86DEB440E9E3}"/>
                </a:ext>
              </a:extLst>
            </p:cNvPr>
            <p:cNvPicPr>
              <a:picLocks noChangeAspect="1"/>
            </p:cNvPicPr>
            <p:nvPr/>
          </p:nvPicPr>
          <p:blipFill rotWithShape="1">
            <a:blip r:embed="rId4">
              <a:extLst>
                <a:ext uri="{28A0092B-C50C-407E-A947-70E740481C1C}">
                  <a14:useLocalDpi xmlns:a14="http://schemas.microsoft.com/office/drawing/2010/main" val="0"/>
                </a:ext>
              </a:extLst>
            </a:blip>
            <a:srcRect t="14243" b="15000"/>
            <a:stretch/>
          </p:blipFill>
          <p:spPr>
            <a:xfrm>
              <a:off x="4922996" y="2256206"/>
              <a:ext cx="6190926" cy="4138674"/>
            </a:xfrm>
            <a:prstGeom prst="rect">
              <a:avLst/>
            </a:prstGeom>
          </p:spPr>
        </p:pic>
        <p:sp>
          <p:nvSpPr>
            <p:cNvPr id="10" name="TextBox 9">
              <a:extLst>
                <a:ext uri="{FF2B5EF4-FFF2-40B4-BE49-F238E27FC236}">
                  <a16:creationId xmlns:a16="http://schemas.microsoft.com/office/drawing/2014/main" id="{876508B5-6CDC-B946-4D3A-21CBDC498285}"/>
                </a:ext>
              </a:extLst>
            </p:cNvPr>
            <p:cNvSpPr txBox="1"/>
            <p:nvPr/>
          </p:nvSpPr>
          <p:spPr>
            <a:xfrm>
              <a:off x="5585924" y="3135348"/>
              <a:ext cx="5127222" cy="255454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4000" b="1" dirty="0">
                  <a:solidFill>
                    <a:prstClr val="white"/>
                  </a:solidFill>
                  <a:latin typeface="Calibri" panose="020F0502020204030204" pitchFamily="34" charset="0"/>
                  <a:ea typeface="Calibri" panose="020F0502020204030204" pitchFamily="34" charset="0"/>
                  <a:cs typeface="Calibri" panose="020F0502020204030204" pitchFamily="34" charset="0"/>
                </a:rPr>
                <a:t>N</a:t>
              </a: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ghĩ ra 1 phép tính cộng, trừ trong phạm vi 1 000 000 để đố nhau tính kết quả.</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937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602140" y="2318179"/>
            <a:ext cx="9555441" cy="20416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267" b="0" i="0" u="none" strike="noStrike" kern="1200" cap="none" spc="0" normalizeH="0" baseline="0" noProof="0">
                <a:ln>
                  <a:noFill/>
                </a:ln>
                <a:solidFill>
                  <a:prstClr val="black">
                    <a:lumMod val="85000"/>
                    <a:lumOff val="15000"/>
                  </a:prstClr>
                </a:solidFill>
                <a:effectLst/>
                <a:uLnTx/>
                <a:uFillTx/>
                <a:latin typeface="SVN-Whimsy" panose="02040603050506020204" pitchFamily="18" charset="0"/>
                <a:ea typeface="+mn-ea"/>
                <a:cs typeface="+mn-cs"/>
              </a:rPr>
              <a:t>TẠM BIỆT</a:t>
            </a:r>
            <a:endParaRPr kumimoji="0" lang="en-US" sz="13267" b="0" i="0" u="none" strike="noStrike" kern="1200" cap="none" spc="0" normalizeH="0" baseline="0" noProof="0" dirty="0">
              <a:ln>
                <a:noFill/>
              </a:ln>
              <a:solidFill>
                <a:prstClr val="black">
                  <a:lumMod val="85000"/>
                  <a:lumOff val="15000"/>
                </a:prstClr>
              </a:solidFill>
              <a:effectLst/>
              <a:uLnTx/>
              <a:uFillTx/>
              <a:latin typeface="SVN-Whimsy" panose="02040603050506020204" pitchFamily="18" charset="0"/>
              <a:ea typeface="+mn-ea"/>
              <a:cs typeface="+mn-cs"/>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921595" y="3977446"/>
            <a:ext cx="411128" cy="594554"/>
          </a:xfrm>
          <a:prstGeom prst="rect">
            <a:avLst/>
          </a:prstGeom>
        </p:spPr>
      </p:pic>
    </p:spTree>
    <p:extLst>
      <p:ext uri="{BB962C8B-B14F-4D97-AF65-F5344CB8AC3E}">
        <p14:creationId xmlns:p14="http://schemas.microsoft.com/office/powerpoint/2010/main" val="4228409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pSp>
        <p:nvGrpSpPr>
          <p:cNvPr id="323" name="Graphic 559">
            <a:extLst>
              <a:ext uri="{FF2B5EF4-FFF2-40B4-BE49-F238E27FC236}">
                <a16:creationId xmlns:a16="http://schemas.microsoft.com/office/drawing/2014/main" id="{874D4B95-15CF-41F6-B0E2-F92CE56FC21F}"/>
              </a:ext>
            </a:extLst>
          </p:cNvPr>
          <p:cNvGrpSpPr/>
          <p:nvPr/>
        </p:nvGrpSpPr>
        <p:grpSpPr>
          <a:xfrm rot="11000573">
            <a:off x="8859533" y="-303094"/>
            <a:ext cx="4196052" cy="2048959"/>
            <a:chOff x="5295567" y="3083292"/>
            <a:chExt cx="4196052" cy="2048959"/>
          </a:xfrm>
          <a:solidFill>
            <a:srgbClr val="BDD7EE"/>
          </a:solidFill>
        </p:grpSpPr>
        <p:sp>
          <p:nvSpPr>
            <p:cNvPr id="324" name="Freeform: Shape 323">
              <a:extLst>
                <a:ext uri="{FF2B5EF4-FFF2-40B4-BE49-F238E27FC236}">
                  <a16:creationId xmlns:a16="http://schemas.microsoft.com/office/drawing/2014/main" id="{DC6D4CFF-60FE-4E0D-BFCE-45E193FCB906}"/>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5" name="Freeform: Shape 324">
              <a:extLst>
                <a:ext uri="{FF2B5EF4-FFF2-40B4-BE49-F238E27FC236}">
                  <a16:creationId xmlns:a16="http://schemas.microsoft.com/office/drawing/2014/main" id="{362340F6-6369-44FD-87E4-7D858D1012BC}"/>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nvGrpSpPr>
          <p:cNvPr id="320" name="Graphic 559">
            <a:extLst>
              <a:ext uri="{FF2B5EF4-FFF2-40B4-BE49-F238E27FC236}">
                <a16:creationId xmlns:a16="http://schemas.microsoft.com/office/drawing/2014/main" id="{093805C3-5861-4FE4-AF40-C5B8F641FF0C}"/>
              </a:ext>
            </a:extLst>
          </p:cNvPr>
          <p:cNvGrpSpPr/>
          <p:nvPr/>
        </p:nvGrpSpPr>
        <p:grpSpPr>
          <a:xfrm rot="16491193">
            <a:off x="9785338" y="4831134"/>
            <a:ext cx="4196052" cy="2048959"/>
            <a:chOff x="5295567" y="3083292"/>
            <a:chExt cx="4196052" cy="2048959"/>
          </a:xfrm>
          <a:solidFill>
            <a:srgbClr val="EE99AD"/>
          </a:solidFill>
        </p:grpSpPr>
        <p:sp>
          <p:nvSpPr>
            <p:cNvPr id="321" name="Freeform: Shape 320">
              <a:extLst>
                <a:ext uri="{FF2B5EF4-FFF2-40B4-BE49-F238E27FC236}">
                  <a16:creationId xmlns:a16="http://schemas.microsoft.com/office/drawing/2014/main" id="{D0473F1E-352D-4779-BCFE-AFDB48530AC8}"/>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2" name="Freeform: Shape 321">
              <a:extLst>
                <a:ext uri="{FF2B5EF4-FFF2-40B4-BE49-F238E27FC236}">
                  <a16:creationId xmlns:a16="http://schemas.microsoft.com/office/drawing/2014/main" id="{979EF015-EB0B-4B5C-BAE5-8DE8AEDA023B}"/>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sp>
        <p:nvSpPr>
          <p:cNvPr id="311" name="TextBox 310">
            <a:extLst>
              <a:ext uri="{FF2B5EF4-FFF2-40B4-BE49-F238E27FC236}">
                <a16:creationId xmlns:a16="http://schemas.microsoft.com/office/drawing/2014/main" id="{7A2113D9-4E18-444F-8D91-D6880BC8C443}"/>
              </a:ext>
            </a:extLst>
          </p:cNvPr>
          <p:cNvSpPr txBox="1"/>
          <p:nvPr/>
        </p:nvSpPr>
        <p:spPr>
          <a:xfrm>
            <a:off x="4358689" y="335754"/>
            <a:ext cx="7709385"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Hãy</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chọn</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bất</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kì</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lá</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thư</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để</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trả</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lời</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câu</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hỏi</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các</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em</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nhé</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a:t>
            </a:r>
            <a:endParaRPr kumimoji="0" lang="th-TH"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endParaRPr>
          </a:p>
        </p:txBody>
      </p:sp>
      <p:sp>
        <p:nvSpPr>
          <p:cNvPr id="1027" name="Rectangle 1026">
            <a:extLst>
              <a:ext uri="{FF2B5EF4-FFF2-40B4-BE49-F238E27FC236}">
                <a16:creationId xmlns:a16="http://schemas.microsoft.com/office/drawing/2014/main" id="{1C9D9DB1-217C-0A83-0497-0D4AD962A0BB}"/>
              </a:ext>
            </a:extLst>
          </p:cNvPr>
          <p:cNvSpPr/>
          <p:nvPr/>
        </p:nvSpPr>
        <p:spPr>
          <a:xfrm rot="20349058">
            <a:off x="-6092942" y="-399189"/>
            <a:ext cx="5535234" cy="4461157"/>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73" name="Rectangle 372">
            <a:extLst>
              <a:ext uri="{FF2B5EF4-FFF2-40B4-BE49-F238E27FC236}">
                <a16:creationId xmlns:a16="http://schemas.microsoft.com/office/drawing/2014/main" id="{449A5EE4-CED5-5C86-8457-3A9E17A70852}"/>
              </a:ext>
            </a:extLst>
          </p:cNvPr>
          <p:cNvSpPr/>
          <p:nvPr/>
        </p:nvSpPr>
        <p:spPr>
          <a:xfrm rot="1059816">
            <a:off x="4720756" y="-5882330"/>
            <a:ext cx="5317861" cy="4704050"/>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75" name="Rectangle 374">
            <a:extLst>
              <a:ext uri="{FF2B5EF4-FFF2-40B4-BE49-F238E27FC236}">
                <a16:creationId xmlns:a16="http://schemas.microsoft.com/office/drawing/2014/main" id="{5AA2D040-6661-71DC-EF9A-3CEC93665F1F}"/>
              </a:ext>
            </a:extLst>
          </p:cNvPr>
          <p:cNvSpPr/>
          <p:nvPr/>
        </p:nvSpPr>
        <p:spPr>
          <a:xfrm rot="241338">
            <a:off x="2143301" y="6734819"/>
            <a:ext cx="4584317" cy="4885481"/>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pic>
        <p:nvPicPr>
          <p:cNvPr id="391" name="Breakheart_MăngNon">
            <a:hlinkClick r:id="" action="ppaction://media"/>
            <a:extLst>
              <a:ext uri="{FF2B5EF4-FFF2-40B4-BE49-F238E27FC236}">
                <a16:creationId xmlns:a16="http://schemas.microsoft.com/office/drawing/2014/main" id="{50AF8C01-9126-B502-BDC5-F56D52638FFD}"/>
              </a:ext>
            </a:extLst>
          </p:cNvPr>
          <p:cNvPicPr>
            <a:picLocks noChangeAspect="1"/>
          </p:cNvPicPr>
          <p:nvPr>
            <a:audioFile r:link="rId1"/>
            <p:extLst>
              <p:ext uri="{DAA4B4D4-6D71-4841-9C94-3DE7FCFB9230}">
                <p14:media xmlns:p14="http://schemas.microsoft.com/office/powerpoint/2010/main" r:embed="rId2">
                  <p14:trim st="10182" end="3941.125"/>
                </p14:media>
              </p:ext>
            </p:extLst>
          </p:nvPr>
        </p:nvPicPr>
        <p:blipFill>
          <a:blip r:embed="rId9"/>
          <a:stretch>
            <a:fillRect/>
          </a:stretch>
        </p:blipFill>
        <p:spPr>
          <a:xfrm>
            <a:off x="13659514" y="5709939"/>
            <a:ext cx="1437401" cy="1437401"/>
          </a:xfrm>
          <a:prstGeom prst="rect">
            <a:avLst/>
          </a:prstGeom>
        </p:spPr>
      </p:pic>
      <p:pic>
        <p:nvPicPr>
          <p:cNvPr id="1032" name="Picture 1031">
            <a:hlinkClick r:id="rId10" action="ppaction://hlinksldjump"/>
            <a:extLst>
              <a:ext uri="{FF2B5EF4-FFF2-40B4-BE49-F238E27FC236}">
                <a16:creationId xmlns:a16="http://schemas.microsoft.com/office/drawing/2014/main" id="{6374EF71-B390-BBD8-FBD1-79B33340E7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752670">
            <a:off x="37279" y="242840"/>
            <a:ext cx="4483636" cy="4316839"/>
          </a:xfrm>
          <a:prstGeom prst="rect">
            <a:avLst/>
          </a:prstGeom>
          <a:ln>
            <a:noFill/>
          </a:ln>
          <a:effectLst>
            <a:outerShdw blurRad="292100" dist="139700" dir="2700000" algn="tl" rotWithShape="0">
              <a:srgbClr val="333333">
                <a:alpha val="65000"/>
              </a:srgbClr>
            </a:outerShdw>
          </a:effectLst>
        </p:spPr>
      </p:pic>
      <p:pic>
        <p:nvPicPr>
          <p:cNvPr id="1033" name="Picture 1032">
            <a:hlinkClick r:id="rId12" action="ppaction://hlinksldjump"/>
            <a:extLst>
              <a:ext uri="{FF2B5EF4-FFF2-40B4-BE49-F238E27FC236}">
                <a16:creationId xmlns:a16="http://schemas.microsoft.com/office/drawing/2014/main" id="{4EB56AA6-8F54-282A-23FF-36BCA9D165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03194">
            <a:off x="4383649" y="988506"/>
            <a:ext cx="3786540" cy="3648909"/>
          </a:xfrm>
          <a:prstGeom prst="rect">
            <a:avLst/>
          </a:prstGeom>
          <a:ln>
            <a:noFill/>
          </a:ln>
          <a:effectLst>
            <a:outerShdw blurRad="292100" dist="139700" dir="2700000" algn="tl" rotWithShape="0">
              <a:srgbClr val="333333">
                <a:alpha val="65000"/>
              </a:srgbClr>
            </a:outerShdw>
          </a:effectLst>
        </p:spPr>
      </p:pic>
      <p:pic>
        <p:nvPicPr>
          <p:cNvPr id="1035" name="Picture 1034">
            <a:hlinkClick r:id="rId14" action="ppaction://hlinksldjump"/>
            <a:extLst>
              <a:ext uri="{FF2B5EF4-FFF2-40B4-BE49-F238E27FC236}">
                <a16:creationId xmlns:a16="http://schemas.microsoft.com/office/drawing/2014/main" id="{B3D3DCAC-1C78-89F3-E40B-7C50ED3553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89374" y="3181416"/>
            <a:ext cx="3657613" cy="3521545"/>
          </a:xfrm>
          <a:prstGeom prst="rect">
            <a:avLst/>
          </a:prstGeom>
          <a:ln>
            <a:noFill/>
          </a:ln>
          <a:effectLst>
            <a:outerShdw blurRad="292100" dist="139700" dir="2700000" algn="tl" rotWithShape="0">
              <a:srgbClr val="333333">
                <a:alpha val="65000"/>
              </a:srgbClr>
            </a:outerShdw>
          </a:effectLst>
        </p:spPr>
      </p:pic>
      <p:pic>
        <p:nvPicPr>
          <p:cNvPr id="1036" name="Tieng-tinh-tinh-www_nhacchuongvui_com">
            <a:hlinkClick r:id="" action="ppaction://media"/>
            <a:extLst>
              <a:ext uri="{FF2B5EF4-FFF2-40B4-BE49-F238E27FC236}">
                <a16:creationId xmlns:a16="http://schemas.microsoft.com/office/drawing/2014/main" id="{27A74C1A-8DF0-A858-5601-55EC15ABDAB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83538" y="1193959"/>
            <a:ext cx="1148025" cy="1148025"/>
          </a:xfrm>
          <a:prstGeom prst="rect">
            <a:avLst/>
          </a:prstGeom>
        </p:spPr>
      </p:pic>
      <p:pic>
        <p:nvPicPr>
          <p:cNvPr id="396" name="Tieng-tinh-tinh-www_nhacchuongvui_com">
            <a:hlinkClick r:id="" action="ppaction://media"/>
            <a:extLst>
              <a:ext uri="{FF2B5EF4-FFF2-40B4-BE49-F238E27FC236}">
                <a16:creationId xmlns:a16="http://schemas.microsoft.com/office/drawing/2014/main" id="{62C8D6EC-CEEF-D91A-329F-B6F0B72C2B8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3081671" y="2435409"/>
            <a:ext cx="1148025" cy="1148025"/>
          </a:xfrm>
          <a:prstGeom prst="rect">
            <a:avLst/>
          </a:prstGeom>
        </p:spPr>
      </p:pic>
      <p:pic>
        <p:nvPicPr>
          <p:cNvPr id="397" name="Tieng-tinh-tinh-www_nhacchuongvui_com">
            <a:hlinkClick r:id="" action="ppaction://media"/>
            <a:extLst>
              <a:ext uri="{FF2B5EF4-FFF2-40B4-BE49-F238E27FC236}">
                <a16:creationId xmlns:a16="http://schemas.microsoft.com/office/drawing/2014/main" id="{E0CDBB47-9941-8AE2-C51C-35724252CD8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13732" y="-230819"/>
            <a:ext cx="1148025" cy="1148025"/>
          </a:xfrm>
          <a:prstGeom prst="rect">
            <a:avLst/>
          </a:prstGeom>
        </p:spPr>
      </p:pic>
      <p:grpSp>
        <p:nvGrpSpPr>
          <p:cNvPr id="419" name="Graphic 57">
            <a:extLst>
              <a:ext uri="{FF2B5EF4-FFF2-40B4-BE49-F238E27FC236}">
                <a16:creationId xmlns:a16="http://schemas.microsoft.com/office/drawing/2014/main" id="{BB7F632C-13B2-B9DC-D824-0622406CB3E2}"/>
              </a:ext>
            </a:extLst>
          </p:cNvPr>
          <p:cNvGrpSpPr/>
          <p:nvPr/>
        </p:nvGrpSpPr>
        <p:grpSpPr>
          <a:xfrm>
            <a:off x="-8346" y="5240086"/>
            <a:ext cx="2744127" cy="1592274"/>
            <a:chOff x="4157662" y="2400300"/>
            <a:chExt cx="3880989" cy="2057538"/>
          </a:xfrm>
        </p:grpSpPr>
        <p:grpSp>
          <p:nvGrpSpPr>
            <p:cNvPr id="420" name="Graphic 57">
              <a:extLst>
                <a:ext uri="{FF2B5EF4-FFF2-40B4-BE49-F238E27FC236}">
                  <a16:creationId xmlns:a16="http://schemas.microsoft.com/office/drawing/2014/main" id="{6DAE0570-A668-59B0-9E6B-DE55D7D3BA6F}"/>
                </a:ext>
              </a:extLst>
            </p:cNvPr>
            <p:cNvGrpSpPr/>
            <p:nvPr/>
          </p:nvGrpSpPr>
          <p:grpSpPr>
            <a:xfrm>
              <a:off x="4157662" y="2400300"/>
              <a:ext cx="3880989" cy="2057538"/>
              <a:chOff x="4157662" y="2400300"/>
              <a:chExt cx="3880989" cy="2057538"/>
            </a:xfrm>
          </p:grpSpPr>
          <p:sp>
            <p:nvSpPr>
              <p:cNvPr id="438" name="Freeform: Shape 437">
                <a:extLst>
                  <a:ext uri="{FF2B5EF4-FFF2-40B4-BE49-F238E27FC236}">
                    <a16:creationId xmlns:a16="http://schemas.microsoft.com/office/drawing/2014/main" id="{E09F6AF2-6031-EC2F-A440-67DCFFD2B31C}"/>
                  </a:ext>
                </a:extLst>
              </p:cNvPr>
              <p:cNvSpPr/>
              <p:nvPr/>
            </p:nvSpPr>
            <p:spPr>
              <a:xfrm>
                <a:off x="4157662" y="2400300"/>
                <a:ext cx="3880989" cy="2057538"/>
              </a:xfrm>
              <a:custGeom>
                <a:avLst/>
                <a:gdLst>
                  <a:gd name="connsiteX0" fmla="*/ 0 w 3880989"/>
                  <a:gd name="connsiteY0" fmla="*/ 0 h 2057538"/>
                  <a:gd name="connsiteX1" fmla="*/ 0 w 3880989"/>
                  <a:gd name="connsiteY1" fmla="*/ 1207865 h 2057538"/>
                  <a:gd name="connsiteX2" fmla="*/ 1201388 w 3880989"/>
                  <a:gd name="connsiteY2" fmla="*/ 1383887 h 2057538"/>
                  <a:gd name="connsiteX3" fmla="*/ 1675448 w 3880989"/>
                  <a:gd name="connsiteY3" fmla="*/ 1751933 h 2057538"/>
                  <a:gd name="connsiteX4" fmla="*/ 2078736 w 3880989"/>
                  <a:gd name="connsiteY4" fmla="*/ 2055209 h 2057538"/>
                  <a:gd name="connsiteX5" fmla="*/ 2385060 w 3880989"/>
                  <a:gd name="connsiteY5" fmla="*/ 1948910 h 2057538"/>
                  <a:gd name="connsiteX6" fmla="*/ 3294793 w 3880989"/>
                  <a:gd name="connsiteY6" fmla="*/ 1739456 h 2057538"/>
                  <a:gd name="connsiteX7" fmla="*/ 3741801 w 3880989"/>
                  <a:gd name="connsiteY7" fmla="*/ 1601914 h 2057538"/>
                  <a:gd name="connsiteX8" fmla="*/ 3870008 w 3880989"/>
                  <a:gd name="connsiteY8" fmla="*/ 1442466 h 2057538"/>
                  <a:gd name="connsiteX9" fmla="*/ 3726180 w 3880989"/>
                  <a:gd name="connsiteY9" fmla="*/ 1348645 h 2057538"/>
                  <a:gd name="connsiteX10" fmla="*/ 3532346 w 3880989"/>
                  <a:gd name="connsiteY10" fmla="*/ 1123569 h 2057538"/>
                  <a:gd name="connsiteX11" fmla="*/ 3316605 w 3880989"/>
                  <a:gd name="connsiteY11" fmla="*/ 1114235 h 2057538"/>
                  <a:gd name="connsiteX12" fmla="*/ 3241548 w 3880989"/>
                  <a:gd name="connsiteY12" fmla="*/ 1223677 h 2057538"/>
                  <a:gd name="connsiteX13" fmla="*/ 2360009 w 3880989"/>
                  <a:gd name="connsiteY13" fmla="*/ 1308068 h 2057538"/>
                  <a:gd name="connsiteX14" fmla="*/ 2126933 w 3880989"/>
                  <a:gd name="connsiteY14" fmla="*/ 1207865 h 2057538"/>
                  <a:gd name="connsiteX15" fmla="*/ 1746504 w 3880989"/>
                  <a:gd name="connsiteY15" fmla="*/ 711518 h 2057538"/>
                  <a:gd name="connsiteX16" fmla="*/ 2019205 w 3880989"/>
                  <a:gd name="connsiteY16" fmla="*/ 648462 h 2057538"/>
                  <a:gd name="connsiteX17" fmla="*/ 2031683 w 3880989"/>
                  <a:gd name="connsiteY17" fmla="*/ 529876 h 2057538"/>
                  <a:gd name="connsiteX18" fmla="*/ 1253300 w 3880989"/>
                  <a:gd name="connsiteY18" fmla="*/ 342138 h 2057538"/>
                  <a:gd name="connsiteX19" fmla="*/ 0 w 3880989"/>
                  <a:gd name="connsiteY19" fmla="*/ 0 h 205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0989" h="2057538">
                    <a:moveTo>
                      <a:pt x="0" y="0"/>
                    </a:moveTo>
                    <a:lnTo>
                      <a:pt x="0" y="1207865"/>
                    </a:lnTo>
                    <a:lnTo>
                      <a:pt x="1201388" y="1383887"/>
                    </a:lnTo>
                    <a:cubicBezTo>
                      <a:pt x="1201388" y="1383887"/>
                      <a:pt x="1631633" y="1720691"/>
                      <a:pt x="1675448" y="1751933"/>
                    </a:cubicBezTo>
                    <a:cubicBezTo>
                      <a:pt x="1719167" y="1783175"/>
                      <a:pt x="1947386" y="2036445"/>
                      <a:pt x="2078736" y="2055209"/>
                    </a:cubicBezTo>
                    <a:cubicBezTo>
                      <a:pt x="2209991" y="2073974"/>
                      <a:pt x="2347627" y="1973961"/>
                      <a:pt x="2385060" y="1948910"/>
                    </a:cubicBezTo>
                    <a:cubicBezTo>
                      <a:pt x="2422493" y="1923860"/>
                      <a:pt x="3213449" y="1758220"/>
                      <a:pt x="3294793" y="1739456"/>
                    </a:cubicBezTo>
                    <a:cubicBezTo>
                      <a:pt x="3376041" y="1720691"/>
                      <a:pt x="3698081" y="1614392"/>
                      <a:pt x="3741801" y="1601914"/>
                    </a:cubicBezTo>
                    <a:cubicBezTo>
                      <a:pt x="3785521" y="1589437"/>
                      <a:pt x="3920014" y="1523714"/>
                      <a:pt x="3870008" y="1442466"/>
                    </a:cubicBezTo>
                    <a:cubicBezTo>
                      <a:pt x="3820001" y="1361218"/>
                      <a:pt x="3726180" y="1348645"/>
                      <a:pt x="3726180" y="1348645"/>
                    </a:cubicBezTo>
                    <a:cubicBezTo>
                      <a:pt x="3726180" y="1348645"/>
                      <a:pt x="3713703" y="1157954"/>
                      <a:pt x="3532346" y="1123569"/>
                    </a:cubicBezTo>
                    <a:cubicBezTo>
                      <a:pt x="3350990" y="1089184"/>
                      <a:pt x="3316605" y="1114235"/>
                      <a:pt x="3316605" y="1114235"/>
                    </a:cubicBezTo>
                    <a:lnTo>
                      <a:pt x="3241548" y="1223677"/>
                    </a:lnTo>
                    <a:cubicBezTo>
                      <a:pt x="3241548" y="1223677"/>
                      <a:pt x="2866454" y="1179957"/>
                      <a:pt x="2360009" y="1308068"/>
                    </a:cubicBezTo>
                    <a:cubicBezTo>
                      <a:pt x="2360009" y="1308068"/>
                      <a:pt x="2219039" y="1204532"/>
                      <a:pt x="2126933" y="1207865"/>
                    </a:cubicBezTo>
                    <a:cubicBezTo>
                      <a:pt x="2126933" y="1207865"/>
                      <a:pt x="2064544" y="880872"/>
                      <a:pt x="1746504" y="711518"/>
                    </a:cubicBezTo>
                    <a:cubicBezTo>
                      <a:pt x="1746504" y="711518"/>
                      <a:pt x="1803559" y="579692"/>
                      <a:pt x="2019205" y="648462"/>
                    </a:cubicBezTo>
                    <a:cubicBezTo>
                      <a:pt x="2019205" y="648462"/>
                      <a:pt x="2012918" y="592550"/>
                      <a:pt x="2031683" y="529876"/>
                    </a:cubicBezTo>
                    <a:cubicBezTo>
                      <a:pt x="2031683" y="529876"/>
                      <a:pt x="1906619" y="323374"/>
                      <a:pt x="1253300" y="342138"/>
                    </a:cubicBezTo>
                    <a:lnTo>
                      <a:pt x="0" y="0"/>
                    </a:lnTo>
                    <a:close/>
                  </a:path>
                </a:pathLst>
              </a:custGeom>
              <a:solidFill>
                <a:srgbClr val="DEAA8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prstClr val="black"/>
                  </a:solidFill>
                  <a:effectLst/>
                  <a:uLnTx/>
                  <a:uFillTx/>
                  <a:latin typeface="Calibri Light"/>
                  <a:ea typeface="+mn-ea"/>
                </a:endParaRPr>
              </a:p>
            </p:txBody>
          </p:sp>
          <p:grpSp>
            <p:nvGrpSpPr>
              <p:cNvPr id="439" name="Graphic 57">
                <a:extLst>
                  <a:ext uri="{FF2B5EF4-FFF2-40B4-BE49-F238E27FC236}">
                    <a16:creationId xmlns:a16="http://schemas.microsoft.com/office/drawing/2014/main" id="{8F225A0E-E811-7CB2-A84F-F565810468DB}"/>
                  </a:ext>
                </a:extLst>
              </p:cNvPr>
              <p:cNvGrpSpPr/>
              <p:nvPr/>
            </p:nvGrpSpPr>
            <p:grpSpPr>
              <a:xfrm>
                <a:off x="7193119" y="3805413"/>
                <a:ext cx="728923" cy="262769"/>
                <a:chOff x="7193119" y="3805413"/>
                <a:chExt cx="728923" cy="262769"/>
              </a:xfrm>
              <a:solidFill>
                <a:srgbClr val="F1C2A4"/>
              </a:solidFill>
            </p:grpSpPr>
            <p:sp>
              <p:nvSpPr>
                <p:cNvPr id="440" name="Freeform: Shape 439">
                  <a:extLst>
                    <a:ext uri="{FF2B5EF4-FFF2-40B4-BE49-F238E27FC236}">
                      <a16:creationId xmlns:a16="http://schemas.microsoft.com/office/drawing/2014/main" id="{97BA186F-FC50-C008-9182-31B6F80693DC}"/>
                    </a:ext>
                  </a:extLst>
                </p:cNvPr>
                <p:cNvSpPr/>
                <p:nvPr/>
              </p:nvSpPr>
              <p:spPr>
                <a:xfrm>
                  <a:off x="7193119" y="3805413"/>
                  <a:ext cx="310139" cy="176820"/>
                </a:xfrm>
                <a:custGeom>
                  <a:avLst/>
                  <a:gdLst>
                    <a:gd name="connsiteX0" fmla="*/ 195137 w 310139"/>
                    <a:gd name="connsiteY0" fmla="*/ 15 h 176820"/>
                    <a:gd name="connsiteX1" fmla="*/ 77122 w 310139"/>
                    <a:gd name="connsiteY1" fmla="*/ 42496 h 176820"/>
                    <a:gd name="connsiteX2" fmla="*/ 255 w 310139"/>
                    <a:gd name="connsiteY2" fmla="*/ 162416 h 176820"/>
                    <a:gd name="connsiteX3" fmla="*/ 7970 w 310139"/>
                    <a:gd name="connsiteY3" fmla="*/ 175275 h 176820"/>
                    <a:gd name="connsiteX4" fmla="*/ 16257 w 310139"/>
                    <a:gd name="connsiteY4" fmla="*/ 176418 h 176820"/>
                    <a:gd name="connsiteX5" fmla="*/ 185897 w 310139"/>
                    <a:gd name="connsiteY5" fmla="*/ 125936 h 176820"/>
                    <a:gd name="connsiteX6" fmla="*/ 267050 w 310139"/>
                    <a:gd name="connsiteY6" fmla="*/ 96122 h 176820"/>
                    <a:gd name="connsiteX7" fmla="*/ 306579 w 310139"/>
                    <a:gd name="connsiteY7" fmla="*/ 53736 h 176820"/>
                    <a:gd name="connsiteX8" fmla="*/ 195137 w 310139"/>
                    <a:gd name="connsiteY8" fmla="*/ 15 h 1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139" h="176820">
                      <a:moveTo>
                        <a:pt x="195137" y="15"/>
                      </a:moveTo>
                      <a:cubicBezTo>
                        <a:pt x="152464" y="586"/>
                        <a:pt x="110840" y="16588"/>
                        <a:pt x="77122" y="42496"/>
                      </a:cubicBezTo>
                      <a:cubicBezTo>
                        <a:pt x="38545" y="72119"/>
                        <a:pt x="10066" y="114505"/>
                        <a:pt x="255" y="162416"/>
                      </a:cubicBezTo>
                      <a:cubicBezTo>
                        <a:pt x="-1079" y="168988"/>
                        <a:pt x="3017" y="173656"/>
                        <a:pt x="7970" y="175275"/>
                      </a:cubicBezTo>
                      <a:cubicBezTo>
                        <a:pt x="10161" y="176704"/>
                        <a:pt x="12923" y="177275"/>
                        <a:pt x="16257" y="176418"/>
                      </a:cubicBezTo>
                      <a:cubicBezTo>
                        <a:pt x="73502" y="161940"/>
                        <a:pt x="130081" y="145081"/>
                        <a:pt x="185897" y="125936"/>
                      </a:cubicBezTo>
                      <a:cubicBezTo>
                        <a:pt x="213139" y="116506"/>
                        <a:pt x="240190" y="106600"/>
                        <a:pt x="267050" y="96122"/>
                      </a:cubicBezTo>
                      <a:cubicBezTo>
                        <a:pt x="285719" y="88788"/>
                        <a:pt x="321533" y="80978"/>
                        <a:pt x="306579" y="53736"/>
                      </a:cubicBezTo>
                      <a:cubicBezTo>
                        <a:pt x="285433" y="15160"/>
                        <a:pt x="236570" y="-556"/>
                        <a:pt x="195137" y="15"/>
                      </a:cubicBezTo>
                      <a:close/>
                    </a:path>
                  </a:pathLst>
                </a:custGeom>
                <a:solidFill>
                  <a:srgbClr val="F1C2A4"/>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1" name="Freeform: Shape 440">
                  <a:extLst>
                    <a:ext uri="{FF2B5EF4-FFF2-40B4-BE49-F238E27FC236}">
                      <a16:creationId xmlns:a16="http://schemas.microsoft.com/office/drawing/2014/main" id="{15CC12AB-1D88-3DCF-8BEB-A90D4599B568}"/>
                    </a:ext>
                  </a:extLst>
                </p:cNvPr>
                <p:cNvSpPr/>
                <p:nvPr/>
              </p:nvSpPr>
              <p:spPr>
                <a:xfrm>
                  <a:off x="7606349" y="3821571"/>
                  <a:ext cx="315693" cy="246610"/>
                </a:xfrm>
                <a:custGeom>
                  <a:avLst/>
                  <a:gdLst>
                    <a:gd name="connsiteX0" fmla="*/ 299781 w 315693"/>
                    <a:gd name="connsiteY0" fmla="*/ 5383 h 246610"/>
                    <a:gd name="connsiteX1" fmla="*/ 285779 w 315693"/>
                    <a:gd name="connsiteY1" fmla="*/ 1477 h 246610"/>
                    <a:gd name="connsiteX2" fmla="*/ 22508 w 315693"/>
                    <a:gd name="connsiteY2" fmla="*/ 151592 h 246610"/>
                    <a:gd name="connsiteX3" fmla="*/ 29 w 315693"/>
                    <a:gd name="connsiteY3" fmla="*/ 223791 h 246610"/>
                    <a:gd name="connsiteX4" fmla="*/ 12221 w 315693"/>
                    <a:gd name="connsiteY4" fmla="*/ 245794 h 246610"/>
                    <a:gd name="connsiteX5" fmla="*/ 49750 w 315693"/>
                    <a:gd name="connsiteY5" fmla="*/ 232364 h 246610"/>
                    <a:gd name="connsiteX6" fmla="*/ 221390 w 315693"/>
                    <a:gd name="connsiteY6" fmla="*/ 139590 h 246610"/>
                    <a:gd name="connsiteX7" fmla="*/ 267967 w 315693"/>
                    <a:gd name="connsiteY7" fmla="*/ 112444 h 246610"/>
                    <a:gd name="connsiteX8" fmla="*/ 303972 w 315693"/>
                    <a:gd name="connsiteY8" fmla="*/ 86822 h 246610"/>
                    <a:gd name="connsiteX9" fmla="*/ 299781 w 315693"/>
                    <a:gd name="connsiteY9" fmla="*/ 5383 h 2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693" h="246610">
                      <a:moveTo>
                        <a:pt x="299781" y="5383"/>
                      </a:moveTo>
                      <a:cubicBezTo>
                        <a:pt x="296542" y="-618"/>
                        <a:pt x="290446" y="-1094"/>
                        <a:pt x="285779" y="1477"/>
                      </a:cubicBezTo>
                      <a:cubicBezTo>
                        <a:pt x="176432" y="-7952"/>
                        <a:pt x="69752" y="52341"/>
                        <a:pt x="22508" y="151592"/>
                      </a:cubicBezTo>
                      <a:cubicBezTo>
                        <a:pt x="12126" y="173309"/>
                        <a:pt x="1172" y="199407"/>
                        <a:pt x="29" y="223791"/>
                      </a:cubicBezTo>
                      <a:cubicBezTo>
                        <a:pt x="-352" y="232744"/>
                        <a:pt x="2982" y="242746"/>
                        <a:pt x="12221" y="245794"/>
                      </a:cubicBezTo>
                      <a:cubicBezTo>
                        <a:pt x="24127" y="249889"/>
                        <a:pt x="39653" y="237507"/>
                        <a:pt x="49750" y="232364"/>
                      </a:cubicBezTo>
                      <a:cubicBezTo>
                        <a:pt x="107757" y="202836"/>
                        <a:pt x="164907" y="171975"/>
                        <a:pt x="221390" y="139590"/>
                      </a:cubicBezTo>
                      <a:cubicBezTo>
                        <a:pt x="237011" y="130636"/>
                        <a:pt x="252537" y="121588"/>
                        <a:pt x="267967" y="112444"/>
                      </a:cubicBezTo>
                      <a:cubicBezTo>
                        <a:pt x="280540" y="105014"/>
                        <a:pt x="294351" y="97966"/>
                        <a:pt x="303972" y="86822"/>
                      </a:cubicBezTo>
                      <a:cubicBezTo>
                        <a:pt x="325498" y="62056"/>
                        <a:pt x="313306" y="30624"/>
                        <a:pt x="299781" y="5383"/>
                      </a:cubicBezTo>
                      <a:close/>
                    </a:path>
                  </a:pathLst>
                </a:custGeom>
                <a:solidFill>
                  <a:srgbClr val="F1C2A4"/>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grpSp>
          <p:nvGrpSpPr>
            <p:cNvPr id="421" name="Graphic 57">
              <a:extLst>
                <a:ext uri="{FF2B5EF4-FFF2-40B4-BE49-F238E27FC236}">
                  <a16:creationId xmlns:a16="http://schemas.microsoft.com/office/drawing/2014/main" id="{7EA2DAD7-2A53-38D1-E9C6-41C99E58FB04}"/>
                </a:ext>
              </a:extLst>
            </p:cNvPr>
            <p:cNvGrpSpPr/>
            <p:nvPr/>
          </p:nvGrpSpPr>
          <p:grpSpPr>
            <a:xfrm>
              <a:off x="5910443" y="2678604"/>
              <a:ext cx="1664495" cy="1027450"/>
              <a:chOff x="5910443" y="2678604"/>
              <a:chExt cx="1664495" cy="1027450"/>
            </a:xfrm>
          </p:grpSpPr>
          <p:grpSp>
            <p:nvGrpSpPr>
              <p:cNvPr id="426" name="Graphic 57">
                <a:extLst>
                  <a:ext uri="{FF2B5EF4-FFF2-40B4-BE49-F238E27FC236}">
                    <a16:creationId xmlns:a16="http://schemas.microsoft.com/office/drawing/2014/main" id="{74EA8B3F-534E-14C1-0CCD-505A5E7FD144}"/>
                  </a:ext>
                </a:extLst>
              </p:cNvPr>
              <p:cNvGrpSpPr/>
              <p:nvPr/>
            </p:nvGrpSpPr>
            <p:grpSpPr>
              <a:xfrm>
                <a:off x="5910443" y="2678604"/>
                <a:ext cx="1597457" cy="704389"/>
                <a:chOff x="5910443" y="2678604"/>
                <a:chExt cx="1597457" cy="704389"/>
              </a:xfrm>
              <a:solidFill>
                <a:srgbClr val="DA5151"/>
              </a:solidFill>
            </p:grpSpPr>
            <p:sp>
              <p:nvSpPr>
                <p:cNvPr id="435" name="Freeform: Shape 434">
                  <a:extLst>
                    <a:ext uri="{FF2B5EF4-FFF2-40B4-BE49-F238E27FC236}">
                      <a16:creationId xmlns:a16="http://schemas.microsoft.com/office/drawing/2014/main" id="{371635FF-4CD9-AE9F-E6A6-54A153798D53}"/>
                    </a:ext>
                  </a:extLst>
                </p:cNvPr>
                <p:cNvSpPr/>
                <p:nvPr/>
              </p:nvSpPr>
              <p:spPr>
                <a:xfrm>
                  <a:off x="5910443" y="2827733"/>
                  <a:ext cx="549479" cy="555259"/>
                </a:xfrm>
                <a:custGeom>
                  <a:avLst/>
                  <a:gdLst>
                    <a:gd name="connsiteX0" fmla="*/ 508453 w 549479"/>
                    <a:gd name="connsiteY0" fmla="*/ 62533 h 555259"/>
                    <a:gd name="connsiteX1" fmla="*/ 401202 w 549479"/>
                    <a:gd name="connsiteY1" fmla="*/ 334 h 555259"/>
                    <a:gd name="connsiteX2" fmla="*/ 279853 w 549479"/>
                    <a:gd name="connsiteY2" fmla="*/ 84250 h 555259"/>
                    <a:gd name="connsiteX3" fmla="*/ 252231 w 549479"/>
                    <a:gd name="connsiteY3" fmla="*/ 204550 h 555259"/>
                    <a:gd name="connsiteX4" fmla="*/ 101450 w 549479"/>
                    <a:gd name="connsiteY4" fmla="*/ 190549 h 555259"/>
                    <a:gd name="connsiteX5" fmla="*/ 866 w 549479"/>
                    <a:gd name="connsiteY5" fmla="*/ 271702 h 555259"/>
                    <a:gd name="connsiteX6" fmla="*/ 12486 w 549479"/>
                    <a:gd name="connsiteY6" fmla="*/ 284465 h 555259"/>
                    <a:gd name="connsiteX7" fmla="*/ 14677 w 549479"/>
                    <a:gd name="connsiteY7" fmla="*/ 288370 h 555259"/>
                    <a:gd name="connsiteX8" fmla="*/ 132692 w 549479"/>
                    <a:gd name="connsiteY8" fmla="*/ 383430 h 555259"/>
                    <a:gd name="connsiteX9" fmla="*/ 241277 w 549479"/>
                    <a:gd name="connsiteY9" fmla="*/ 493729 h 555259"/>
                    <a:gd name="connsiteX10" fmla="*/ 288426 w 549479"/>
                    <a:gd name="connsiteY10" fmla="*/ 545450 h 555259"/>
                    <a:gd name="connsiteX11" fmla="*/ 359958 w 549479"/>
                    <a:gd name="connsiteY11" fmla="*/ 554213 h 555259"/>
                    <a:gd name="connsiteX12" fmla="*/ 449970 w 549479"/>
                    <a:gd name="connsiteY12" fmla="*/ 551260 h 555259"/>
                    <a:gd name="connsiteX13" fmla="*/ 490737 w 549479"/>
                    <a:gd name="connsiteY13" fmla="*/ 549927 h 555259"/>
                    <a:gd name="connsiteX14" fmla="*/ 524550 w 549479"/>
                    <a:gd name="connsiteY14" fmla="*/ 544021 h 555259"/>
                    <a:gd name="connsiteX15" fmla="*/ 535314 w 549479"/>
                    <a:gd name="connsiteY15" fmla="*/ 514875 h 555259"/>
                    <a:gd name="connsiteX16" fmla="*/ 540933 w 549479"/>
                    <a:gd name="connsiteY16" fmla="*/ 472298 h 555259"/>
                    <a:gd name="connsiteX17" fmla="*/ 547982 w 549479"/>
                    <a:gd name="connsiteY17" fmla="*/ 386287 h 555259"/>
                    <a:gd name="connsiteX18" fmla="*/ 544743 w 549479"/>
                    <a:gd name="connsiteY18" fmla="*/ 213790 h 555259"/>
                    <a:gd name="connsiteX19" fmla="*/ 508453 w 549479"/>
                    <a:gd name="connsiteY19" fmla="*/ 62533 h 5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479" h="555259">
                      <a:moveTo>
                        <a:pt x="508453" y="62533"/>
                      </a:moveTo>
                      <a:cubicBezTo>
                        <a:pt x="485974" y="25766"/>
                        <a:pt x="446064" y="-3476"/>
                        <a:pt x="401202" y="334"/>
                      </a:cubicBezTo>
                      <a:cubicBezTo>
                        <a:pt x="350148" y="4621"/>
                        <a:pt x="305475" y="41673"/>
                        <a:pt x="279853" y="84250"/>
                      </a:cubicBezTo>
                      <a:cubicBezTo>
                        <a:pt x="258041" y="120445"/>
                        <a:pt x="248325" y="162736"/>
                        <a:pt x="252231" y="204550"/>
                      </a:cubicBezTo>
                      <a:cubicBezTo>
                        <a:pt x="203653" y="189215"/>
                        <a:pt x="151742" y="178357"/>
                        <a:pt x="101450" y="190549"/>
                      </a:cubicBezTo>
                      <a:cubicBezTo>
                        <a:pt x="57444" y="201312"/>
                        <a:pt x="18487" y="229315"/>
                        <a:pt x="866" y="271702"/>
                      </a:cubicBezTo>
                      <a:cubicBezTo>
                        <a:pt x="-2658" y="280179"/>
                        <a:pt x="5247" y="285418"/>
                        <a:pt x="12486" y="284465"/>
                      </a:cubicBezTo>
                      <a:cubicBezTo>
                        <a:pt x="12963" y="285799"/>
                        <a:pt x="13629" y="287132"/>
                        <a:pt x="14677" y="288370"/>
                      </a:cubicBezTo>
                      <a:cubicBezTo>
                        <a:pt x="47634" y="327233"/>
                        <a:pt x="93449" y="351807"/>
                        <a:pt x="132692" y="383430"/>
                      </a:cubicBezTo>
                      <a:cubicBezTo>
                        <a:pt x="172887" y="415815"/>
                        <a:pt x="209559" y="452867"/>
                        <a:pt x="241277" y="493729"/>
                      </a:cubicBezTo>
                      <a:cubicBezTo>
                        <a:pt x="255469" y="512017"/>
                        <a:pt x="268137" y="533163"/>
                        <a:pt x="288426" y="545450"/>
                      </a:cubicBezTo>
                      <a:cubicBezTo>
                        <a:pt x="309952" y="558500"/>
                        <a:pt x="335955" y="555071"/>
                        <a:pt x="359958" y="554213"/>
                      </a:cubicBezTo>
                      <a:cubicBezTo>
                        <a:pt x="389962" y="553261"/>
                        <a:pt x="419966" y="552213"/>
                        <a:pt x="449970" y="551260"/>
                      </a:cubicBezTo>
                      <a:cubicBezTo>
                        <a:pt x="463590" y="550784"/>
                        <a:pt x="477116" y="550403"/>
                        <a:pt x="490737" y="549927"/>
                      </a:cubicBezTo>
                      <a:cubicBezTo>
                        <a:pt x="501595" y="549546"/>
                        <a:pt x="515406" y="551165"/>
                        <a:pt x="524550" y="544021"/>
                      </a:cubicBezTo>
                      <a:cubicBezTo>
                        <a:pt x="533409" y="537068"/>
                        <a:pt x="533790" y="525162"/>
                        <a:pt x="535314" y="514875"/>
                      </a:cubicBezTo>
                      <a:cubicBezTo>
                        <a:pt x="537409" y="500683"/>
                        <a:pt x="539314" y="486586"/>
                        <a:pt x="540933" y="472298"/>
                      </a:cubicBezTo>
                      <a:cubicBezTo>
                        <a:pt x="544267" y="443723"/>
                        <a:pt x="546648" y="415053"/>
                        <a:pt x="547982" y="386287"/>
                      </a:cubicBezTo>
                      <a:cubicBezTo>
                        <a:pt x="550744" y="328852"/>
                        <a:pt x="549696" y="271130"/>
                        <a:pt x="544743" y="213790"/>
                      </a:cubicBezTo>
                      <a:cubicBezTo>
                        <a:pt x="540076" y="162831"/>
                        <a:pt x="535790" y="107205"/>
                        <a:pt x="508453" y="62533"/>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6" name="Freeform: Shape 435">
                  <a:extLst>
                    <a:ext uri="{FF2B5EF4-FFF2-40B4-BE49-F238E27FC236}">
                      <a16:creationId xmlns:a16="http://schemas.microsoft.com/office/drawing/2014/main" id="{FE718E27-9266-89C7-1D66-6060AFFFCD55}"/>
                    </a:ext>
                  </a:extLst>
                </p:cNvPr>
                <p:cNvSpPr/>
                <p:nvPr/>
              </p:nvSpPr>
              <p:spPr>
                <a:xfrm>
                  <a:off x="6971343" y="2825449"/>
                  <a:ext cx="536558" cy="498341"/>
                </a:xfrm>
                <a:custGeom>
                  <a:avLst/>
                  <a:gdLst>
                    <a:gd name="connsiteX0" fmla="*/ 480064 w 536558"/>
                    <a:gd name="connsiteY0" fmla="*/ 81962 h 498341"/>
                    <a:gd name="connsiteX1" fmla="*/ 268037 w 536558"/>
                    <a:gd name="connsiteY1" fmla="*/ 111965 h 498341"/>
                    <a:gd name="connsiteX2" fmla="*/ 200505 w 536558"/>
                    <a:gd name="connsiteY2" fmla="*/ 23859 h 498341"/>
                    <a:gd name="connsiteX3" fmla="*/ 82014 w 536558"/>
                    <a:gd name="connsiteY3" fmla="*/ 8524 h 498341"/>
                    <a:gd name="connsiteX4" fmla="*/ 575 w 536558"/>
                    <a:gd name="connsiteY4" fmla="*/ 213883 h 498341"/>
                    <a:gd name="connsiteX5" fmla="*/ 32103 w 536558"/>
                    <a:gd name="connsiteY5" fmla="*/ 381904 h 498341"/>
                    <a:gd name="connsiteX6" fmla="*/ 41723 w 536558"/>
                    <a:gd name="connsiteY6" fmla="*/ 389333 h 498341"/>
                    <a:gd name="connsiteX7" fmla="*/ 174026 w 536558"/>
                    <a:gd name="connsiteY7" fmla="*/ 478106 h 498341"/>
                    <a:gd name="connsiteX8" fmla="*/ 294136 w 536558"/>
                    <a:gd name="connsiteY8" fmla="*/ 493918 h 498341"/>
                    <a:gd name="connsiteX9" fmla="*/ 351381 w 536558"/>
                    <a:gd name="connsiteY9" fmla="*/ 496299 h 498341"/>
                    <a:gd name="connsiteX10" fmla="*/ 391291 w 536558"/>
                    <a:gd name="connsiteY10" fmla="*/ 465248 h 498341"/>
                    <a:gd name="connsiteX11" fmla="*/ 522450 w 536558"/>
                    <a:gd name="connsiteY11" fmla="*/ 275605 h 498341"/>
                    <a:gd name="connsiteX12" fmla="*/ 480064 w 536558"/>
                    <a:gd name="connsiteY12" fmla="*/ 81962 h 4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6558" h="498341">
                      <a:moveTo>
                        <a:pt x="480064" y="81962"/>
                      </a:moveTo>
                      <a:cubicBezTo>
                        <a:pt x="411960" y="35956"/>
                        <a:pt x="328616" y="68627"/>
                        <a:pt x="268037" y="111965"/>
                      </a:cubicBezTo>
                      <a:cubicBezTo>
                        <a:pt x="253369" y="77294"/>
                        <a:pt x="231842" y="45481"/>
                        <a:pt x="200505" y="23859"/>
                      </a:cubicBezTo>
                      <a:cubicBezTo>
                        <a:pt x="166596" y="523"/>
                        <a:pt x="120590" y="-7859"/>
                        <a:pt x="82014" y="8524"/>
                      </a:cubicBezTo>
                      <a:cubicBezTo>
                        <a:pt x="4862" y="41099"/>
                        <a:pt x="-2568" y="142064"/>
                        <a:pt x="575" y="213883"/>
                      </a:cubicBezTo>
                      <a:cubicBezTo>
                        <a:pt x="3052" y="271033"/>
                        <a:pt x="13720" y="327707"/>
                        <a:pt x="32103" y="381904"/>
                      </a:cubicBezTo>
                      <a:cubicBezTo>
                        <a:pt x="33722" y="386762"/>
                        <a:pt x="37628" y="389048"/>
                        <a:pt x="41723" y="389333"/>
                      </a:cubicBezTo>
                      <a:cubicBezTo>
                        <a:pt x="63440" y="439625"/>
                        <a:pt x="120876" y="467819"/>
                        <a:pt x="174026" y="478106"/>
                      </a:cubicBezTo>
                      <a:cubicBezTo>
                        <a:pt x="213554" y="485822"/>
                        <a:pt x="254131" y="489155"/>
                        <a:pt x="294136" y="493918"/>
                      </a:cubicBezTo>
                      <a:cubicBezTo>
                        <a:pt x="312519" y="496109"/>
                        <a:pt x="332998" y="501157"/>
                        <a:pt x="351381" y="496299"/>
                      </a:cubicBezTo>
                      <a:cubicBezTo>
                        <a:pt x="368431" y="491822"/>
                        <a:pt x="379861" y="477725"/>
                        <a:pt x="391291" y="465248"/>
                      </a:cubicBezTo>
                      <a:cubicBezTo>
                        <a:pt x="443107" y="408669"/>
                        <a:pt x="495209" y="348471"/>
                        <a:pt x="522450" y="275605"/>
                      </a:cubicBezTo>
                      <a:cubicBezTo>
                        <a:pt x="547024" y="209787"/>
                        <a:pt x="543405" y="124729"/>
                        <a:pt x="480064" y="81962"/>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7" name="Freeform: Shape 436">
                  <a:extLst>
                    <a:ext uri="{FF2B5EF4-FFF2-40B4-BE49-F238E27FC236}">
                      <a16:creationId xmlns:a16="http://schemas.microsoft.com/office/drawing/2014/main" id="{28E057EC-5CE6-7510-A4EB-C21E4FB6D828}"/>
                    </a:ext>
                  </a:extLst>
                </p:cNvPr>
                <p:cNvSpPr/>
                <p:nvPr/>
              </p:nvSpPr>
              <p:spPr>
                <a:xfrm>
                  <a:off x="6448249" y="2678604"/>
                  <a:ext cx="563983" cy="426758"/>
                </a:xfrm>
                <a:custGeom>
                  <a:avLst/>
                  <a:gdLst>
                    <a:gd name="connsiteX0" fmla="*/ 487664 w 563983"/>
                    <a:gd name="connsiteY0" fmla="*/ 7636 h 426758"/>
                    <a:gd name="connsiteX1" fmla="*/ 294021 w 563983"/>
                    <a:gd name="connsiteY1" fmla="*/ 102886 h 426758"/>
                    <a:gd name="connsiteX2" fmla="*/ 111903 w 563983"/>
                    <a:gd name="connsiteY2" fmla="*/ 6684 h 426758"/>
                    <a:gd name="connsiteX3" fmla="*/ 460 w 563983"/>
                    <a:gd name="connsiteY3" fmla="*/ 193279 h 426758"/>
                    <a:gd name="connsiteX4" fmla="*/ 36560 w 563983"/>
                    <a:gd name="connsiteY4" fmla="*/ 317961 h 426758"/>
                    <a:gd name="connsiteX5" fmla="*/ 37322 w 563983"/>
                    <a:gd name="connsiteY5" fmla="*/ 319771 h 426758"/>
                    <a:gd name="connsiteX6" fmla="*/ 39227 w 563983"/>
                    <a:gd name="connsiteY6" fmla="*/ 323295 h 426758"/>
                    <a:gd name="connsiteX7" fmla="*/ 49990 w 563983"/>
                    <a:gd name="connsiteY7" fmla="*/ 343107 h 426758"/>
                    <a:gd name="connsiteX8" fmla="*/ 56753 w 563983"/>
                    <a:gd name="connsiteY8" fmla="*/ 348536 h 426758"/>
                    <a:gd name="connsiteX9" fmla="*/ 215249 w 563983"/>
                    <a:gd name="connsiteY9" fmla="*/ 422260 h 426758"/>
                    <a:gd name="connsiteX10" fmla="*/ 336788 w 563983"/>
                    <a:gd name="connsiteY10" fmla="*/ 424260 h 426758"/>
                    <a:gd name="connsiteX11" fmla="*/ 394605 w 563983"/>
                    <a:gd name="connsiteY11" fmla="*/ 417402 h 426758"/>
                    <a:gd name="connsiteX12" fmla="*/ 447945 w 563983"/>
                    <a:gd name="connsiteY12" fmla="*/ 402162 h 426758"/>
                    <a:gd name="connsiteX13" fmla="*/ 514906 w 563983"/>
                    <a:gd name="connsiteY13" fmla="*/ 309198 h 426758"/>
                    <a:gd name="connsiteX14" fmla="*/ 558816 w 563983"/>
                    <a:gd name="connsiteY14" fmla="*/ 191755 h 426758"/>
                    <a:gd name="connsiteX15" fmla="*/ 487664 w 563983"/>
                    <a:gd name="connsiteY15" fmla="*/ 7636 h 42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983" h="426758">
                      <a:moveTo>
                        <a:pt x="487664" y="7636"/>
                      </a:moveTo>
                      <a:cubicBezTo>
                        <a:pt x="409274" y="-22558"/>
                        <a:pt x="340884" y="42498"/>
                        <a:pt x="294021" y="102886"/>
                      </a:cubicBezTo>
                      <a:cubicBezTo>
                        <a:pt x="248110" y="46498"/>
                        <a:pt x="187055" y="-14462"/>
                        <a:pt x="111903" y="6684"/>
                      </a:cubicBezTo>
                      <a:cubicBezTo>
                        <a:pt x="36370" y="27925"/>
                        <a:pt x="-4874" y="114412"/>
                        <a:pt x="460" y="193279"/>
                      </a:cubicBezTo>
                      <a:cubicBezTo>
                        <a:pt x="3413" y="237284"/>
                        <a:pt x="17224" y="279194"/>
                        <a:pt x="36560" y="317961"/>
                      </a:cubicBezTo>
                      <a:cubicBezTo>
                        <a:pt x="36751" y="318532"/>
                        <a:pt x="37036" y="319199"/>
                        <a:pt x="37322" y="319771"/>
                      </a:cubicBezTo>
                      <a:cubicBezTo>
                        <a:pt x="37989" y="321009"/>
                        <a:pt x="38656" y="322152"/>
                        <a:pt x="39227" y="323295"/>
                      </a:cubicBezTo>
                      <a:cubicBezTo>
                        <a:pt x="42656" y="329962"/>
                        <a:pt x="46276" y="336630"/>
                        <a:pt x="49990" y="343107"/>
                      </a:cubicBezTo>
                      <a:cubicBezTo>
                        <a:pt x="51800" y="346155"/>
                        <a:pt x="54181" y="347869"/>
                        <a:pt x="56753" y="348536"/>
                      </a:cubicBezTo>
                      <a:cubicBezTo>
                        <a:pt x="96092" y="394542"/>
                        <a:pt x="159052" y="414259"/>
                        <a:pt x="215249" y="422260"/>
                      </a:cubicBezTo>
                      <a:cubicBezTo>
                        <a:pt x="255540" y="427975"/>
                        <a:pt x="296307" y="427784"/>
                        <a:pt x="336788" y="424260"/>
                      </a:cubicBezTo>
                      <a:cubicBezTo>
                        <a:pt x="356124" y="422641"/>
                        <a:pt x="375365" y="420164"/>
                        <a:pt x="394605" y="417402"/>
                      </a:cubicBezTo>
                      <a:cubicBezTo>
                        <a:pt x="412893" y="414735"/>
                        <a:pt x="431562" y="411973"/>
                        <a:pt x="447945" y="402162"/>
                      </a:cubicBezTo>
                      <a:cubicBezTo>
                        <a:pt x="479282" y="383302"/>
                        <a:pt x="498618" y="341773"/>
                        <a:pt x="514906" y="309198"/>
                      </a:cubicBezTo>
                      <a:cubicBezTo>
                        <a:pt x="533384" y="272241"/>
                        <a:pt x="550053" y="232712"/>
                        <a:pt x="558816" y="191755"/>
                      </a:cubicBezTo>
                      <a:cubicBezTo>
                        <a:pt x="573866" y="122127"/>
                        <a:pt x="557768" y="34592"/>
                        <a:pt x="487664" y="7636"/>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nvGrpSpPr>
              <p:cNvPr id="427" name="Graphic 57">
                <a:extLst>
                  <a:ext uri="{FF2B5EF4-FFF2-40B4-BE49-F238E27FC236}">
                    <a16:creationId xmlns:a16="http://schemas.microsoft.com/office/drawing/2014/main" id="{C9B8A201-5F7F-E610-5B8A-3ECDB936D852}"/>
                  </a:ext>
                </a:extLst>
              </p:cNvPr>
              <p:cNvGrpSpPr/>
              <p:nvPr/>
            </p:nvGrpSpPr>
            <p:grpSpPr>
              <a:xfrm>
                <a:off x="6212504" y="2898831"/>
                <a:ext cx="1166629" cy="807223"/>
                <a:chOff x="6212504" y="2898831"/>
                <a:chExt cx="1166629" cy="807223"/>
              </a:xfrm>
              <a:solidFill>
                <a:srgbClr val="EE6A6A"/>
              </a:solidFill>
            </p:grpSpPr>
            <p:sp>
              <p:nvSpPr>
                <p:cNvPr id="433" name="Freeform: Shape 432">
                  <a:extLst>
                    <a:ext uri="{FF2B5EF4-FFF2-40B4-BE49-F238E27FC236}">
                      <a16:creationId xmlns:a16="http://schemas.microsoft.com/office/drawing/2014/main" id="{354B5E1C-5FFF-B3DB-EF2C-5E952AF11956}"/>
                    </a:ext>
                  </a:extLst>
                </p:cNvPr>
                <p:cNvSpPr/>
                <p:nvPr/>
              </p:nvSpPr>
              <p:spPr>
                <a:xfrm>
                  <a:off x="6212504" y="2898831"/>
                  <a:ext cx="628457" cy="807223"/>
                </a:xfrm>
                <a:custGeom>
                  <a:avLst/>
                  <a:gdLst>
                    <a:gd name="connsiteX0" fmla="*/ 505192 w 628457"/>
                    <a:gd name="connsiteY0" fmla="*/ 7 h 807223"/>
                    <a:gd name="connsiteX1" fmla="*/ 378224 w 628457"/>
                    <a:gd name="connsiteY1" fmla="*/ 99067 h 807223"/>
                    <a:gd name="connsiteX2" fmla="*/ 250493 w 628457"/>
                    <a:gd name="connsiteY2" fmla="*/ 58776 h 807223"/>
                    <a:gd name="connsiteX3" fmla="*/ 159339 w 628457"/>
                    <a:gd name="connsiteY3" fmla="*/ 127071 h 807223"/>
                    <a:gd name="connsiteX4" fmla="*/ 228967 w 628457"/>
                    <a:gd name="connsiteY4" fmla="*/ 363100 h 807223"/>
                    <a:gd name="connsiteX5" fmla="*/ 254303 w 628457"/>
                    <a:gd name="connsiteY5" fmla="*/ 385103 h 807223"/>
                    <a:gd name="connsiteX6" fmla="*/ 222109 w 628457"/>
                    <a:gd name="connsiteY6" fmla="*/ 472638 h 807223"/>
                    <a:gd name="connsiteX7" fmla="*/ 88568 w 628457"/>
                    <a:gd name="connsiteY7" fmla="*/ 424155 h 807223"/>
                    <a:gd name="connsiteX8" fmla="*/ 7415 w 628457"/>
                    <a:gd name="connsiteY8" fmla="*/ 460160 h 807223"/>
                    <a:gd name="connsiteX9" fmla="*/ 5891 w 628457"/>
                    <a:gd name="connsiteY9" fmla="*/ 513024 h 807223"/>
                    <a:gd name="connsiteX10" fmla="*/ 27227 w 628457"/>
                    <a:gd name="connsiteY10" fmla="*/ 572841 h 807223"/>
                    <a:gd name="connsiteX11" fmla="*/ 84854 w 628457"/>
                    <a:gd name="connsiteY11" fmla="*/ 707143 h 807223"/>
                    <a:gd name="connsiteX12" fmla="*/ 102665 w 628457"/>
                    <a:gd name="connsiteY12" fmla="*/ 707334 h 807223"/>
                    <a:gd name="connsiteX13" fmla="*/ 214679 w 628457"/>
                    <a:gd name="connsiteY13" fmla="*/ 747243 h 807223"/>
                    <a:gd name="connsiteX14" fmla="*/ 270210 w 628457"/>
                    <a:gd name="connsiteY14" fmla="*/ 776866 h 807223"/>
                    <a:gd name="connsiteX15" fmla="*/ 322121 w 628457"/>
                    <a:gd name="connsiteY15" fmla="*/ 805536 h 807223"/>
                    <a:gd name="connsiteX16" fmla="*/ 385843 w 628457"/>
                    <a:gd name="connsiteY16" fmla="*/ 798583 h 807223"/>
                    <a:gd name="connsiteX17" fmla="*/ 452233 w 628457"/>
                    <a:gd name="connsiteY17" fmla="*/ 779724 h 807223"/>
                    <a:gd name="connsiteX18" fmla="*/ 499763 w 628457"/>
                    <a:gd name="connsiteY18" fmla="*/ 750863 h 807223"/>
                    <a:gd name="connsiteX19" fmla="*/ 514050 w 628457"/>
                    <a:gd name="connsiteY19" fmla="*/ 690379 h 807223"/>
                    <a:gd name="connsiteX20" fmla="*/ 499953 w 628457"/>
                    <a:gd name="connsiteY20" fmla="*/ 448635 h 807223"/>
                    <a:gd name="connsiteX21" fmla="*/ 536434 w 628457"/>
                    <a:gd name="connsiteY21" fmla="*/ 433109 h 807223"/>
                    <a:gd name="connsiteX22" fmla="*/ 590250 w 628457"/>
                    <a:gd name="connsiteY22" fmla="*/ 369672 h 807223"/>
                    <a:gd name="connsiteX23" fmla="*/ 617492 w 628457"/>
                    <a:gd name="connsiteY23" fmla="*/ 280423 h 807223"/>
                    <a:gd name="connsiteX24" fmla="*/ 617396 w 628457"/>
                    <a:gd name="connsiteY24" fmla="*/ 96400 h 807223"/>
                    <a:gd name="connsiteX25" fmla="*/ 505192 w 628457"/>
                    <a:gd name="connsiteY25" fmla="*/ 7 h 80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8457" h="807223">
                      <a:moveTo>
                        <a:pt x="505192" y="7"/>
                      </a:moveTo>
                      <a:cubicBezTo>
                        <a:pt x="444327" y="769"/>
                        <a:pt x="401846" y="47346"/>
                        <a:pt x="378224" y="99067"/>
                      </a:cubicBezTo>
                      <a:cubicBezTo>
                        <a:pt x="340219" y="74778"/>
                        <a:pt x="296499" y="52966"/>
                        <a:pt x="250493" y="58776"/>
                      </a:cubicBezTo>
                      <a:cubicBezTo>
                        <a:pt x="210107" y="63825"/>
                        <a:pt x="177151" y="91161"/>
                        <a:pt x="159339" y="127071"/>
                      </a:cubicBezTo>
                      <a:cubicBezTo>
                        <a:pt x="116858" y="212319"/>
                        <a:pt x="165816" y="303664"/>
                        <a:pt x="228967" y="363100"/>
                      </a:cubicBezTo>
                      <a:cubicBezTo>
                        <a:pt x="237158" y="370815"/>
                        <a:pt x="245636" y="378150"/>
                        <a:pt x="254303" y="385103"/>
                      </a:cubicBezTo>
                      <a:cubicBezTo>
                        <a:pt x="231062" y="409392"/>
                        <a:pt x="224109" y="440634"/>
                        <a:pt x="222109" y="472638"/>
                      </a:cubicBezTo>
                      <a:cubicBezTo>
                        <a:pt x="188009" y="437681"/>
                        <a:pt x="137432" y="419393"/>
                        <a:pt x="88568" y="424155"/>
                      </a:cubicBezTo>
                      <a:cubicBezTo>
                        <a:pt x="60946" y="426918"/>
                        <a:pt x="24751" y="436633"/>
                        <a:pt x="7415" y="460160"/>
                      </a:cubicBezTo>
                      <a:cubicBezTo>
                        <a:pt x="-4396" y="476257"/>
                        <a:pt x="81" y="495593"/>
                        <a:pt x="5891" y="513024"/>
                      </a:cubicBezTo>
                      <a:cubicBezTo>
                        <a:pt x="12559" y="533121"/>
                        <a:pt x="19703" y="553029"/>
                        <a:pt x="27227" y="572841"/>
                      </a:cubicBezTo>
                      <a:cubicBezTo>
                        <a:pt x="44467" y="618370"/>
                        <a:pt x="63708" y="663233"/>
                        <a:pt x="84854" y="707143"/>
                      </a:cubicBezTo>
                      <a:cubicBezTo>
                        <a:pt x="88854" y="715525"/>
                        <a:pt x="98474" y="713430"/>
                        <a:pt x="102665" y="707334"/>
                      </a:cubicBezTo>
                      <a:cubicBezTo>
                        <a:pt x="140575" y="719049"/>
                        <a:pt x="178484" y="731051"/>
                        <a:pt x="214679" y="747243"/>
                      </a:cubicBezTo>
                      <a:cubicBezTo>
                        <a:pt x="233825" y="755816"/>
                        <a:pt x="252494" y="765531"/>
                        <a:pt x="270210" y="776866"/>
                      </a:cubicBezTo>
                      <a:cubicBezTo>
                        <a:pt x="286688" y="787439"/>
                        <a:pt x="302595" y="801060"/>
                        <a:pt x="322121" y="805536"/>
                      </a:cubicBezTo>
                      <a:cubicBezTo>
                        <a:pt x="343362" y="810394"/>
                        <a:pt x="365270" y="803727"/>
                        <a:pt x="385843" y="798583"/>
                      </a:cubicBezTo>
                      <a:cubicBezTo>
                        <a:pt x="408132" y="793059"/>
                        <a:pt x="430325" y="786772"/>
                        <a:pt x="452233" y="779724"/>
                      </a:cubicBezTo>
                      <a:cubicBezTo>
                        <a:pt x="470235" y="773913"/>
                        <a:pt x="490523" y="769151"/>
                        <a:pt x="499763" y="750863"/>
                      </a:cubicBezTo>
                      <a:cubicBezTo>
                        <a:pt x="508907" y="732861"/>
                        <a:pt x="510431" y="710001"/>
                        <a:pt x="514050" y="690379"/>
                      </a:cubicBezTo>
                      <a:cubicBezTo>
                        <a:pt x="528623" y="609893"/>
                        <a:pt x="536529" y="524454"/>
                        <a:pt x="499953" y="448635"/>
                      </a:cubicBezTo>
                      <a:cubicBezTo>
                        <a:pt x="512621" y="444539"/>
                        <a:pt x="524813" y="439395"/>
                        <a:pt x="536434" y="433109"/>
                      </a:cubicBezTo>
                      <a:cubicBezTo>
                        <a:pt x="562532" y="419107"/>
                        <a:pt x="578820" y="396342"/>
                        <a:pt x="590250" y="369672"/>
                      </a:cubicBezTo>
                      <a:cubicBezTo>
                        <a:pt x="602442" y="341097"/>
                        <a:pt x="611396" y="310903"/>
                        <a:pt x="617492" y="280423"/>
                      </a:cubicBezTo>
                      <a:cubicBezTo>
                        <a:pt x="629398" y="221654"/>
                        <a:pt x="634636" y="154693"/>
                        <a:pt x="617396" y="96400"/>
                      </a:cubicBezTo>
                      <a:cubicBezTo>
                        <a:pt x="602347" y="45822"/>
                        <a:pt x="561484" y="-660"/>
                        <a:pt x="505192" y="7"/>
                      </a:cubicBezTo>
                      <a:close/>
                    </a:path>
                  </a:pathLst>
                </a:custGeom>
                <a:solidFill>
                  <a:srgbClr val="EE6A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4" name="Freeform: Shape 433">
                  <a:extLst>
                    <a:ext uri="{FF2B5EF4-FFF2-40B4-BE49-F238E27FC236}">
                      <a16:creationId xmlns:a16="http://schemas.microsoft.com/office/drawing/2014/main" id="{A8C86437-275C-47CD-0643-A49ACAF0B924}"/>
                    </a:ext>
                  </a:extLst>
                </p:cNvPr>
                <p:cNvSpPr/>
                <p:nvPr/>
              </p:nvSpPr>
              <p:spPr>
                <a:xfrm>
                  <a:off x="6872172" y="2981922"/>
                  <a:ext cx="506960" cy="462784"/>
                </a:xfrm>
                <a:custGeom>
                  <a:avLst/>
                  <a:gdLst>
                    <a:gd name="connsiteX0" fmla="*/ 435407 w 506960"/>
                    <a:gd name="connsiteY0" fmla="*/ 89033 h 462784"/>
                    <a:gd name="connsiteX1" fmla="*/ 271958 w 506960"/>
                    <a:gd name="connsiteY1" fmla="*/ 134848 h 462784"/>
                    <a:gd name="connsiteX2" fmla="*/ 213855 w 506960"/>
                    <a:gd name="connsiteY2" fmla="*/ 36455 h 462784"/>
                    <a:gd name="connsiteX3" fmla="*/ 99269 w 506960"/>
                    <a:gd name="connsiteY3" fmla="*/ 4546 h 462784"/>
                    <a:gd name="connsiteX4" fmla="*/ 15640 w 506960"/>
                    <a:gd name="connsiteY4" fmla="*/ 84270 h 462784"/>
                    <a:gd name="connsiteX5" fmla="*/ 4210 w 506960"/>
                    <a:gd name="connsiteY5" fmla="*/ 226193 h 462784"/>
                    <a:gd name="connsiteX6" fmla="*/ 41071 w 506960"/>
                    <a:gd name="connsiteY6" fmla="*/ 363543 h 462784"/>
                    <a:gd name="connsiteX7" fmla="*/ 40595 w 506960"/>
                    <a:gd name="connsiteY7" fmla="*/ 374211 h 462784"/>
                    <a:gd name="connsiteX8" fmla="*/ 113271 w 506960"/>
                    <a:gd name="connsiteY8" fmla="*/ 426408 h 462784"/>
                    <a:gd name="connsiteX9" fmla="*/ 224333 w 506960"/>
                    <a:gd name="connsiteY9" fmla="*/ 458317 h 462784"/>
                    <a:gd name="connsiteX10" fmla="*/ 332155 w 506960"/>
                    <a:gd name="connsiteY10" fmla="*/ 455936 h 462784"/>
                    <a:gd name="connsiteX11" fmla="*/ 417309 w 506960"/>
                    <a:gd name="connsiteY11" fmla="*/ 408882 h 462784"/>
                    <a:gd name="connsiteX12" fmla="*/ 504939 w 506960"/>
                    <a:gd name="connsiteY12" fmla="*/ 244671 h 462784"/>
                    <a:gd name="connsiteX13" fmla="*/ 435407 w 506960"/>
                    <a:gd name="connsiteY13" fmla="*/ 89033 h 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960" h="462784">
                      <a:moveTo>
                        <a:pt x="435407" y="89033"/>
                      </a:moveTo>
                      <a:cubicBezTo>
                        <a:pt x="376256" y="61505"/>
                        <a:pt x="308153" y="83603"/>
                        <a:pt x="271958" y="134848"/>
                      </a:cubicBezTo>
                      <a:cubicBezTo>
                        <a:pt x="258527" y="98748"/>
                        <a:pt x="242144" y="63125"/>
                        <a:pt x="213855" y="36455"/>
                      </a:cubicBezTo>
                      <a:cubicBezTo>
                        <a:pt x="183280" y="7594"/>
                        <a:pt x="140703" y="-8408"/>
                        <a:pt x="99269" y="4546"/>
                      </a:cubicBezTo>
                      <a:cubicBezTo>
                        <a:pt x="61074" y="16547"/>
                        <a:pt x="30975" y="47885"/>
                        <a:pt x="15640" y="84270"/>
                      </a:cubicBezTo>
                      <a:cubicBezTo>
                        <a:pt x="-3220" y="129038"/>
                        <a:pt x="-2267" y="178853"/>
                        <a:pt x="4210" y="226193"/>
                      </a:cubicBezTo>
                      <a:cubicBezTo>
                        <a:pt x="10687" y="273437"/>
                        <a:pt x="23165" y="319442"/>
                        <a:pt x="41071" y="363543"/>
                      </a:cubicBezTo>
                      <a:cubicBezTo>
                        <a:pt x="39262" y="366496"/>
                        <a:pt x="38690" y="370211"/>
                        <a:pt x="40595" y="374211"/>
                      </a:cubicBezTo>
                      <a:cubicBezTo>
                        <a:pt x="54407" y="402977"/>
                        <a:pt x="84982" y="415931"/>
                        <a:pt x="113271" y="426408"/>
                      </a:cubicBezTo>
                      <a:cubicBezTo>
                        <a:pt x="149371" y="439838"/>
                        <a:pt x="186233" y="452030"/>
                        <a:pt x="224333" y="458317"/>
                      </a:cubicBezTo>
                      <a:cubicBezTo>
                        <a:pt x="260051" y="464222"/>
                        <a:pt x="296913" y="465080"/>
                        <a:pt x="332155" y="455936"/>
                      </a:cubicBezTo>
                      <a:cubicBezTo>
                        <a:pt x="364064" y="447649"/>
                        <a:pt x="393020" y="430980"/>
                        <a:pt x="417309" y="408882"/>
                      </a:cubicBezTo>
                      <a:cubicBezTo>
                        <a:pt x="463219" y="367163"/>
                        <a:pt x="496081" y="306107"/>
                        <a:pt x="504939" y="244671"/>
                      </a:cubicBezTo>
                      <a:cubicBezTo>
                        <a:pt x="513607" y="183711"/>
                        <a:pt x="495128" y="116750"/>
                        <a:pt x="435407" y="89033"/>
                      </a:cubicBezTo>
                      <a:close/>
                    </a:path>
                  </a:pathLst>
                </a:custGeom>
                <a:solidFill>
                  <a:srgbClr val="EE6A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sp>
            <p:nvSpPr>
              <p:cNvPr id="428" name="Freeform: Shape 427">
                <a:extLst>
                  <a:ext uri="{FF2B5EF4-FFF2-40B4-BE49-F238E27FC236}">
                    <a16:creationId xmlns:a16="http://schemas.microsoft.com/office/drawing/2014/main" id="{606F450F-E076-7E02-EF0E-CB16BB4AAC4B}"/>
                  </a:ext>
                </a:extLst>
              </p:cNvPr>
              <p:cNvSpPr/>
              <p:nvPr/>
            </p:nvSpPr>
            <p:spPr>
              <a:xfrm>
                <a:off x="6229686" y="3166418"/>
                <a:ext cx="437179" cy="432969"/>
              </a:xfrm>
              <a:custGeom>
                <a:avLst/>
                <a:gdLst>
                  <a:gd name="connsiteX0" fmla="*/ 424478 w 437179"/>
                  <a:gd name="connsiteY0" fmla="*/ 68271 h 432969"/>
                  <a:gd name="connsiteX1" fmla="*/ 311512 w 437179"/>
                  <a:gd name="connsiteY1" fmla="*/ 1120 h 432969"/>
                  <a:gd name="connsiteX2" fmla="*/ 187306 w 437179"/>
                  <a:gd name="connsiteY2" fmla="*/ 102085 h 432969"/>
                  <a:gd name="connsiteX3" fmla="*/ 73673 w 437179"/>
                  <a:gd name="connsiteY3" fmla="*/ 64652 h 432969"/>
                  <a:gd name="connsiteX4" fmla="*/ 1378 w 437179"/>
                  <a:gd name="connsiteY4" fmla="*/ 142185 h 432969"/>
                  <a:gd name="connsiteX5" fmla="*/ 118535 w 437179"/>
                  <a:gd name="connsiteY5" fmla="*/ 349640 h 432969"/>
                  <a:gd name="connsiteX6" fmla="*/ 238074 w 437179"/>
                  <a:gd name="connsiteY6" fmla="*/ 409933 h 432969"/>
                  <a:gd name="connsiteX7" fmla="*/ 308750 w 437179"/>
                  <a:gd name="connsiteY7" fmla="*/ 432126 h 432969"/>
                  <a:gd name="connsiteX8" fmla="*/ 364947 w 437179"/>
                  <a:gd name="connsiteY8" fmla="*/ 384978 h 432969"/>
                  <a:gd name="connsiteX9" fmla="*/ 428288 w 437179"/>
                  <a:gd name="connsiteY9" fmla="*/ 227625 h 432969"/>
                  <a:gd name="connsiteX10" fmla="*/ 424478 w 437179"/>
                  <a:gd name="connsiteY10" fmla="*/ 68271 h 43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79" h="432969">
                    <a:moveTo>
                      <a:pt x="424478" y="68271"/>
                    </a:moveTo>
                    <a:cubicBezTo>
                      <a:pt x="406095" y="20742"/>
                      <a:pt x="362375" y="-5928"/>
                      <a:pt x="311512" y="1120"/>
                    </a:cubicBezTo>
                    <a:cubicBezTo>
                      <a:pt x="253981" y="9026"/>
                      <a:pt x="214357" y="53889"/>
                      <a:pt x="187306" y="102085"/>
                    </a:cubicBezTo>
                    <a:cubicBezTo>
                      <a:pt x="153302" y="79416"/>
                      <a:pt x="115964" y="58651"/>
                      <a:pt x="73673" y="64652"/>
                    </a:cubicBezTo>
                    <a:cubicBezTo>
                      <a:pt x="32810" y="70462"/>
                      <a:pt x="6807" y="102466"/>
                      <a:pt x="1378" y="142185"/>
                    </a:cubicBezTo>
                    <a:cubicBezTo>
                      <a:pt x="-10147" y="227339"/>
                      <a:pt x="52527" y="304682"/>
                      <a:pt x="118535" y="349640"/>
                    </a:cubicBezTo>
                    <a:cubicBezTo>
                      <a:pt x="155588" y="374786"/>
                      <a:pt x="196640" y="393169"/>
                      <a:pt x="238074" y="409933"/>
                    </a:cubicBezTo>
                    <a:cubicBezTo>
                      <a:pt x="259029" y="423649"/>
                      <a:pt x="283127" y="436413"/>
                      <a:pt x="308750" y="432126"/>
                    </a:cubicBezTo>
                    <a:cubicBezTo>
                      <a:pt x="335039" y="427745"/>
                      <a:pt x="351422" y="405933"/>
                      <a:pt x="364947" y="384978"/>
                    </a:cubicBezTo>
                    <a:cubicBezTo>
                      <a:pt x="395903" y="337353"/>
                      <a:pt x="417525" y="283346"/>
                      <a:pt x="428288" y="227625"/>
                    </a:cubicBezTo>
                    <a:cubicBezTo>
                      <a:pt x="438004" y="176856"/>
                      <a:pt x="443528" y="117706"/>
                      <a:pt x="424478" y="68271"/>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nvGrpSpPr>
              <p:cNvPr id="429" name="Graphic 57">
                <a:extLst>
                  <a:ext uri="{FF2B5EF4-FFF2-40B4-BE49-F238E27FC236}">
                    <a16:creationId xmlns:a16="http://schemas.microsoft.com/office/drawing/2014/main" id="{9E3EDDCA-C4FF-C0FD-BBF2-553DCEB30285}"/>
                  </a:ext>
                </a:extLst>
              </p:cNvPr>
              <p:cNvGrpSpPr/>
              <p:nvPr/>
            </p:nvGrpSpPr>
            <p:grpSpPr>
              <a:xfrm>
                <a:off x="6698045" y="3004683"/>
                <a:ext cx="876893" cy="612048"/>
                <a:chOff x="6698045" y="3004683"/>
                <a:chExt cx="876893" cy="612048"/>
              </a:xfrm>
              <a:solidFill>
                <a:srgbClr val="FF9C9C"/>
              </a:solidFill>
            </p:grpSpPr>
            <p:sp>
              <p:nvSpPr>
                <p:cNvPr id="431" name="Freeform: Shape 430">
                  <a:extLst>
                    <a:ext uri="{FF2B5EF4-FFF2-40B4-BE49-F238E27FC236}">
                      <a16:creationId xmlns:a16="http://schemas.microsoft.com/office/drawing/2014/main" id="{18425008-AB9E-29C3-6435-D43C9E340F95}"/>
                    </a:ext>
                  </a:extLst>
                </p:cNvPr>
                <p:cNvSpPr/>
                <p:nvPr/>
              </p:nvSpPr>
              <p:spPr>
                <a:xfrm>
                  <a:off x="7069740" y="3213982"/>
                  <a:ext cx="505199" cy="402749"/>
                </a:xfrm>
                <a:custGeom>
                  <a:avLst/>
                  <a:gdLst>
                    <a:gd name="connsiteX0" fmla="*/ 442151 w 505199"/>
                    <a:gd name="connsiteY0" fmla="*/ 60522 h 402749"/>
                    <a:gd name="connsiteX1" fmla="*/ 328803 w 505199"/>
                    <a:gd name="connsiteY1" fmla="*/ 100146 h 402749"/>
                    <a:gd name="connsiteX2" fmla="*/ 206121 w 505199"/>
                    <a:gd name="connsiteY2" fmla="*/ 4039 h 402749"/>
                    <a:gd name="connsiteX3" fmla="*/ 46577 w 505199"/>
                    <a:gd name="connsiteY3" fmla="*/ 56617 h 402749"/>
                    <a:gd name="connsiteX4" fmla="*/ 95 w 505199"/>
                    <a:gd name="connsiteY4" fmla="*/ 232163 h 402749"/>
                    <a:gd name="connsiteX5" fmla="*/ 15145 w 505199"/>
                    <a:gd name="connsiteY5" fmla="*/ 342748 h 402749"/>
                    <a:gd name="connsiteX6" fmla="*/ 32766 w 505199"/>
                    <a:gd name="connsiteY6" fmla="*/ 384372 h 402749"/>
                    <a:gd name="connsiteX7" fmla="*/ 74581 w 505199"/>
                    <a:gd name="connsiteY7" fmla="*/ 396945 h 402749"/>
                    <a:gd name="connsiteX8" fmla="*/ 318040 w 505199"/>
                    <a:gd name="connsiteY8" fmla="*/ 395898 h 402749"/>
                    <a:gd name="connsiteX9" fmla="*/ 330327 w 505199"/>
                    <a:gd name="connsiteY9" fmla="*/ 401898 h 402749"/>
                    <a:gd name="connsiteX10" fmla="*/ 486537 w 505199"/>
                    <a:gd name="connsiteY10" fmla="*/ 246641 h 402749"/>
                    <a:gd name="connsiteX11" fmla="*/ 442151 w 505199"/>
                    <a:gd name="connsiteY11" fmla="*/ 60522 h 4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199" h="402749">
                      <a:moveTo>
                        <a:pt x="442151" y="60522"/>
                      </a:moveTo>
                      <a:cubicBezTo>
                        <a:pt x="399002" y="50331"/>
                        <a:pt x="360141" y="72524"/>
                        <a:pt x="328803" y="100146"/>
                      </a:cubicBezTo>
                      <a:cubicBezTo>
                        <a:pt x="302991" y="53474"/>
                        <a:pt x="258794" y="15755"/>
                        <a:pt x="206121" y="4039"/>
                      </a:cubicBezTo>
                      <a:cubicBezTo>
                        <a:pt x="148209" y="-8915"/>
                        <a:pt x="84106" y="9468"/>
                        <a:pt x="46577" y="56617"/>
                      </a:cubicBezTo>
                      <a:cubicBezTo>
                        <a:pt x="7716" y="105385"/>
                        <a:pt x="-1048" y="171584"/>
                        <a:pt x="95" y="232163"/>
                      </a:cubicBezTo>
                      <a:cubicBezTo>
                        <a:pt x="762" y="269406"/>
                        <a:pt x="5906" y="306744"/>
                        <a:pt x="15145" y="342748"/>
                      </a:cubicBezTo>
                      <a:cubicBezTo>
                        <a:pt x="18765" y="356940"/>
                        <a:pt x="22289" y="373323"/>
                        <a:pt x="32766" y="384372"/>
                      </a:cubicBezTo>
                      <a:cubicBezTo>
                        <a:pt x="43815" y="395993"/>
                        <a:pt x="59532" y="396945"/>
                        <a:pt x="74581" y="396945"/>
                      </a:cubicBezTo>
                      <a:cubicBezTo>
                        <a:pt x="155734" y="396755"/>
                        <a:pt x="236887" y="396279"/>
                        <a:pt x="318040" y="395898"/>
                      </a:cubicBezTo>
                      <a:cubicBezTo>
                        <a:pt x="319564" y="400851"/>
                        <a:pt x="324136" y="404470"/>
                        <a:pt x="330327" y="401898"/>
                      </a:cubicBezTo>
                      <a:cubicBezTo>
                        <a:pt x="400908" y="373323"/>
                        <a:pt x="457295" y="316935"/>
                        <a:pt x="486537" y="246641"/>
                      </a:cubicBezTo>
                      <a:cubicBezTo>
                        <a:pt x="510731" y="188253"/>
                        <a:pt x="524637" y="79953"/>
                        <a:pt x="442151" y="60522"/>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2" name="Freeform: Shape 431">
                  <a:extLst>
                    <a:ext uri="{FF2B5EF4-FFF2-40B4-BE49-F238E27FC236}">
                      <a16:creationId xmlns:a16="http://schemas.microsoft.com/office/drawing/2014/main" id="{E7F9C965-7BB9-4129-0947-5811268B9230}"/>
                    </a:ext>
                  </a:extLst>
                </p:cNvPr>
                <p:cNvSpPr/>
                <p:nvPr/>
              </p:nvSpPr>
              <p:spPr>
                <a:xfrm>
                  <a:off x="6698045" y="3004683"/>
                  <a:ext cx="419390" cy="417079"/>
                </a:xfrm>
                <a:custGeom>
                  <a:avLst/>
                  <a:gdLst>
                    <a:gd name="connsiteX0" fmla="*/ 399603 w 419390"/>
                    <a:gd name="connsiteY0" fmla="*/ 58652 h 417079"/>
                    <a:gd name="connsiteX1" fmla="*/ 302067 w 419390"/>
                    <a:gd name="connsiteY1" fmla="*/ 73 h 417079"/>
                    <a:gd name="connsiteX2" fmla="*/ 187100 w 419390"/>
                    <a:gd name="connsiteY2" fmla="*/ 71130 h 417079"/>
                    <a:gd name="connsiteX3" fmla="*/ 86039 w 419390"/>
                    <a:gd name="connsiteY3" fmla="*/ 24076 h 417079"/>
                    <a:gd name="connsiteX4" fmla="*/ 4696 w 419390"/>
                    <a:gd name="connsiteY4" fmla="*/ 80464 h 417079"/>
                    <a:gd name="connsiteX5" fmla="*/ 19460 w 419390"/>
                    <a:gd name="connsiteY5" fmla="*/ 206194 h 417079"/>
                    <a:gd name="connsiteX6" fmla="*/ 94993 w 419390"/>
                    <a:gd name="connsiteY6" fmla="*/ 312208 h 417079"/>
                    <a:gd name="connsiteX7" fmla="*/ 217865 w 419390"/>
                    <a:gd name="connsiteY7" fmla="*/ 406600 h 417079"/>
                    <a:gd name="connsiteX8" fmla="*/ 219389 w 419390"/>
                    <a:gd name="connsiteY8" fmla="*/ 407458 h 417079"/>
                    <a:gd name="connsiteX9" fmla="*/ 229772 w 419390"/>
                    <a:gd name="connsiteY9" fmla="*/ 417078 h 417079"/>
                    <a:gd name="connsiteX10" fmla="*/ 287779 w 419390"/>
                    <a:gd name="connsiteY10" fmla="*/ 378216 h 417079"/>
                    <a:gd name="connsiteX11" fmla="*/ 337214 w 419390"/>
                    <a:gd name="connsiteY11" fmla="*/ 318208 h 417079"/>
                    <a:gd name="connsiteX12" fmla="*/ 412080 w 419390"/>
                    <a:gd name="connsiteY12" fmla="*/ 184954 h 417079"/>
                    <a:gd name="connsiteX13" fmla="*/ 399603 w 419390"/>
                    <a:gd name="connsiteY13" fmla="*/ 58652 h 41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390" h="417079">
                      <a:moveTo>
                        <a:pt x="399603" y="58652"/>
                      </a:moveTo>
                      <a:cubicBezTo>
                        <a:pt x="379314" y="23791"/>
                        <a:pt x="343500" y="-1546"/>
                        <a:pt x="302067" y="73"/>
                      </a:cubicBezTo>
                      <a:cubicBezTo>
                        <a:pt x="254442" y="1883"/>
                        <a:pt x="215008" y="34554"/>
                        <a:pt x="187100" y="71130"/>
                      </a:cubicBezTo>
                      <a:cubicBezTo>
                        <a:pt x="157572" y="47603"/>
                        <a:pt x="124997" y="24838"/>
                        <a:pt x="86039" y="24076"/>
                      </a:cubicBezTo>
                      <a:cubicBezTo>
                        <a:pt x="48892" y="23410"/>
                        <a:pt x="14507" y="43412"/>
                        <a:pt x="4696" y="80464"/>
                      </a:cubicBezTo>
                      <a:cubicBezTo>
                        <a:pt x="-6162" y="121612"/>
                        <a:pt x="3077" y="167809"/>
                        <a:pt x="19460" y="206194"/>
                      </a:cubicBezTo>
                      <a:cubicBezTo>
                        <a:pt x="36700" y="246580"/>
                        <a:pt x="63561" y="281823"/>
                        <a:pt x="94993" y="312208"/>
                      </a:cubicBezTo>
                      <a:cubicBezTo>
                        <a:pt x="132236" y="348212"/>
                        <a:pt x="175289" y="377549"/>
                        <a:pt x="217865" y="406600"/>
                      </a:cubicBezTo>
                      <a:cubicBezTo>
                        <a:pt x="218342" y="406981"/>
                        <a:pt x="218913" y="407267"/>
                        <a:pt x="219389" y="407458"/>
                      </a:cubicBezTo>
                      <a:cubicBezTo>
                        <a:pt x="219866" y="412411"/>
                        <a:pt x="223390" y="416983"/>
                        <a:pt x="229772" y="417078"/>
                      </a:cubicBezTo>
                      <a:cubicBezTo>
                        <a:pt x="255299" y="417268"/>
                        <a:pt x="272253" y="395647"/>
                        <a:pt x="287779" y="378216"/>
                      </a:cubicBezTo>
                      <a:cubicBezTo>
                        <a:pt x="305019" y="358880"/>
                        <a:pt x="321497" y="338782"/>
                        <a:pt x="337214" y="318208"/>
                      </a:cubicBezTo>
                      <a:cubicBezTo>
                        <a:pt x="367980" y="277822"/>
                        <a:pt x="397983" y="234293"/>
                        <a:pt x="412080" y="184954"/>
                      </a:cubicBezTo>
                      <a:cubicBezTo>
                        <a:pt x="424177" y="142567"/>
                        <a:pt x="422081" y="97228"/>
                        <a:pt x="399603" y="58652"/>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sp>
            <p:nvSpPr>
              <p:cNvPr id="430" name="Freeform: Shape 429">
                <a:extLst>
                  <a:ext uri="{FF2B5EF4-FFF2-40B4-BE49-F238E27FC236}">
                    <a16:creationId xmlns:a16="http://schemas.microsoft.com/office/drawing/2014/main" id="{53F4027B-7A7A-F364-F2E9-D99098CF8C0E}"/>
                  </a:ext>
                </a:extLst>
              </p:cNvPr>
              <p:cNvSpPr/>
              <p:nvPr/>
            </p:nvSpPr>
            <p:spPr>
              <a:xfrm>
                <a:off x="6616262" y="3283834"/>
                <a:ext cx="589039" cy="374718"/>
              </a:xfrm>
              <a:custGeom>
                <a:avLst/>
                <a:gdLst>
                  <a:gd name="connsiteX0" fmla="*/ 81717 w 589039"/>
                  <a:gd name="connsiteY0" fmla="*/ 374718 h 374718"/>
                  <a:gd name="connsiteX1" fmla="*/ 528058 w 589039"/>
                  <a:gd name="connsiteY1" fmla="*/ 327093 h 374718"/>
                  <a:gd name="connsiteX2" fmla="*/ 540631 w 589039"/>
                  <a:gd name="connsiteY2" fmla="*/ 63822 h 374718"/>
                  <a:gd name="connsiteX3" fmla="*/ 278503 w 589039"/>
                  <a:gd name="connsiteY3" fmla="*/ 85158 h 374718"/>
                  <a:gd name="connsiteX4" fmla="*/ 81717 w 589039"/>
                  <a:gd name="connsiteY4" fmla="*/ 14197 h 374718"/>
                  <a:gd name="connsiteX5" fmla="*/ 81717 w 589039"/>
                  <a:gd name="connsiteY5" fmla="*/ 374718 h 37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039" h="374718">
                    <a:moveTo>
                      <a:pt x="81717" y="374718"/>
                    </a:moveTo>
                    <a:lnTo>
                      <a:pt x="528058" y="327093"/>
                    </a:lnTo>
                    <a:cubicBezTo>
                      <a:pt x="528058" y="327093"/>
                      <a:pt x="656455" y="185647"/>
                      <a:pt x="540631" y="63822"/>
                    </a:cubicBezTo>
                    <a:cubicBezTo>
                      <a:pt x="443476" y="-38286"/>
                      <a:pt x="278503" y="85158"/>
                      <a:pt x="278503" y="85158"/>
                    </a:cubicBezTo>
                    <a:cubicBezTo>
                      <a:pt x="278503" y="85158"/>
                      <a:pt x="220210" y="-41619"/>
                      <a:pt x="81717" y="14197"/>
                    </a:cubicBezTo>
                    <a:cubicBezTo>
                      <a:pt x="-56777" y="69918"/>
                      <a:pt x="6850" y="255846"/>
                      <a:pt x="81717" y="374718"/>
                    </a:cubicBezTo>
                    <a:close/>
                  </a:path>
                </a:pathLst>
              </a:custGeom>
              <a:solidFill>
                <a:srgbClr val="FFC5C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nvGrpSpPr>
            <p:cNvPr id="422" name="Graphic 57">
              <a:extLst>
                <a:ext uri="{FF2B5EF4-FFF2-40B4-BE49-F238E27FC236}">
                  <a16:creationId xmlns:a16="http://schemas.microsoft.com/office/drawing/2014/main" id="{04DCC872-7DD2-2931-91E7-2193EF21984F}"/>
                </a:ext>
              </a:extLst>
            </p:cNvPr>
            <p:cNvGrpSpPr/>
            <p:nvPr/>
          </p:nvGrpSpPr>
          <p:grpSpPr>
            <a:xfrm>
              <a:off x="5196378" y="2893009"/>
              <a:ext cx="2719561" cy="1342648"/>
              <a:chOff x="5196378" y="2893009"/>
              <a:chExt cx="2719561" cy="1342648"/>
            </a:xfrm>
            <a:solidFill>
              <a:srgbClr val="303030"/>
            </a:solidFill>
          </p:grpSpPr>
          <p:sp>
            <p:nvSpPr>
              <p:cNvPr id="423" name="Freeform: Shape 422">
                <a:extLst>
                  <a:ext uri="{FF2B5EF4-FFF2-40B4-BE49-F238E27FC236}">
                    <a16:creationId xmlns:a16="http://schemas.microsoft.com/office/drawing/2014/main" id="{DDE7FE3A-2B12-92C5-435B-AE38D4CBE30B}"/>
                  </a:ext>
                </a:extLst>
              </p:cNvPr>
              <p:cNvSpPr/>
              <p:nvPr/>
            </p:nvSpPr>
            <p:spPr>
              <a:xfrm>
                <a:off x="5349213" y="2980313"/>
                <a:ext cx="2566726" cy="1255344"/>
              </a:xfrm>
              <a:custGeom>
                <a:avLst/>
                <a:gdLst>
                  <a:gd name="connsiteX0" fmla="*/ 2564823 w 2566726"/>
                  <a:gd name="connsiteY0" fmla="*/ 835783 h 1255344"/>
                  <a:gd name="connsiteX1" fmla="*/ 2403374 w 2566726"/>
                  <a:gd name="connsiteY1" fmla="*/ 734532 h 1255344"/>
                  <a:gd name="connsiteX2" fmla="*/ 2176774 w 2566726"/>
                  <a:gd name="connsiteY2" fmla="*/ 762916 h 1255344"/>
                  <a:gd name="connsiteX3" fmla="*/ 2123910 w 2566726"/>
                  <a:gd name="connsiteY3" fmla="*/ 680620 h 1255344"/>
                  <a:gd name="connsiteX4" fmla="*/ 2045806 w 2566726"/>
                  <a:gd name="connsiteY4" fmla="*/ 631948 h 1255344"/>
                  <a:gd name="connsiteX5" fmla="*/ 1926076 w 2566726"/>
                  <a:gd name="connsiteY5" fmla="*/ 619851 h 1255344"/>
                  <a:gd name="connsiteX6" fmla="*/ 1412298 w 2566726"/>
                  <a:gd name="connsiteY6" fmla="*/ 667666 h 1255344"/>
                  <a:gd name="connsiteX7" fmla="*/ 1169696 w 2566726"/>
                  <a:gd name="connsiteY7" fmla="*/ 712910 h 1255344"/>
                  <a:gd name="connsiteX8" fmla="*/ 958717 w 2566726"/>
                  <a:gd name="connsiteY8" fmla="*/ 612040 h 1255344"/>
                  <a:gd name="connsiteX9" fmla="*/ 953383 w 2566726"/>
                  <a:gd name="connsiteY9" fmla="*/ 611945 h 1255344"/>
                  <a:gd name="connsiteX10" fmla="*/ 736880 w 2566726"/>
                  <a:gd name="connsiteY10" fmla="*/ 243994 h 1255344"/>
                  <a:gd name="connsiteX11" fmla="*/ 297397 w 2566726"/>
                  <a:gd name="connsiteY11" fmla="*/ 14156 h 1255344"/>
                  <a:gd name="connsiteX12" fmla="*/ 7836 w 2566726"/>
                  <a:gd name="connsiteY12" fmla="*/ 10822 h 1255344"/>
                  <a:gd name="connsiteX13" fmla="*/ 13551 w 2566726"/>
                  <a:gd name="connsiteY13" fmla="*/ 31682 h 1255344"/>
                  <a:gd name="connsiteX14" fmla="*/ 504279 w 2566726"/>
                  <a:gd name="connsiteY14" fmla="*/ 104358 h 1255344"/>
                  <a:gd name="connsiteX15" fmla="*/ 847656 w 2566726"/>
                  <a:gd name="connsiteY15" fmla="*/ 421159 h 1255344"/>
                  <a:gd name="connsiteX16" fmla="*/ 944430 w 2566726"/>
                  <a:gd name="connsiteY16" fmla="*/ 664237 h 1255344"/>
                  <a:gd name="connsiteX17" fmla="*/ 965290 w 2566726"/>
                  <a:gd name="connsiteY17" fmla="*/ 658522 h 1255344"/>
                  <a:gd name="connsiteX18" fmla="*/ 959574 w 2566726"/>
                  <a:gd name="connsiteY18" fmla="*/ 634615 h 1255344"/>
                  <a:gd name="connsiteX19" fmla="*/ 1141597 w 2566726"/>
                  <a:gd name="connsiteY19" fmla="*/ 719101 h 1255344"/>
                  <a:gd name="connsiteX20" fmla="*/ 1127119 w 2566726"/>
                  <a:gd name="connsiteY20" fmla="*/ 722340 h 1255344"/>
                  <a:gd name="connsiteX21" fmla="*/ 1132834 w 2566726"/>
                  <a:gd name="connsiteY21" fmla="*/ 743200 h 1255344"/>
                  <a:gd name="connsiteX22" fmla="*/ 1165124 w 2566726"/>
                  <a:gd name="connsiteY22" fmla="*/ 735961 h 1255344"/>
                  <a:gd name="connsiteX23" fmla="*/ 1175792 w 2566726"/>
                  <a:gd name="connsiteY23" fmla="*/ 733675 h 1255344"/>
                  <a:gd name="connsiteX24" fmla="*/ 1621848 w 2566726"/>
                  <a:gd name="connsiteY24" fmla="*/ 661951 h 1255344"/>
                  <a:gd name="connsiteX25" fmla="*/ 1867498 w 2566726"/>
                  <a:gd name="connsiteY25" fmla="*/ 643568 h 1255344"/>
                  <a:gd name="connsiteX26" fmla="*/ 2083715 w 2566726"/>
                  <a:gd name="connsiteY26" fmla="*/ 675001 h 1255344"/>
                  <a:gd name="connsiteX27" fmla="*/ 2167059 w 2566726"/>
                  <a:gd name="connsiteY27" fmla="*/ 850546 h 1255344"/>
                  <a:gd name="connsiteX28" fmla="*/ 2171059 w 2566726"/>
                  <a:gd name="connsiteY28" fmla="*/ 859309 h 1255344"/>
                  <a:gd name="connsiteX29" fmla="*/ 2104765 w 2566726"/>
                  <a:gd name="connsiteY29" fmla="*/ 924460 h 1255344"/>
                  <a:gd name="connsiteX30" fmla="*/ 1971320 w 2566726"/>
                  <a:gd name="connsiteY30" fmla="*/ 963513 h 1255344"/>
                  <a:gd name="connsiteX31" fmla="*/ 1618038 w 2566726"/>
                  <a:gd name="connsiteY31" fmla="*/ 1044761 h 1255344"/>
                  <a:gd name="connsiteX32" fmla="*/ 915664 w 2566726"/>
                  <a:gd name="connsiteY32" fmla="*/ 1206210 h 1255344"/>
                  <a:gd name="connsiteX33" fmla="*/ 587337 w 2566726"/>
                  <a:gd name="connsiteY33" fmla="*/ 1198971 h 1255344"/>
                  <a:gd name="connsiteX34" fmla="*/ 576384 w 2566726"/>
                  <a:gd name="connsiteY34" fmla="*/ 1217640 h 1255344"/>
                  <a:gd name="connsiteX35" fmla="*/ 874993 w 2566726"/>
                  <a:gd name="connsiteY35" fmla="*/ 1237357 h 1255344"/>
                  <a:gd name="connsiteX36" fmla="*/ 1228370 w 2566726"/>
                  <a:gd name="connsiteY36" fmla="*/ 1156489 h 1255344"/>
                  <a:gd name="connsiteX37" fmla="*/ 1955890 w 2566726"/>
                  <a:gd name="connsiteY37" fmla="*/ 989230 h 1255344"/>
                  <a:gd name="connsiteX38" fmla="*/ 2112957 w 2566726"/>
                  <a:gd name="connsiteY38" fmla="*/ 944463 h 1255344"/>
                  <a:gd name="connsiteX39" fmla="*/ 2195729 w 2566726"/>
                  <a:gd name="connsiteY39" fmla="*/ 848260 h 1255344"/>
                  <a:gd name="connsiteX40" fmla="*/ 2189252 w 2566726"/>
                  <a:gd name="connsiteY40" fmla="*/ 836164 h 1255344"/>
                  <a:gd name="connsiteX41" fmla="*/ 2182966 w 2566726"/>
                  <a:gd name="connsiteY41" fmla="*/ 783395 h 1255344"/>
                  <a:gd name="connsiteX42" fmla="*/ 2394135 w 2566726"/>
                  <a:gd name="connsiteY42" fmla="*/ 754630 h 1255344"/>
                  <a:gd name="connsiteX43" fmla="*/ 2545963 w 2566726"/>
                  <a:gd name="connsiteY43" fmla="*/ 846451 h 1255344"/>
                  <a:gd name="connsiteX44" fmla="*/ 2564823 w 2566726"/>
                  <a:gd name="connsiteY44" fmla="*/ 835783 h 1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66726" h="1255344">
                    <a:moveTo>
                      <a:pt x="2564823" y="835783"/>
                    </a:moveTo>
                    <a:cubicBezTo>
                      <a:pt x="2527866" y="781109"/>
                      <a:pt x="2467573" y="746629"/>
                      <a:pt x="2403374" y="734532"/>
                    </a:cubicBezTo>
                    <a:cubicBezTo>
                      <a:pt x="2326984" y="720149"/>
                      <a:pt x="2248688" y="736151"/>
                      <a:pt x="2176774" y="762916"/>
                    </a:cubicBezTo>
                    <a:cubicBezTo>
                      <a:pt x="2165535" y="732055"/>
                      <a:pt x="2147342" y="703671"/>
                      <a:pt x="2123910" y="680620"/>
                    </a:cubicBezTo>
                    <a:cubicBezTo>
                      <a:pt x="2101813" y="658903"/>
                      <a:pt x="2075142" y="641949"/>
                      <a:pt x="2045806" y="631948"/>
                    </a:cubicBezTo>
                    <a:cubicBezTo>
                      <a:pt x="2007515" y="618898"/>
                      <a:pt x="1966081" y="618708"/>
                      <a:pt x="1926076" y="619851"/>
                    </a:cubicBezTo>
                    <a:cubicBezTo>
                      <a:pt x="1754055" y="624804"/>
                      <a:pt x="1582319" y="641187"/>
                      <a:pt x="1412298" y="667666"/>
                    </a:cubicBezTo>
                    <a:cubicBezTo>
                      <a:pt x="1331049" y="680335"/>
                      <a:pt x="1250087" y="695479"/>
                      <a:pt x="1169696" y="712910"/>
                    </a:cubicBezTo>
                    <a:cubicBezTo>
                      <a:pt x="1106545" y="666047"/>
                      <a:pt x="1034822" y="631757"/>
                      <a:pt x="958717" y="612040"/>
                    </a:cubicBezTo>
                    <a:cubicBezTo>
                      <a:pt x="956812" y="611564"/>
                      <a:pt x="955002" y="611564"/>
                      <a:pt x="953383" y="611945"/>
                    </a:cubicBezTo>
                    <a:cubicBezTo>
                      <a:pt x="914045" y="473547"/>
                      <a:pt x="838607" y="345817"/>
                      <a:pt x="736880" y="243994"/>
                    </a:cubicBezTo>
                    <a:cubicBezTo>
                      <a:pt x="617818" y="124741"/>
                      <a:pt x="462941" y="44731"/>
                      <a:pt x="297397" y="14156"/>
                    </a:cubicBezTo>
                    <a:cubicBezTo>
                      <a:pt x="201765" y="-3465"/>
                      <a:pt x="103848" y="-4703"/>
                      <a:pt x="7836" y="10822"/>
                    </a:cubicBezTo>
                    <a:cubicBezTo>
                      <a:pt x="-5880" y="13013"/>
                      <a:pt x="-69" y="33873"/>
                      <a:pt x="13551" y="31682"/>
                    </a:cubicBezTo>
                    <a:cubicBezTo>
                      <a:pt x="179286" y="4822"/>
                      <a:pt x="353308" y="31015"/>
                      <a:pt x="504279" y="104358"/>
                    </a:cubicBezTo>
                    <a:cubicBezTo>
                      <a:pt x="646964" y="173700"/>
                      <a:pt x="766407" y="285047"/>
                      <a:pt x="847656" y="421159"/>
                    </a:cubicBezTo>
                    <a:cubicBezTo>
                      <a:pt x="892614" y="496502"/>
                      <a:pt x="925380" y="578608"/>
                      <a:pt x="944430" y="664237"/>
                    </a:cubicBezTo>
                    <a:cubicBezTo>
                      <a:pt x="947478" y="677858"/>
                      <a:pt x="968242" y="672048"/>
                      <a:pt x="965290" y="658522"/>
                    </a:cubicBezTo>
                    <a:cubicBezTo>
                      <a:pt x="963480" y="650521"/>
                      <a:pt x="961575" y="642616"/>
                      <a:pt x="959574" y="634615"/>
                    </a:cubicBezTo>
                    <a:cubicBezTo>
                      <a:pt x="1024725" y="652331"/>
                      <a:pt x="1086066" y="680906"/>
                      <a:pt x="1141597" y="719101"/>
                    </a:cubicBezTo>
                    <a:cubicBezTo>
                      <a:pt x="1136740" y="720149"/>
                      <a:pt x="1131977" y="721197"/>
                      <a:pt x="1127119" y="722340"/>
                    </a:cubicBezTo>
                    <a:cubicBezTo>
                      <a:pt x="1113594" y="725388"/>
                      <a:pt x="1119309" y="746248"/>
                      <a:pt x="1132834" y="743200"/>
                    </a:cubicBezTo>
                    <a:cubicBezTo>
                      <a:pt x="1143598" y="740723"/>
                      <a:pt x="1154361" y="738342"/>
                      <a:pt x="1165124" y="735961"/>
                    </a:cubicBezTo>
                    <a:cubicBezTo>
                      <a:pt x="1169315" y="738151"/>
                      <a:pt x="1173220" y="736627"/>
                      <a:pt x="1175792" y="733675"/>
                    </a:cubicBezTo>
                    <a:cubicBezTo>
                      <a:pt x="1323049" y="701671"/>
                      <a:pt x="1472020" y="677668"/>
                      <a:pt x="1621848" y="661951"/>
                    </a:cubicBezTo>
                    <a:cubicBezTo>
                      <a:pt x="1703477" y="653379"/>
                      <a:pt x="1785487" y="647283"/>
                      <a:pt x="1867498" y="643568"/>
                    </a:cubicBezTo>
                    <a:cubicBezTo>
                      <a:pt x="1940364" y="640330"/>
                      <a:pt x="2020469" y="631281"/>
                      <a:pt x="2083715" y="675001"/>
                    </a:cubicBezTo>
                    <a:cubicBezTo>
                      <a:pt x="2139817" y="713767"/>
                      <a:pt x="2173250" y="782538"/>
                      <a:pt x="2167059" y="850546"/>
                    </a:cubicBezTo>
                    <a:cubicBezTo>
                      <a:pt x="2166678" y="854737"/>
                      <a:pt x="2168392" y="857690"/>
                      <a:pt x="2171059" y="859309"/>
                    </a:cubicBezTo>
                    <a:cubicBezTo>
                      <a:pt x="2160487" y="889694"/>
                      <a:pt x="2134102" y="910173"/>
                      <a:pt x="2104765" y="924460"/>
                    </a:cubicBezTo>
                    <a:cubicBezTo>
                      <a:pt x="2062950" y="944844"/>
                      <a:pt x="2016278" y="953131"/>
                      <a:pt x="1971320" y="963513"/>
                    </a:cubicBezTo>
                    <a:cubicBezTo>
                      <a:pt x="1853591" y="990564"/>
                      <a:pt x="1735767" y="1017615"/>
                      <a:pt x="1618038" y="1044761"/>
                    </a:cubicBezTo>
                    <a:cubicBezTo>
                      <a:pt x="1383913" y="1098577"/>
                      <a:pt x="1149789" y="1152394"/>
                      <a:pt x="915664" y="1206210"/>
                    </a:cubicBezTo>
                    <a:cubicBezTo>
                      <a:pt x="809746" y="1230499"/>
                      <a:pt x="687064" y="1257645"/>
                      <a:pt x="587337" y="1198971"/>
                    </a:cubicBezTo>
                    <a:cubicBezTo>
                      <a:pt x="575336" y="1191922"/>
                      <a:pt x="564477" y="1210591"/>
                      <a:pt x="576384" y="1217640"/>
                    </a:cubicBezTo>
                    <a:cubicBezTo>
                      <a:pt x="667157" y="1271075"/>
                      <a:pt x="776599" y="1258026"/>
                      <a:pt x="874993" y="1237357"/>
                    </a:cubicBezTo>
                    <a:cubicBezTo>
                      <a:pt x="993198" y="1212592"/>
                      <a:pt x="1110641" y="1183540"/>
                      <a:pt x="1228370" y="1156489"/>
                    </a:cubicBezTo>
                    <a:cubicBezTo>
                      <a:pt x="1470876" y="1100768"/>
                      <a:pt x="1713383" y="1044952"/>
                      <a:pt x="1955890" y="989230"/>
                    </a:cubicBezTo>
                    <a:cubicBezTo>
                      <a:pt x="2008753" y="977038"/>
                      <a:pt x="2063522" y="967799"/>
                      <a:pt x="2112957" y="944463"/>
                    </a:cubicBezTo>
                    <a:cubicBezTo>
                      <a:pt x="2152771" y="925603"/>
                      <a:pt x="2189538" y="894266"/>
                      <a:pt x="2195729" y="848260"/>
                    </a:cubicBezTo>
                    <a:cubicBezTo>
                      <a:pt x="2196491" y="842641"/>
                      <a:pt x="2193348" y="838259"/>
                      <a:pt x="2189252" y="836164"/>
                    </a:cubicBezTo>
                    <a:cubicBezTo>
                      <a:pt x="2189538" y="818352"/>
                      <a:pt x="2187347" y="800635"/>
                      <a:pt x="2182966" y="783395"/>
                    </a:cubicBezTo>
                    <a:cubicBezTo>
                      <a:pt x="2249736" y="758535"/>
                      <a:pt x="2322888" y="742057"/>
                      <a:pt x="2394135" y="754630"/>
                    </a:cubicBezTo>
                    <a:cubicBezTo>
                      <a:pt x="2453857" y="765107"/>
                      <a:pt x="2511388" y="795492"/>
                      <a:pt x="2545963" y="846451"/>
                    </a:cubicBezTo>
                    <a:cubicBezTo>
                      <a:pt x="2553964" y="858166"/>
                      <a:pt x="2572729" y="847308"/>
                      <a:pt x="2564823" y="835783"/>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24" name="Freeform: Shape 423">
                <a:extLst>
                  <a:ext uri="{FF2B5EF4-FFF2-40B4-BE49-F238E27FC236}">
                    <a16:creationId xmlns:a16="http://schemas.microsoft.com/office/drawing/2014/main" id="{0C4E02DB-F96E-1FE1-BF94-603B0549649D}"/>
                  </a:ext>
                </a:extLst>
              </p:cNvPr>
              <p:cNvSpPr/>
              <p:nvPr/>
            </p:nvSpPr>
            <p:spPr>
              <a:xfrm>
                <a:off x="5207943" y="3400758"/>
                <a:ext cx="169650" cy="386538"/>
              </a:xfrm>
              <a:custGeom>
                <a:avLst/>
                <a:gdLst>
                  <a:gd name="connsiteX0" fmla="*/ 166347 w 169650"/>
                  <a:gd name="connsiteY0" fmla="*/ 368189 h 386538"/>
                  <a:gd name="connsiteX1" fmla="*/ 21948 w 169650"/>
                  <a:gd name="connsiteY1" fmla="*/ 10430 h 386538"/>
                  <a:gd name="connsiteX2" fmla="*/ 326 w 169650"/>
                  <a:gd name="connsiteY2" fmla="*/ 10430 h 386538"/>
                  <a:gd name="connsiteX3" fmla="*/ 151012 w 169650"/>
                  <a:gd name="connsiteY3" fmla="*/ 383524 h 386538"/>
                  <a:gd name="connsiteX4" fmla="*/ 166347 w 169650"/>
                  <a:gd name="connsiteY4" fmla="*/ 368189 h 38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 h="386538">
                    <a:moveTo>
                      <a:pt x="166347" y="368189"/>
                    </a:moveTo>
                    <a:cubicBezTo>
                      <a:pt x="70335" y="275701"/>
                      <a:pt x="17090" y="143589"/>
                      <a:pt x="21948" y="10430"/>
                    </a:cubicBezTo>
                    <a:cubicBezTo>
                      <a:pt x="22424" y="-3477"/>
                      <a:pt x="802" y="-3477"/>
                      <a:pt x="326" y="10430"/>
                    </a:cubicBezTo>
                    <a:cubicBezTo>
                      <a:pt x="-4817" y="149019"/>
                      <a:pt x="51094" y="287322"/>
                      <a:pt x="151012" y="383524"/>
                    </a:cubicBezTo>
                    <a:cubicBezTo>
                      <a:pt x="161108" y="393049"/>
                      <a:pt x="176443" y="377809"/>
                      <a:pt x="166347" y="368189"/>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25" name="Freeform: Shape 424">
                <a:extLst>
                  <a:ext uri="{FF2B5EF4-FFF2-40B4-BE49-F238E27FC236}">
                    <a16:creationId xmlns:a16="http://schemas.microsoft.com/office/drawing/2014/main" id="{1F8D53C6-C7CB-1558-FBBE-7B65545BA065}"/>
                  </a:ext>
                </a:extLst>
              </p:cNvPr>
              <p:cNvSpPr/>
              <p:nvPr/>
            </p:nvSpPr>
            <p:spPr>
              <a:xfrm>
                <a:off x="5196378" y="2893009"/>
                <a:ext cx="158818" cy="74242"/>
              </a:xfrm>
              <a:custGeom>
                <a:avLst/>
                <a:gdLst>
                  <a:gd name="connsiteX0" fmla="*/ 145336 w 158818"/>
                  <a:gd name="connsiteY0" fmla="*/ 304 h 74242"/>
                  <a:gd name="connsiteX1" fmla="*/ 5318 w 158818"/>
                  <a:gd name="connsiteY1" fmla="*/ 54121 h 74242"/>
                  <a:gd name="connsiteX2" fmla="*/ 16272 w 158818"/>
                  <a:gd name="connsiteY2" fmla="*/ 72790 h 74242"/>
                  <a:gd name="connsiteX3" fmla="*/ 151051 w 158818"/>
                  <a:gd name="connsiteY3" fmla="*/ 21164 h 74242"/>
                  <a:gd name="connsiteX4" fmla="*/ 145336 w 158818"/>
                  <a:gd name="connsiteY4" fmla="*/ 304 h 7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8" h="74242">
                    <a:moveTo>
                      <a:pt x="145336" y="304"/>
                    </a:moveTo>
                    <a:cubicBezTo>
                      <a:pt x="96377" y="11544"/>
                      <a:pt x="49229" y="29737"/>
                      <a:pt x="5318" y="54121"/>
                    </a:cubicBezTo>
                    <a:cubicBezTo>
                      <a:pt x="-6874" y="60884"/>
                      <a:pt x="4080" y="79553"/>
                      <a:pt x="16272" y="72790"/>
                    </a:cubicBezTo>
                    <a:cubicBezTo>
                      <a:pt x="58658" y="49263"/>
                      <a:pt x="103807" y="31928"/>
                      <a:pt x="151051" y="21164"/>
                    </a:cubicBezTo>
                    <a:cubicBezTo>
                      <a:pt x="164672" y="18021"/>
                      <a:pt x="158861" y="-2744"/>
                      <a:pt x="145336" y="304"/>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sp>
        <p:nvSpPr>
          <p:cNvPr id="442" name="Freeform: Shape 441">
            <a:extLst>
              <a:ext uri="{FF2B5EF4-FFF2-40B4-BE49-F238E27FC236}">
                <a16:creationId xmlns:a16="http://schemas.microsoft.com/office/drawing/2014/main" id="{63B5157D-36AD-BF87-2B87-A074ED50C9AC}"/>
              </a:ext>
            </a:extLst>
          </p:cNvPr>
          <p:cNvSpPr/>
          <p:nvPr/>
        </p:nvSpPr>
        <p:spPr>
          <a:xfrm>
            <a:off x="5657396" y="41242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3" name="Freeform: Shape 442">
            <a:extLst>
              <a:ext uri="{FF2B5EF4-FFF2-40B4-BE49-F238E27FC236}">
                <a16:creationId xmlns:a16="http://schemas.microsoft.com/office/drawing/2014/main" id="{23F1E21C-0FA0-5B4F-18CA-CFC1383731DD}"/>
              </a:ext>
            </a:extLst>
          </p:cNvPr>
          <p:cNvSpPr/>
          <p:nvPr/>
        </p:nvSpPr>
        <p:spPr>
          <a:xfrm>
            <a:off x="4012894" y="5081222"/>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4" name="Freeform: Shape 443">
            <a:extLst>
              <a:ext uri="{FF2B5EF4-FFF2-40B4-BE49-F238E27FC236}">
                <a16:creationId xmlns:a16="http://schemas.microsoft.com/office/drawing/2014/main" id="{77B6138A-3088-4874-1AD0-316FD8EAD77B}"/>
              </a:ext>
            </a:extLst>
          </p:cNvPr>
          <p:cNvSpPr/>
          <p:nvPr/>
        </p:nvSpPr>
        <p:spPr>
          <a:xfrm>
            <a:off x="854230" y="4149466"/>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5" name="Freeform: Shape 444">
            <a:extLst>
              <a:ext uri="{FF2B5EF4-FFF2-40B4-BE49-F238E27FC236}">
                <a16:creationId xmlns:a16="http://schemas.microsoft.com/office/drawing/2014/main" id="{168203BF-FE97-D5E7-1707-F12BCB284B79}"/>
              </a:ext>
            </a:extLst>
          </p:cNvPr>
          <p:cNvSpPr/>
          <p:nvPr/>
        </p:nvSpPr>
        <p:spPr>
          <a:xfrm>
            <a:off x="6637444" y="549346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6" name="Freeform: Shape 445">
            <a:extLst>
              <a:ext uri="{FF2B5EF4-FFF2-40B4-BE49-F238E27FC236}">
                <a16:creationId xmlns:a16="http://schemas.microsoft.com/office/drawing/2014/main" id="{70448DED-05E8-D617-68B1-1885487DA095}"/>
              </a:ext>
            </a:extLst>
          </p:cNvPr>
          <p:cNvSpPr/>
          <p:nvPr/>
        </p:nvSpPr>
        <p:spPr>
          <a:xfrm>
            <a:off x="385862" y="275722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7" name="Freeform: Shape 446">
            <a:extLst>
              <a:ext uri="{FF2B5EF4-FFF2-40B4-BE49-F238E27FC236}">
                <a16:creationId xmlns:a16="http://schemas.microsoft.com/office/drawing/2014/main" id="{CDA9389C-77A8-3769-E882-C33398FDA7FC}"/>
              </a:ext>
            </a:extLst>
          </p:cNvPr>
          <p:cNvSpPr/>
          <p:nvPr/>
        </p:nvSpPr>
        <p:spPr>
          <a:xfrm>
            <a:off x="1793343" y="66839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8" name="Freeform: Shape 447">
            <a:extLst>
              <a:ext uri="{FF2B5EF4-FFF2-40B4-BE49-F238E27FC236}">
                <a16:creationId xmlns:a16="http://schemas.microsoft.com/office/drawing/2014/main" id="{A3C3A676-C23A-9E22-068E-C5C48AF1D4FD}"/>
              </a:ext>
            </a:extLst>
          </p:cNvPr>
          <p:cNvSpPr/>
          <p:nvPr/>
        </p:nvSpPr>
        <p:spPr>
          <a:xfrm>
            <a:off x="1139294" y="689058"/>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9" name="Freeform: Shape 448">
            <a:extLst>
              <a:ext uri="{FF2B5EF4-FFF2-40B4-BE49-F238E27FC236}">
                <a16:creationId xmlns:a16="http://schemas.microsoft.com/office/drawing/2014/main" id="{0E148CDE-D579-8D61-72F8-6B695E29765E}"/>
              </a:ext>
            </a:extLst>
          </p:cNvPr>
          <p:cNvSpPr/>
          <p:nvPr/>
        </p:nvSpPr>
        <p:spPr>
          <a:xfrm>
            <a:off x="4894352" y="623059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0" name="Freeform: Shape 449">
            <a:extLst>
              <a:ext uri="{FF2B5EF4-FFF2-40B4-BE49-F238E27FC236}">
                <a16:creationId xmlns:a16="http://schemas.microsoft.com/office/drawing/2014/main" id="{F4966025-C2E6-FBA3-496A-ABD3481CEFF2}"/>
              </a:ext>
            </a:extLst>
          </p:cNvPr>
          <p:cNvSpPr/>
          <p:nvPr/>
        </p:nvSpPr>
        <p:spPr>
          <a:xfrm>
            <a:off x="7047222" y="384383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1" name="Freeform: Shape 450">
            <a:extLst>
              <a:ext uri="{FF2B5EF4-FFF2-40B4-BE49-F238E27FC236}">
                <a16:creationId xmlns:a16="http://schemas.microsoft.com/office/drawing/2014/main" id="{8781BA81-7626-BE72-7D1B-2E86086C9FB5}"/>
              </a:ext>
            </a:extLst>
          </p:cNvPr>
          <p:cNvSpPr/>
          <p:nvPr/>
        </p:nvSpPr>
        <p:spPr>
          <a:xfrm>
            <a:off x="3598734" y="33838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2" name="Freeform: Shape 451">
            <a:extLst>
              <a:ext uri="{FF2B5EF4-FFF2-40B4-BE49-F238E27FC236}">
                <a16:creationId xmlns:a16="http://schemas.microsoft.com/office/drawing/2014/main" id="{267A8CED-68F9-625F-DD6C-973692191460}"/>
              </a:ext>
            </a:extLst>
          </p:cNvPr>
          <p:cNvSpPr/>
          <p:nvPr/>
        </p:nvSpPr>
        <p:spPr>
          <a:xfrm>
            <a:off x="10938042" y="351984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3" name="Freeform: Shape 452">
            <a:extLst>
              <a:ext uri="{FF2B5EF4-FFF2-40B4-BE49-F238E27FC236}">
                <a16:creationId xmlns:a16="http://schemas.microsoft.com/office/drawing/2014/main" id="{E2E2B1B5-31CC-4D1B-8F11-99C1DF1AE78F}"/>
              </a:ext>
            </a:extLst>
          </p:cNvPr>
          <p:cNvSpPr/>
          <p:nvPr/>
        </p:nvSpPr>
        <p:spPr>
          <a:xfrm>
            <a:off x="5848324" y="3686106"/>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pic>
        <p:nvPicPr>
          <p:cNvPr id="2" name="Picture 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6060" y="-575124"/>
            <a:ext cx="1626881" cy="2337067"/>
          </a:xfrm>
          <a:prstGeom prst="rect">
            <a:avLst/>
          </a:prstGeom>
        </p:spPr>
      </p:pic>
    </p:spTree>
    <p:extLst>
      <p:ext uri="{BB962C8B-B14F-4D97-AF65-F5344CB8AC3E}">
        <p14:creationId xmlns:p14="http://schemas.microsoft.com/office/powerpoint/2010/main" val="754421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5" fill="hold"/>
                                        <p:tgtEl>
                                          <p:spTgt spid="391"/>
                                        </p:tgtEl>
                                      </p:cBhvr>
                                    </p:cmd>
                                  </p:childTnLst>
                                </p:cTn>
                              </p:par>
                              <p:par>
                                <p:cTn id="7" presetID="53" presetClass="entr" presetSubtype="16"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anim calcmode="lin" valueType="num">
                                      <p:cBhvr>
                                        <p:cTn id="9" dur="1250" fill="hold"/>
                                        <p:tgtEl>
                                          <p:spTgt spid="1032"/>
                                        </p:tgtEl>
                                        <p:attrNameLst>
                                          <p:attrName>ppt_w</p:attrName>
                                        </p:attrNameLst>
                                      </p:cBhvr>
                                      <p:tavLst>
                                        <p:tav tm="0">
                                          <p:val>
                                            <p:fltVal val="0"/>
                                          </p:val>
                                        </p:tav>
                                        <p:tav tm="100000">
                                          <p:val>
                                            <p:strVal val="#ppt_w"/>
                                          </p:val>
                                        </p:tav>
                                      </p:tavLst>
                                    </p:anim>
                                    <p:anim calcmode="lin" valueType="num">
                                      <p:cBhvr>
                                        <p:cTn id="10" dur="1250" fill="hold"/>
                                        <p:tgtEl>
                                          <p:spTgt spid="1032"/>
                                        </p:tgtEl>
                                        <p:attrNameLst>
                                          <p:attrName>ppt_h</p:attrName>
                                        </p:attrNameLst>
                                      </p:cBhvr>
                                      <p:tavLst>
                                        <p:tav tm="0">
                                          <p:val>
                                            <p:fltVal val="0"/>
                                          </p:val>
                                        </p:tav>
                                        <p:tav tm="100000">
                                          <p:val>
                                            <p:strVal val="#ppt_h"/>
                                          </p:val>
                                        </p:tav>
                                      </p:tavLst>
                                    </p:anim>
                                    <p:animEffect transition="in" filter="fade">
                                      <p:cBhvr>
                                        <p:cTn id="11" dur="1250"/>
                                        <p:tgtEl>
                                          <p:spTgt spid="1032"/>
                                        </p:tgtEl>
                                      </p:cBhvr>
                                    </p:animEffect>
                                  </p:childTnLst>
                                </p:cTn>
                              </p:par>
                              <p:par>
                                <p:cTn id="12" presetID="53" presetClass="entr" presetSubtype="16" fill="hold" nodeType="withEffect">
                                  <p:stCondLst>
                                    <p:cond delay="0"/>
                                  </p:stCondLst>
                                  <p:childTnLst>
                                    <p:set>
                                      <p:cBhvr>
                                        <p:cTn id="13" dur="1" fill="hold">
                                          <p:stCondLst>
                                            <p:cond delay="0"/>
                                          </p:stCondLst>
                                        </p:cTn>
                                        <p:tgtEl>
                                          <p:spTgt spid="1033"/>
                                        </p:tgtEl>
                                        <p:attrNameLst>
                                          <p:attrName>style.visibility</p:attrName>
                                        </p:attrNameLst>
                                      </p:cBhvr>
                                      <p:to>
                                        <p:strVal val="visible"/>
                                      </p:to>
                                    </p:set>
                                    <p:anim calcmode="lin" valueType="num">
                                      <p:cBhvr>
                                        <p:cTn id="14" dur="1000" fill="hold"/>
                                        <p:tgtEl>
                                          <p:spTgt spid="1033"/>
                                        </p:tgtEl>
                                        <p:attrNameLst>
                                          <p:attrName>ppt_w</p:attrName>
                                        </p:attrNameLst>
                                      </p:cBhvr>
                                      <p:tavLst>
                                        <p:tav tm="0">
                                          <p:val>
                                            <p:fltVal val="0"/>
                                          </p:val>
                                        </p:tav>
                                        <p:tav tm="100000">
                                          <p:val>
                                            <p:strVal val="#ppt_w"/>
                                          </p:val>
                                        </p:tav>
                                      </p:tavLst>
                                    </p:anim>
                                    <p:anim calcmode="lin" valueType="num">
                                      <p:cBhvr>
                                        <p:cTn id="15" dur="1000" fill="hold"/>
                                        <p:tgtEl>
                                          <p:spTgt spid="1033"/>
                                        </p:tgtEl>
                                        <p:attrNameLst>
                                          <p:attrName>ppt_h</p:attrName>
                                        </p:attrNameLst>
                                      </p:cBhvr>
                                      <p:tavLst>
                                        <p:tav tm="0">
                                          <p:val>
                                            <p:fltVal val="0"/>
                                          </p:val>
                                        </p:tav>
                                        <p:tav tm="100000">
                                          <p:val>
                                            <p:strVal val="#ppt_h"/>
                                          </p:val>
                                        </p:tav>
                                      </p:tavLst>
                                    </p:anim>
                                    <p:animEffect transition="in" filter="fade">
                                      <p:cBhvr>
                                        <p:cTn id="16" dur="1000"/>
                                        <p:tgtEl>
                                          <p:spTgt spid="1033"/>
                                        </p:tgtEl>
                                      </p:cBhvr>
                                    </p:animEffect>
                                  </p:childTnLst>
                                </p:cTn>
                              </p:par>
                              <p:par>
                                <p:cTn id="17" presetID="53" presetClass="entr" presetSubtype="16"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anim calcmode="lin" valueType="num">
                                      <p:cBhvr>
                                        <p:cTn id="19" dur="1500" fill="hold"/>
                                        <p:tgtEl>
                                          <p:spTgt spid="1035"/>
                                        </p:tgtEl>
                                        <p:attrNameLst>
                                          <p:attrName>ppt_w</p:attrName>
                                        </p:attrNameLst>
                                      </p:cBhvr>
                                      <p:tavLst>
                                        <p:tav tm="0">
                                          <p:val>
                                            <p:fltVal val="0"/>
                                          </p:val>
                                        </p:tav>
                                        <p:tav tm="100000">
                                          <p:val>
                                            <p:strVal val="#ppt_w"/>
                                          </p:val>
                                        </p:tav>
                                      </p:tavLst>
                                    </p:anim>
                                    <p:anim calcmode="lin" valueType="num">
                                      <p:cBhvr>
                                        <p:cTn id="20" dur="1500" fill="hold"/>
                                        <p:tgtEl>
                                          <p:spTgt spid="1035"/>
                                        </p:tgtEl>
                                        <p:attrNameLst>
                                          <p:attrName>ppt_h</p:attrName>
                                        </p:attrNameLst>
                                      </p:cBhvr>
                                      <p:tavLst>
                                        <p:tav tm="0">
                                          <p:val>
                                            <p:fltVal val="0"/>
                                          </p:val>
                                        </p:tav>
                                        <p:tav tm="100000">
                                          <p:val>
                                            <p:strVal val="#ppt_h"/>
                                          </p:val>
                                        </p:tav>
                                      </p:tavLst>
                                    </p:anim>
                                    <p:animEffect transition="in" filter="fade">
                                      <p:cBhvr>
                                        <p:cTn id="21" dur="1500"/>
                                        <p:tgtEl>
                                          <p:spTgt spid="1035"/>
                                        </p:tgtEl>
                                      </p:cBhvr>
                                    </p:animEffect>
                                  </p:childTnLst>
                                </p:cTn>
                              </p:par>
                            </p:childTnLst>
                          </p:cTn>
                        </p:par>
                        <p:par>
                          <p:cTn id="22" fill="hold">
                            <p:stCondLst>
                              <p:cond delay="1945"/>
                            </p:stCondLst>
                            <p:childTnLst>
                              <p:par>
                                <p:cTn id="23" presetID="34" presetClass="emph" presetSubtype="0" repeatCount="indefinite" fill="hold" grpId="0" nodeType="afterEffect">
                                  <p:stCondLst>
                                    <p:cond delay="0"/>
                                  </p:stCondLst>
                                  <p:iterate type="lt">
                                    <p:tmPct val="10000"/>
                                  </p:iterate>
                                  <p:childTnLst>
                                    <p:animMotion origin="layout" path="M -1.11111E-6 -4.93827E-6 L -1.11111E-6 -0.07222 " pathEditMode="relative" rAng="0" ptsTypes="AA">
                                      <p:cBhvr>
                                        <p:cTn id="24" dur="250" accel="50000" decel="50000" autoRev="1" fill="hold">
                                          <p:stCondLst>
                                            <p:cond delay="0"/>
                                          </p:stCondLst>
                                        </p:cTn>
                                        <p:tgtEl>
                                          <p:spTgt spid="311"/>
                                        </p:tgtEl>
                                        <p:attrNameLst>
                                          <p:attrName>ppt_x</p:attrName>
                                          <p:attrName>ppt_y</p:attrName>
                                        </p:attrNameLst>
                                      </p:cBhvr>
                                      <p:rCtr x="0" y="-3611"/>
                                    </p:animMotion>
                                    <p:animRot by="1500000">
                                      <p:cBhvr>
                                        <p:cTn id="25" dur="125" fill="hold">
                                          <p:stCondLst>
                                            <p:cond delay="0"/>
                                          </p:stCondLst>
                                        </p:cTn>
                                        <p:tgtEl>
                                          <p:spTgt spid="311"/>
                                        </p:tgtEl>
                                        <p:attrNameLst>
                                          <p:attrName>r</p:attrName>
                                        </p:attrNameLst>
                                      </p:cBhvr>
                                    </p:animRot>
                                    <p:animRot by="-1500000">
                                      <p:cBhvr>
                                        <p:cTn id="26" dur="125" fill="hold">
                                          <p:stCondLst>
                                            <p:cond delay="125"/>
                                          </p:stCondLst>
                                        </p:cTn>
                                        <p:tgtEl>
                                          <p:spTgt spid="311"/>
                                        </p:tgtEl>
                                        <p:attrNameLst>
                                          <p:attrName>r</p:attrName>
                                        </p:attrNameLst>
                                      </p:cBhvr>
                                    </p:animRot>
                                    <p:animRot by="-1500000">
                                      <p:cBhvr>
                                        <p:cTn id="27" dur="125" fill="hold">
                                          <p:stCondLst>
                                            <p:cond delay="250"/>
                                          </p:stCondLst>
                                        </p:cTn>
                                        <p:tgtEl>
                                          <p:spTgt spid="311"/>
                                        </p:tgtEl>
                                        <p:attrNameLst>
                                          <p:attrName>r</p:attrName>
                                        </p:attrNameLst>
                                      </p:cBhvr>
                                    </p:animRot>
                                    <p:animRot by="1500000">
                                      <p:cBhvr>
                                        <p:cTn id="28" dur="125" fill="hold">
                                          <p:stCondLst>
                                            <p:cond delay="375"/>
                                          </p:stCondLst>
                                        </p:cTn>
                                        <p:tgtEl>
                                          <p:spTgt spid="3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91"/>
                </p:tgtEl>
              </p:cMediaNode>
            </p:audio>
            <p:seq concurrent="1" nextAc="seek">
              <p:cTn id="30" restart="whenNotActive" fill="hold" evtFilter="cancelBubble" nodeType="interactiveSeq">
                <p:stCondLst>
                  <p:cond evt="onClick" delay="0">
                    <p:tgtEl>
                      <p:spTgt spid="1032"/>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79167E-6 3.7037E-7 L 0.34583 -0.01852 " pathEditMode="relative" rAng="0" ptsTypes="AA">
                                      <p:cBhvr>
                                        <p:cTn id="34" dur="2000" fill="hold"/>
                                        <p:tgtEl>
                                          <p:spTgt spid="1027"/>
                                        </p:tgtEl>
                                        <p:attrNameLst>
                                          <p:attrName>ppt_x</p:attrName>
                                          <p:attrName>ppt_y</p:attrName>
                                        </p:attrNameLst>
                                      </p:cBhvr>
                                      <p:rCtr x="17292" y="-926"/>
                                    </p:animMotion>
                                  </p:childTnLst>
                                </p:cTn>
                              </p:par>
                              <p:par>
                                <p:cTn id="35" presetID="53" presetClass="exit" presetSubtype="32" fill="hold" nodeType="withEffect">
                                  <p:stCondLst>
                                    <p:cond delay="0"/>
                                  </p:stCondLst>
                                  <p:childTnLst>
                                    <p:anim calcmode="lin" valueType="num">
                                      <p:cBhvr>
                                        <p:cTn id="36" dur="500"/>
                                        <p:tgtEl>
                                          <p:spTgt spid="1032"/>
                                        </p:tgtEl>
                                        <p:attrNameLst>
                                          <p:attrName>ppt_w</p:attrName>
                                        </p:attrNameLst>
                                      </p:cBhvr>
                                      <p:tavLst>
                                        <p:tav tm="0">
                                          <p:val>
                                            <p:strVal val="ppt_w"/>
                                          </p:val>
                                        </p:tav>
                                        <p:tav tm="100000">
                                          <p:val>
                                            <p:fltVal val="0"/>
                                          </p:val>
                                        </p:tav>
                                      </p:tavLst>
                                    </p:anim>
                                    <p:anim calcmode="lin" valueType="num">
                                      <p:cBhvr>
                                        <p:cTn id="37" dur="500"/>
                                        <p:tgtEl>
                                          <p:spTgt spid="1032"/>
                                        </p:tgtEl>
                                        <p:attrNameLst>
                                          <p:attrName>ppt_h</p:attrName>
                                        </p:attrNameLst>
                                      </p:cBhvr>
                                      <p:tavLst>
                                        <p:tav tm="0">
                                          <p:val>
                                            <p:strVal val="ppt_h"/>
                                          </p:val>
                                        </p:tav>
                                        <p:tav tm="100000">
                                          <p:val>
                                            <p:fltVal val="0"/>
                                          </p:val>
                                        </p:tav>
                                      </p:tavLst>
                                    </p:anim>
                                    <p:animEffect transition="out" filter="fade">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3448" fill="hold"/>
                                        <p:tgtEl>
                                          <p:spTgt spid="1036"/>
                                        </p:tgtEl>
                                      </p:cBhvr>
                                    </p:cmd>
                                  </p:childTnLst>
                                </p:cTn>
                              </p:par>
                              <p:par>
                                <p:cTn id="43" presetID="26" presetClass="emph" presetSubtype="0" repeatCount="indefinite" fill="hold" grpId="1" nodeType="withEffect">
                                  <p:stCondLst>
                                    <p:cond delay="0"/>
                                  </p:stCondLst>
                                  <p:childTnLst>
                                    <p:animEffect transition="out" filter="fade">
                                      <p:cBhvr>
                                        <p:cTn id="44" dur="500" tmFilter="0, 0; .2, .5; .8, .5; 1, 0"/>
                                        <p:tgtEl>
                                          <p:spTgt spid="1027"/>
                                        </p:tgtEl>
                                      </p:cBhvr>
                                    </p:animEffect>
                                    <p:animScale>
                                      <p:cBhvr>
                                        <p:cTn id="45" dur="250" autoRev="1" fill="hold"/>
                                        <p:tgtEl>
                                          <p:spTgt spid="1027"/>
                                        </p:tgtEl>
                                      </p:cBhvr>
                                      <p:by x="105000" y="105000"/>
                                    </p:animScale>
                                  </p:childTnLst>
                                </p:cTn>
                              </p:par>
                            </p:childTnLst>
                          </p:cTn>
                        </p:par>
                      </p:childTnLst>
                    </p:cTn>
                  </p:par>
                </p:childTnLst>
              </p:cTn>
              <p:nextCondLst>
                <p:cond evt="onClick" delay="0">
                  <p:tgtEl>
                    <p:spTgt spid="1032"/>
                  </p:tgtEl>
                </p:cond>
              </p:nextCondLst>
            </p:seq>
            <p:seq concurrent="1" nextAc="seek">
              <p:cTn id="46" restart="whenNotActive" fill="hold" evtFilter="cancelBubble" nodeType="interactiveSeq">
                <p:stCondLst>
                  <p:cond evt="onClick" delay="0">
                    <p:tgtEl>
                      <p:spTgt spid="1033"/>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4.79167E-6 -3.7037E-6 L -0.14063 0.55649 " pathEditMode="relative" rAng="0" ptsTypes="AA">
                                      <p:cBhvr>
                                        <p:cTn id="50" dur="2000" fill="hold"/>
                                        <p:tgtEl>
                                          <p:spTgt spid="373"/>
                                        </p:tgtEl>
                                        <p:attrNameLst>
                                          <p:attrName>ppt_x</p:attrName>
                                          <p:attrName>ppt_y</p:attrName>
                                        </p:attrNameLst>
                                      </p:cBhvr>
                                      <p:rCtr x="-7031" y="27824"/>
                                    </p:animMotion>
                                  </p:childTnLst>
                                </p:cTn>
                              </p:par>
                              <p:par>
                                <p:cTn id="51" presetID="53" presetClass="exit" presetSubtype="32" fill="hold" nodeType="withEffect">
                                  <p:stCondLst>
                                    <p:cond delay="0"/>
                                  </p:stCondLst>
                                  <p:childTnLst>
                                    <p:anim calcmode="lin" valueType="num">
                                      <p:cBhvr>
                                        <p:cTn id="52" dur="500"/>
                                        <p:tgtEl>
                                          <p:spTgt spid="1033"/>
                                        </p:tgtEl>
                                        <p:attrNameLst>
                                          <p:attrName>ppt_w</p:attrName>
                                        </p:attrNameLst>
                                      </p:cBhvr>
                                      <p:tavLst>
                                        <p:tav tm="0">
                                          <p:val>
                                            <p:strVal val="ppt_w"/>
                                          </p:val>
                                        </p:tav>
                                        <p:tav tm="100000">
                                          <p:val>
                                            <p:fltVal val="0"/>
                                          </p:val>
                                        </p:tav>
                                      </p:tavLst>
                                    </p:anim>
                                    <p:anim calcmode="lin" valueType="num">
                                      <p:cBhvr>
                                        <p:cTn id="53" dur="500"/>
                                        <p:tgtEl>
                                          <p:spTgt spid="1033"/>
                                        </p:tgtEl>
                                        <p:attrNameLst>
                                          <p:attrName>ppt_h</p:attrName>
                                        </p:attrNameLst>
                                      </p:cBhvr>
                                      <p:tavLst>
                                        <p:tav tm="0">
                                          <p:val>
                                            <p:strVal val="ppt_h"/>
                                          </p:val>
                                        </p:tav>
                                        <p:tav tm="100000">
                                          <p:val>
                                            <p:fltVal val="0"/>
                                          </p:val>
                                        </p:tav>
                                      </p:tavLst>
                                    </p:anim>
                                    <p:animEffect transition="out" filter="fade">
                                      <p:cBhvr>
                                        <p:cTn id="54" dur="500"/>
                                        <p:tgtEl>
                                          <p:spTgt spid="1033"/>
                                        </p:tgtEl>
                                      </p:cBhvr>
                                    </p:animEffect>
                                    <p:set>
                                      <p:cBhvr>
                                        <p:cTn id="55" dur="1" fill="hold">
                                          <p:stCondLst>
                                            <p:cond delay="499"/>
                                          </p:stCondLst>
                                        </p:cTn>
                                        <p:tgtEl>
                                          <p:spTgt spid="1033"/>
                                        </p:tgtEl>
                                        <p:attrNameLst>
                                          <p:attrName>style.visibility</p:attrName>
                                        </p:attrNameLst>
                                      </p:cBhvr>
                                      <p:to>
                                        <p:strVal val="hidden"/>
                                      </p:to>
                                    </p:set>
                                  </p:childTnLst>
                                </p:cTn>
                              </p:par>
                            </p:childTnLst>
                          </p:cTn>
                        </p:par>
                        <p:par>
                          <p:cTn id="56" fill="hold">
                            <p:stCondLst>
                              <p:cond delay="2000"/>
                            </p:stCondLst>
                            <p:childTnLst>
                              <p:par>
                                <p:cTn id="57" presetID="1" presetClass="mediacall" presetSubtype="0" fill="hold" nodeType="afterEffect">
                                  <p:stCondLst>
                                    <p:cond delay="0"/>
                                  </p:stCondLst>
                                  <p:childTnLst>
                                    <p:cmd type="call" cmd="playFrom(0.0)">
                                      <p:cBhvr>
                                        <p:cTn id="58" dur="3448" fill="hold"/>
                                        <p:tgtEl>
                                          <p:spTgt spid="396"/>
                                        </p:tgtEl>
                                      </p:cBhvr>
                                    </p:cmd>
                                  </p:childTnLst>
                                </p:cTn>
                              </p:par>
                              <p:par>
                                <p:cTn id="59" presetID="26" presetClass="emph" presetSubtype="0" repeatCount="indefinite" fill="hold" grpId="1" nodeType="withEffect">
                                  <p:stCondLst>
                                    <p:cond delay="0"/>
                                  </p:stCondLst>
                                  <p:childTnLst>
                                    <p:animEffect transition="out" filter="fade">
                                      <p:cBhvr>
                                        <p:cTn id="60" dur="500" tmFilter="0, 0; .2, .5; .8, .5; 1, 0"/>
                                        <p:tgtEl>
                                          <p:spTgt spid="373"/>
                                        </p:tgtEl>
                                      </p:cBhvr>
                                    </p:animEffect>
                                    <p:animScale>
                                      <p:cBhvr>
                                        <p:cTn id="61" dur="250" autoRev="1" fill="hold"/>
                                        <p:tgtEl>
                                          <p:spTgt spid="373"/>
                                        </p:tgtEl>
                                      </p:cBhvr>
                                      <p:by x="105000" y="105000"/>
                                    </p:animScale>
                                  </p:childTnLst>
                                </p:cTn>
                              </p:par>
                            </p:childTnLst>
                          </p:cTn>
                        </p:par>
                      </p:childTnLst>
                    </p:cTn>
                  </p:par>
                </p:childTnLst>
              </p:cTn>
              <p:nextCondLst>
                <p:cond evt="onClick" delay="0">
                  <p:tgtEl>
                    <p:spTgt spid="1033"/>
                  </p:tgtEl>
                </p:cond>
              </p:nextCondLst>
            </p:seq>
            <p:seq concurrent="1" nextAc="seek">
              <p:cTn id="62" restart="whenNotActive" fill="hold" evtFilter="cancelBubble" nodeType="interactiveSeq">
                <p:stCondLst>
                  <p:cond evt="onClick" delay="0">
                    <p:tgtEl>
                      <p:spTgt spid="103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grpId="0" nodeType="clickEffect">
                                  <p:stCondLst>
                                    <p:cond delay="0"/>
                                  </p:stCondLst>
                                  <p:childTnLst>
                                    <p:animMotion origin="layout" path="M 1.25E-6 -4.07407E-6 L -0.00482 -0.54907 " pathEditMode="relative" rAng="0" ptsTypes="AA">
                                      <p:cBhvr>
                                        <p:cTn id="66" dur="2000" fill="hold"/>
                                        <p:tgtEl>
                                          <p:spTgt spid="375"/>
                                        </p:tgtEl>
                                        <p:attrNameLst>
                                          <p:attrName>ppt_x</p:attrName>
                                          <p:attrName>ppt_y</p:attrName>
                                        </p:attrNameLst>
                                      </p:cBhvr>
                                      <p:rCtr x="-247" y="-27454"/>
                                    </p:animMotion>
                                  </p:childTnLst>
                                </p:cTn>
                              </p:par>
                              <p:par>
                                <p:cTn id="67" presetID="53" presetClass="exit" presetSubtype="32" fill="hold" nodeType="withEffect">
                                  <p:stCondLst>
                                    <p:cond delay="0"/>
                                  </p:stCondLst>
                                  <p:childTnLst>
                                    <p:anim calcmode="lin" valueType="num">
                                      <p:cBhvr>
                                        <p:cTn id="68" dur="500"/>
                                        <p:tgtEl>
                                          <p:spTgt spid="1035"/>
                                        </p:tgtEl>
                                        <p:attrNameLst>
                                          <p:attrName>ppt_w</p:attrName>
                                        </p:attrNameLst>
                                      </p:cBhvr>
                                      <p:tavLst>
                                        <p:tav tm="0">
                                          <p:val>
                                            <p:strVal val="ppt_w"/>
                                          </p:val>
                                        </p:tav>
                                        <p:tav tm="100000">
                                          <p:val>
                                            <p:fltVal val="0"/>
                                          </p:val>
                                        </p:tav>
                                      </p:tavLst>
                                    </p:anim>
                                    <p:anim calcmode="lin" valueType="num">
                                      <p:cBhvr>
                                        <p:cTn id="69" dur="500"/>
                                        <p:tgtEl>
                                          <p:spTgt spid="1035"/>
                                        </p:tgtEl>
                                        <p:attrNameLst>
                                          <p:attrName>ppt_h</p:attrName>
                                        </p:attrNameLst>
                                      </p:cBhvr>
                                      <p:tavLst>
                                        <p:tav tm="0">
                                          <p:val>
                                            <p:strVal val="ppt_h"/>
                                          </p:val>
                                        </p:tav>
                                        <p:tav tm="100000">
                                          <p:val>
                                            <p:fltVal val="0"/>
                                          </p:val>
                                        </p:tav>
                                      </p:tavLst>
                                    </p:anim>
                                    <p:animEffect transition="out" filter="fade">
                                      <p:cBhvr>
                                        <p:cTn id="70" dur="500"/>
                                        <p:tgtEl>
                                          <p:spTgt spid="1035"/>
                                        </p:tgtEl>
                                      </p:cBhvr>
                                    </p:animEffect>
                                    <p:set>
                                      <p:cBhvr>
                                        <p:cTn id="71" dur="1" fill="hold">
                                          <p:stCondLst>
                                            <p:cond delay="499"/>
                                          </p:stCondLst>
                                        </p:cTn>
                                        <p:tgtEl>
                                          <p:spTgt spid="1035"/>
                                        </p:tgtEl>
                                        <p:attrNameLst>
                                          <p:attrName>style.visibility</p:attrName>
                                        </p:attrNameLst>
                                      </p:cBhvr>
                                      <p:to>
                                        <p:strVal val="hidden"/>
                                      </p:to>
                                    </p:set>
                                  </p:childTnLst>
                                </p:cTn>
                              </p:par>
                            </p:childTnLst>
                          </p:cTn>
                        </p:par>
                        <p:par>
                          <p:cTn id="72" fill="hold">
                            <p:stCondLst>
                              <p:cond delay="2000"/>
                            </p:stCondLst>
                            <p:childTnLst>
                              <p:par>
                                <p:cTn id="73" presetID="1" presetClass="mediacall" presetSubtype="0" fill="hold" nodeType="afterEffect">
                                  <p:stCondLst>
                                    <p:cond delay="0"/>
                                  </p:stCondLst>
                                  <p:childTnLst>
                                    <p:cmd type="call" cmd="playFrom(0.0)">
                                      <p:cBhvr>
                                        <p:cTn id="74" dur="3448" fill="hold"/>
                                        <p:tgtEl>
                                          <p:spTgt spid="397"/>
                                        </p:tgtEl>
                                      </p:cBhvr>
                                    </p:cmd>
                                  </p:childTnLst>
                                </p:cTn>
                              </p:par>
                              <p:par>
                                <p:cTn id="75" presetID="26" presetClass="emph" presetSubtype="0" repeatCount="indefinite" fill="hold" grpId="1" nodeType="withEffect">
                                  <p:stCondLst>
                                    <p:cond delay="0"/>
                                  </p:stCondLst>
                                  <p:childTnLst>
                                    <p:animEffect transition="out" filter="fade">
                                      <p:cBhvr>
                                        <p:cTn id="76" dur="500" tmFilter="0, 0; .2, .5; .8, .5; 1, 0"/>
                                        <p:tgtEl>
                                          <p:spTgt spid="375"/>
                                        </p:tgtEl>
                                      </p:cBhvr>
                                    </p:animEffect>
                                    <p:animScale>
                                      <p:cBhvr>
                                        <p:cTn id="77" dur="250" autoRev="1" fill="hold"/>
                                        <p:tgtEl>
                                          <p:spTgt spid="375"/>
                                        </p:tgtEl>
                                      </p:cBhvr>
                                      <p:by x="105000" y="105000"/>
                                    </p:animScale>
                                  </p:childTnLst>
                                </p:cTn>
                              </p:par>
                            </p:childTnLst>
                          </p:cTn>
                        </p:par>
                      </p:childTnLst>
                    </p:cTn>
                  </p:par>
                </p:childTnLst>
              </p:cTn>
              <p:nextCondLst>
                <p:cond evt="onClick" delay="0">
                  <p:tgtEl>
                    <p:spTgt spid="1035"/>
                  </p:tgtEl>
                </p:cond>
              </p:nextCondLst>
            </p:seq>
            <p:audio>
              <p:cMediaNode vol="80000">
                <p:cTn id="78" fill="hold" display="0">
                  <p:stCondLst>
                    <p:cond delay="indefinite"/>
                  </p:stCondLst>
                  <p:endCondLst>
                    <p:cond evt="onStopAudio" delay="0">
                      <p:tgtEl>
                        <p:sldTgt/>
                      </p:tgtEl>
                    </p:cond>
                  </p:endCondLst>
                </p:cTn>
                <p:tgtEl>
                  <p:spTgt spid="1036"/>
                </p:tgtEl>
              </p:cMediaNode>
            </p:audio>
            <p:audio>
              <p:cMediaNode vol="80000">
                <p:cTn id="79" fill="hold" display="0">
                  <p:stCondLst>
                    <p:cond delay="indefinite"/>
                  </p:stCondLst>
                  <p:endCondLst>
                    <p:cond evt="onStopAudio" delay="0">
                      <p:tgtEl>
                        <p:sldTgt/>
                      </p:tgtEl>
                    </p:cond>
                  </p:endCondLst>
                </p:cTn>
                <p:tgtEl>
                  <p:spTgt spid="396"/>
                </p:tgtEl>
              </p:cMediaNode>
            </p:audio>
            <p:audio>
              <p:cMediaNode vol="80000">
                <p:cTn id="80" fill="hold" display="0">
                  <p:stCondLst>
                    <p:cond delay="indefinite"/>
                  </p:stCondLst>
                  <p:endCondLst>
                    <p:cond evt="onStopAudio" delay="0">
                      <p:tgtEl>
                        <p:sldTgt/>
                      </p:tgtEl>
                    </p:cond>
                  </p:endCondLst>
                </p:cTn>
                <p:tgtEl>
                  <p:spTgt spid="397"/>
                </p:tgtEl>
              </p:cMediaNode>
            </p:audio>
          </p:childTnLst>
        </p:cTn>
      </p:par>
    </p:tnLst>
    <p:bldLst>
      <p:bldP spid="311" grpId="0" animBg="1"/>
      <p:bldP spid="1027" grpId="0" animBg="1"/>
      <p:bldP spid="1027" grpId="1" animBg="1"/>
      <p:bldP spid="373" grpId="0" animBg="1"/>
      <p:bldP spid="373" grpId="1" animBg="1"/>
      <p:bldP spid="375" grpId="0" animBg="1"/>
      <p:bldP spid="37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1</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7721" y="548289"/>
              <a:ext cx="6797646" cy="92333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5400" b="1" dirty="0">
                  <a:effectLst/>
                  <a:latin typeface="Cambria" panose="02040503050406030204" pitchFamily="18" charset="0"/>
                  <a:ea typeface="Cambria" panose="02040503050406030204" pitchFamily="18" charset="0"/>
                </a:rPr>
                <a:t>9 658 + 6 290 = ?</a:t>
              </a:r>
              <a:endParaRPr kumimoji="0" lang="en-US" sz="13800" b="1" i="0" u="none" strike="noStrike" kern="1200" cap="none" spc="0" normalizeH="0" baseline="0" noProof="0" dirty="0">
                <a:ln>
                  <a:noFill/>
                </a:ln>
                <a:solidFill>
                  <a:srgbClr val="5F9D50">
                    <a:lumMod val="50000"/>
                  </a:srgbClr>
                </a:solidFill>
                <a:effectLst/>
                <a:uLnTx/>
                <a:uFillTx/>
                <a:latin typeface="Cambria" panose="02040503050406030204" pitchFamily="18" charset="0"/>
                <a:ea typeface="Cambria" panose="02040503050406030204" pitchFamily="18" charset="0"/>
                <a:cs typeface="Calibri Light"/>
              </a:endParaRP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672474" cy="1895769"/>
            <a:chOff x="-5320" y="2211857"/>
            <a:chExt cx="6672474"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648505" y="2960398"/>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15 958</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7063685" cy="1895769"/>
            <a:chOff x="-5320" y="2211857"/>
            <a:chExt cx="7063685"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552441" y="2944501"/>
              <a:ext cx="4505924"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15 948</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69"/>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733257" y="2912568"/>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15 947</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684" y="2552932"/>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8504" y="5250798"/>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495" y="3598824"/>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0996" y="89452"/>
            <a:ext cx="5768302" cy="6228503"/>
          </a:xfrm>
          <a:prstGeom prst="rect">
            <a:avLst/>
          </a:prstGeom>
        </p:spPr>
      </p:pic>
      <p:pic>
        <p:nvPicPr>
          <p:cNvPr id="331" name="Picture 330">
            <a:hlinkClick r:id="rId12" action="ppaction://hlinksldjump"/>
            <a:extLst>
              <a:ext uri="{FF2B5EF4-FFF2-40B4-BE49-F238E27FC236}">
                <a16:creationId xmlns:a16="http://schemas.microsoft.com/office/drawing/2014/main" id="{30069D60-CD91-2527-64D2-B2E1A9FA0D99}"/>
              </a:ext>
            </a:extLst>
          </p:cNvPr>
          <p:cNvPicPr>
            <a:picLocks noChangeAspect="1"/>
          </p:cNvPicPr>
          <p:nvPr/>
        </p:nvPicPr>
        <p:blipFill>
          <a:blip r:embed="rId13"/>
          <a:stretch>
            <a:fillRect/>
          </a:stretch>
        </p:blipFill>
        <p:spPr>
          <a:xfrm>
            <a:off x="10205614" y="5902975"/>
            <a:ext cx="1853345" cy="883997"/>
          </a:xfrm>
          <a:prstGeom prst="rect">
            <a:avLst/>
          </a:prstGeom>
        </p:spPr>
      </p:pic>
      <p:sp>
        <p:nvSpPr>
          <p:cNvPr id="100" name="TextBox 99"/>
          <p:cNvSpPr txBox="1"/>
          <p:nvPr/>
        </p:nvSpPr>
        <p:spPr>
          <a:xfrm rot="21190394">
            <a:off x="7735411" y="2755957"/>
            <a:ext cx="3552273"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Đúng</a:t>
            </a:r>
            <a:r>
              <a:rPr kumimoji="0" lang="en-US" sz="48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8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rồi</a:t>
            </a:r>
            <a:r>
              <a:rPr kumimoji="0" lang="en-US" sz="48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spTree>
    <p:extLst>
      <p:ext uri="{BB962C8B-B14F-4D97-AF65-F5344CB8AC3E}">
        <p14:creationId xmlns:p14="http://schemas.microsoft.com/office/powerpoint/2010/main" val="2459003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4"/>
                                        </p:tgtEl>
                                        <p:attrNameLst>
                                          <p:attrName>style.visibility</p:attrName>
                                        </p:attrNameLst>
                                      </p:cBhvr>
                                      <p:to>
                                        <p:strVal val="visible"/>
                                      </p:to>
                                    </p:set>
                                    <p:anim calcmode="lin" valueType="num">
                                      <p:cBhvr>
                                        <p:cTn id="45" dur="1000" fill="hold"/>
                                        <p:tgtEl>
                                          <p:spTgt spid="314"/>
                                        </p:tgtEl>
                                        <p:attrNameLst>
                                          <p:attrName>ppt_w</p:attrName>
                                        </p:attrNameLst>
                                      </p:cBhvr>
                                      <p:tavLst>
                                        <p:tav tm="0">
                                          <p:val>
                                            <p:strVal val="#ppt_w+.3"/>
                                          </p:val>
                                        </p:tav>
                                        <p:tav tm="100000">
                                          <p:val>
                                            <p:strVal val="#ppt_w"/>
                                          </p:val>
                                        </p:tav>
                                      </p:tavLst>
                                    </p:anim>
                                    <p:anim calcmode="lin" valueType="num">
                                      <p:cBhvr>
                                        <p:cTn id="46" dur="1000" fill="hold"/>
                                        <p:tgtEl>
                                          <p:spTgt spid="314"/>
                                        </p:tgtEl>
                                        <p:attrNameLst>
                                          <p:attrName>ppt_h</p:attrName>
                                        </p:attrNameLst>
                                      </p:cBhvr>
                                      <p:tavLst>
                                        <p:tav tm="0">
                                          <p:val>
                                            <p:strVal val="#ppt_h"/>
                                          </p:val>
                                        </p:tav>
                                        <p:tav tm="100000">
                                          <p:val>
                                            <p:strVal val="#ppt_h"/>
                                          </p:val>
                                        </p:tav>
                                      </p:tavLst>
                                    </p:anim>
                                    <p:animEffect transition="in" filter="fade">
                                      <p:cBhvr>
                                        <p:cTn id="47" dur="1000"/>
                                        <p:tgtEl>
                                          <p:spTgt spid="314"/>
                                        </p:tgtEl>
                                      </p:cBhvr>
                                    </p:animEffect>
                                  </p:childTnLst>
                                </p:cTn>
                              </p:par>
                              <p:par>
                                <p:cTn id="48" presetID="1" presetClass="mediacall" presetSubtype="0" fill="hold" nodeType="withEffect">
                                  <p:stCondLst>
                                    <p:cond delay="0"/>
                                  </p:stCondLst>
                                  <p:childTnLst>
                                    <p:cmd type="call" cmd="playFrom(0.0)">
                                      <p:cBhvr>
                                        <p:cTn id="49" dur="1412" fill="hold"/>
                                        <p:tgtEl>
                                          <p:spTgt spid="318"/>
                                        </p:tgtEl>
                                      </p:cBhvr>
                                    </p:cmd>
                                  </p:childTnLst>
                                </p:cTn>
                              </p:par>
                            </p:childTnLst>
                          </p:cTn>
                        </p:par>
                      </p:childTnLst>
                    </p:cTn>
                  </p:par>
                </p:childTnLst>
              </p:cTn>
              <p:nextCondLst>
                <p:cond evt="onClick" delay="0">
                  <p:tgtEl>
                    <p:spTgt spid="287"/>
                  </p:tgtEl>
                </p:cond>
              </p:nextCondLst>
            </p:seq>
            <p:seq concurrent="1" nextAc="seek">
              <p:cTn id="50" restart="whenNotActive" fill="hold" evtFilter="cancelBubble" nodeType="interactiveSeq">
                <p:stCondLst>
                  <p:cond evt="onClick" delay="0">
                    <p:tgtEl>
                      <p:spTgt spid="267"/>
                    </p:tgtEl>
                  </p:cond>
                </p:stCondLst>
                <p:endSync evt="end" delay="0">
                  <p:rtn val="all"/>
                </p:endSync>
                <p:childTnLst>
                  <p:par>
                    <p:cTn id="51" fill="hold">
                      <p:stCondLst>
                        <p:cond delay="0"/>
                      </p:stCondLst>
                      <p:childTnLst>
                        <p:par>
                          <p:cTn id="52" fill="hold">
                            <p:stCondLst>
                              <p:cond delay="0"/>
                            </p:stCondLst>
                            <p:childTnLst>
                              <p:par>
                                <p:cTn id="53" presetID="50" presetClass="entr" presetSubtype="0" decel="100000" fill="hold" nodeType="clickEffect">
                                  <p:stCondLst>
                                    <p:cond delay="0"/>
                                  </p:stCondLst>
                                  <p:childTnLst>
                                    <p:set>
                                      <p:cBhvr>
                                        <p:cTn id="54" dur="1" fill="hold">
                                          <p:stCondLst>
                                            <p:cond delay="0"/>
                                          </p:stCondLst>
                                        </p:cTn>
                                        <p:tgtEl>
                                          <p:spTgt spid="313"/>
                                        </p:tgtEl>
                                        <p:attrNameLst>
                                          <p:attrName>style.visibility</p:attrName>
                                        </p:attrNameLst>
                                      </p:cBhvr>
                                      <p:to>
                                        <p:strVal val="visible"/>
                                      </p:to>
                                    </p:set>
                                    <p:anim calcmode="lin" valueType="num">
                                      <p:cBhvr>
                                        <p:cTn id="55" dur="1000" fill="hold"/>
                                        <p:tgtEl>
                                          <p:spTgt spid="313"/>
                                        </p:tgtEl>
                                        <p:attrNameLst>
                                          <p:attrName>ppt_w</p:attrName>
                                        </p:attrNameLst>
                                      </p:cBhvr>
                                      <p:tavLst>
                                        <p:tav tm="0">
                                          <p:val>
                                            <p:strVal val="#ppt_w+.3"/>
                                          </p:val>
                                        </p:tav>
                                        <p:tav tm="100000">
                                          <p:val>
                                            <p:strVal val="#ppt_w"/>
                                          </p:val>
                                        </p:tav>
                                      </p:tavLst>
                                    </p:anim>
                                    <p:anim calcmode="lin" valueType="num">
                                      <p:cBhvr>
                                        <p:cTn id="56" dur="1000" fill="hold"/>
                                        <p:tgtEl>
                                          <p:spTgt spid="313"/>
                                        </p:tgtEl>
                                        <p:attrNameLst>
                                          <p:attrName>ppt_h</p:attrName>
                                        </p:attrNameLst>
                                      </p:cBhvr>
                                      <p:tavLst>
                                        <p:tav tm="0">
                                          <p:val>
                                            <p:strVal val="#ppt_h"/>
                                          </p:val>
                                        </p:tav>
                                        <p:tav tm="100000">
                                          <p:val>
                                            <p:strVal val="#ppt_h"/>
                                          </p:val>
                                        </p:tav>
                                      </p:tavLst>
                                    </p:anim>
                                    <p:animEffect transition="in" filter="fade">
                                      <p:cBhvr>
                                        <p:cTn id="57" dur="1000"/>
                                        <p:tgtEl>
                                          <p:spTgt spid="313"/>
                                        </p:tgtEl>
                                      </p:cBhvr>
                                    </p:animEffect>
                                  </p:childTnLst>
                                </p:cTn>
                              </p:par>
                              <p:par>
                                <p:cTn id="58" presetID="1" presetClass="mediacall" presetSubtype="0" fill="hold" nodeType="withEffect">
                                  <p:stCondLst>
                                    <p:cond delay="0"/>
                                  </p:stCondLst>
                                  <p:childTnLst>
                                    <p:cmd type="call" cmd="playFrom(0.0)">
                                      <p:cBhvr>
                                        <p:cTn id="59" dur="1452" fill="hold"/>
                                        <p:tgtEl>
                                          <p:spTgt spid="315"/>
                                        </p:tgtEl>
                                      </p:cBhvr>
                                    </p:cmd>
                                  </p:childTnLst>
                                </p:cTn>
                              </p:par>
                            </p:childTnLst>
                          </p:cTn>
                        </p:par>
                        <p:par>
                          <p:cTn id="60" fill="hold">
                            <p:stCondLst>
                              <p:cond delay="1452"/>
                            </p:stCondLst>
                            <p:childTnLst>
                              <p:par>
                                <p:cTn id="61" presetID="63" presetClass="path" presetSubtype="0" accel="50000" decel="50000" fill="hold" nodeType="afterEffect">
                                  <p:stCondLst>
                                    <p:cond delay="0"/>
                                  </p:stCondLst>
                                  <p:childTnLst>
                                    <p:animMotion origin="layout" path="M -3.54167E-6 4.44444E-6 L 0.86394 -0.40371 " pathEditMode="relative" rAng="0" ptsTypes="AA">
                                      <p:cBhvr>
                                        <p:cTn id="62" dur="2000" fill="hold"/>
                                        <p:tgtEl>
                                          <p:spTgt spid="308"/>
                                        </p:tgtEl>
                                        <p:attrNameLst>
                                          <p:attrName>ppt_x</p:attrName>
                                          <p:attrName>ppt_y</p:attrName>
                                        </p:attrNameLst>
                                      </p:cBhvr>
                                      <p:rCtr x="43190" y="-20185"/>
                                    </p:animMotion>
                                  </p:childTnLst>
                                </p:cTn>
                              </p:par>
                              <p:par>
                                <p:cTn id="63" presetID="35" presetClass="path" presetSubtype="0" accel="50000" decel="50000" fill="hold" nodeType="withEffect">
                                  <p:stCondLst>
                                    <p:cond delay="0"/>
                                  </p:stCondLst>
                                  <p:childTnLst>
                                    <p:animMotion origin="layout" path="M -3.95833E-6 -2.22222E-6 L -0.3319 -0.14074 " pathEditMode="relative" rAng="0" ptsTypes="AA">
                                      <p:cBhvr>
                                        <p:cTn id="64" dur="2000" fill="hold"/>
                                        <p:tgtEl>
                                          <p:spTgt spid="309"/>
                                        </p:tgtEl>
                                        <p:attrNameLst>
                                          <p:attrName>ppt_x</p:attrName>
                                          <p:attrName>ppt_y</p:attrName>
                                        </p:attrNameLst>
                                      </p:cBhvr>
                                      <p:rCtr x="-16602" y="-7037"/>
                                    </p:animMotion>
                                  </p:childTnLst>
                                </p:cTn>
                              </p:par>
                            </p:childTnLst>
                          </p:cTn>
                        </p:par>
                        <p:par>
                          <p:cTn id="65" fill="hold">
                            <p:stCondLst>
                              <p:cond delay="3452"/>
                            </p:stCondLst>
                            <p:childTnLst>
                              <p:par>
                                <p:cTn id="66" presetID="9" presetClass="exit" presetSubtype="0" fill="hold" nodeType="afterEffect">
                                  <p:stCondLst>
                                    <p:cond delay="0"/>
                                  </p:stCondLst>
                                  <p:childTnLst>
                                    <p:animEffect transition="out" filter="dissolve">
                                      <p:cBhvr>
                                        <p:cTn id="67" dur="500"/>
                                        <p:tgtEl>
                                          <p:spTgt spid="308"/>
                                        </p:tgtEl>
                                      </p:cBhvr>
                                    </p:animEffect>
                                    <p:set>
                                      <p:cBhvr>
                                        <p:cTn id="68" dur="1" fill="hold">
                                          <p:stCondLst>
                                            <p:cond delay="499"/>
                                          </p:stCondLst>
                                        </p:cTn>
                                        <p:tgtEl>
                                          <p:spTgt spid="308"/>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309"/>
                                        </p:tgtEl>
                                      </p:cBhvr>
                                    </p:animEffect>
                                    <p:set>
                                      <p:cBhvr>
                                        <p:cTn id="71" dur="1" fill="hold">
                                          <p:stCondLst>
                                            <p:cond delay="499"/>
                                          </p:stCondLst>
                                        </p:cTn>
                                        <p:tgtEl>
                                          <p:spTgt spid="309"/>
                                        </p:tgtEl>
                                        <p:attrNameLst>
                                          <p:attrName>style.visibility</p:attrName>
                                        </p:attrNameLst>
                                      </p:cBhvr>
                                      <p:to>
                                        <p:strVal val="hidden"/>
                                      </p:to>
                                    </p:set>
                                  </p:childTnLst>
                                </p:cTn>
                              </p:par>
                            </p:childTnLst>
                          </p:cTn>
                        </p:par>
                        <p:par>
                          <p:cTn id="72" fill="hold">
                            <p:stCondLst>
                              <p:cond delay="3952"/>
                            </p:stCondLst>
                            <p:childTnLst>
                              <p:par>
                                <p:cTn id="73" presetID="9" presetClass="entr" presetSubtype="0" fill="hold" nodeType="afterEffect">
                                  <p:stCondLst>
                                    <p:cond delay="0"/>
                                  </p:stCondLst>
                                  <p:childTnLst>
                                    <p:set>
                                      <p:cBhvr>
                                        <p:cTn id="74" dur="1" fill="hold">
                                          <p:stCondLst>
                                            <p:cond delay="0"/>
                                          </p:stCondLst>
                                        </p:cTn>
                                        <p:tgtEl>
                                          <p:spTgt spid="310"/>
                                        </p:tgtEl>
                                        <p:attrNameLst>
                                          <p:attrName>style.visibility</p:attrName>
                                        </p:attrNameLst>
                                      </p:cBhvr>
                                      <p:to>
                                        <p:strVal val="visible"/>
                                      </p:to>
                                    </p:set>
                                    <p:animEffect transition="in" filter="dissolve">
                                      <p:cBhvr>
                                        <p:cTn id="75" dur="500"/>
                                        <p:tgtEl>
                                          <p:spTgt spid="310"/>
                                        </p:tgtEl>
                                      </p:cBhvr>
                                    </p:animEffect>
                                  </p:childTnLst>
                                  <p:subTnLst>
                                    <p:audio>
                                      <p:cMediaNode>
                                        <p:cTn display="0" masterRel="sameClick">
                                          <p:stCondLst>
                                            <p:cond evt="begin" delay="0">
                                              <p:tn val="73"/>
                                            </p:cond>
                                          </p:stCondLst>
                                          <p:endCondLst>
                                            <p:cond evt="onStopAudio" delay="0">
                                              <p:tgtEl>
                                                <p:sldTgt/>
                                              </p:tgtEl>
                                            </p:cond>
                                          </p:endCondLst>
                                        </p:cTn>
                                        <p:tgtEl>
                                          <p:sndTgt r:embed="rId6" name="chimes.wav"/>
                                        </p:tgtEl>
                                      </p:cMediaNode>
                                    </p:audio>
                                  </p:subTnLst>
                                </p:cTn>
                              </p:par>
                              <p:par>
                                <p:cTn id="76" presetID="26" presetClass="emph" presetSubtype="0" repeatCount="3000" fill="hold" nodeType="withEffect">
                                  <p:stCondLst>
                                    <p:cond delay="0"/>
                                  </p:stCondLst>
                                  <p:childTnLst>
                                    <p:animEffect transition="out" filter="fade">
                                      <p:cBhvr>
                                        <p:cTn id="77" dur="500" tmFilter="0, 0; .2, .5; .8, .5; 1, 0"/>
                                        <p:tgtEl>
                                          <p:spTgt spid="310"/>
                                        </p:tgtEl>
                                      </p:cBhvr>
                                    </p:animEffect>
                                    <p:animScale>
                                      <p:cBhvr>
                                        <p:cTn id="78" dur="250" autoRev="1" fill="hold"/>
                                        <p:tgtEl>
                                          <p:spTgt spid="310"/>
                                        </p:tgtEl>
                                      </p:cBhvr>
                                      <p:by x="105000" y="105000"/>
                                    </p:animScale>
                                  </p:childTnLst>
                                </p:cTn>
                              </p:par>
                            </p:childTnLst>
                          </p:cTn>
                        </p:par>
                        <p:par>
                          <p:cTn id="79" fill="hold">
                            <p:stCondLst>
                              <p:cond delay="5452"/>
                            </p:stCondLst>
                            <p:childTnLst>
                              <p:par>
                                <p:cTn id="80" presetID="1" presetClass="entr" presetSubtype="0" fill="hold" grpId="0" nodeType="afterEffect">
                                  <p:stCondLst>
                                    <p:cond delay="0"/>
                                  </p:stCondLst>
                                  <p:childTnLst>
                                    <p:set>
                                      <p:cBhvr>
                                        <p:cTn id="8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bldLst>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2</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1525" y="406485"/>
              <a:ext cx="6797646" cy="92333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E99AD">
                      <a:lumMod val="75000"/>
                    </a:srgbClr>
                  </a:solidFill>
                  <a:effectLst/>
                  <a:uLnTx/>
                  <a:uFillTx/>
                  <a:latin typeface="Cambria" panose="02040503050406030204" pitchFamily="18" charset="0"/>
                  <a:ea typeface="Cambria" panose="02040503050406030204" pitchFamily="18" charset="0"/>
                  <a:cs typeface="Calibri Light"/>
                </a:rPr>
                <a:t>14 709 – 5 434 =?</a:t>
              </a: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883435" cy="1895769"/>
            <a:chOff x="-5320" y="2211857"/>
            <a:chExt cx="6883435"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342339" y="2806138"/>
              <a:ext cx="4535776"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9 275</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6672474" cy="1895769"/>
            <a:chOff x="-5320" y="2211857"/>
            <a:chExt cx="6672474"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324613" y="2868516"/>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9 276</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70"/>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861422" y="2948649"/>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9 265</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3824" y="5526956"/>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6074" y="2609440"/>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495" y="3598824"/>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70387" y="89453"/>
            <a:ext cx="5217679" cy="5923397"/>
          </a:xfrm>
          <a:prstGeom prst="rect">
            <a:avLst/>
          </a:prstGeom>
        </p:spPr>
      </p:pic>
      <p:pic>
        <p:nvPicPr>
          <p:cNvPr id="99" name="Picture 98">
            <a:hlinkClick r:id="rId12" action="ppaction://hlinksldjump"/>
            <a:extLst>
              <a:ext uri="{FF2B5EF4-FFF2-40B4-BE49-F238E27FC236}">
                <a16:creationId xmlns:a16="http://schemas.microsoft.com/office/drawing/2014/main" id="{A19EC6CF-097E-4842-BD96-C9236FC50815}"/>
              </a:ext>
            </a:extLst>
          </p:cNvPr>
          <p:cNvPicPr>
            <a:picLocks noChangeAspect="1"/>
          </p:cNvPicPr>
          <p:nvPr/>
        </p:nvPicPr>
        <p:blipFill>
          <a:blip r:embed="rId13"/>
          <a:stretch>
            <a:fillRect/>
          </a:stretch>
        </p:blipFill>
        <p:spPr>
          <a:xfrm>
            <a:off x="10205614" y="5902975"/>
            <a:ext cx="1853345" cy="883997"/>
          </a:xfrm>
          <a:prstGeom prst="rect">
            <a:avLst/>
          </a:prstGeom>
        </p:spPr>
      </p:pic>
      <p:grpSp>
        <p:nvGrpSpPr>
          <p:cNvPr id="100" name="Group 99"/>
          <p:cNvGrpSpPr/>
          <p:nvPr/>
        </p:nvGrpSpPr>
        <p:grpSpPr>
          <a:xfrm>
            <a:off x="7630499" y="1265477"/>
            <a:ext cx="3697713" cy="2141224"/>
            <a:chOff x="11445748" y="1898215"/>
            <a:chExt cx="5546570" cy="3211835"/>
          </a:xfrm>
        </p:grpSpPr>
        <p:sp>
          <p:nvSpPr>
            <p:cNvPr id="101" name="TextBox 100"/>
            <p:cNvSpPr txBox="1"/>
            <p:nvPr/>
          </p:nvSpPr>
          <p:spPr>
            <a:xfrm>
              <a:off x="11445748" y="1898215"/>
              <a:ext cx="5546570" cy="415498"/>
            </a:xfrm>
            <a:prstGeom prst="rect">
              <a:avLst/>
            </a:prstGeom>
            <a:solidFill>
              <a:schemeClr val="bg1"/>
            </a:solidFill>
            <a:ln w="28575">
              <a:solidFill>
                <a:schemeClr val="accent2">
                  <a:lumMod val="50000"/>
                </a:schemeClr>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endParaRPr>
            </a:p>
          </p:txBody>
        </p:sp>
        <p:sp>
          <p:nvSpPr>
            <p:cNvPr id="102" name="TextBox 101"/>
            <p:cNvSpPr txBox="1"/>
            <p:nvPr/>
          </p:nvSpPr>
          <p:spPr>
            <a:xfrm>
              <a:off x="11621925" y="3124892"/>
              <a:ext cx="5328410" cy="19851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Các</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em</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giỏi</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quá</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grpSp>
    </p:spTree>
    <p:extLst>
      <p:ext uri="{BB962C8B-B14F-4D97-AF65-F5344CB8AC3E}">
        <p14:creationId xmlns:p14="http://schemas.microsoft.com/office/powerpoint/2010/main" val="4261388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3"/>
                                        </p:tgtEl>
                                        <p:attrNameLst>
                                          <p:attrName>style.visibility</p:attrName>
                                        </p:attrNameLst>
                                      </p:cBhvr>
                                      <p:to>
                                        <p:strVal val="visible"/>
                                      </p:to>
                                    </p:set>
                                    <p:anim calcmode="lin" valueType="num">
                                      <p:cBhvr>
                                        <p:cTn id="35" dur="1000" fill="hold"/>
                                        <p:tgtEl>
                                          <p:spTgt spid="313"/>
                                        </p:tgtEl>
                                        <p:attrNameLst>
                                          <p:attrName>ppt_w</p:attrName>
                                        </p:attrNameLst>
                                      </p:cBhvr>
                                      <p:tavLst>
                                        <p:tav tm="0">
                                          <p:val>
                                            <p:strVal val="#ppt_w+.3"/>
                                          </p:val>
                                        </p:tav>
                                        <p:tav tm="100000">
                                          <p:val>
                                            <p:strVal val="#ppt_w"/>
                                          </p:val>
                                        </p:tav>
                                      </p:tavLst>
                                    </p:anim>
                                    <p:anim calcmode="lin" valueType="num">
                                      <p:cBhvr>
                                        <p:cTn id="36" dur="1000" fill="hold"/>
                                        <p:tgtEl>
                                          <p:spTgt spid="313"/>
                                        </p:tgtEl>
                                        <p:attrNameLst>
                                          <p:attrName>ppt_h</p:attrName>
                                        </p:attrNameLst>
                                      </p:cBhvr>
                                      <p:tavLst>
                                        <p:tav tm="0">
                                          <p:val>
                                            <p:strVal val="#ppt_h"/>
                                          </p:val>
                                        </p:tav>
                                        <p:tav tm="100000">
                                          <p:val>
                                            <p:strVal val="#ppt_h"/>
                                          </p:val>
                                        </p:tav>
                                      </p:tavLst>
                                    </p:anim>
                                    <p:animEffect transition="in" filter="fade">
                                      <p:cBhvr>
                                        <p:cTn id="37" dur="1000"/>
                                        <p:tgtEl>
                                          <p:spTgt spid="313"/>
                                        </p:tgtEl>
                                      </p:cBhvr>
                                    </p:animEffect>
                                  </p:childTnLst>
                                </p:cTn>
                              </p:par>
                              <p:par>
                                <p:cTn id="38" presetID="1" presetClass="mediacall" presetSubtype="0" fill="hold" nodeType="withEffect">
                                  <p:stCondLst>
                                    <p:cond delay="0"/>
                                  </p:stCondLst>
                                  <p:childTnLst>
                                    <p:cmd type="call" cmd="playFrom(0.0)">
                                      <p:cBhvr>
                                        <p:cTn id="39" dur="1452" fill="hold"/>
                                        <p:tgtEl>
                                          <p:spTgt spid="315"/>
                                        </p:tgtEl>
                                      </p:cBhvr>
                                    </p:cmd>
                                  </p:childTnLst>
                                </p:cTn>
                              </p:par>
                            </p:childTnLst>
                          </p:cTn>
                        </p:par>
                        <p:par>
                          <p:cTn id="40" fill="hold">
                            <p:stCondLst>
                              <p:cond delay="1452"/>
                            </p:stCondLst>
                            <p:childTnLst>
                              <p:par>
                                <p:cTn id="41" presetID="63" presetClass="path" presetSubtype="0" accel="50000" decel="50000" fill="hold" nodeType="afterEffect">
                                  <p:stCondLst>
                                    <p:cond delay="0"/>
                                  </p:stCondLst>
                                  <p:childTnLst>
                                    <p:animMotion origin="layout" path="M -3.54167E-6 4.44444E-6 L 0.86394 -0.40371 " pathEditMode="relative" rAng="0" ptsTypes="AA">
                                      <p:cBhvr>
                                        <p:cTn id="42" dur="2000" fill="hold"/>
                                        <p:tgtEl>
                                          <p:spTgt spid="308"/>
                                        </p:tgtEl>
                                        <p:attrNameLst>
                                          <p:attrName>ppt_x</p:attrName>
                                          <p:attrName>ppt_y</p:attrName>
                                        </p:attrNameLst>
                                      </p:cBhvr>
                                      <p:rCtr x="43190" y="-20185"/>
                                    </p:animMotion>
                                  </p:childTnLst>
                                </p:cTn>
                              </p:par>
                              <p:par>
                                <p:cTn id="43" presetID="35" presetClass="path" presetSubtype="0" accel="50000" decel="50000" fill="hold" nodeType="withEffect">
                                  <p:stCondLst>
                                    <p:cond delay="0"/>
                                  </p:stCondLst>
                                  <p:childTnLst>
                                    <p:animMotion origin="layout" path="M -3.95833E-6 -2.22222E-6 L -0.3319 -0.14074 " pathEditMode="relative" rAng="0" ptsTypes="AA">
                                      <p:cBhvr>
                                        <p:cTn id="44" dur="2000" fill="hold"/>
                                        <p:tgtEl>
                                          <p:spTgt spid="309"/>
                                        </p:tgtEl>
                                        <p:attrNameLst>
                                          <p:attrName>ppt_x</p:attrName>
                                          <p:attrName>ppt_y</p:attrName>
                                        </p:attrNameLst>
                                      </p:cBhvr>
                                      <p:rCtr x="-16602" y="-7037"/>
                                    </p:animMotion>
                                  </p:childTnLst>
                                </p:cTn>
                              </p:par>
                            </p:childTnLst>
                          </p:cTn>
                        </p:par>
                        <p:par>
                          <p:cTn id="45" fill="hold">
                            <p:stCondLst>
                              <p:cond delay="3452"/>
                            </p:stCondLst>
                            <p:childTnLst>
                              <p:par>
                                <p:cTn id="46" presetID="9" presetClass="exit" presetSubtype="0" fill="hold" nodeType="afterEffect">
                                  <p:stCondLst>
                                    <p:cond delay="0"/>
                                  </p:stCondLst>
                                  <p:childTnLst>
                                    <p:animEffect transition="out" filter="dissolve">
                                      <p:cBhvr>
                                        <p:cTn id="47" dur="500"/>
                                        <p:tgtEl>
                                          <p:spTgt spid="308"/>
                                        </p:tgtEl>
                                      </p:cBhvr>
                                    </p:animEffect>
                                    <p:set>
                                      <p:cBhvr>
                                        <p:cTn id="48" dur="1" fill="hold">
                                          <p:stCondLst>
                                            <p:cond delay="499"/>
                                          </p:stCondLst>
                                        </p:cTn>
                                        <p:tgtEl>
                                          <p:spTgt spid="308"/>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309"/>
                                        </p:tgtEl>
                                      </p:cBhvr>
                                    </p:animEffect>
                                    <p:set>
                                      <p:cBhvr>
                                        <p:cTn id="51" dur="1" fill="hold">
                                          <p:stCondLst>
                                            <p:cond delay="499"/>
                                          </p:stCondLst>
                                        </p:cTn>
                                        <p:tgtEl>
                                          <p:spTgt spid="309"/>
                                        </p:tgtEl>
                                        <p:attrNameLst>
                                          <p:attrName>style.visibility</p:attrName>
                                        </p:attrNameLst>
                                      </p:cBhvr>
                                      <p:to>
                                        <p:strVal val="hidden"/>
                                      </p:to>
                                    </p:set>
                                  </p:childTnLst>
                                </p:cTn>
                              </p:par>
                            </p:childTnLst>
                          </p:cTn>
                        </p:par>
                        <p:par>
                          <p:cTn id="52" fill="hold">
                            <p:stCondLst>
                              <p:cond delay="3952"/>
                            </p:stCondLst>
                            <p:childTnLst>
                              <p:par>
                                <p:cTn id="53" presetID="9" presetClass="entr" presetSubtype="0" repeatCount="3000" fill="hold" nodeType="afterEffect">
                                  <p:stCondLst>
                                    <p:cond delay="0"/>
                                  </p:stCondLst>
                                  <p:childTnLst>
                                    <p:set>
                                      <p:cBhvr>
                                        <p:cTn id="54" dur="1" fill="hold">
                                          <p:stCondLst>
                                            <p:cond delay="0"/>
                                          </p:stCondLst>
                                        </p:cTn>
                                        <p:tgtEl>
                                          <p:spTgt spid="310"/>
                                        </p:tgtEl>
                                        <p:attrNameLst>
                                          <p:attrName>style.visibility</p:attrName>
                                        </p:attrNameLst>
                                      </p:cBhvr>
                                      <p:to>
                                        <p:strVal val="visible"/>
                                      </p:to>
                                    </p:set>
                                    <p:animEffect transition="in" filter="dissolve">
                                      <p:cBhvr>
                                        <p:cTn id="55" dur="500"/>
                                        <p:tgtEl>
                                          <p:spTgt spid="310"/>
                                        </p:tgtEl>
                                      </p:cBhvr>
                                    </p:animEffect>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par>
                                <p:cTn id="56" presetID="26" presetClass="emph" presetSubtype="0" repeatCount="3000" fill="hold" nodeType="withEffect">
                                  <p:stCondLst>
                                    <p:cond delay="0"/>
                                  </p:stCondLst>
                                  <p:childTnLst>
                                    <p:animEffect transition="out" filter="fade">
                                      <p:cBhvr>
                                        <p:cTn id="57" dur="500" tmFilter="0, 0; .2, .5; .8, .5; 1, 0"/>
                                        <p:tgtEl>
                                          <p:spTgt spid="310"/>
                                        </p:tgtEl>
                                      </p:cBhvr>
                                    </p:animEffect>
                                    <p:animScale>
                                      <p:cBhvr>
                                        <p:cTn id="58" dur="250" autoRev="1" fill="hold"/>
                                        <p:tgtEl>
                                          <p:spTgt spid="310"/>
                                        </p:tgtEl>
                                      </p:cBhvr>
                                      <p:by x="105000" y="105000"/>
                                    </p:animScale>
                                  </p:childTnLst>
                                </p:cTn>
                              </p:par>
                            </p:childTnLst>
                          </p:cTn>
                        </p:par>
                        <p:par>
                          <p:cTn id="59" fill="hold">
                            <p:stCondLst>
                              <p:cond delay="5452"/>
                            </p:stCondLst>
                            <p:childTnLst>
                              <p:par>
                                <p:cTn id="60" presetID="1" presetClass="entr" presetSubtype="0" fill="hold" nodeType="afterEffect">
                                  <p:stCondLst>
                                    <p:cond delay="0"/>
                                  </p:stCondLst>
                                  <p:childTnLst>
                                    <p:set>
                                      <p:cBhvr>
                                        <p:cTn id="6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6"/>
                  </p:tgtEl>
                </p:cond>
              </p:nextCondLst>
            </p:seq>
            <p:seq concurrent="1" nextAc="seek">
              <p:cTn id="62" restart="whenNotActive" fill="hold" evtFilter="cancelBubble" nodeType="interactiveSeq">
                <p:stCondLst>
                  <p:cond evt="onClick" delay="0">
                    <p:tgtEl>
                      <p:spTgt spid="287"/>
                    </p:tgtEl>
                  </p:cond>
                </p:stCondLst>
                <p:endSync evt="end" delay="0">
                  <p:rtn val="all"/>
                </p:endSync>
                <p:childTnLst>
                  <p:par>
                    <p:cTn id="63" fill="hold">
                      <p:stCondLst>
                        <p:cond delay="0"/>
                      </p:stCondLst>
                      <p:childTnLst>
                        <p:par>
                          <p:cTn id="64" fill="hold">
                            <p:stCondLst>
                              <p:cond delay="0"/>
                            </p:stCondLst>
                            <p:childTnLst>
                              <p:par>
                                <p:cTn id="65" presetID="50" presetClass="entr" presetSubtype="0" decel="100000" fill="hold" nodeType="clickEffect">
                                  <p:stCondLst>
                                    <p:cond delay="0"/>
                                  </p:stCondLst>
                                  <p:childTnLst>
                                    <p:set>
                                      <p:cBhvr>
                                        <p:cTn id="66" dur="1" fill="hold">
                                          <p:stCondLst>
                                            <p:cond delay="0"/>
                                          </p:stCondLst>
                                        </p:cTn>
                                        <p:tgtEl>
                                          <p:spTgt spid="314"/>
                                        </p:tgtEl>
                                        <p:attrNameLst>
                                          <p:attrName>style.visibility</p:attrName>
                                        </p:attrNameLst>
                                      </p:cBhvr>
                                      <p:to>
                                        <p:strVal val="visible"/>
                                      </p:to>
                                    </p:set>
                                    <p:anim calcmode="lin" valueType="num">
                                      <p:cBhvr>
                                        <p:cTn id="67" dur="1000" fill="hold"/>
                                        <p:tgtEl>
                                          <p:spTgt spid="314"/>
                                        </p:tgtEl>
                                        <p:attrNameLst>
                                          <p:attrName>ppt_w</p:attrName>
                                        </p:attrNameLst>
                                      </p:cBhvr>
                                      <p:tavLst>
                                        <p:tav tm="0">
                                          <p:val>
                                            <p:strVal val="#ppt_w+.3"/>
                                          </p:val>
                                        </p:tav>
                                        <p:tav tm="100000">
                                          <p:val>
                                            <p:strVal val="#ppt_w"/>
                                          </p:val>
                                        </p:tav>
                                      </p:tavLst>
                                    </p:anim>
                                    <p:anim calcmode="lin" valueType="num">
                                      <p:cBhvr>
                                        <p:cTn id="68" dur="1000" fill="hold"/>
                                        <p:tgtEl>
                                          <p:spTgt spid="314"/>
                                        </p:tgtEl>
                                        <p:attrNameLst>
                                          <p:attrName>ppt_h</p:attrName>
                                        </p:attrNameLst>
                                      </p:cBhvr>
                                      <p:tavLst>
                                        <p:tav tm="0">
                                          <p:val>
                                            <p:strVal val="#ppt_h"/>
                                          </p:val>
                                        </p:tav>
                                        <p:tav tm="100000">
                                          <p:val>
                                            <p:strVal val="#ppt_h"/>
                                          </p:val>
                                        </p:tav>
                                      </p:tavLst>
                                    </p:anim>
                                    <p:animEffect transition="in" filter="fade">
                                      <p:cBhvr>
                                        <p:cTn id="69" dur="1000"/>
                                        <p:tgtEl>
                                          <p:spTgt spid="314"/>
                                        </p:tgtEl>
                                      </p:cBhvr>
                                    </p:animEffect>
                                  </p:childTnLst>
                                </p:cTn>
                              </p:par>
                              <p:par>
                                <p:cTn id="70" presetID="1" presetClass="mediacall" presetSubtype="0" fill="hold" nodeType="withEffect">
                                  <p:stCondLst>
                                    <p:cond delay="0"/>
                                  </p:stCondLst>
                                  <p:childTnLst>
                                    <p:cmd type="call" cmd="playFrom(0.0)">
                                      <p:cBhvr>
                                        <p:cTn id="71" dur="1412" fill="hold"/>
                                        <p:tgtEl>
                                          <p:spTgt spid="318"/>
                                        </p:tgtEl>
                                      </p:cBhvr>
                                    </p:cmd>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1"/>
                                        </p:tgtEl>
                                        <p:attrNameLst>
                                          <p:attrName>style.visibility</p:attrName>
                                        </p:attrNameLst>
                                      </p:cBhvr>
                                      <p:to>
                                        <p:strVal val="visible"/>
                                      </p:to>
                                    </p:set>
                                    <p:anim calcmode="lin" valueType="num">
                                      <p:cBhvr>
                                        <p:cTn id="77" dur="1000" fill="hold"/>
                                        <p:tgtEl>
                                          <p:spTgt spid="311"/>
                                        </p:tgtEl>
                                        <p:attrNameLst>
                                          <p:attrName>ppt_w</p:attrName>
                                        </p:attrNameLst>
                                      </p:cBhvr>
                                      <p:tavLst>
                                        <p:tav tm="0">
                                          <p:val>
                                            <p:strVal val="#ppt_w+.3"/>
                                          </p:val>
                                        </p:tav>
                                        <p:tav tm="100000">
                                          <p:val>
                                            <p:strVal val="#ppt_w"/>
                                          </p:val>
                                        </p:tav>
                                      </p:tavLst>
                                    </p:anim>
                                    <p:anim calcmode="lin" valueType="num">
                                      <p:cBhvr>
                                        <p:cTn id="78" dur="1000" fill="hold"/>
                                        <p:tgtEl>
                                          <p:spTgt spid="311"/>
                                        </p:tgtEl>
                                        <p:attrNameLst>
                                          <p:attrName>ppt_h</p:attrName>
                                        </p:attrNameLst>
                                      </p:cBhvr>
                                      <p:tavLst>
                                        <p:tav tm="0">
                                          <p:val>
                                            <p:strVal val="#ppt_h"/>
                                          </p:val>
                                        </p:tav>
                                        <p:tav tm="100000">
                                          <p:val>
                                            <p:strVal val="#ppt_h"/>
                                          </p:val>
                                        </p:tav>
                                      </p:tavLst>
                                    </p:anim>
                                    <p:animEffect transition="in" filter="fade">
                                      <p:cBhvr>
                                        <p:cTn id="79" dur="1000"/>
                                        <p:tgtEl>
                                          <p:spTgt spid="311"/>
                                        </p:tgtEl>
                                      </p:cBhvr>
                                    </p:animEffect>
                                  </p:childTnLst>
                                </p:cTn>
                              </p:par>
                              <p:par>
                                <p:cTn id="80" presetID="1" presetClass="mediacall" presetSubtype="0" fill="hold" nodeType="withEffect">
                                  <p:stCondLst>
                                    <p:cond delay="0"/>
                                  </p:stCondLst>
                                  <p:childTnLst>
                                    <p:cmd type="call" cmd="playFrom(0.0)">
                                      <p:cBhvr>
                                        <p:cTn id="81" dur="1412" fill="hold"/>
                                        <p:tgtEl>
                                          <p:spTgt spid="316"/>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3</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060463" y="578229"/>
              <a:ext cx="7192030" cy="1015663"/>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56 205 + 74</a:t>
              </a:r>
              <a:r>
                <a:rPr kumimoji="0" lang="en-US"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 </a:t>
              </a:r>
              <a:r>
                <a:rPr kumimoji="0" lang="vi-VN"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539</a:t>
              </a:r>
              <a:r>
                <a:rPr kumimoji="0" lang="en-US"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 = ?</a:t>
              </a: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672474" cy="1895769"/>
            <a:chOff x="-5320" y="2211857"/>
            <a:chExt cx="6672474"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106001" y="2868256"/>
              <a:ext cx="4404818" cy="91319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130 745</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7103911" cy="1895769"/>
            <a:chOff x="-5320" y="2211857"/>
            <a:chExt cx="7103911"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350145" y="2914848"/>
              <a:ext cx="4748446" cy="91319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130 754</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69"/>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146122" y="2838362"/>
              <a:ext cx="3641389" cy="99520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130 744</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684" y="2552932"/>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0470" y="3922348"/>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3940" y="5383306"/>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7876" y="144720"/>
            <a:ext cx="5913454" cy="6713280"/>
          </a:xfrm>
          <a:prstGeom prst="rect">
            <a:avLst/>
          </a:prstGeom>
        </p:spPr>
      </p:pic>
      <p:pic>
        <p:nvPicPr>
          <p:cNvPr id="99" name="Picture 98">
            <a:hlinkClick r:id="rId12" action="ppaction://hlinksldjump"/>
            <a:extLst>
              <a:ext uri="{FF2B5EF4-FFF2-40B4-BE49-F238E27FC236}">
                <a16:creationId xmlns:a16="http://schemas.microsoft.com/office/drawing/2014/main" id="{A769708E-E29E-F918-B9E1-E230D361458F}"/>
              </a:ext>
            </a:extLst>
          </p:cNvPr>
          <p:cNvPicPr>
            <a:picLocks noChangeAspect="1"/>
          </p:cNvPicPr>
          <p:nvPr/>
        </p:nvPicPr>
        <p:blipFill>
          <a:blip r:embed="rId13"/>
          <a:stretch>
            <a:fillRect/>
          </a:stretch>
        </p:blipFill>
        <p:spPr>
          <a:xfrm>
            <a:off x="10205614" y="5902975"/>
            <a:ext cx="1853345" cy="883997"/>
          </a:xfrm>
          <a:prstGeom prst="rect">
            <a:avLst/>
          </a:prstGeom>
        </p:spPr>
      </p:pic>
      <p:grpSp>
        <p:nvGrpSpPr>
          <p:cNvPr id="20" name="Group 19"/>
          <p:cNvGrpSpPr/>
          <p:nvPr/>
        </p:nvGrpSpPr>
        <p:grpSpPr>
          <a:xfrm>
            <a:off x="7840592" y="3050357"/>
            <a:ext cx="3697713" cy="1176672"/>
            <a:chOff x="10811525" y="1638521"/>
            <a:chExt cx="5546570" cy="1765008"/>
          </a:xfrm>
        </p:grpSpPr>
        <p:sp>
          <p:nvSpPr>
            <p:cNvPr id="18" name="TextBox 17"/>
            <p:cNvSpPr txBox="1"/>
            <p:nvPr/>
          </p:nvSpPr>
          <p:spPr>
            <a:xfrm>
              <a:off x="10811525" y="1638521"/>
              <a:ext cx="5546570" cy="415499"/>
            </a:xfrm>
            <a:prstGeom prst="rect">
              <a:avLst/>
            </a:prstGeom>
            <a:solidFill>
              <a:schemeClr val="bg1"/>
            </a:solidFill>
            <a:ln w="28575">
              <a:solidFill>
                <a:schemeClr val="accent2">
                  <a:lumMod val="50000"/>
                </a:schemeClr>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endParaRPr>
            </a:p>
          </p:txBody>
        </p:sp>
        <p:sp>
          <p:nvSpPr>
            <p:cNvPr id="19" name="TextBox 18"/>
            <p:cNvSpPr txBox="1"/>
            <p:nvPr/>
          </p:nvSpPr>
          <p:spPr>
            <a:xfrm>
              <a:off x="10906376" y="2341700"/>
              <a:ext cx="5328410" cy="106182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Giỏi</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quá</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grpSp>
    </p:spTree>
    <p:extLst>
      <p:ext uri="{BB962C8B-B14F-4D97-AF65-F5344CB8AC3E}">
        <p14:creationId xmlns:p14="http://schemas.microsoft.com/office/powerpoint/2010/main" val="408007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3"/>
                                        </p:tgtEl>
                                        <p:attrNameLst>
                                          <p:attrName>style.visibility</p:attrName>
                                        </p:attrNameLst>
                                      </p:cBhvr>
                                      <p:to>
                                        <p:strVal val="visible"/>
                                      </p:to>
                                    </p:set>
                                    <p:anim calcmode="lin" valueType="num">
                                      <p:cBhvr>
                                        <p:cTn id="45" dur="1000" fill="hold"/>
                                        <p:tgtEl>
                                          <p:spTgt spid="313"/>
                                        </p:tgtEl>
                                        <p:attrNameLst>
                                          <p:attrName>ppt_w</p:attrName>
                                        </p:attrNameLst>
                                      </p:cBhvr>
                                      <p:tavLst>
                                        <p:tav tm="0">
                                          <p:val>
                                            <p:strVal val="#ppt_w+.3"/>
                                          </p:val>
                                        </p:tav>
                                        <p:tav tm="100000">
                                          <p:val>
                                            <p:strVal val="#ppt_w"/>
                                          </p:val>
                                        </p:tav>
                                      </p:tavLst>
                                    </p:anim>
                                    <p:anim calcmode="lin" valueType="num">
                                      <p:cBhvr>
                                        <p:cTn id="46" dur="1000" fill="hold"/>
                                        <p:tgtEl>
                                          <p:spTgt spid="313"/>
                                        </p:tgtEl>
                                        <p:attrNameLst>
                                          <p:attrName>ppt_h</p:attrName>
                                        </p:attrNameLst>
                                      </p:cBhvr>
                                      <p:tavLst>
                                        <p:tav tm="0">
                                          <p:val>
                                            <p:strVal val="#ppt_h"/>
                                          </p:val>
                                        </p:tav>
                                        <p:tav tm="100000">
                                          <p:val>
                                            <p:strVal val="#ppt_h"/>
                                          </p:val>
                                        </p:tav>
                                      </p:tavLst>
                                    </p:anim>
                                    <p:animEffect transition="in" filter="fade">
                                      <p:cBhvr>
                                        <p:cTn id="47" dur="1000"/>
                                        <p:tgtEl>
                                          <p:spTgt spid="313"/>
                                        </p:tgtEl>
                                      </p:cBhvr>
                                    </p:animEffect>
                                  </p:childTnLst>
                                </p:cTn>
                              </p:par>
                              <p:par>
                                <p:cTn id="48" presetID="1" presetClass="mediacall" presetSubtype="0" fill="hold" nodeType="withEffect">
                                  <p:stCondLst>
                                    <p:cond delay="0"/>
                                  </p:stCondLst>
                                  <p:childTnLst>
                                    <p:cmd type="call" cmd="playFrom(0.0)">
                                      <p:cBhvr>
                                        <p:cTn id="49" dur="1452" fill="hold"/>
                                        <p:tgtEl>
                                          <p:spTgt spid="315"/>
                                        </p:tgtEl>
                                      </p:cBhvr>
                                    </p:cmd>
                                  </p:childTnLst>
                                </p:cTn>
                              </p:par>
                            </p:childTnLst>
                          </p:cTn>
                        </p:par>
                        <p:par>
                          <p:cTn id="50" fill="hold">
                            <p:stCondLst>
                              <p:cond delay="1452"/>
                            </p:stCondLst>
                            <p:childTnLst>
                              <p:par>
                                <p:cTn id="51" presetID="63" presetClass="path" presetSubtype="0" accel="50000" decel="50000" fill="hold" nodeType="afterEffect">
                                  <p:stCondLst>
                                    <p:cond delay="0"/>
                                  </p:stCondLst>
                                  <p:childTnLst>
                                    <p:animMotion origin="layout" path="M -3.54167E-6 4.44444E-6 L 0.86394 -0.40371 " pathEditMode="relative" rAng="0" ptsTypes="AA">
                                      <p:cBhvr>
                                        <p:cTn id="52" dur="2000" fill="hold"/>
                                        <p:tgtEl>
                                          <p:spTgt spid="308"/>
                                        </p:tgtEl>
                                        <p:attrNameLst>
                                          <p:attrName>ppt_x</p:attrName>
                                          <p:attrName>ppt_y</p:attrName>
                                        </p:attrNameLst>
                                      </p:cBhvr>
                                      <p:rCtr x="43190" y="-20185"/>
                                    </p:animMotion>
                                  </p:childTnLst>
                                </p:cTn>
                              </p:par>
                              <p:par>
                                <p:cTn id="53" presetID="35" presetClass="path" presetSubtype="0" accel="50000" decel="50000" fill="hold" nodeType="withEffect">
                                  <p:stCondLst>
                                    <p:cond delay="0"/>
                                  </p:stCondLst>
                                  <p:childTnLst>
                                    <p:animMotion origin="layout" path="M -3.95833E-6 -2.22222E-6 L -0.3319 -0.14074 " pathEditMode="relative" rAng="0" ptsTypes="AA">
                                      <p:cBhvr>
                                        <p:cTn id="54" dur="2000" fill="hold"/>
                                        <p:tgtEl>
                                          <p:spTgt spid="309"/>
                                        </p:tgtEl>
                                        <p:attrNameLst>
                                          <p:attrName>ppt_x</p:attrName>
                                          <p:attrName>ppt_y</p:attrName>
                                        </p:attrNameLst>
                                      </p:cBhvr>
                                      <p:rCtr x="-16602" y="-7037"/>
                                    </p:animMotion>
                                  </p:childTnLst>
                                </p:cTn>
                              </p:par>
                            </p:childTnLst>
                          </p:cTn>
                        </p:par>
                        <p:par>
                          <p:cTn id="55" fill="hold">
                            <p:stCondLst>
                              <p:cond delay="3452"/>
                            </p:stCondLst>
                            <p:childTnLst>
                              <p:par>
                                <p:cTn id="56" presetID="9" presetClass="exit" presetSubtype="0" fill="hold" nodeType="afterEffect">
                                  <p:stCondLst>
                                    <p:cond delay="0"/>
                                  </p:stCondLst>
                                  <p:childTnLst>
                                    <p:animEffect transition="out" filter="dissolve">
                                      <p:cBhvr>
                                        <p:cTn id="57" dur="500"/>
                                        <p:tgtEl>
                                          <p:spTgt spid="308"/>
                                        </p:tgtEl>
                                      </p:cBhvr>
                                    </p:animEffect>
                                    <p:set>
                                      <p:cBhvr>
                                        <p:cTn id="58" dur="1" fill="hold">
                                          <p:stCondLst>
                                            <p:cond delay="499"/>
                                          </p:stCondLst>
                                        </p:cTn>
                                        <p:tgtEl>
                                          <p:spTgt spid="308"/>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309"/>
                                        </p:tgtEl>
                                      </p:cBhvr>
                                    </p:animEffect>
                                    <p:set>
                                      <p:cBhvr>
                                        <p:cTn id="61" dur="1" fill="hold">
                                          <p:stCondLst>
                                            <p:cond delay="499"/>
                                          </p:stCondLst>
                                        </p:cTn>
                                        <p:tgtEl>
                                          <p:spTgt spid="309"/>
                                        </p:tgtEl>
                                        <p:attrNameLst>
                                          <p:attrName>style.visibility</p:attrName>
                                        </p:attrNameLst>
                                      </p:cBhvr>
                                      <p:to>
                                        <p:strVal val="hidden"/>
                                      </p:to>
                                    </p:set>
                                  </p:childTnLst>
                                </p:cTn>
                              </p:par>
                            </p:childTnLst>
                          </p:cTn>
                        </p:par>
                        <p:par>
                          <p:cTn id="62" fill="hold">
                            <p:stCondLst>
                              <p:cond delay="3952"/>
                            </p:stCondLst>
                            <p:childTnLst>
                              <p:par>
                                <p:cTn id="63" presetID="9" presetClass="entr" presetSubtype="0" repeatCount="3000" fill="hold" nodeType="afterEffect">
                                  <p:stCondLst>
                                    <p:cond delay="0"/>
                                  </p:stCondLst>
                                  <p:childTnLst>
                                    <p:set>
                                      <p:cBhvr>
                                        <p:cTn id="64" dur="1" fill="hold">
                                          <p:stCondLst>
                                            <p:cond delay="0"/>
                                          </p:stCondLst>
                                        </p:cTn>
                                        <p:tgtEl>
                                          <p:spTgt spid="310"/>
                                        </p:tgtEl>
                                        <p:attrNameLst>
                                          <p:attrName>style.visibility</p:attrName>
                                        </p:attrNameLst>
                                      </p:cBhvr>
                                      <p:to>
                                        <p:strVal val="visible"/>
                                      </p:to>
                                    </p:set>
                                    <p:animEffect transition="in" filter="dissolve">
                                      <p:cBhvr>
                                        <p:cTn id="65" dur="500"/>
                                        <p:tgtEl>
                                          <p:spTgt spid="310"/>
                                        </p:tgtEl>
                                      </p:cBhvr>
                                    </p:animEffect>
                                  </p:childTnLst>
                                  <p:subTnLst>
                                    <p:audio>
                                      <p:cMediaNode>
                                        <p:cTn display="0" masterRel="sameClick">
                                          <p:stCondLst>
                                            <p:cond evt="begin" delay="0">
                                              <p:tn val="63"/>
                                            </p:cond>
                                          </p:stCondLst>
                                          <p:endCondLst>
                                            <p:cond evt="onStopAudio" delay="0">
                                              <p:tgtEl>
                                                <p:sldTgt/>
                                              </p:tgtEl>
                                            </p:cond>
                                          </p:endCondLst>
                                        </p:cTn>
                                        <p:tgtEl>
                                          <p:sndTgt r:embed="rId6" name="chimes.wav"/>
                                        </p:tgtEl>
                                      </p:cMediaNode>
                                    </p:audio>
                                  </p:subTnLst>
                                </p:cTn>
                              </p:par>
                              <p:par>
                                <p:cTn id="66" presetID="26" presetClass="emph" presetSubtype="0" repeatCount="3000" fill="hold" nodeType="withEffect">
                                  <p:stCondLst>
                                    <p:cond delay="0"/>
                                  </p:stCondLst>
                                  <p:childTnLst>
                                    <p:animEffect transition="out" filter="fade">
                                      <p:cBhvr>
                                        <p:cTn id="67" dur="500" tmFilter="0, 0; .2, .5; .8, .5; 1, 0"/>
                                        <p:tgtEl>
                                          <p:spTgt spid="310"/>
                                        </p:tgtEl>
                                      </p:cBhvr>
                                    </p:animEffect>
                                    <p:animScale>
                                      <p:cBhvr>
                                        <p:cTn id="68" dur="250" autoRev="1" fill="hold"/>
                                        <p:tgtEl>
                                          <p:spTgt spid="310"/>
                                        </p:tgtEl>
                                      </p:cBhvr>
                                      <p:by x="105000" y="105000"/>
                                    </p:animScale>
                                  </p:childTnLst>
                                </p:cTn>
                              </p:par>
                            </p:childTnLst>
                          </p:cTn>
                        </p:par>
                        <p:par>
                          <p:cTn id="69" fill="hold">
                            <p:stCondLst>
                              <p:cond delay="5452"/>
                            </p:stCondLst>
                            <p:childTnLst>
                              <p:par>
                                <p:cTn id="70" presetID="1" presetClass="entr" presetSubtype="0"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4"/>
                                        </p:tgtEl>
                                        <p:attrNameLst>
                                          <p:attrName>style.visibility</p:attrName>
                                        </p:attrNameLst>
                                      </p:cBhvr>
                                      <p:to>
                                        <p:strVal val="visible"/>
                                      </p:to>
                                    </p:set>
                                    <p:anim calcmode="lin" valueType="num">
                                      <p:cBhvr>
                                        <p:cTn id="77" dur="1000" fill="hold"/>
                                        <p:tgtEl>
                                          <p:spTgt spid="314"/>
                                        </p:tgtEl>
                                        <p:attrNameLst>
                                          <p:attrName>ppt_w</p:attrName>
                                        </p:attrNameLst>
                                      </p:cBhvr>
                                      <p:tavLst>
                                        <p:tav tm="0">
                                          <p:val>
                                            <p:strVal val="#ppt_w+.3"/>
                                          </p:val>
                                        </p:tav>
                                        <p:tav tm="100000">
                                          <p:val>
                                            <p:strVal val="#ppt_w"/>
                                          </p:val>
                                        </p:tav>
                                      </p:tavLst>
                                    </p:anim>
                                    <p:anim calcmode="lin" valueType="num">
                                      <p:cBhvr>
                                        <p:cTn id="78" dur="1000" fill="hold"/>
                                        <p:tgtEl>
                                          <p:spTgt spid="314"/>
                                        </p:tgtEl>
                                        <p:attrNameLst>
                                          <p:attrName>ppt_h</p:attrName>
                                        </p:attrNameLst>
                                      </p:cBhvr>
                                      <p:tavLst>
                                        <p:tav tm="0">
                                          <p:val>
                                            <p:strVal val="#ppt_h"/>
                                          </p:val>
                                        </p:tav>
                                        <p:tav tm="100000">
                                          <p:val>
                                            <p:strVal val="#ppt_h"/>
                                          </p:val>
                                        </p:tav>
                                      </p:tavLst>
                                    </p:anim>
                                    <p:animEffect transition="in" filter="fade">
                                      <p:cBhvr>
                                        <p:cTn id="79" dur="1000"/>
                                        <p:tgtEl>
                                          <p:spTgt spid="314"/>
                                        </p:tgtEl>
                                      </p:cBhvr>
                                    </p:animEffect>
                                  </p:childTnLst>
                                </p:cTn>
                              </p:par>
                              <p:par>
                                <p:cTn id="80" presetID="1" presetClass="mediacall" presetSubtype="0" fill="hold" nodeType="withEffect">
                                  <p:stCondLst>
                                    <p:cond delay="0"/>
                                  </p:stCondLst>
                                  <p:childTnLst>
                                    <p:cmd type="call" cmd="playFrom(0.0)">
                                      <p:cBhvr>
                                        <p:cTn id="81" dur="1412" fill="hold"/>
                                        <p:tgtEl>
                                          <p:spTgt spid="318"/>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044" y="-64311"/>
            <a:ext cx="12258087" cy="6986621"/>
          </a:xfrm>
          <a:prstGeom prst="rect">
            <a:avLst/>
          </a:prstGeom>
        </p:spPr>
      </p:pic>
      <p:pic>
        <p:nvPicPr>
          <p:cNvPr id="2" name="Picture 1">
            <a:extLst>
              <a:ext uri="{FF2B5EF4-FFF2-40B4-BE49-F238E27FC236}">
                <a16:creationId xmlns:a16="http://schemas.microsoft.com/office/drawing/2014/main" id="{7EC4E7C3-9845-44D9-E4F1-3322BBF66587}"/>
              </a:ext>
            </a:extLst>
          </p:cNvPr>
          <p:cNvPicPr>
            <a:picLocks noChangeAspect="1"/>
          </p:cNvPicPr>
          <p:nvPr/>
        </p:nvPicPr>
        <p:blipFill>
          <a:blip r:embed="rId4"/>
          <a:stretch>
            <a:fillRect/>
          </a:stretch>
        </p:blipFill>
        <p:spPr>
          <a:xfrm>
            <a:off x="292088" y="-265265"/>
            <a:ext cx="3206774" cy="2054530"/>
          </a:xfrm>
          <a:prstGeom prst="rect">
            <a:avLst/>
          </a:prstGeom>
        </p:spPr>
      </p:pic>
      <p:pic>
        <p:nvPicPr>
          <p:cNvPr id="6" name="Picture 5">
            <a:extLst>
              <a:ext uri="{FF2B5EF4-FFF2-40B4-BE49-F238E27FC236}">
                <a16:creationId xmlns:a16="http://schemas.microsoft.com/office/drawing/2014/main" id="{54AFBA62-2168-B0FA-991F-36724AD58344}"/>
              </a:ext>
            </a:extLst>
          </p:cNvPr>
          <p:cNvPicPr>
            <a:picLocks noChangeAspect="1"/>
          </p:cNvPicPr>
          <p:nvPr/>
        </p:nvPicPr>
        <p:blipFill>
          <a:blip r:embed="rId5"/>
          <a:stretch>
            <a:fillRect/>
          </a:stretch>
        </p:blipFill>
        <p:spPr>
          <a:xfrm>
            <a:off x="2277246" y="1365024"/>
            <a:ext cx="8590008" cy="2280102"/>
          </a:xfrm>
          <a:prstGeom prst="rect">
            <a:avLst/>
          </a:prstGeom>
        </p:spPr>
      </p:pic>
      <p:sp>
        <p:nvSpPr>
          <p:cNvPr id="7" name="TextBox 6">
            <a:extLst>
              <a:ext uri="{FF2B5EF4-FFF2-40B4-BE49-F238E27FC236}">
                <a16:creationId xmlns:a16="http://schemas.microsoft.com/office/drawing/2014/main" id="{0761B981-3E81-5A5F-EB2E-1C6FA4EC79E7}"/>
              </a:ext>
            </a:extLst>
          </p:cNvPr>
          <p:cNvSpPr txBox="1"/>
          <p:nvPr/>
        </p:nvSpPr>
        <p:spPr>
          <a:xfrm>
            <a:off x="5467350" y="3171825"/>
            <a:ext cx="1933575" cy="646331"/>
          </a:xfrm>
          <a:prstGeom prst="rect">
            <a:avLst/>
          </a:prstGeom>
          <a:noFill/>
        </p:spPr>
        <p:txBody>
          <a:bodyPr wrap="square" rtlCol="0">
            <a:spAutoFit/>
          </a:bodyPr>
          <a:lstStyle/>
          <a:p>
            <a:r>
              <a:rPr lang="en-US" sz="3600" b="1" dirty="0">
                <a:solidFill>
                  <a:schemeClr val="bg1"/>
                </a:solidFill>
                <a:latin typeface="Cambria" panose="02040503050406030204" pitchFamily="18" charset="0"/>
                <a:ea typeface="Cambria" panose="02040503050406030204" pitchFamily="18" charset="0"/>
              </a:rPr>
              <a:t>(</a:t>
            </a:r>
            <a:r>
              <a:rPr lang="en-US" sz="3600" b="1" dirty="0" err="1">
                <a:solidFill>
                  <a:schemeClr val="bg1"/>
                </a:solidFill>
                <a:latin typeface="Cambria" panose="02040503050406030204" pitchFamily="18" charset="0"/>
                <a:ea typeface="Cambria" panose="02040503050406030204" pitchFamily="18" charset="0"/>
              </a:rPr>
              <a:t>Tiết</a:t>
            </a:r>
            <a:r>
              <a:rPr lang="en-US" sz="3600" b="1" dirty="0">
                <a:solidFill>
                  <a:schemeClr val="bg1"/>
                </a:solidFill>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1285984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330200" y="464957"/>
            <a:ext cx="11531600" cy="6215243"/>
            <a:chOff x="0" y="0"/>
            <a:chExt cx="4106072" cy="1922646"/>
          </a:xfrm>
        </p:grpSpPr>
        <p:sp>
          <p:nvSpPr>
            <p:cNvPr id="4" name="Freeform 4"/>
            <p:cNvSpPr/>
            <p:nvPr/>
          </p:nvSpPr>
          <p:spPr>
            <a:xfrm>
              <a:off x="0" y="0"/>
              <a:ext cx="4106072" cy="1922646"/>
            </a:xfrm>
            <a:custGeom>
              <a:avLst/>
              <a:gdLst/>
              <a:ahLst/>
              <a:cxnLst/>
              <a:rect l="l" t="t" r="r" b="b"/>
              <a:pathLst>
                <a:path w="4106072" h="1922646">
                  <a:moveTo>
                    <a:pt x="0" y="0"/>
                  </a:moveTo>
                  <a:lnTo>
                    <a:pt x="4106072" y="0"/>
                  </a:lnTo>
                  <a:lnTo>
                    <a:pt x="4106072" y="1922646"/>
                  </a:lnTo>
                  <a:lnTo>
                    <a:pt x="0" y="1922646"/>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83A75FDB-6AB3-A1BC-9800-44221EB2A998}"/>
              </a:ext>
            </a:extLst>
          </p:cNvPr>
          <p:cNvPicPr>
            <a:picLocks noChangeAspect="1"/>
          </p:cNvPicPr>
          <p:nvPr/>
        </p:nvPicPr>
        <p:blipFill>
          <a:blip r:embed="rId4"/>
          <a:stretch>
            <a:fillRect/>
          </a:stretch>
        </p:blipFill>
        <p:spPr>
          <a:xfrm>
            <a:off x="1366995" y="720805"/>
            <a:ext cx="9553260" cy="1072989"/>
          </a:xfrm>
          <a:prstGeom prst="rect">
            <a:avLst/>
          </a:prstGeom>
        </p:spPr>
      </p:pic>
      <p:sp>
        <p:nvSpPr>
          <p:cNvPr id="9" name="TextBox 8">
            <a:extLst>
              <a:ext uri="{FF2B5EF4-FFF2-40B4-BE49-F238E27FC236}">
                <a16:creationId xmlns:a16="http://schemas.microsoft.com/office/drawing/2014/main" id="{3AD22FC7-B63C-8206-9FBC-57CE4D55D8DA}"/>
              </a:ext>
            </a:extLst>
          </p:cNvPr>
          <p:cNvSpPr txBox="1"/>
          <p:nvPr/>
        </p:nvSpPr>
        <p:spPr>
          <a:xfrm>
            <a:off x="1085850" y="1962150"/>
            <a:ext cx="10077450" cy="3970318"/>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phạm</a:t>
            </a:r>
            <a:r>
              <a:rPr lang="en-US" sz="2800" dirty="0">
                <a:latin typeface="Cambria" panose="02040503050406030204" pitchFamily="18" charset="0"/>
                <a:ea typeface="Cambria" panose="02040503050406030204" pitchFamily="18" charset="0"/>
              </a:rPr>
              <a:t> vi </a:t>
            </a:r>
            <a:r>
              <a:rPr lang="en-US" sz="2800" dirty="0" err="1">
                <a:latin typeface="Cambria" panose="02040503050406030204" pitchFamily="18" charset="0"/>
                <a:ea typeface="Cambria" panose="02040503050406030204" pitchFamily="18" charset="0"/>
              </a:rPr>
              <a:t>lớp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nhầm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dấu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ngoặc</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tiện</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toán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6854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921595" y="3977446"/>
            <a:ext cx="411128" cy="594554"/>
          </a:xfrm>
          <a:prstGeom prst="rect">
            <a:avLst/>
          </a:prstGeom>
        </p:spPr>
      </p:pic>
      <p:pic>
        <p:nvPicPr>
          <p:cNvPr id="6" name="Picture 5">
            <a:extLst>
              <a:ext uri="{FF2B5EF4-FFF2-40B4-BE49-F238E27FC236}">
                <a16:creationId xmlns:a16="http://schemas.microsoft.com/office/drawing/2014/main" id="{6D6B3226-9C3F-0A2B-730C-C9720F5AD6B6}"/>
              </a:ext>
            </a:extLst>
          </p:cNvPr>
          <p:cNvPicPr>
            <a:picLocks noChangeAspect="1"/>
          </p:cNvPicPr>
          <p:nvPr/>
        </p:nvPicPr>
        <p:blipFill>
          <a:blip r:embed="rId8"/>
          <a:stretch>
            <a:fillRect/>
          </a:stretch>
        </p:blipFill>
        <p:spPr>
          <a:xfrm>
            <a:off x="1421096" y="1984876"/>
            <a:ext cx="9559357" cy="3078747"/>
          </a:xfrm>
          <a:prstGeom prst="rect">
            <a:avLst/>
          </a:prstGeom>
        </p:spPr>
      </p:pic>
    </p:spTree>
    <p:extLst>
      <p:ext uri="{BB962C8B-B14F-4D97-AF65-F5344CB8AC3E}">
        <p14:creationId xmlns:p14="http://schemas.microsoft.com/office/powerpoint/2010/main" val="3827061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PowerPointHub-Charity">
      <a:dk1>
        <a:sysClr val="windowText" lastClr="000000"/>
      </a:dk1>
      <a:lt1>
        <a:sysClr val="window" lastClr="FFFFFF"/>
      </a:lt1>
      <a:dk2>
        <a:srgbClr val="44546A"/>
      </a:dk2>
      <a:lt2>
        <a:srgbClr val="E7E6E6"/>
      </a:lt2>
      <a:accent1>
        <a:srgbClr val="5F9D50"/>
      </a:accent1>
      <a:accent2>
        <a:srgbClr val="FF767D"/>
      </a:accent2>
      <a:accent3>
        <a:srgbClr val="F4DA7D"/>
      </a:accent3>
      <a:accent4>
        <a:srgbClr val="E53E3E"/>
      </a:accent4>
      <a:accent5>
        <a:srgbClr val="EE99AD"/>
      </a:accent5>
      <a:accent6>
        <a:srgbClr val="BDD7EE"/>
      </a:accent6>
      <a:hlink>
        <a:srgbClr val="0563C1"/>
      </a:hlink>
      <a:folHlink>
        <a:srgbClr val="954F72"/>
      </a:folHlink>
    </a:clrScheme>
    <a:fontScheme name="Arial Rounded &amp; Calibri Light">
      <a:majorFont>
        <a:latin typeface="Arial Rounded MT Bold"/>
        <a:ea typeface=""/>
        <a:cs typeface="Arial Rounded MT Bold"/>
      </a:majorFont>
      <a:minorFont>
        <a:latin typeface="Calibri Light"/>
        <a:ea typeface=""/>
        <a:cs typeface="Calibri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E967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710</Words>
  <Application>Microsoft Office PowerPoint</Application>
  <PresentationFormat>Widescreen</PresentationFormat>
  <Paragraphs>139</Paragraphs>
  <Slides>23</Slides>
  <Notes>12</Notes>
  <HiddenSlides>0</HiddenSlides>
  <MMClips>13</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23</vt:i4>
      </vt:variant>
    </vt:vector>
  </HeadingPairs>
  <TitlesOfParts>
    <vt:vector size="43" baseType="lpstr">
      <vt:lpstr>等线</vt:lpstr>
      <vt:lpstr>等线 Light</vt:lpstr>
      <vt:lpstr>Love Ya Like A Sister</vt:lpstr>
      <vt:lpstr>字魂59号-创粗黑</vt:lpstr>
      <vt:lpstr>#9Slide07 SVNNexa Rust Slab Bla</vt:lpstr>
      <vt:lpstr>Arial</vt:lpstr>
      <vt:lpstr>Arial Rounded MT Bold</vt:lpstr>
      <vt:lpstr>Bebas Neue</vt:lpstr>
      <vt:lpstr>Calibri</vt:lpstr>
      <vt:lpstr>Calibri Light</vt:lpstr>
      <vt:lpstr>Cambria</vt:lpstr>
      <vt:lpstr>Karla</vt:lpstr>
      <vt:lpstr>SVN-Whimsy</vt:lpstr>
      <vt:lpstr>UTM Avo</vt:lpstr>
      <vt:lpstr>1_Office Theme</vt:lpstr>
      <vt:lpstr>2_Office Theme</vt:lpstr>
      <vt:lpstr>1_Office 主题​​</vt:lpstr>
      <vt:lpstr>2_第一PPT，www.1ppt.com</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2023-10-16T13:22:33Z</dcterms:created>
  <dcterms:modified xsi:type="dcterms:W3CDTF">2023-10-17T02:35:28Z</dcterms:modified>
</cp:coreProperties>
</file>