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8" r:id="rId3"/>
    <p:sldMasterId id="2147483731" r:id="rId4"/>
    <p:sldMasterId id="2147483743" r:id="rId5"/>
  </p:sldMasterIdLst>
  <p:notesMasterIdLst>
    <p:notesMasterId r:id="rId26"/>
  </p:notesMasterIdLst>
  <p:sldIdLst>
    <p:sldId id="257" r:id="rId6"/>
    <p:sldId id="259" r:id="rId7"/>
    <p:sldId id="274" r:id="rId8"/>
    <p:sldId id="276" r:id="rId9"/>
    <p:sldId id="509" r:id="rId10"/>
    <p:sldId id="510" r:id="rId11"/>
    <p:sldId id="265" r:id="rId12"/>
    <p:sldId id="266" r:id="rId13"/>
    <p:sldId id="2634" r:id="rId14"/>
    <p:sldId id="2635" r:id="rId15"/>
    <p:sldId id="2636" r:id="rId16"/>
    <p:sldId id="2637" r:id="rId17"/>
    <p:sldId id="511" r:id="rId18"/>
    <p:sldId id="512" r:id="rId19"/>
    <p:sldId id="2638" r:id="rId20"/>
    <p:sldId id="2639" r:id="rId21"/>
    <p:sldId id="273" r:id="rId22"/>
    <p:sldId id="261" r:id="rId23"/>
    <p:sldId id="513" r:id="rId24"/>
    <p:sldId id="3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0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5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88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70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90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025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52696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579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72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7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75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44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181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9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125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938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9F88EB-BFF4-0D6C-F893-BBA4A3CCFC34}"/>
              </a:ext>
            </a:extLst>
          </p:cNvPr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402-7C4E-ABCD-2142-5BCFA5C95461}"/>
              </a:ext>
            </a:extLst>
          </p:cNvPr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3EE5-23BD-F676-F1DF-D82CC9530440}"/>
              </a:ext>
            </a:extLst>
          </p:cNvPr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1E1B61-FA4F-4DDD-A51F-693309C94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23A81-2AB9-41F8-B8B4-01B160ABF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8EEF7-A85B-1A31-4BBF-0A1F54F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95640" y="2983921"/>
              <a:ext cx="302389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7 000 + 5 000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nhẩm: 130 000 – 70 000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145E2A-F814-8F75-5E8A-53E54C997E24}"/>
              </a:ext>
            </a:extLst>
          </p:cNvPr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D7767504-7938-11D6-5749-03B3AA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>
              <a:extLst>
                <a:ext uri="{FF2B5EF4-FFF2-40B4-BE49-F238E27FC236}">
                  <a16:creationId xmlns:a16="http://schemas.microsoft.com/office/drawing/2014/main" id="{E644A4B0-7D0E-5C56-0FFA-56121F5BFADB}"/>
                </a:ext>
              </a:extLst>
            </p:cNvPr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60 000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9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85389" y="3302898"/>
              <a:ext cx="302389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14 600</a:t>
              </a:r>
              <a:endPara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1 770 + 6 245 + 2 830 + 3 755 =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505</Words>
  <Application>Microsoft Office PowerPoint</Application>
  <PresentationFormat>Widescreen</PresentationFormat>
  <Paragraphs>103</Paragraphs>
  <Slides>20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等线</vt:lpstr>
      <vt:lpstr>等线 Light</vt:lpstr>
      <vt:lpstr>Love Ya Like A Sister</vt:lpstr>
      <vt:lpstr>字魂151号-联盟综艺体</vt:lpstr>
      <vt:lpstr>#9Slide07 HoneyCream</vt:lpstr>
      <vt:lpstr>Arial</vt:lpstr>
      <vt:lpstr>Bebas Neue</vt:lpstr>
      <vt:lpstr>Calibri</vt:lpstr>
      <vt:lpstr>Calibri Light</vt:lpstr>
      <vt:lpstr>Cambria</vt:lpstr>
      <vt:lpstr>Karla</vt:lpstr>
      <vt:lpstr>SVN-Newton</vt:lpstr>
      <vt:lpstr>Times New Roman</vt:lpstr>
      <vt:lpstr>UTM Aquarelle</vt:lpstr>
      <vt:lpstr>UTM Avo</vt:lpstr>
      <vt:lpstr>Office 主题​​</vt:lpstr>
      <vt:lpstr>1_Office Theme</vt:lpstr>
      <vt:lpstr>Printable Number Sense Activities for Pre-K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38</cp:revision>
  <dcterms:created xsi:type="dcterms:W3CDTF">2023-10-17T02:40:26Z</dcterms:created>
  <dcterms:modified xsi:type="dcterms:W3CDTF">2023-10-18T04:59:26Z</dcterms:modified>
</cp:coreProperties>
</file>