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10" r:id="rId4"/>
  </p:sldMasterIdLst>
  <p:notesMasterIdLst>
    <p:notesMasterId r:id="rId25"/>
  </p:notesMasterIdLst>
  <p:sldIdLst>
    <p:sldId id="262" r:id="rId5"/>
    <p:sldId id="298" r:id="rId6"/>
    <p:sldId id="299" r:id="rId7"/>
    <p:sldId id="300" r:id="rId8"/>
    <p:sldId id="301" r:id="rId9"/>
    <p:sldId id="302" r:id="rId10"/>
    <p:sldId id="261" r:id="rId11"/>
    <p:sldId id="2636" r:id="rId12"/>
    <p:sldId id="2635" r:id="rId13"/>
    <p:sldId id="264" r:id="rId14"/>
    <p:sldId id="269" r:id="rId15"/>
    <p:sldId id="2644" r:id="rId16"/>
    <p:sldId id="2643" r:id="rId17"/>
    <p:sldId id="276" r:id="rId18"/>
    <p:sldId id="277" r:id="rId19"/>
    <p:sldId id="2638" r:id="rId20"/>
    <p:sldId id="2645" r:id="rId21"/>
    <p:sldId id="2646" r:id="rId22"/>
    <p:sldId id="281" r:id="rId23"/>
    <p:sldId id="3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19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1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2133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811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22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993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571849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850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121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423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48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0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40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847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680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57548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32.png"/><Relationship Id="rId3" Type="http://schemas.openxmlformats.org/officeDocument/2006/relationships/image" Target="../media/image28.png"/><Relationship Id="rId21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869</Words>
  <Application>Microsoft Office PowerPoint</Application>
  <PresentationFormat>Widescreen</PresentationFormat>
  <Paragraphs>173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等线 Light</vt:lpstr>
      <vt:lpstr>Love Ya Like A Sister</vt:lpstr>
      <vt:lpstr>Arial</vt:lpstr>
      <vt:lpstr>Bebas Neue</vt:lpstr>
      <vt:lpstr>Calibri</vt:lpstr>
      <vt:lpstr>Cambria</vt:lpstr>
      <vt:lpstr>Karla</vt:lpstr>
      <vt:lpstr>SVN-Gretoon</vt:lpstr>
      <vt:lpstr>Times New Roman</vt:lpstr>
      <vt:lpstr>Wingdings</vt:lpstr>
      <vt:lpstr>Office 主题​​</vt:lpstr>
      <vt:lpstr>Drop Dudes Minitheme by Slidesgo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2023-10-25T01:07:40Z</dcterms:created>
  <dcterms:modified xsi:type="dcterms:W3CDTF">2023-12-03T12:09:04Z</dcterms:modified>
</cp:coreProperties>
</file>