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30"/>
  </p:notesMasterIdLst>
  <p:sldIdLst>
    <p:sldId id="263" r:id="rId8"/>
    <p:sldId id="280" r:id="rId9"/>
    <p:sldId id="297" r:id="rId10"/>
    <p:sldId id="298" r:id="rId11"/>
    <p:sldId id="299" r:id="rId12"/>
    <p:sldId id="319" r:id="rId13"/>
    <p:sldId id="866" r:id="rId14"/>
    <p:sldId id="837" r:id="rId15"/>
    <p:sldId id="838" r:id="rId16"/>
    <p:sldId id="869" r:id="rId17"/>
    <p:sldId id="860" r:id="rId18"/>
    <p:sldId id="876" r:id="rId19"/>
    <p:sldId id="879" r:id="rId20"/>
    <p:sldId id="878" r:id="rId21"/>
    <p:sldId id="273" r:id="rId22"/>
    <p:sldId id="759" r:id="rId23"/>
    <p:sldId id="753" r:id="rId24"/>
    <p:sldId id="756" r:id="rId25"/>
    <p:sldId id="755" r:id="rId26"/>
    <p:sldId id="372" r:id="rId27"/>
    <p:sldId id="877" r:id="rId28"/>
    <p:sldId id="8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69" autoAdjust="0"/>
  </p:normalViewPr>
  <p:slideViewPr>
    <p:cSldViewPr snapToGrid="0">
      <p:cViewPr varScale="1">
        <p:scale>
          <a:sx n="58" d="100"/>
          <a:sy n="58" d="100"/>
        </p:scale>
        <p:origin x="98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Ngoc" userId="fffb6e34-3192-4eae-9516-df7d5337df8e" providerId="ADAL" clId="{7FAFD245-18B3-406D-9C12-F3C7116A1EFC}"/>
    <pc:docChg chg="addSld">
      <pc:chgData name="Vu Ngoc" userId="fffb6e34-3192-4eae-9516-df7d5337df8e" providerId="ADAL" clId="{7FAFD245-18B3-406D-9C12-F3C7116A1EFC}" dt="2025-02-03T00:56:39.233" v="1" actId="680"/>
      <pc:docMkLst>
        <pc:docMk/>
      </pc:docMkLst>
      <pc:sldChg chg="new">
        <pc:chgData name="Vu Ngoc" userId="fffb6e34-3192-4eae-9516-df7d5337df8e" providerId="ADAL" clId="{7FAFD245-18B3-406D-9C12-F3C7116A1EFC}" dt="2025-02-03T00:48:01.265" v="0" actId="680"/>
        <pc:sldMkLst>
          <pc:docMk/>
          <pc:sldMk cId="4154724785" sldId="878"/>
        </pc:sldMkLst>
      </pc:sldChg>
      <pc:sldChg chg="new">
        <pc:chgData name="Vu Ngoc" userId="fffb6e34-3192-4eae-9516-df7d5337df8e" providerId="ADAL" clId="{7FAFD245-18B3-406D-9C12-F3C7116A1EFC}" dt="2025-02-03T00:56:39.233" v="1" actId="680"/>
        <pc:sldMkLst>
          <pc:docMk/>
          <pc:sldMk cId="108723134" sldId="8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4165F-DDB0-4B63-BD99-C3A539EF1AA2}" type="datetimeFigureOut">
              <a:rPr lang="en-US" smtClean="0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610E2-D1EA-461E-A789-8DB3CEED5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0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7707-B1B7-4DE3-B60C-32D0B7B62E91}" type="datetimeFigureOut">
              <a:rPr lang="en-US" smtClean="0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9706-BFBD-4834-950D-0440533F0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8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C88B-54EE-4D81-8CC3-0F180CB2D606}" type="datetimeFigureOut">
              <a:rPr lang="en-US" smtClean="0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592A-3FCE-4D4E-8211-1F8DE2975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10BD7-0761-4D83-8608-4CF65DE36595}" type="datetimeFigureOut">
              <a:rPr lang="en-US" smtClean="0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65701-1D4B-46FB-BFA3-8343E7A88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0203-6EEA-4EFC-8094-41F7D22A3DBA}" type="datetimeFigureOut">
              <a:rPr lang="en-US" smtClean="0"/>
              <a:pPr>
                <a:defRPr/>
              </a:pPr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4E6F-993C-46B5-9930-998601B9B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600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1819D-5BE5-4C82-B869-FAD506ABED2A}" type="datetimeFigureOut">
              <a:rPr lang="en-US" smtClean="0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7739-03FC-4044-B7A1-A4C4C2415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46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EB99-4208-4775-A1A8-34B48A127985}" type="datetimeFigureOut">
              <a:rPr lang="en-US" smtClean="0"/>
              <a:pPr>
                <a:defRPr/>
              </a:pPr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59F20-FA08-4286-A2C4-09DE28CBD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B73F9-A689-493F-9054-EA4B7CB5AFE8}" type="datetimeFigureOut">
              <a:rPr lang="en-US" smtClean="0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01C-0BAC-402B-BBFB-2670513B5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3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DD3E-ADEA-4570-A2EB-BBD6CD537D5A}" type="datetimeFigureOut">
              <a:rPr lang="en-US" smtClean="0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E2907-E6D6-4641-895E-9F9BCA3F4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0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CEC4-3455-4D9A-B217-9F61C6A91DBB}" type="datetimeFigureOut">
              <a:rPr lang="en-US" smtClean="0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5D9C2-9361-4E59-8F69-C798AA5C2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827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5DDC5-4494-42A6-9795-8495F59E9EE4}" type="datetimeFigureOut">
              <a:rPr lang="en-US" smtClean="0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F6724-C5FA-4175-9AE3-515826FD3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702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9999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814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77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169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0056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964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571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9530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6354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584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551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8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4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5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33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4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6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9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1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2AD0CD-ECC7-42A1-B0AF-6CFF66AE2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2/3/2025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32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audio" Target="../media/audio5.wav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slide" Target="slide4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7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350</Words>
  <Application>Microsoft Office PowerPoint</Application>
  <PresentationFormat>Widescreen</PresentationFormat>
  <Paragraphs>77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Book Antiqua</vt:lpstr>
      <vt:lpstr>Calibri</vt:lpstr>
      <vt:lpstr>Calibri Light</vt:lpstr>
      <vt:lpstr>Cambria</vt:lpstr>
      <vt:lpstr>Times New Roman</vt:lpstr>
      <vt:lpstr>Wingdings</vt:lpstr>
      <vt:lpstr>印品黑体</vt:lpstr>
      <vt:lpstr>杨任东竹石体-Medium</vt:lpstr>
      <vt:lpstr>Office 主题​​</vt:lpstr>
      <vt:lpstr>2_Office Theme</vt:lpstr>
      <vt:lpstr>3_Office Theme</vt:lpstr>
      <vt:lpstr>1_Office Theme</vt:lpstr>
      <vt:lpstr>Hardcover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Vu Ngoc</cp:lastModifiedBy>
  <cp:revision>27</cp:revision>
  <dcterms:created xsi:type="dcterms:W3CDTF">2023-10-25T07:33:23Z</dcterms:created>
  <dcterms:modified xsi:type="dcterms:W3CDTF">2025-02-03T00:57:07Z</dcterms:modified>
</cp:coreProperties>
</file>