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3.xml" ContentType="application/vnd.openxmlformats-officedocument.presentationml.notesSlide+xml"/>
  <Override PartName="/ppt/activeX/activeX4.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3"/>
  </p:notesMasterIdLst>
  <p:sldIdLst>
    <p:sldId id="256" r:id="rId4"/>
    <p:sldId id="285" r:id="rId5"/>
    <p:sldId id="293" r:id="rId6"/>
    <p:sldId id="298" r:id="rId7"/>
    <p:sldId id="342" r:id="rId8"/>
    <p:sldId id="261" r:id="rId9"/>
    <p:sldId id="300" r:id="rId10"/>
    <p:sldId id="325" r:id="rId11"/>
    <p:sldId id="343" r:id="rId12"/>
    <p:sldId id="327" r:id="rId13"/>
    <p:sldId id="344" r:id="rId14"/>
    <p:sldId id="345" r:id="rId15"/>
    <p:sldId id="346" r:id="rId16"/>
    <p:sldId id="347" r:id="rId17"/>
    <p:sldId id="348" r:id="rId18"/>
    <p:sldId id="294" r:id="rId19"/>
    <p:sldId id="333" r:id="rId20"/>
    <p:sldId id="334" r:id="rId21"/>
    <p:sldId id="335" r:id="rId22"/>
    <p:sldId id="336" r:id="rId23"/>
    <p:sldId id="349" r:id="rId24"/>
    <p:sldId id="350" r:id="rId25"/>
    <p:sldId id="295" r:id="rId26"/>
    <p:sldId id="354" r:id="rId27"/>
    <p:sldId id="352" r:id="rId28"/>
    <p:sldId id="353" r:id="rId29"/>
    <p:sldId id="2007577187" r:id="rId30"/>
    <p:sldId id="277"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28</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2023/12/10</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2023/12/10</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2023/12/10</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2023/12/10</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2023/12/10</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12/10/2023</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12/10/2023</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control" Target="../activeX/activeX2.xml"/></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control" Target="../activeX/activeX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5.xml"/><Relationship Id="rId1" Type="http://schemas.openxmlformats.org/officeDocument/2006/relationships/control" Target="../activeX/activeX4.xml"/><Relationship Id="rId5" Type="http://schemas.openxmlformats.org/officeDocument/2006/relationships/image" Target="../media/image44.wmf"/><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0920" imgH="1079640"/>
        </mc:Choice>
        <mc:Fallback>
          <p:control name="TextBox1" r:id="rId1" imgW="6730920" imgH="107964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name="TextBox1" r:id="rId1" imgW="6730920" imgH="1079640"/>
        </mc:Choice>
        <mc:Fallback>
          <p:control name="TextBox1" r:id="rId1" imgW="6730920" imgH="107964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name="TextBox1" r:id="rId1" imgW="6730920" imgH="1079640"/>
        </mc:Choice>
        <mc:Fallback>
          <p:control name="TextBox1" r:id="rId1" imgW="6730920" imgH="107964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71DD47C-7C84-3F0A-2567-BE7513FC3A83}"/>
              </a:ext>
            </a:extLst>
          </p:cNvPr>
          <p:cNvPicPr>
            <a:picLocks noChangeAspect="1"/>
          </p:cNvPicPr>
          <p:nvPr/>
        </p:nvPicPr>
        <p:blipFill>
          <a:blip r:embed="rId4"/>
          <a:stretch>
            <a:fillRect/>
          </a:stretch>
        </p:blipFill>
        <p:spPr>
          <a:xfrm>
            <a:off x="3366339" y="143156"/>
            <a:ext cx="5261304" cy="1060796"/>
          </a:xfrm>
          <a:prstGeom prst="rect">
            <a:avLst/>
          </a:prstGeom>
        </p:spPr>
      </p:pic>
    </p:spTree>
    <p:extLst>
      <p:ext uri="{BB962C8B-B14F-4D97-AF65-F5344CB8AC3E}">
        <p14:creationId xmlns:p14="http://schemas.microsoft.com/office/powerpoint/2010/main" val="26056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3360" imgH="1047600"/>
        </mc:Choice>
        <mc:Fallback>
          <p:control name="TextBox1" r:id="rId1" imgW="528336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2076</Words>
  <Application>Microsoft Office PowerPoint</Application>
  <PresentationFormat>Widescreen</PresentationFormat>
  <Paragraphs>91</Paragraphs>
  <Slides>29</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等线</vt:lpstr>
      <vt:lpstr>等线 Light</vt:lpstr>
      <vt:lpstr>微软雅黑</vt:lpstr>
      <vt:lpstr>Arial</vt:lpstr>
      <vt:lpstr>Calibri</vt:lpstr>
      <vt:lpstr>Calibri Light</vt:lpstr>
      <vt:lpstr>Cambria</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38</cp:revision>
  <dcterms:created xsi:type="dcterms:W3CDTF">2023-10-23T11:56:24Z</dcterms:created>
  <dcterms:modified xsi:type="dcterms:W3CDTF">2023-12-10T03:38:12Z</dcterms:modified>
</cp:coreProperties>
</file>