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 id="2147483715" r:id="rId7"/>
  </p:sldMasterIdLst>
  <p:sldIdLst>
    <p:sldId id="257" r:id="rId8"/>
    <p:sldId id="259" r:id="rId9"/>
    <p:sldId id="319" r:id="rId10"/>
    <p:sldId id="314" r:id="rId11"/>
    <p:sldId id="299" r:id="rId12"/>
    <p:sldId id="315" r:id="rId13"/>
    <p:sldId id="316" r:id="rId14"/>
    <p:sldId id="317" r:id="rId15"/>
    <p:sldId id="318" r:id="rId16"/>
    <p:sldId id="320" r:id="rId17"/>
    <p:sldId id="321" r:id="rId18"/>
    <p:sldId id="322" r:id="rId19"/>
    <p:sldId id="269" r:id="rId20"/>
    <p:sldId id="270" r:id="rId21"/>
    <p:sldId id="323" r:id="rId22"/>
    <p:sldId id="260" r:id="rId23"/>
    <p:sldId id="324" r:id="rId24"/>
    <p:sldId id="325" r:id="rId25"/>
    <p:sldId id="326" r:id="rId26"/>
    <p:sldId id="327" r:id="rId27"/>
    <p:sldId id="328" r:id="rId28"/>
    <p:sldId id="329" r:id="rId29"/>
    <p:sldId id="330" r:id="rId30"/>
    <p:sldId id="331" r:id="rId31"/>
    <p:sldId id="332" r:id="rId32"/>
    <p:sldId id="333" r:id="rId33"/>
    <p:sldId id="3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10/18/2023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79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8900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662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12465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555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59482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415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33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535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823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0134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2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88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0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387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6.jpeg"/><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609776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6.png"/><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1359</Words>
  <Application>Microsoft Office PowerPoint</Application>
  <PresentationFormat>Widescreen</PresentationFormat>
  <Paragraphs>150</Paragraphs>
  <Slides>27</Slides>
  <Notes>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27</vt:i4>
      </vt:variant>
    </vt:vector>
  </HeadingPairs>
  <TitlesOfParts>
    <vt:vector size="47" baseType="lpstr">
      <vt:lpstr>等线</vt:lpstr>
      <vt:lpstr>等线 Light</vt:lpstr>
      <vt:lpstr>Vogue-ExtraBold</vt:lpstr>
      <vt:lpstr>#9Slide07 HoneyCream</vt:lpstr>
      <vt:lpstr>Arial</vt:lpstr>
      <vt:lpstr>Calibri</vt:lpstr>
      <vt:lpstr>Calibri Light</vt:lpstr>
      <vt:lpstr>Cambria</vt:lpstr>
      <vt:lpstr>SVN-Newton</vt:lpstr>
      <vt:lpstr>Times New Roman</vt:lpstr>
      <vt:lpstr>UTM Aquarelle</vt:lpstr>
      <vt:lpstr>UTM Avo</vt:lpstr>
      <vt:lpstr>Wingdings</vt:lpstr>
      <vt:lpstr>Office 主题​​</vt:lpstr>
      <vt:lpstr>1_Office 主题​​</vt:lpstr>
      <vt:lpstr>Custom Design</vt:lpstr>
      <vt:lpstr>1_Custom Design</vt:lpstr>
      <vt:lpstr>2_Custom Design</vt:lpstr>
      <vt:lpstr>2_Office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2023-10-16T06:21:09Z</dcterms:created>
  <dcterms:modified xsi:type="dcterms:W3CDTF">2023-10-18T05:28:15Z</dcterms:modified>
</cp:coreProperties>
</file>