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694" r:id="rId3"/>
    <p:sldMasterId id="2147483707" r:id="rId4"/>
  </p:sldMasterIdLst>
  <p:notesMasterIdLst>
    <p:notesMasterId r:id="rId22"/>
  </p:notesMasterIdLst>
  <p:sldIdLst>
    <p:sldId id="313" r:id="rId5"/>
    <p:sldId id="258" r:id="rId6"/>
    <p:sldId id="261" r:id="rId7"/>
    <p:sldId id="257" r:id="rId8"/>
    <p:sldId id="256" r:id="rId9"/>
    <p:sldId id="311" r:id="rId10"/>
    <p:sldId id="3183" r:id="rId11"/>
    <p:sldId id="3190" r:id="rId12"/>
    <p:sldId id="2638" r:id="rId13"/>
    <p:sldId id="3196" r:id="rId14"/>
    <p:sldId id="3198" r:id="rId15"/>
    <p:sldId id="3199" r:id="rId16"/>
    <p:sldId id="3200" r:id="rId17"/>
    <p:sldId id="3184" r:id="rId18"/>
    <p:sldId id="3201" r:id="rId19"/>
    <p:sldId id="278" r:id="rId20"/>
    <p:sldId id="318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3" d="100"/>
          <a:sy n="63" d="100"/>
        </p:scale>
        <p:origin x="80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2CFEB2-C9AE-4CF4-A51C-2E60274CDECD}" type="datetimeFigureOut">
              <a:rPr lang="en-US" smtClean="0"/>
              <a:t>12/3/2023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E17F0F-8828-4E3E-A6CD-7CE3DA28BAAA}" type="slidenum">
              <a:rPr lang="en-US" smtClean="0"/>
              <a:t>‹#›</a:t>
            </a:fld>
            <a:endParaRPr lang="en-US"/>
          </a:p>
        </p:txBody>
      </p:sp>
    </p:spTree>
    <p:extLst>
      <p:ext uri="{BB962C8B-B14F-4D97-AF65-F5344CB8AC3E}">
        <p14:creationId xmlns:p14="http://schemas.microsoft.com/office/powerpoint/2010/main" val="3248509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74594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Hướ</a:t>
            </a:r>
            <a:r>
              <a:rPr lang="en-US"/>
              <a:t>ng dẫn: Nhấn vào lần lượt từng cây cỏ để đến câu hỏi. Kết thúc nhấn Cỏ chăm chỉ để end game.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17EF4A-A8B1-43BA-B56C-B5F92A5255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2290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Icon cỏ chăm chỉ quay về màn hình chính.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17EF4A-A8B1-43BA-B56C-B5F92A5255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1053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23613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64588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1929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688360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77125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308040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0843108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17303918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18124509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31917024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220655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29155754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12857897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16637912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36891229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649607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31235648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37909871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F5308-1AB7-B2E7-8C0C-B9C065F161D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6024578-6863-15B8-95DB-206B99B7C2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A4614C3-35BC-6485-D607-0A4652DAAA9D}"/>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12/3/2023</a:t>
            </a:fld>
            <a:endParaRPr lang="en-US"/>
          </a:p>
        </p:txBody>
      </p:sp>
      <p:sp>
        <p:nvSpPr>
          <p:cNvPr id="5" name="Footer Placeholder 4">
            <a:extLst>
              <a:ext uri="{FF2B5EF4-FFF2-40B4-BE49-F238E27FC236}">
                <a16:creationId xmlns:a16="http://schemas.microsoft.com/office/drawing/2014/main" id="{7A36963B-9715-3533-B49A-94980F52F7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AD4AE2-418A-BDB6-11C1-B3DB4FE07BBA}"/>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3840272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AC5E5-EFC9-F6A5-506C-AAC4E7734C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2C66F42-BA36-8834-108E-4065BB67E74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61696C-0467-6D67-3905-C1A563F12686}"/>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12/3/2023</a:t>
            </a:fld>
            <a:endParaRPr lang="en-US"/>
          </a:p>
        </p:txBody>
      </p:sp>
      <p:sp>
        <p:nvSpPr>
          <p:cNvPr id="5" name="Footer Placeholder 4">
            <a:extLst>
              <a:ext uri="{FF2B5EF4-FFF2-40B4-BE49-F238E27FC236}">
                <a16:creationId xmlns:a16="http://schemas.microsoft.com/office/drawing/2014/main" id="{D8B7EC0B-922A-F496-6F82-8608E49EF0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611906D-6DF5-6118-AF7D-40C55CBA0C79}"/>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24047704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AC5E5-EFC9-F6A5-506C-AAC4E7734C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4" name="Date Placeholder 3">
            <a:extLst>
              <a:ext uri="{FF2B5EF4-FFF2-40B4-BE49-F238E27FC236}">
                <a16:creationId xmlns:a16="http://schemas.microsoft.com/office/drawing/2014/main" id="{4961696C-0467-6D67-3905-C1A563F12686}"/>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12/3/2023</a:t>
            </a:fld>
            <a:endParaRPr lang="en-US"/>
          </a:p>
        </p:txBody>
      </p:sp>
      <p:sp>
        <p:nvSpPr>
          <p:cNvPr id="5" name="Footer Placeholder 4">
            <a:extLst>
              <a:ext uri="{FF2B5EF4-FFF2-40B4-BE49-F238E27FC236}">
                <a16:creationId xmlns:a16="http://schemas.microsoft.com/office/drawing/2014/main" id="{D8B7EC0B-922A-F496-6F82-8608E49EF0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611906D-6DF5-6118-AF7D-40C55CBA0C79}"/>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40813599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AC5E5-EFC9-F6A5-506C-AAC4E7734C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2C66F42-BA36-8834-108E-4065BB67E74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61696C-0467-6D67-3905-C1A563F12686}"/>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12/3/2023</a:t>
            </a:fld>
            <a:endParaRPr lang="en-US"/>
          </a:p>
        </p:txBody>
      </p:sp>
      <p:sp>
        <p:nvSpPr>
          <p:cNvPr id="5" name="Footer Placeholder 4">
            <a:extLst>
              <a:ext uri="{FF2B5EF4-FFF2-40B4-BE49-F238E27FC236}">
                <a16:creationId xmlns:a16="http://schemas.microsoft.com/office/drawing/2014/main" id="{D8B7EC0B-922A-F496-6F82-8608E49EF0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611906D-6DF5-6118-AF7D-40C55CBA0C79}"/>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25119783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EF7E7-FE8D-F7F9-A4DA-43AD5FE5ED8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AF6EAE8-39F5-B4AF-BF80-771C5511C3C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65E1E6-5F33-EFD0-BBCD-1FBD732FA124}"/>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12/3/2023</a:t>
            </a:fld>
            <a:endParaRPr lang="en-US"/>
          </a:p>
        </p:txBody>
      </p:sp>
      <p:sp>
        <p:nvSpPr>
          <p:cNvPr id="5" name="Footer Placeholder 4">
            <a:extLst>
              <a:ext uri="{FF2B5EF4-FFF2-40B4-BE49-F238E27FC236}">
                <a16:creationId xmlns:a16="http://schemas.microsoft.com/office/drawing/2014/main" id="{CA7EB508-1F85-5A48-B591-4B9A102A0A4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05EC654-3F57-A11A-8EBF-094A58BD733C}"/>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39573925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6C713-5C1A-1C7C-D77D-5E56858885F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35FDAD2-6800-FF5E-7277-6936B03BC8B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FB56F7-C4EC-2AEB-7EED-3FA46B313DD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D4CE24-1079-553F-3980-AD0806BF5969}"/>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12/3/2023</a:t>
            </a:fld>
            <a:endParaRPr lang="en-US"/>
          </a:p>
        </p:txBody>
      </p:sp>
      <p:sp>
        <p:nvSpPr>
          <p:cNvPr id="6" name="Footer Placeholder 5">
            <a:extLst>
              <a:ext uri="{FF2B5EF4-FFF2-40B4-BE49-F238E27FC236}">
                <a16:creationId xmlns:a16="http://schemas.microsoft.com/office/drawing/2014/main" id="{3AAFB10E-AE02-3C65-DD3E-46689F6E74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76F6B2A-38C3-A570-0A40-F416D81B377B}"/>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12942357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7BA10-0D41-769C-EBA2-5B1AF750B3B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DB78A1A-B803-8BE5-CBC9-1115CCF7E4F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7FD74C-E00B-162A-4C25-DB3F9F6E9B5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9F3F4F-D49D-FB1E-48D1-DC9B04E6E80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C690D4-F77D-0BDA-8109-E27DA065AAC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3DF319-E5E4-475F-CAFB-7DF354B0CC08}"/>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12/3/2023</a:t>
            </a:fld>
            <a:endParaRPr lang="en-US"/>
          </a:p>
        </p:txBody>
      </p:sp>
      <p:sp>
        <p:nvSpPr>
          <p:cNvPr id="8" name="Footer Placeholder 7">
            <a:extLst>
              <a:ext uri="{FF2B5EF4-FFF2-40B4-BE49-F238E27FC236}">
                <a16:creationId xmlns:a16="http://schemas.microsoft.com/office/drawing/2014/main" id="{253B72CD-326C-CC39-9ED3-1AFDE3B923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F9BA5B2-726A-EAA3-8D32-01F487CCBFA4}"/>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6678457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670D4-910C-CB40-E8C5-0CDE302788E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3FA4910-4395-741E-FD48-3CA3D7803662}"/>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12/3/2023</a:t>
            </a:fld>
            <a:endParaRPr lang="en-US"/>
          </a:p>
        </p:txBody>
      </p:sp>
      <p:sp>
        <p:nvSpPr>
          <p:cNvPr id="4" name="Footer Placeholder 3">
            <a:extLst>
              <a:ext uri="{FF2B5EF4-FFF2-40B4-BE49-F238E27FC236}">
                <a16:creationId xmlns:a16="http://schemas.microsoft.com/office/drawing/2014/main" id="{1274F67E-4CD9-240F-7877-617F139470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90B02D1-88C1-0472-E569-293C00815F67}"/>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28047455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B1C7B4-89F3-BA9D-2346-1945E65ABBAC}"/>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12/3/2023</a:t>
            </a:fld>
            <a:endParaRPr lang="en-US"/>
          </a:p>
        </p:txBody>
      </p:sp>
      <p:sp>
        <p:nvSpPr>
          <p:cNvPr id="3" name="Footer Placeholder 2">
            <a:extLst>
              <a:ext uri="{FF2B5EF4-FFF2-40B4-BE49-F238E27FC236}">
                <a16:creationId xmlns:a16="http://schemas.microsoft.com/office/drawing/2014/main" id="{69DA8841-7B56-2CD5-B2BD-B45737A074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5909222-694E-6AD8-088B-77B3D5BB6DBB}"/>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13884606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856B2-163C-66E1-801F-78E468BF5C6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5B01167-6FD4-E893-A853-13585B9D96E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367675-EA5C-FBD8-F827-241824F2E57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EA3AE6-FC02-EEEA-AE29-B8F1EB59941F}"/>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12/3/2023</a:t>
            </a:fld>
            <a:endParaRPr lang="en-US"/>
          </a:p>
        </p:txBody>
      </p:sp>
      <p:sp>
        <p:nvSpPr>
          <p:cNvPr id="6" name="Footer Placeholder 5">
            <a:extLst>
              <a:ext uri="{FF2B5EF4-FFF2-40B4-BE49-F238E27FC236}">
                <a16:creationId xmlns:a16="http://schemas.microsoft.com/office/drawing/2014/main" id="{161E72EE-DA8D-4612-D9A1-1D7B37397A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DB9C11-D810-6EF8-521F-55AD986AB653}"/>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2661015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6939649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8800E-FD09-139F-79E9-6E37512AA91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046C812-CFA8-26CC-1F39-C0A68E1F9BC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89666F-917A-9AEC-40B4-7ED9407400D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6157C6-F304-0782-6127-5A5EA3713E2E}"/>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12/3/2023</a:t>
            </a:fld>
            <a:endParaRPr lang="en-US"/>
          </a:p>
        </p:txBody>
      </p:sp>
      <p:sp>
        <p:nvSpPr>
          <p:cNvPr id="6" name="Footer Placeholder 5">
            <a:extLst>
              <a:ext uri="{FF2B5EF4-FFF2-40B4-BE49-F238E27FC236}">
                <a16:creationId xmlns:a16="http://schemas.microsoft.com/office/drawing/2014/main" id="{56A879EA-8F76-A882-C596-B5C3D64CED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BC71636-7202-660D-4C3B-E865A6128B05}"/>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32950022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0B60C-FB10-2FAA-8840-E64ECFDE04E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648DEA-7F41-8419-E317-B5DC20619FB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777A37-F795-D3B8-F6F3-02B56CC0ECBC}"/>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12/3/2023</a:t>
            </a:fld>
            <a:endParaRPr lang="en-US"/>
          </a:p>
        </p:txBody>
      </p:sp>
      <p:sp>
        <p:nvSpPr>
          <p:cNvPr id="5" name="Footer Placeholder 4">
            <a:extLst>
              <a:ext uri="{FF2B5EF4-FFF2-40B4-BE49-F238E27FC236}">
                <a16:creationId xmlns:a16="http://schemas.microsoft.com/office/drawing/2014/main" id="{F555016A-7D68-8F4A-EF79-4484BE3827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5476573-80EA-F0E2-C515-A851885ABE9E}"/>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37557766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AF67C7-AB4E-D2DC-B36B-809FBB6225D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5E7804-DCE1-3F64-75CE-A80A09BAB5D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2CE64D-2E17-88E1-F63E-86E989743399}"/>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12/3/2023</a:t>
            </a:fld>
            <a:endParaRPr lang="en-US"/>
          </a:p>
        </p:txBody>
      </p:sp>
      <p:sp>
        <p:nvSpPr>
          <p:cNvPr id="5" name="Footer Placeholder 4">
            <a:extLst>
              <a:ext uri="{FF2B5EF4-FFF2-40B4-BE49-F238E27FC236}">
                <a16:creationId xmlns:a16="http://schemas.microsoft.com/office/drawing/2014/main" id="{1A765116-6F2C-F4F8-088A-8D157AF266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25F089E-F28C-7F9A-E209-49B9364E95C7}"/>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11514280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4D38F-5A4D-1A8C-5D17-DF5ED19B20C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F75C87-3B30-BB0C-9BDD-EBE3D7FB0C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76C4C0-F8CF-5185-ABA0-EBC40495A29B}"/>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12/3/2023</a:t>
            </a:fld>
            <a:endParaRPr lang="en-US"/>
          </a:p>
        </p:txBody>
      </p:sp>
      <p:sp>
        <p:nvSpPr>
          <p:cNvPr id="5" name="Footer Placeholder 4">
            <a:extLst>
              <a:ext uri="{FF2B5EF4-FFF2-40B4-BE49-F238E27FC236}">
                <a16:creationId xmlns:a16="http://schemas.microsoft.com/office/drawing/2014/main" id="{EEE737C3-74D4-C24C-B10E-527A4EBEA6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50801E8-AB02-3F04-F876-0FC0B3859020}"/>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31410182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4D38F-5A4D-1A8C-5D17-DF5ED19B20C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F75C87-3B30-BB0C-9BDD-EBE3D7FB0C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76C4C0-F8CF-5185-ABA0-EBC40495A29B}"/>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12/3/2023</a:t>
            </a:fld>
            <a:endParaRPr lang="en-US"/>
          </a:p>
        </p:txBody>
      </p:sp>
      <p:sp>
        <p:nvSpPr>
          <p:cNvPr id="5" name="Footer Placeholder 4">
            <a:extLst>
              <a:ext uri="{FF2B5EF4-FFF2-40B4-BE49-F238E27FC236}">
                <a16:creationId xmlns:a16="http://schemas.microsoft.com/office/drawing/2014/main" id="{EEE737C3-74D4-C24C-B10E-527A4EBEA6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50801E8-AB02-3F04-F876-0FC0B3859020}"/>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9273802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5FE9A-71C2-8B87-78AB-8B5591165E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24D4922-315E-E65D-B1A0-AE2E0C2AC79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3CB8FE-FA2A-AABE-A5AB-5339EEF69D88}"/>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12/3/2023</a:t>
            </a:fld>
            <a:endParaRPr lang="en-US"/>
          </a:p>
        </p:txBody>
      </p:sp>
      <p:sp>
        <p:nvSpPr>
          <p:cNvPr id="5" name="Footer Placeholder 4">
            <a:extLst>
              <a:ext uri="{FF2B5EF4-FFF2-40B4-BE49-F238E27FC236}">
                <a16:creationId xmlns:a16="http://schemas.microsoft.com/office/drawing/2014/main" id="{29B60103-E2C4-99BF-AB88-C7ADC16907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2F6F433-2F44-BEE6-7B48-3FAD9D3380E0}"/>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36662994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B5257-C653-BD9D-C6F0-E8D39CCF024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9E1A17-B2EC-A6D7-C7C8-2C9FACD9F43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8B5DD2-1B39-4C0C-8E00-CBB342A36DC9}"/>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12/3/2023</a:t>
            </a:fld>
            <a:endParaRPr lang="en-US"/>
          </a:p>
        </p:txBody>
      </p:sp>
      <p:sp>
        <p:nvSpPr>
          <p:cNvPr id="5" name="Footer Placeholder 4">
            <a:extLst>
              <a:ext uri="{FF2B5EF4-FFF2-40B4-BE49-F238E27FC236}">
                <a16:creationId xmlns:a16="http://schemas.microsoft.com/office/drawing/2014/main" id="{9E3EE2F4-0A7B-58C7-5F8B-E48A47FAC8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F6D093E-924F-1699-BF04-E8ECCCA52722}"/>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19207540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BC2A1-DE7D-3ABE-5293-9CD300BEFF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CDFBC14-B9B5-0A46-2422-4EE71D28945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CEB690-4FC8-406B-F61C-B2F40C57A73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3194E5-963B-C700-F013-539D1CA544E2}"/>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12/3/2023</a:t>
            </a:fld>
            <a:endParaRPr lang="en-US"/>
          </a:p>
        </p:txBody>
      </p:sp>
      <p:sp>
        <p:nvSpPr>
          <p:cNvPr id="6" name="Footer Placeholder 5">
            <a:extLst>
              <a:ext uri="{FF2B5EF4-FFF2-40B4-BE49-F238E27FC236}">
                <a16:creationId xmlns:a16="http://schemas.microsoft.com/office/drawing/2014/main" id="{ACA26907-3447-1828-C639-E16AD9A63A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3F46F8-09FC-CA8D-658B-2E371F4AEEAC}"/>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16253017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323D6-7D07-2D1D-5979-BDB13F1BA0F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92C9962-F870-D8D5-3A72-41461EA7AFD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A82A08-6AE1-44A3-F2EC-C45FA39D6D0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E65881-CFDE-BA10-F188-C53F646EB53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54100A-485D-9627-B1AC-635B549CE24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38960D-996B-E1DC-E7CD-2C37B73D69B7}"/>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12/3/2023</a:t>
            </a:fld>
            <a:endParaRPr lang="en-US"/>
          </a:p>
        </p:txBody>
      </p:sp>
      <p:sp>
        <p:nvSpPr>
          <p:cNvPr id="8" name="Footer Placeholder 7">
            <a:extLst>
              <a:ext uri="{FF2B5EF4-FFF2-40B4-BE49-F238E27FC236}">
                <a16:creationId xmlns:a16="http://schemas.microsoft.com/office/drawing/2014/main" id="{FE3B1788-AFFA-7AB2-5235-43028B29FF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5B31B2B-03BE-9B5A-F72E-C68952211AF3}"/>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23561701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AF11D-9734-66DC-4F77-77639937C95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0E06CCC-E648-3DD5-4799-D610F8B6E50D}"/>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12/3/2023</a:t>
            </a:fld>
            <a:endParaRPr lang="en-US"/>
          </a:p>
        </p:txBody>
      </p:sp>
      <p:sp>
        <p:nvSpPr>
          <p:cNvPr id="4" name="Footer Placeholder 3">
            <a:extLst>
              <a:ext uri="{FF2B5EF4-FFF2-40B4-BE49-F238E27FC236}">
                <a16:creationId xmlns:a16="http://schemas.microsoft.com/office/drawing/2014/main" id="{F47C9AC6-CB4D-6650-55CC-E11AD690C2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B4DBF9D-D4C3-51AF-D4C0-A69CD13CFBB3}"/>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929577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19680128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4EC42B-4646-5F78-3765-8DAC1DF783A8}"/>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12/3/2023</a:t>
            </a:fld>
            <a:endParaRPr lang="en-US"/>
          </a:p>
        </p:txBody>
      </p:sp>
      <p:sp>
        <p:nvSpPr>
          <p:cNvPr id="3" name="Footer Placeholder 2">
            <a:extLst>
              <a:ext uri="{FF2B5EF4-FFF2-40B4-BE49-F238E27FC236}">
                <a16:creationId xmlns:a16="http://schemas.microsoft.com/office/drawing/2014/main" id="{FCD99BCD-CEDA-C192-B19D-B4936DAC92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C1FADAC-67E3-99BA-5092-1CBD388E4F88}"/>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21825368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92614-6B26-48AD-9AFA-C2BB000C84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7E09B5-216F-BF90-B7BF-83898F73338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E26CC3-1B9F-C32E-035F-BA13BCB0795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6FA071-F0DB-99E1-0EF1-F702D82EE55B}"/>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12/3/2023</a:t>
            </a:fld>
            <a:endParaRPr lang="en-US"/>
          </a:p>
        </p:txBody>
      </p:sp>
      <p:sp>
        <p:nvSpPr>
          <p:cNvPr id="6" name="Footer Placeholder 5">
            <a:extLst>
              <a:ext uri="{FF2B5EF4-FFF2-40B4-BE49-F238E27FC236}">
                <a16:creationId xmlns:a16="http://schemas.microsoft.com/office/drawing/2014/main" id="{EC5921BE-4873-967D-CF86-5502181285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96048CC-C225-B586-4FCD-B9A5B3227A75}"/>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14492262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B01F4-4E51-1844-8192-38831F1B21A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1E4E52-0C59-AF87-7767-F70F097F60E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4EE1121-B223-F98F-2BD5-74F5FEF555B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AE7F82-06FF-B31E-0D2F-1E4E7838053C}"/>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12/3/2023</a:t>
            </a:fld>
            <a:endParaRPr lang="en-US"/>
          </a:p>
        </p:txBody>
      </p:sp>
      <p:sp>
        <p:nvSpPr>
          <p:cNvPr id="6" name="Footer Placeholder 5">
            <a:extLst>
              <a:ext uri="{FF2B5EF4-FFF2-40B4-BE49-F238E27FC236}">
                <a16:creationId xmlns:a16="http://schemas.microsoft.com/office/drawing/2014/main" id="{6EC6E8A7-975C-78A2-70C5-C5B485624E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494AD93-AD14-7F55-5E05-50DFA29BA266}"/>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4358044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B1D08-C093-1ADE-49DA-F76F56A327B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1AC6CE3-5F29-E20E-3FA3-2F06AE83F3D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B5812F-6973-74A2-4DE2-7414101C0114}"/>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12/3/2023</a:t>
            </a:fld>
            <a:endParaRPr lang="en-US"/>
          </a:p>
        </p:txBody>
      </p:sp>
      <p:sp>
        <p:nvSpPr>
          <p:cNvPr id="5" name="Footer Placeholder 4">
            <a:extLst>
              <a:ext uri="{FF2B5EF4-FFF2-40B4-BE49-F238E27FC236}">
                <a16:creationId xmlns:a16="http://schemas.microsoft.com/office/drawing/2014/main" id="{87B554D0-B134-B04E-923B-2EAE55A48F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E259A27-95D7-CCFA-09A4-0FD4DCE94484}"/>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27753930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C5B150-85EC-CF0C-4941-E67F8CE9CE0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E514727-3968-A006-A8F5-BBD84D61E6A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D04B21-AC8D-09D5-BA9C-AD282958E678}"/>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12/3/2023</a:t>
            </a:fld>
            <a:endParaRPr lang="en-US"/>
          </a:p>
        </p:txBody>
      </p:sp>
      <p:sp>
        <p:nvSpPr>
          <p:cNvPr id="5" name="Footer Placeholder 4">
            <a:extLst>
              <a:ext uri="{FF2B5EF4-FFF2-40B4-BE49-F238E27FC236}">
                <a16:creationId xmlns:a16="http://schemas.microsoft.com/office/drawing/2014/main" id="{45BB2AD9-0A0A-2D93-9972-E39283B727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56E9870-C2B0-9346-EFB2-C9D2732999DC}"/>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32477215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3408302483"/>
      </p:ext>
    </p:extLst>
  </p:cSld>
  <p:clrMapOvr>
    <a:masterClrMapping/>
  </p:clrMapOvr>
  <p:transition>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083362542"/>
      </p:ext>
    </p:extLst>
  </p:cSld>
  <p:clrMapOvr>
    <a:masterClrMapping/>
  </p:clrMapOvr>
  <p:transition>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1"/>
            <a:ext cx="11563200" cy="6758609"/>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30671413"/>
      </p:ext>
    </p:extLst>
  </p:cSld>
  <p:clrMapOvr>
    <a:masterClrMapping/>
  </p:clrMapOvr>
  <p:transition>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3395709073"/>
      </p:ext>
    </p:extLst>
  </p:cSld>
  <p:clrMapOvr>
    <a:masterClrMapping/>
  </p:clrMapOvr>
  <p:transition>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4269741110"/>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20566565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1450001786"/>
      </p:ext>
    </p:extLst>
  </p:cSld>
  <p:clrMapOvr>
    <a:masterClrMapping/>
  </p:clrMapOvr>
  <p:transition>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2404824805"/>
      </p:ext>
    </p:extLst>
  </p:cSld>
  <p:clrMapOvr>
    <a:masterClrMapping/>
  </p:clrMapOvr>
  <p:transition>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63293743"/>
      </p:ext>
    </p:extLst>
  </p:cSld>
  <p:clrMapOvr>
    <a:masterClrMapping/>
  </p:clrMapOvr>
  <p:transition>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3838451841"/>
      </p:ext>
    </p:extLst>
  </p:cSld>
  <p:clrMapOvr>
    <a:masterClrMapping/>
  </p:clrMapOvr>
  <p:transition>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1723593270"/>
      </p:ext>
    </p:extLst>
  </p:cSld>
  <p:clrMapOvr>
    <a:masterClrMapping/>
  </p:clrMapOvr>
  <p:transition>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2105385934"/>
      </p:ext>
    </p:extLst>
  </p:cSld>
  <p:clrMapOvr>
    <a:masterClrMapping/>
  </p:clrMapOvr>
  <p:transition>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27497588"/>
      </p:ext>
    </p:extLst>
  </p:cSld>
  <p:clrMapOvr>
    <a:masterClrMapping/>
  </p:clrMapOvr>
  <p:transition>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552344387"/>
      </p:ext>
    </p:extLst>
  </p:cSld>
  <p:clrMapOvr>
    <a:masterClrMapping/>
  </p:clrMapOvr>
  <p:transition>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15"/>
          <p:cNvSpPr txBox="1">
            <a:spLocks noGrp="1"/>
          </p:cNvSpPr>
          <p:nvPr>
            <p:ph type="title"/>
          </p:nvPr>
        </p:nvSpPr>
        <p:spPr>
          <a:xfrm>
            <a:off x="2083067"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0" name="Google Shape;270;p15"/>
          <p:cNvSpPr txBox="1">
            <a:spLocks noGrp="1"/>
          </p:cNvSpPr>
          <p:nvPr>
            <p:ph type="subTitle" idx="1"/>
          </p:nvPr>
        </p:nvSpPr>
        <p:spPr>
          <a:xfrm>
            <a:off x="2083067"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1" name="Google Shape;271;p15"/>
          <p:cNvSpPr txBox="1">
            <a:spLocks noGrp="1"/>
          </p:cNvSpPr>
          <p:nvPr>
            <p:ph type="title" idx="2"/>
          </p:nvPr>
        </p:nvSpPr>
        <p:spPr>
          <a:xfrm>
            <a:off x="6993733"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2" name="Google Shape;272;p15"/>
          <p:cNvSpPr txBox="1">
            <a:spLocks noGrp="1"/>
          </p:cNvSpPr>
          <p:nvPr>
            <p:ph type="subTitle" idx="3"/>
          </p:nvPr>
        </p:nvSpPr>
        <p:spPr>
          <a:xfrm>
            <a:off x="6993733"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4" name="Google Shape;274;p15"/>
          <p:cNvSpPr txBox="1">
            <a:spLocks noGrp="1"/>
          </p:cNvSpPr>
          <p:nvPr>
            <p:ph type="title" idx="4" hasCustomPrompt="1"/>
          </p:nvPr>
        </p:nvSpPr>
        <p:spPr>
          <a:xfrm>
            <a:off x="7338933"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5" name="Google Shape;275;p15"/>
          <p:cNvSpPr txBox="1">
            <a:spLocks noGrp="1"/>
          </p:cNvSpPr>
          <p:nvPr>
            <p:ph type="title" idx="5" hasCustomPrompt="1"/>
          </p:nvPr>
        </p:nvSpPr>
        <p:spPr>
          <a:xfrm>
            <a:off x="2428267"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1549084879"/>
      </p:ext>
    </p:extLst>
  </p:cSld>
  <p:clrMapOvr>
    <a:masterClrMapping/>
  </p:clrMapOvr>
  <p:transition>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3390822272"/>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16260364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170840584"/>
      </p:ext>
    </p:extLst>
  </p:cSld>
  <p:clrMapOvr>
    <a:masterClrMapping/>
  </p:clrMapOvr>
  <p:transition>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3137629563"/>
      </p:ext>
    </p:extLst>
  </p:cSld>
  <p:clrMapOvr>
    <a:masterClrMapping/>
  </p:clrMapOvr>
  <p:transition>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3534586590"/>
      </p:ext>
    </p:extLst>
  </p:cSld>
  <p:clrMapOvr>
    <a:masterClrMapping/>
  </p:clrMapOvr>
  <p:transition>
    <p:rand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2840337271"/>
      </p:ext>
    </p:extLst>
  </p:cSld>
  <p:clrMapOvr>
    <a:masterClrMapping/>
  </p:clrMapOvr>
  <p:transition>
    <p:rand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2608229756"/>
      </p:ext>
    </p:extLst>
  </p:cSld>
  <p:clrMapOvr>
    <a:masterClrMapping/>
  </p:clrMapOvr>
  <p:transition>
    <p:rand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64833054"/>
      </p:ext>
    </p:extLst>
  </p:cSld>
  <p:clrMapOvr>
    <a:masterClrMapping/>
  </p:clrMapOvr>
  <p:transition>
    <p:rand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79966454"/>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28460197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31863920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7242051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6" Type="http://schemas.openxmlformats.org/officeDocument/2006/relationships/image" Target="../media/image10.jpg"/><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image" Target="../media/image9.png"/><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3.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image" Target="../media/image10.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theme" Target="../theme/theme4.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Picture 12" descr="A white circle with leaves and blue text&#10;&#10;Description automatically generated">
            <a:extLst>
              <a:ext uri="{FF2B5EF4-FFF2-40B4-BE49-F238E27FC236}">
                <a16:creationId xmlns:a16="http://schemas.microsoft.com/office/drawing/2014/main" id="{525F7B11-203F-F7C4-1970-0E46E25AF1FF}"/>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408472" y="202176"/>
            <a:ext cx="1154676" cy="1154676"/>
          </a:xfrm>
          <a:prstGeom prst="rect">
            <a:avLst/>
          </a:prstGeom>
        </p:spPr>
      </p:pic>
      <p:pic>
        <p:nvPicPr>
          <p:cNvPr id="2" name="Picture 1" descr="A white circle with leaves and blue text&#10;&#10;Description automatically generated">
            <a:extLst>
              <a:ext uri="{FF2B5EF4-FFF2-40B4-BE49-F238E27FC236}">
                <a16:creationId xmlns:a16="http://schemas.microsoft.com/office/drawing/2014/main" id="{0FC5143A-B3A2-9B6B-17EF-B533908B1A63}"/>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5216917" y="-3102498"/>
            <a:ext cx="1154676" cy="1154676"/>
          </a:xfrm>
          <a:prstGeom prst="rect">
            <a:avLst/>
          </a:prstGeom>
        </p:spPr>
      </p:pic>
    </p:spTree>
    <p:extLst>
      <p:ext uri="{BB962C8B-B14F-4D97-AF65-F5344CB8AC3E}">
        <p14:creationId xmlns:p14="http://schemas.microsoft.com/office/powerpoint/2010/main" val="18053816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9000" b="-9000"/>
          </a:stretch>
        </a:blipFill>
        <a:effectLst/>
      </p:bgPr>
    </p:bg>
    <p:spTree>
      <p:nvGrpSpPr>
        <p:cNvPr id="1" name=""/>
        <p:cNvGrpSpPr/>
        <p:nvPr/>
      </p:nvGrpSpPr>
      <p:grpSpPr>
        <a:xfrm>
          <a:off x="0" y="0"/>
          <a:ext cx="0" cy="0"/>
          <a:chOff x="0" y="0"/>
          <a:chExt cx="0" cy="0"/>
        </a:xfrm>
      </p:grpSpPr>
      <p:pic>
        <p:nvPicPr>
          <p:cNvPr id="16" name="Picture 15" descr="A cartoon of a green hill&#10;&#10;Description automatically generated">
            <a:extLst>
              <a:ext uri="{FF2B5EF4-FFF2-40B4-BE49-F238E27FC236}">
                <a16:creationId xmlns:a16="http://schemas.microsoft.com/office/drawing/2014/main" id="{83C70088-447F-7EA4-9DAC-539C51865A48}"/>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3146786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descr="A cartoon of a green hill&#10;&#10;Description automatically generated">
            <a:extLst>
              <a:ext uri="{FF2B5EF4-FFF2-40B4-BE49-F238E27FC236}">
                <a16:creationId xmlns:a16="http://schemas.microsoft.com/office/drawing/2014/main" id="{3236FDE3-E976-CAF7-E222-0B1BD8A384D8}"/>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97484948"/>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2pPr>
            <a:lvl3pPr lvl="2"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3pPr>
            <a:lvl4pPr lvl="3"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4pPr>
            <a:lvl5pPr lvl="4"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5pPr>
            <a:lvl6pPr lvl="5"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6pPr>
            <a:lvl7pPr lvl="6"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7pPr>
            <a:lvl8pPr lvl="7"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8pPr>
            <a:lvl9pPr lvl="8"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9pPr>
          </a:lstStyle>
          <a:p>
            <a:endParaRPr/>
          </a:p>
        </p:txBody>
      </p:sp>
      <p:sp>
        <p:nvSpPr>
          <p:cNvPr id="7" name="Google Shape;7;p1"/>
          <p:cNvSpPr txBox="1">
            <a:spLocks noGrp="1"/>
          </p:cNvSpPr>
          <p:nvPr>
            <p:ph type="body" idx="1"/>
          </p:nvPr>
        </p:nvSpPr>
        <p:spPr>
          <a:xfrm>
            <a:off x="960000" y="1649440"/>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1600"/>
              </a:spcBef>
              <a:spcAft>
                <a:spcPts val="160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spTree>
    <p:extLst>
      <p:ext uri="{BB962C8B-B14F-4D97-AF65-F5344CB8AC3E}">
        <p14:creationId xmlns:p14="http://schemas.microsoft.com/office/powerpoint/2010/main" val="2413451171"/>
      </p:ext>
    </p:extLst>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28" r:id="rId21"/>
    <p:sldLayoutId id="2147483729" r:id="rId22"/>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jp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jp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jpg"/><Relationship Id="rId7" Type="http://schemas.openxmlformats.org/officeDocument/2006/relationships/image" Target="../media/image26.png"/><Relationship Id="rId12"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4.png"/><Relationship Id="rId11" Type="http://schemas.openxmlformats.org/officeDocument/2006/relationships/image" Target="../media/image41.png"/><Relationship Id="rId5" Type="http://schemas.openxmlformats.org/officeDocument/2006/relationships/image" Target="../media/image25.png"/><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image" Target="../media/image15.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2.png"/><Relationship Id="rId18" Type="http://schemas.microsoft.com/office/2007/relationships/hdphoto" Target="../media/hdphoto6.wdp"/><Relationship Id="rId3" Type="http://schemas.openxmlformats.org/officeDocument/2006/relationships/slide" Target="slide3.xml"/><Relationship Id="rId7" Type="http://schemas.openxmlformats.org/officeDocument/2006/relationships/image" Target="../media/image20.png"/><Relationship Id="rId12" Type="http://schemas.openxmlformats.org/officeDocument/2006/relationships/slide" Target="slide10.xml"/><Relationship Id="rId17" Type="http://schemas.openxmlformats.org/officeDocument/2006/relationships/image" Target="../media/image24.png"/><Relationship Id="rId2" Type="http://schemas.openxmlformats.org/officeDocument/2006/relationships/notesSlide" Target="../notesSlides/notesSlide2.xml"/><Relationship Id="rId16" Type="http://schemas.microsoft.com/office/2007/relationships/hdphoto" Target="../media/hdphoto5.wdp"/><Relationship Id="rId1" Type="http://schemas.openxmlformats.org/officeDocument/2006/relationships/slideLayout" Target="../slideLayouts/slideLayout21.xml"/><Relationship Id="rId6" Type="http://schemas.openxmlformats.org/officeDocument/2006/relationships/slide" Target="slide4.xml"/><Relationship Id="rId11" Type="http://schemas.microsoft.com/office/2007/relationships/hdphoto" Target="../media/hdphoto3.wdp"/><Relationship Id="rId5" Type="http://schemas.microsoft.com/office/2007/relationships/hdphoto" Target="../media/hdphoto1.wdp"/><Relationship Id="rId15" Type="http://schemas.openxmlformats.org/officeDocument/2006/relationships/image" Target="../media/image23.png"/><Relationship Id="rId10" Type="http://schemas.openxmlformats.org/officeDocument/2006/relationships/image" Target="../media/image21.png"/><Relationship Id="rId4" Type="http://schemas.openxmlformats.org/officeDocument/2006/relationships/image" Target="../media/image19.png"/><Relationship Id="rId9" Type="http://schemas.openxmlformats.org/officeDocument/2006/relationships/slide" Target="slide5.xml"/><Relationship Id="rId14" Type="http://schemas.microsoft.com/office/2007/relationships/hdphoto" Target="../media/hdphoto4.wdp"/></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33.xml"/><Relationship Id="rId6" Type="http://schemas.openxmlformats.org/officeDocument/2006/relationships/image" Target="../media/image19.png"/><Relationship Id="rId5" Type="http://schemas.openxmlformats.org/officeDocument/2006/relationships/slide" Target="slide2.xml"/><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21.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20.xml"/><Relationship Id="rId6" Type="http://schemas.microsoft.com/office/2007/relationships/hdphoto" Target="../media/hdphoto3.wdp"/><Relationship Id="rId5" Type="http://schemas.openxmlformats.org/officeDocument/2006/relationships/image" Target="../media/image21.png"/><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29.png"/><Relationship Id="rId3" Type="http://schemas.openxmlformats.org/officeDocument/2006/relationships/image" Target="../media/image2.jpg"/><Relationship Id="rId7" Type="http://schemas.openxmlformats.org/officeDocument/2006/relationships/image" Target="../media/image26.png"/><Relationship Id="rId12"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4.png"/><Relationship Id="rId11" Type="http://schemas.openxmlformats.org/officeDocument/2006/relationships/image" Target="../media/image27.png"/><Relationship Id="rId5" Type="http://schemas.openxmlformats.org/officeDocument/2006/relationships/image" Target="../media/image25.png"/><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jp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891409" y="482600"/>
            <a:ext cx="10350500" cy="6044380"/>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14260">
            <a:off x="-174580" y="-280200"/>
            <a:ext cx="4619311" cy="4619311"/>
          </a:xfrm>
          <a:prstGeom prst="rect">
            <a:avLst/>
          </a:prstGeom>
        </p:spPr>
      </p:pic>
      <p:grpSp>
        <p:nvGrpSpPr>
          <p:cNvPr id="32" name="组合 31">
            <a:extLst>
              <a:ext uri="{FF2B5EF4-FFF2-40B4-BE49-F238E27FC236}">
                <a16:creationId xmlns:a16="http://schemas.microsoft.com/office/drawing/2014/main" id="{812F7956-7370-9BB9-D4F0-B034500A7A21}"/>
              </a:ext>
            </a:extLst>
          </p:cNvPr>
          <p:cNvGrpSpPr/>
          <p:nvPr/>
        </p:nvGrpSpPr>
        <p:grpSpPr>
          <a:xfrm>
            <a:off x="7923982" y="2736534"/>
            <a:ext cx="4743064" cy="4151946"/>
            <a:chOff x="8236467" y="3278909"/>
            <a:chExt cx="3984357" cy="3463837"/>
          </a:xfrm>
        </p:grpSpPr>
        <p:pic>
          <p:nvPicPr>
            <p:cNvPr id="33" name="图片 32">
              <a:extLst>
                <a:ext uri="{FF2B5EF4-FFF2-40B4-BE49-F238E27FC236}">
                  <a16:creationId xmlns:a16="http://schemas.microsoft.com/office/drawing/2014/main" id="{11460383-D6A0-7500-04DF-C37AAF542B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4" name="图片 33">
              <a:extLst>
                <a:ext uri="{FF2B5EF4-FFF2-40B4-BE49-F238E27FC236}">
                  <a16:creationId xmlns:a16="http://schemas.microsoft.com/office/drawing/2014/main" id="{13C10393-FAAC-3C1D-2502-0FBB1A453E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2" name="图片 55">
            <a:extLst>
              <a:ext uri="{FF2B5EF4-FFF2-40B4-BE49-F238E27FC236}">
                <a16:creationId xmlns:a16="http://schemas.microsoft.com/office/drawing/2014/main" id="{D467F1D0-DB00-0F11-B2F5-6FC8C7CF08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432479" flipH="1">
            <a:off x="8250529" y="65377"/>
            <a:ext cx="3787327" cy="4619311"/>
          </a:xfrm>
          <a:prstGeom prst="rect">
            <a:avLst/>
          </a:prstGeom>
        </p:spPr>
      </p:pic>
      <p:pic>
        <p:nvPicPr>
          <p:cNvPr id="3" name="图片 3">
            <a:extLst>
              <a:ext uri="{FF2B5EF4-FFF2-40B4-BE49-F238E27FC236}">
                <a16:creationId xmlns:a16="http://schemas.microsoft.com/office/drawing/2014/main" id="{7AEA3F46-1014-283D-3A1F-AC79A148F6A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380" t="4569" r="19755" b="3868"/>
          <a:stretch/>
        </p:blipFill>
        <p:spPr>
          <a:xfrm>
            <a:off x="662" y="1925757"/>
            <a:ext cx="3772155" cy="4873850"/>
          </a:xfrm>
          <a:prstGeom prst="rect">
            <a:avLst/>
          </a:prstGeom>
        </p:spPr>
      </p:pic>
      <p:pic>
        <p:nvPicPr>
          <p:cNvPr id="9" name="Picture 8">
            <a:extLst>
              <a:ext uri="{FF2B5EF4-FFF2-40B4-BE49-F238E27FC236}">
                <a16:creationId xmlns:a16="http://schemas.microsoft.com/office/drawing/2014/main" id="{066B6B74-D617-2A81-1FD9-0F80C2E46647}"/>
              </a:ext>
            </a:extLst>
          </p:cNvPr>
          <p:cNvPicPr>
            <a:picLocks noChangeAspect="1"/>
          </p:cNvPicPr>
          <p:nvPr/>
        </p:nvPicPr>
        <p:blipFill>
          <a:blip r:embed="rId9"/>
          <a:stretch>
            <a:fillRect/>
          </a:stretch>
        </p:blipFill>
        <p:spPr>
          <a:xfrm>
            <a:off x="3659360" y="1535611"/>
            <a:ext cx="5407621" cy="3938357"/>
          </a:xfrm>
          <a:prstGeom prst="rect">
            <a:avLst/>
          </a:prstGeom>
        </p:spPr>
      </p:pic>
    </p:spTree>
    <p:extLst>
      <p:ext uri="{BB962C8B-B14F-4D97-AF65-F5344CB8AC3E}">
        <p14:creationId xmlns:p14="http://schemas.microsoft.com/office/powerpoint/2010/main" val="3114838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4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842777CD-FFD1-5214-A44D-DF5BB80ECFA0}"/>
              </a:ext>
            </a:extLst>
          </p:cNvPr>
          <p:cNvSpPr/>
          <p:nvPr/>
        </p:nvSpPr>
        <p:spPr>
          <a:xfrm>
            <a:off x="120320" y="376579"/>
            <a:ext cx="11828207" cy="6201202"/>
          </a:xfrm>
          <a:prstGeom prst="rect">
            <a:avLst/>
          </a:prstGeom>
          <a:solidFill>
            <a:schemeClr val="bg1"/>
          </a:solidFill>
          <a:ln w="38100">
            <a:solidFill>
              <a:srgbClr val="2DAB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思源黑体 CN Medium"/>
              <a:cs typeface="+mn-cs"/>
            </a:endParaRPr>
          </a:p>
        </p:txBody>
      </p:sp>
      <p:sp>
        <p:nvSpPr>
          <p:cNvPr id="2" name="Oval 1">
            <a:extLst>
              <a:ext uri="{FF2B5EF4-FFF2-40B4-BE49-F238E27FC236}">
                <a16:creationId xmlns:a16="http://schemas.microsoft.com/office/drawing/2014/main" id="{D1D9DC8C-338D-3001-BF6A-930FB4011A6F}"/>
              </a:ext>
            </a:extLst>
          </p:cNvPr>
          <p:cNvSpPr/>
          <p:nvPr/>
        </p:nvSpPr>
        <p:spPr>
          <a:xfrm>
            <a:off x="442451" y="580103"/>
            <a:ext cx="668594" cy="5801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2</a:t>
            </a:r>
          </a:p>
        </p:txBody>
      </p:sp>
      <p:sp>
        <p:nvSpPr>
          <p:cNvPr id="3" name="TextBox 2">
            <a:extLst>
              <a:ext uri="{FF2B5EF4-FFF2-40B4-BE49-F238E27FC236}">
                <a16:creationId xmlns:a16="http://schemas.microsoft.com/office/drawing/2014/main" id="{EAE739B7-94DC-C7E2-8EDB-F30CB2E42E2C}"/>
              </a:ext>
            </a:extLst>
          </p:cNvPr>
          <p:cNvSpPr txBox="1"/>
          <p:nvPr/>
        </p:nvSpPr>
        <p:spPr>
          <a:xfrm>
            <a:off x="1130710" y="560439"/>
            <a:ext cx="10451690" cy="1200329"/>
          </a:xfrm>
          <a:prstGeom prst="rect">
            <a:avLst/>
          </a:prstGeom>
          <a:noFill/>
        </p:spPr>
        <p:txBody>
          <a:bodyPr wrap="square" rtlCol="0">
            <a:spAutoFit/>
          </a:bodyPr>
          <a:lstStyle/>
          <a:p>
            <a:pPr lvl="0" algn="just"/>
            <a:r>
              <a:rPr lang="vi-VN" sz="3600" b="1" dirty="0">
                <a:solidFill>
                  <a:prstClr val="black"/>
                </a:solidFill>
                <a:latin typeface="Cambria" panose="02040503050406030204" pitchFamily="18" charset="0"/>
                <a:ea typeface="Cambria" panose="02040503050406030204" pitchFamily="18" charset="0"/>
              </a:rPr>
              <a:t>Tìm hai số biết tổng và hiệu của chúng lần lượt là 34 500 và 4 500.</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B3C5ED16-9A1D-AAAC-CDF2-266CCBB8FC58}"/>
              </a:ext>
            </a:extLst>
          </p:cNvPr>
          <p:cNvSpPr txBox="1"/>
          <p:nvPr/>
        </p:nvSpPr>
        <p:spPr>
          <a:xfrm>
            <a:off x="742512" y="2319082"/>
            <a:ext cx="2052512" cy="707886"/>
          </a:xfrm>
          <a:prstGeom prst="rect">
            <a:avLst/>
          </a:prstGeom>
          <a:noFill/>
        </p:spPr>
        <p:txBody>
          <a:bodyPr wrap="square" rtlCol="0">
            <a:spAutoFit/>
          </a:bodyPr>
          <a:lstStyle/>
          <a:p>
            <a:pPr algn="ctr">
              <a:defRPr/>
            </a:pPr>
            <a:r>
              <a:rPr lang="en-US" sz="4000" b="1" dirty="0" err="1">
                <a:solidFill>
                  <a:srgbClr val="016D16"/>
                </a:solidFill>
                <a:cs typeface="Calibri" panose="020F0502020204030204" pitchFamily="34" charset="0"/>
              </a:rPr>
              <a:t>Số</a:t>
            </a:r>
            <a:r>
              <a:rPr lang="en-US" sz="4000" b="1" dirty="0">
                <a:solidFill>
                  <a:srgbClr val="016D16"/>
                </a:solidFill>
                <a:cs typeface="Calibri" panose="020F0502020204030204" pitchFamily="34" charset="0"/>
              </a:rPr>
              <a:t> </a:t>
            </a:r>
            <a:r>
              <a:rPr lang="en-US" sz="4000" b="1" dirty="0" err="1">
                <a:solidFill>
                  <a:srgbClr val="016D16"/>
                </a:solidFill>
                <a:cs typeface="Calibri" panose="020F0502020204030204" pitchFamily="34" charset="0"/>
              </a:rPr>
              <a:t>bé</a:t>
            </a:r>
            <a:endParaRPr lang="en-US" sz="4000" b="1" dirty="0">
              <a:solidFill>
                <a:srgbClr val="016D16"/>
              </a:solidFill>
              <a:cs typeface="Calibri" panose="020F0502020204030204" pitchFamily="34" charset="0"/>
            </a:endParaRPr>
          </a:p>
        </p:txBody>
      </p:sp>
      <p:grpSp>
        <p:nvGrpSpPr>
          <p:cNvPr id="6" name="Group 5">
            <a:extLst>
              <a:ext uri="{FF2B5EF4-FFF2-40B4-BE49-F238E27FC236}">
                <a16:creationId xmlns:a16="http://schemas.microsoft.com/office/drawing/2014/main" id="{B27F1FFF-7614-A9A1-9CD3-72DEF2DAF1E4}"/>
              </a:ext>
            </a:extLst>
          </p:cNvPr>
          <p:cNvGrpSpPr/>
          <p:nvPr/>
        </p:nvGrpSpPr>
        <p:grpSpPr>
          <a:xfrm>
            <a:off x="2685912" y="2559700"/>
            <a:ext cx="1895175" cy="399872"/>
            <a:chOff x="3276600" y="3124200"/>
            <a:chExt cx="3505200" cy="399872"/>
          </a:xfrm>
        </p:grpSpPr>
        <p:cxnSp>
          <p:nvCxnSpPr>
            <p:cNvPr id="8" name="Straight Connector 7">
              <a:extLst>
                <a:ext uri="{FF2B5EF4-FFF2-40B4-BE49-F238E27FC236}">
                  <a16:creationId xmlns:a16="http://schemas.microsoft.com/office/drawing/2014/main" id="{422AFA6A-A364-7B62-BFF1-F81CDAF29A9D}"/>
                </a:ext>
              </a:extLst>
            </p:cNvPr>
            <p:cNvCxnSpPr/>
            <p:nvPr/>
          </p:nvCxnSpPr>
          <p:spPr>
            <a:xfrm>
              <a:off x="3276600" y="3349640"/>
              <a:ext cx="3505200" cy="0"/>
            </a:xfrm>
            <a:prstGeom prst="line">
              <a:avLst/>
            </a:prstGeom>
            <a:noFill/>
            <a:ln w="76200" cap="flat" cmpd="sng" algn="ctr">
              <a:solidFill>
                <a:srgbClr val="FCECD0">
                  <a:lumMod val="25000"/>
                </a:srgbClr>
              </a:solidFill>
              <a:prstDash val="solid"/>
              <a:miter lim="800000"/>
            </a:ln>
            <a:effectLst/>
          </p:spPr>
        </p:cxnSp>
        <p:cxnSp>
          <p:nvCxnSpPr>
            <p:cNvPr id="9" name="Straight Connector 8">
              <a:extLst>
                <a:ext uri="{FF2B5EF4-FFF2-40B4-BE49-F238E27FC236}">
                  <a16:creationId xmlns:a16="http://schemas.microsoft.com/office/drawing/2014/main" id="{B193B5AD-DA72-B6C3-109C-040264D1BF12}"/>
                </a:ext>
              </a:extLst>
            </p:cNvPr>
            <p:cNvCxnSpPr>
              <a:cxnSpLocks/>
            </p:cNvCxnSpPr>
            <p:nvPr/>
          </p:nvCxnSpPr>
          <p:spPr>
            <a:xfrm flipV="1">
              <a:off x="3276600" y="3124200"/>
              <a:ext cx="0" cy="399872"/>
            </a:xfrm>
            <a:prstGeom prst="line">
              <a:avLst/>
            </a:prstGeom>
            <a:noFill/>
            <a:ln w="76200" cap="flat" cmpd="sng" algn="ctr">
              <a:solidFill>
                <a:srgbClr val="FCECD0">
                  <a:lumMod val="25000"/>
                </a:srgbClr>
              </a:solidFill>
              <a:prstDash val="solid"/>
              <a:miter lim="800000"/>
            </a:ln>
            <a:effectLst/>
          </p:spPr>
        </p:cxnSp>
        <p:cxnSp>
          <p:nvCxnSpPr>
            <p:cNvPr id="10" name="Straight Connector 9">
              <a:extLst>
                <a:ext uri="{FF2B5EF4-FFF2-40B4-BE49-F238E27FC236}">
                  <a16:creationId xmlns:a16="http://schemas.microsoft.com/office/drawing/2014/main" id="{CB46CDB5-867D-B27C-F9DB-097BE71754F5}"/>
                </a:ext>
              </a:extLst>
            </p:cNvPr>
            <p:cNvCxnSpPr>
              <a:cxnSpLocks/>
            </p:cNvCxnSpPr>
            <p:nvPr/>
          </p:nvCxnSpPr>
          <p:spPr>
            <a:xfrm flipV="1">
              <a:off x="6781800" y="3124200"/>
              <a:ext cx="0" cy="399872"/>
            </a:xfrm>
            <a:prstGeom prst="line">
              <a:avLst/>
            </a:prstGeom>
            <a:noFill/>
            <a:ln w="76200" cap="flat" cmpd="sng" algn="ctr">
              <a:solidFill>
                <a:srgbClr val="FCECD0">
                  <a:lumMod val="25000"/>
                </a:srgbClr>
              </a:solidFill>
              <a:prstDash val="solid"/>
              <a:miter lim="800000"/>
            </a:ln>
            <a:effectLst/>
          </p:spPr>
        </p:cxnSp>
      </p:grpSp>
      <p:sp>
        <p:nvSpPr>
          <p:cNvPr id="11" name="Right Brace 10">
            <a:extLst>
              <a:ext uri="{FF2B5EF4-FFF2-40B4-BE49-F238E27FC236}">
                <a16:creationId xmlns:a16="http://schemas.microsoft.com/office/drawing/2014/main" id="{A0C0F19C-F55F-B4D3-3E82-FCDC64DD6E74}"/>
              </a:ext>
            </a:extLst>
          </p:cNvPr>
          <p:cNvSpPr/>
          <p:nvPr/>
        </p:nvSpPr>
        <p:spPr>
          <a:xfrm>
            <a:off x="8677099" y="2208970"/>
            <a:ext cx="621715" cy="1808598"/>
          </a:xfrm>
          <a:prstGeom prst="rightBrace">
            <a:avLst>
              <a:gd name="adj1" fmla="val 23096"/>
              <a:gd name="adj2" fmla="val 50000"/>
            </a:avLst>
          </a:prstGeom>
          <a:noFill/>
          <a:ln w="38100" cap="flat" cmpd="sng" algn="ctr">
            <a:solidFill>
              <a:srgbClr val="FC6E5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9Slide02 Noi dung dai"/>
              <a:ea typeface="+mn-ea"/>
              <a:cs typeface="+mn-cs"/>
            </a:endParaRPr>
          </a:p>
        </p:txBody>
      </p:sp>
      <p:sp>
        <p:nvSpPr>
          <p:cNvPr id="12" name="TextBox 11">
            <a:extLst>
              <a:ext uri="{FF2B5EF4-FFF2-40B4-BE49-F238E27FC236}">
                <a16:creationId xmlns:a16="http://schemas.microsoft.com/office/drawing/2014/main" id="{8F877096-2BA8-5C5A-E0EA-1B19C6EFF1D4}"/>
              </a:ext>
            </a:extLst>
          </p:cNvPr>
          <p:cNvSpPr txBox="1"/>
          <p:nvPr/>
        </p:nvSpPr>
        <p:spPr>
          <a:xfrm>
            <a:off x="545386" y="3463393"/>
            <a:ext cx="2169429" cy="707886"/>
          </a:xfrm>
          <a:prstGeom prst="rect">
            <a:avLst/>
          </a:prstGeom>
          <a:noFill/>
        </p:spPr>
        <p:txBody>
          <a:bodyPr wrap="square" rtlCol="0">
            <a:spAutoFit/>
          </a:bodyPr>
          <a:lstStyle/>
          <a:p>
            <a:pPr algn="ctr">
              <a:defRPr/>
            </a:pPr>
            <a:r>
              <a:rPr lang="en-US" sz="4000" b="1" dirty="0" err="1">
                <a:solidFill>
                  <a:srgbClr val="016D16"/>
                </a:solidFill>
                <a:cs typeface="Calibri" panose="020F0502020204030204" pitchFamily="34" charset="0"/>
              </a:rPr>
              <a:t>Số</a:t>
            </a:r>
            <a:r>
              <a:rPr lang="en-US" sz="4000" b="1" dirty="0">
                <a:solidFill>
                  <a:srgbClr val="016D16"/>
                </a:solidFill>
                <a:cs typeface="Calibri" panose="020F0502020204030204" pitchFamily="34" charset="0"/>
              </a:rPr>
              <a:t> </a:t>
            </a:r>
            <a:r>
              <a:rPr lang="en-US" sz="4000" b="1" dirty="0" err="1">
                <a:solidFill>
                  <a:srgbClr val="016D16"/>
                </a:solidFill>
                <a:cs typeface="Calibri" panose="020F0502020204030204" pitchFamily="34" charset="0"/>
              </a:rPr>
              <a:t>lớn</a:t>
            </a:r>
            <a:endParaRPr lang="en-US" sz="4000" b="1" dirty="0">
              <a:solidFill>
                <a:srgbClr val="016D16"/>
              </a:solidFill>
              <a:cs typeface="Calibri" panose="020F0502020204030204" pitchFamily="34" charset="0"/>
            </a:endParaRPr>
          </a:p>
        </p:txBody>
      </p:sp>
      <p:grpSp>
        <p:nvGrpSpPr>
          <p:cNvPr id="13" name="Group 12">
            <a:extLst>
              <a:ext uri="{FF2B5EF4-FFF2-40B4-BE49-F238E27FC236}">
                <a16:creationId xmlns:a16="http://schemas.microsoft.com/office/drawing/2014/main" id="{8D984CF5-5564-09F6-368D-BB88A1C7EF26}"/>
              </a:ext>
            </a:extLst>
          </p:cNvPr>
          <p:cNvGrpSpPr/>
          <p:nvPr/>
        </p:nvGrpSpPr>
        <p:grpSpPr>
          <a:xfrm>
            <a:off x="2685911" y="3698049"/>
            <a:ext cx="5890021" cy="399871"/>
            <a:chOff x="3276600" y="3124200"/>
            <a:chExt cx="3505200" cy="399872"/>
          </a:xfrm>
        </p:grpSpPr>
        <p:cxnSp>
          <p:nvCxnSpPr>
            <p:cNvPr id="14" name="Straight Connector 13">
              <a:extLst>
                <a:ext uri="{FF2B5EF4-FFF2-40B4-BE49-F238E27FC236}">
                  <a16:creationId xmlns:a16="http://schemas.microsoft.com/office/drawing/2014/main" id="{E809CAC3-88E9-2040-A961-61A86AFA61DB}"/>
                </a:ext>
              </a:extLst>
            </p:cNvPr>
            <p:cNvCxnSpPr/>
            <p:nvPr/>
          </p:nvCxnSpPr>
          <p:spPr>
            <a:xfrm>
              <a:off x="3276600" y="3349640"/>
              <a:ext cx="3505200" cy="0"/>
            </a:xfrm>
            <a:prstGeom prst="line">
              <a:avLst/>
            </a:prstGeom>
            <a:noFill/>
            <a:ln w="76200" cap="flat" cmpd="sng" algn="ctr">
              <a:solidFill>
                <a:srgbClr val="FCECD0">
                  <a:lumMod val="25000"/>
                </a:srgbClr>
              </a:solidFill>
              <a:prstDash val="solid"/>
              <a:miter lim="800000"/>
            </a:ln>
            <a:effectLst/>
          </p:spPr>
        </p:cxnSp>
        <p:cxnSp>
          <p:nvCxnSpPr>
            <p:cNvPr id="15" name="Straight Connector 14">
              <a:extLst>
                <a:ext uri="{FF2B5EF4-FFF2-40B4-BE49-F238E27FC236}">
                  <a16:creationId xmlns:a16="http://schemas.microsoft.com/office/drawing/2014/main" id="{8DC33B62-B774-A358-1483-64D1D1DF579D}"/>
                </a:ext>
              </a:extLst>
            </p:cNvPr>
            <p:cNvCxnSpPr>
              <a:cxnSpLocks/>
            </p:cNvCxnSpPr>
            <p:nvPr/>
          </p:nvCxnSpPr>
          <p:spPr>
            <a:xfrm flipV="1">
              <a:off x="3276600" y="3124200"/>
              <a:ext cx="0" cy="399872"/>
            </a:xfrm>
            <a:prstGeom prst="line">
              <a:avLst/>
            </a:prstGeom>
            <a:noFill/>
            <a:ln w="76200" cap="flat" cmpd="sng" algn="ctr">
              <a:solidFill>
                <a:srgbClr val="FCECD0">
                  <a:lumMod val="25000"/>
                </a:srgbClr>
              </a:solidFill>
              <a:prstDash val="solid"/>
              <a:miter lim="800000"/>
            </a:ln>
            <a:effectLst/>
          </p:spPr>
        </p:cxnSp>
        <p:cxnSp>
          <p:nvCxnSpPr>
            <p:cNvPr id="16" name="Straight Connector 15">
              <a:extLst>
                <a:ext uri="{FF2B5EF4-FFF2-40B4-BE49-F238E27FC236}">
                  <a16:creationId xmlns:a16="http://schemas.microsoft.com/office/drawing/2014/main" id="{852788EB-75BA-2CC8-FBFC-740C7A91F7CF}"/>
                </a:ext>
              </a:extLst>
            </p:cNvPr>
            <p:cNvCxnSpPr>
              <a:cxnSpLocks/>
            </p:cNvCxnSpPr>
            <p:nvPr/>
          </p:nvCxnSpPr>
          <p:spPr>
            <a:xfrm flipV="1">
              <a:off x="6781800" y="3124200"/>
              <a:ext cx="0" cy="399872"/>
            </a:xfrm>
            <a:prstGeom prst="line">
              <a:avLst/>
            </a:prstGeom>
            <a:noFill/>
            <a:ln w="76200" cap="flat" cmpd="sng" algn="ctr">
              <a:solidFill>
                <a:srgbClr val="FCECD0">
                  <a:lumMod val="25000"/>
                </a:srgbClr>
              </a:solidFill>
              <a:prstDash val="solid"/>
              <a:miter lim="800000"/>
            </a:ln>
            <a:effectLst/>
          </p:spPr>
        </p:cxnSp>
      </p:grpSp>
      <p:cxnSp>
        <p:nvCxnSpPr>
          <p:cNvPr id="17" name="Straight Connector 16">
            <a:extLst>
              <a:ext uri="{FF2B5EF4-FFF2-40B4-BE49-F238E27FC236}">
                <a16:creationId xmlns:a16="http://schemas.microsoft.com/office/drawing/2014/main" id="{367AEB3D-E80E-7491-7EFE-0C35F2D03FD5}"/>
              </a:ext>
            </a:extLst>
          </p:cNvPr>
          <p:cNvCxnSpPr>
            <a:cxnSpLocks/>
          </p:cNvCxnSpPr>
          <p:nvPr/>
        </p:nvCxnSpPr>
        <p:spPr>
          <a:xfrm flipV="1">
            <a:off x="4571862" y="2865910"/>
            <a:ext cx="0" cy="1019478"/>
          </a:xfrm>
          <a:prstGeom prst="line">
            <a:avLst/>
          </a:prstGeom>
          <a:noFill/>
          <a:ln w="57150" cap="flat" cmpd="sng" algn="ctr">
            <a:solidFill>
              <a:srgbClr val="FC6E51">
                <a:lumMod val="75000"/>
              </a:srgbClr>
            </a:solidFill>
            <a:prstDash val="sysDot"/>
            <a:miter lim="800000"/>
          </a:ln>
          <a:effectLst/>
        </p:spPr>
      </p:cxnSp>
      <p:sp>
        <p:nvSpPr>
          <p:cNvPr id="18" name="Right Brace 17">
            <a:extLst>
              <a:ext uri="{FF2B5EF4-FFF2-40B4-BE49-F238E27FC236}">
                <a16:creationId xmlns:a16="http://schemas.microsoft.com/office/drawing/2014/main" id="{A5B1FCA8-4742-DA62-B2F0-CF775280C9E2}"/>
              </a:ext>
            </a:extLst>
          </p:cNvPr>
          <p:cNvSpPr/>
          <p:nvPr/>
        </p:nvSpPr>
        <p:spPr>
          <a:xfrm rot="16200000">
            <a:off x="6401435" y="1681143"/>
            <a:ext cx="392251" cy="3956747"/>
          </a:xfrm>
          <a:prstGeom prst="rightBrace">
            <a:avLst>
              <a:gd name="adj1" fmla="val 41059"/>
              <a:gd name="adj2" fmla="val 50000"/>
            </a:avLst>
          </a:prstGeom>
          <a:noFill/>
          <a:ln w="38100" cap="flat" cmpd="sng" algn="ctr">
            <a:solidFill>
              <a:srgbClr val="FC6E5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9Slide02 Noi dung dai"/>
              <a:ea typeface="+mn-ea"/>
              <a:cs typeface="+mn-cs"/>
            </a:endParaRPr>
          </a:p>
        </p:txBody>
      </p:sp>
      <p:sp>
        <p:nvSpPr>
          <p:cNvPr id="19" name="TextBox 18">
            <a:extLst>
              <a:ext uri="{FF2B5EF4-FFF2-40B4-BE49-F238E27FC236}">
                <a16:creationId xmlns:a16="http://schemas.microsoft.com/office/drawing/2014/main" id="{A527E93C-9414-5B50-4C2E-8F0C16D8FAD0}"/>
              </a:ext>
            </a:extLst>
          </p:cNvPr>
          <p:cNvSpPr txBox="1"/>
          <p:nvPr/>
        </p:nvSpPr>
        <p:spPr>
          <a:xfrm>
            <a:off x="5673823" y="2593885"/>
            <a:ext cx="2095628" cy="707886"/>
          </a:xfrm>
          <a:prstGeom prst="rect">
            <a:avLst/>
          </a:prstGeom>
          <a:noFill/>
        </p:spPr>
        <p:txBody>
          <a:bodyPr wrap="square" rtlCol="0">
            <a:spAutoFit/>
          </a:bodyPr>
          <a:lstStyle/>
          <a:p>
            <a:pPr algn="ctr">
              <a:defRPr/>
            </a:pPr>
            <a:r>
              <a:rPr lang="en-US" sz="4000" b="1" dirty="0">
                <a:solidFill>
                  <a:srgbClr val="FC6E51">
                    <a:lumMod val="75000"/>
                  </a:srgbClr>
                </a:solidFill>
                <a:cs typeface="Calibri" panose="020F0502020204030204" pitchFamily="34" charset="0"/>
              </a:rPr>
              <a:t>4 500</a:t>
            </a:r>
          </a:p>
        </p:txBody>
      </p:sp>
      <p:sp>
        <p:nvSpPr>
          <p:cNvPr id="20" name="TextBox 19">
            <a:extLst>
              <a:ext uri="{FF2B5EF4-FFF2-40B4-BE49-F238E27FC236}">
                <a16:creationId xmlns:a16="http://schemas.microsoft.com/office/drawing/2014/main" id="{8F79B894-B254-7EDD-DC0A-F5A20119AFEC}"/>
              </a:ext>
            </a:extLst>
          </p:cNvPr>
          <p:cNvSpPr txBox="1"/>
          <p:nvPr/>
        </p:nvSpPr>
        <p:spPr>
          <a:xfrm>
            <a:off x="9233960" y="2707490"/>
            <a:ext cx="2137346" cy="707886"/>
          </a:xfrm>
          <a:prstGeom prst="rect">
            <a:avLst/>
          </a:prstGeom>
          <a:noFill/>
        </p:spPr>
        <p:txBody>
          <a:bodyPr wrap="square" rtlCol="0">
            <a:spAutoFit/>
          </a:bodyPr>
          <a:lstStyle/>
          <a:p>
            <a:pPr algn="ctr">
              <a:defRPr/>
            </a:pPr>
            <a:r>
              <a:rPr lang="en-US" sz="4000" b="1" dirty="0">
                <a:solidFill>
                  <a:srgbClr val="FC6E51">
                    <a:lumMod val="75000"/>
                  </a:srgbClr>
                </a:solidFill>
                <a:cs typeface="Calibri" panose="020F0502020204030204" pitchFamily="34" charset="0"/>
              </a:rPr>
              <a:t>34 500</a:t>
            </a:r>
          </a:p>
        </p:txBody>
      </p:sp>
      <p:sp>
        <p:nvSpPr>
          <p:cNvPr id="21" name="TextBox 20">
            <a:extLst>
              <a:ext uri="{FF2B5EF4-FFF2-40B4-BE49-F238E27FC236}">
                <a16:creationId xmlns:a16="http://schemas.microsoft.com/office/drawing/2014/main" id="{25290692-9934-C80A-90F9-59C9B8D726BF}"/>
              </a:ext>
            </a:extLst>
          </p:cNvPr>
          <p:cNvSpPr txBox="1"/>
          <p:nvPr/>
        </p:nvSpPr>
        <p:spPr>
          <a:xfrm>
            <a:off x="2154295" y="1496784"/>
            <a:ext cx="8603944" cy="738664"/>
          </a:xfrm>
          <a:prstGeom prst="rect">
            <a:avLst/>
          </a:prstGeom>
          <a:noFill/>
        </p:spPr>
        <p:txBody>
          <a:bodyPr wrap="square" rtlCol="0">
            <a:spAutoFit/>
          </a:bodyPr>
          <a:lstStyle/>
          <a:p>
            <a:pPr algn="ctr">
              <a:defRPr/>
            </a:pPr>
            <a:r>
              <a:rPr lang="en-US" sz="4200" b="1" dirty="0" err="1">
                <a:solidFill>
                  <a:srgbClr val="092D6C">
                    <a:lumMod val="60000"/>
                    <a:lumOff val="40000"/>
                  </a:srgbClr>
                </a:solidFill>
                <a:cs typeface="Calibri" panose="020F0502020204030204" pitchFamily="34" charset="0"/>
              </a:rPr>
              <a:t>Tóm</a:t>
            </a:r>
            <a:r>
              <a:rPr lang="en-US" sz="4200" b="1" dirty="0">
                <a:solidFill>
                  <a:srgbClr val="092D6C">
                    <a:lumMod val="60000"/>
                    <a:lumOff val="40000"/>
                  </a:srgbClr>
                </a:solidFill>
                <a:cs typeface="Calibri" panose="020F0502020204030204" pitchFamily="34" charset="0"/>
              </a:rPr>
              <a:t> </a:t>
            </a:r>
            <a:r>
              <a:rPr lang="en-US" sz="4200" b="1" dirty="0" err="1">
                <a:solidFill>
                  <a:srgbClr val="092D6C">
                    <a:lumMod val="60000"/>
                    <a:lumOff val="40000"/>
                  </a:srgbClr>
                </a:solidFill>
                <a:cs typeface="Calibri" panose="020F0502020204030204" pitchFamily="34" charset="0"/>
              </a:rPr>
              <a:t>tắt</a:t>
            </a:r>
            <a:endParaRPr lang="en-US" sz="4200" b="1" dirty="0">
              <a:solidFill>
                <a:srgbClr val="092D6C">
                  <a:lumMod val="60000"/>
                  <a:lumOff val="40000"/>
                </a:srgbClr>
              </a:solidFill>
              <a:cs typeface="Calibri" panose="020F0502020204030204" pitchFamily="34" charset="0"/>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A3820F03-BF9E-3DCD-2070-DB169AD54620}"/>
                  </a:ext>
                </a:extLst>
              </p:cNvPr>
              <p:cNvSpPr txBox="1"/>
              <p:nvPr/>
            </p:nvSpPr>
            <p:spPr>
              <a:xfrm>
                <a:off x="1715784" y="4602822"/>
                <a:ext cx="10099496" cy="1478353"/>
              </a:xfrm>
              <a:prstGeom prst="rect">
                <a:avLst/>
              </a:prstGeom>
              <a:noFill/>
            </p:spPr>
            <p:txBody>
              <a:bodyPr wrap="square" rtlCol="0">
                <a:spAutoFit/>
              </a:bodyPr>
              <a:lstStyle/>
              <a:p>
                <a:pPr marL="0" marR="0" algn="just">
                  <a:lnSpc>
                    <a:spcPct val="150000"/>
                  </a:lnSpc>
                  <a:spcBef>
                    <a:spcPts val="0"/>
                  </a:spcBef>
                  <a:spcAft>
                    <a:spcPts val="0"/>
                  </a:spcAft>
                </a:pPr>
                <a:r>
                  <a:rPr lang="en-US" sz="3200" dirty="0" err="1">
                    <a:effectLst/>
                    <a:latin typeface="Cambria" panose="02040503050406030204" pitchFamily="18" charset="0"/>
                    <a:ea typeface="Cambria" panose="02040503050406030204" pitchFamily="18" charset="0"/>
                  </a:rPr>
                  <a:t>Số</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lớn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(34 500 </a:t>
                </a:r>
                <a14:m>
                  <m:oMath xmlns:m="http://schemas.openxmlformats.org/officeDocument/2006/math">
                    <m:r>
                      <a:rPr lang="en-US" sz="3200" i="1">
                        <a:effectLst/>
                        <a:latin typeface="Cambria Math" panose="02040503050406030204" pitchFamily="18" charset="0"/>
                        <a:ea typeface="Calibri" panose="020F0502020204030204" pitchFamily="34" charset="0"/>
                      </a:rPr>
                      <m:t>+</m:t>
                    </m:r>
                  </m:oMath>
                </a14:m>
                <a:r>
                  <a:rPr lang="en-US" sz="3200" dirty="0">
                    <a:effectLst/>
                    <a:latin typeface="Cambria" panose="02040503050406030204" pitchFamily="18" charset="0"/>
                    <a:ea typeface="Cambria" panose="02040503050406030204" pitchFamily="18" charset="0"/>
                  </a:rPr>
                  <a:t> 4 500) : 2 = 19 500</a:t>
                </a:r>
              </a:p>
              <a:p>
                <a:pPr marL="0" marR="0" algn="just">
                  <a:lnSpc>
                    <a:spcPct val="150000"/>
                  </a:lnSpc>
                  <a:spcBef>
                    <a:spcPts val="0"/>
                  </a:spcBef>
                  <a:spcAft>
                    <a:spcPts val="0"/>
                  </a:spcAft>
                </a:pPr>
                <a:r>
                  <a:rPr lang="en-US" sz="3200" dirty="0" err="1">
                    <a:effectLst/>
                    <a:latin typeface="Cambria" panose="02040503050406030204" pitchFamily="18" charset="0"/>
                    <a:ea typeface="Cambria" panose="02040503050406030204" pitchFamily="18" charset="0"/>
                  </a:rPr>
                  <a:t>Số</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bé</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19 500 – 4 500 = 15 000</a:t>
                </a:r>
              </a:p>
            </p:txBody>
          </p:sp>
        </mc:Choice>
        <mc:Fallback xmlns="">
          <p:sp>
            <p:nvSpPr>
              <p:cNvPr id="24" name="TextBox 23">
                <a:extLst>
                  <a:ext uri="{FF2B5EF4-FFF2-40B4-BE49-F238E27FC236}">
                    <a16:creationId xmlns:a16="http://schemas.microsoft.com/office/drawing/2014/main" id="{A3820F03-BF9E-3DCD-2070-DB169AD54620}"/>
                  </a:ext>
                </a:extLst>
              </p:cNvPr>
              <p:cNvSpPr txBox="1">
                <a:spLocks noRot="1" noChangeAspect="1" noMove="1" noResize="1" noEditPoints="1" noAdjustHandles="1" noChangeArrowheads="1" noChangeShapeType="1" noTextEdit="1"/>
              </p:cNvSpPr>
              <p:nvPr/>
            </p:nvSpPr>
            <p:spPr>
              <a:xfrm>
                <a:off x="1715784" y="4602822"/>
                <a:ext cx="10099496" cy="1478353"/>
              </a:xfrm>
              <a:prstGeom prst="rect">
                <a:avLst/>
              </a:prstGeom>
              <a:blipFill>
                <a:blip r:embed="rId2"/>
                <a:stretch>
                  <a:fillRect l="-1509" b="-12346"/>
                </a:stretch>
              </a:blipFill>
            </p:spPr>
            <p:txBody>
              <a:bodyPr/>
              <a:lstStyle/>
              <a:p>
                <a:r>
                  <a:rPr lang="en-US">
                    <a:noFill/>
                  </a:rPr>
                  <a:t> </a:t>
                </a:r>
              </a:p>
            </p:txBody>
          </p:sp>
        </mc:Fallback>
      </mc:AlternateContent>
    </p:spTree>
    <p:extLst>
      <p:ext uri="{BB962C8B-B14F-4D97-AF65-F5344CB8AC3E}">
        <p14:creationId xmlns:p14="http://schemas.microsoft.com/office/powerpoint/2010/main" val="28358181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1000"/>
                                        <p:tgtEl>
                                          <p:spTgt spid="21"/>
                                        </p:tgtEl>
                                      </p:cBhvr>
                                    </p:animEffect>
                                    <p:anim calcmode="lin" valueType="num">
                                      <p:cBhvr>
                                        <p:cTn id="16" dur="1000" fill="hold"/>
                                        <p:tgtEl>
                                          <p:spTgt spid="21"/>
                                        </p:tgtEl>
                                        <p:attrNameLst>
                                          <p:attrName>ppt_x</p:attrName>
                                        </p:attrNameLst>
                                      </p:cBhvr>
                                      <p:tavLst>
                                        <p:tav tm="0">
                                          <p:val>
                                            <p:strVal val="#ppt_x"/>
                                          </p:val>
                                        </p:tav>
                                        <p:tav tm="100000">
                                          <p:val>
                                            <p:strVal val="#ppt_x"/>
                                          </p:val>
                                        </p:tav>
                                      </p:tavLst>
                                    </p:anim>
                                    <p:anim calcmode="lin" valueType="num">
                                      <p:cBhvr>
                                        <p:cTn id="1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down)">
                                      <p:cBhvr>
                                        <p:cTn id="44" dur="500"/>
                                        <p:tgtEl>
                                          <p:spTgt spid="11"/>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1000"/>
                                        <p:tgtEl>
                                          <p:spTgt spid="17"/>
                                        </p:tgtEl>
                                      </p:cBhvr>
                                    </p:animEffect>
                                    <p:anim calcmode="lin" valueType="num">
                                      <p:cBhvr>
                                        <p:cTn id="53" dur="1000" fill="hold"/>
                                        <p:tgtEl>
                                          <p:spTgt spid="17"/>
                                        </p:tgtEl>
                                        <p:attrNameLst>
                                          <p:attrName>ppt_x</p:attrName>
                                        </p:attrNameLst>
                                      </p:cBhvr>
                                      <p:tavLst>
                                        <p:tav tm="0">
                                          <p:val>
                                            <p:strVal val="#ppt_x"/>
                                          </p:val>
                                        </p:tav>
                                        <p:tav tm="100000">
                                          <p:val>
                                            <p:strVal val="#ppt_x"/>
                                          </p:val>
                                        </p:tav>
                                      </p:tavLst>
                                    </p:anim>
                                    <p:anim calcmode="lin" valueType="num">
                                      <p:cBhvr>
                                        <p:cTn id="5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wipe(down)">
                                      <p:cBhvr>
                                        <p:cTn id="59" dur="500"/>
                                        <p:tgtEl>
                                          <p:spTgt spid="18"/>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wipe(down)">
                                      <p:cBhvr>
                                        <p:cTn id="62" dur="5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37" fill="hold" nodeType="clickEffect">
                                  <p:stCondLst>
                                    <p:cond delay="0"/>
                                  </p:stCondLst>
                                  <p:childTnLst>
                                    <p:set>
                                      <p:cBhvr>
                                        <p:cTn id="66" dur="1" fill="hold">
                                          <p:stCondLst>
                                            <p:cond delay="0"/>
                                          </p:stCondLst>
                                        </p:cTn>
                                        <p:tgtEl>
                                          <p:spTgt spid="24">
                                            <p:txEl>
                                              <p:pRg st="0" end="0"/>
                                            </p:txEl>
                                          </p:spTgt>
                                        </p:tgtEl>
                                        <p:attrNameLst>
                                          <p:attrName>style.visibility</p:attrName>
                                        </p:attrNameLst>
                                      </p:cBhvr>
                                      <p:to>
                                        <p:strVal val="visible"/>
                                      </p:to>
                                    </p:set>
                                    <p:animEffect transition="in" filter="barn(outVertical)">
                                      <p:cBhvr>
                                        <p:cTn id="67" dur="500"/>
                                        <p:tgtEl>
                                          <p:spTgt spid="24">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37" fill="hold" nodeType="clickEffect">
                                  <p:stCondLst>
                                    <p:cond delay="0"/>
                                  </p:stCondLst>
                                  <p:childTnLst>
                                    <p:set>
                                      <p:cBhvr>
                                        <p:cTn id="71" dur="1" fill="hold">
                                          <p:stCondLst>
                                            <p:cond delay="0"/>
                                          </p:stCondLst>
                                        </p:cTn>
                                        <p:tgtEl>
                                          <p:spTgt spid="24">
                                            <p:txEl>
                                              <p:pRg st="1" end="1"/>
                                            </p:txEl>
                                          </p:spTgt>
                                        </p:tgtEl>
                                        <p:attrNameLst>
                                          <p:attrName>style.visibility</p:attrName>
                                        </p:attrNameLst>
                                      </p:cBhvr>
                                      <p:to>
                                        <p:strVal val="visible"/>
                                      </p:to>
                                    </p:set>
                                    <p:animEffect transition="in" filter="barn(outVertical)">
                                      <p:cBhvr>
                                        <p:cTn id="72"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P spid="11" grpId="0" animBg="1"/>
      <p:bldP spid="12" grpId="0"/>
      <p:bldP spid="18" grpId="0" animBg="1"/>
      <p:bldP spid="19" grpId="0"/>
      <p:bldP spid="20"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842777CD-FFD1-5214-A44D-DF5BB80ECFA0}"/>
              </a:ext>
            </a:extLst>
          </p:cNvPr>
          <p:cNvSpPr/>
          <p:nvPr/>
        </p:nvSpPr>
        <p:spPr>
          <a:xfrm>
            <a:off x="120320" y="376579"/>
            <a:ext cx="11828207" cy="6201202"/>
          </a:xfrm>
          <a:prstGeom prst="rect">
            <a:avLst/>
          </a:prstGeom>
          <a:solidFill>
            <a:schemeClr val="bg1"/>
          </a:solidFill>
          <a:ln w="38100">
            <a:solidFill>
              <a:srgbClr val="2DAB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思源黑体 CN Medium"/>
              <a:cs typeface="+mn-cs"/>
            </a:endParaRPr>
          </a:p>
        </p:txBody>
      </p:sp>
      <p:sp>
        <p:nvSpPr>
          <p:cNvPr id="2" name="Oval 1">
            <a:extLst>
              <a:ext uri="{FF2B5EF4-FFF2-40B4-BE49-F238E27FC236}">
                <a16:creationId xmlns:a16="http://schemas.microsoft.com/office/drawing/2014/main" id="{D1D9DC8C-338D-3001-BF6A-930FB4011A6F}"/>
              </a:ext>
            </a:extLst>
          </p:cNvPr>
          <p:cNvSpPr/>
          <p:nvPr/>
        </p:nvSpPr>
        <p:spPr>
          <a:xfrm>
            <a:off x="442451" y="580103"/>
            <a:ext cx="668594" cy="5801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3</a:t>
            </a:r>
          </a:p>
        </p:txBody>
      </p:sp>
      <p:sp>
        <p:nvSpPr>
          <p:cNvPr id="3" name="TextBox 2">
            <a:extLst>
              <a:ext uri="{FF2B5EF4-FFF2-40B4-BE49-F238E27FC236}">
                <a16:creationId xmlns:a16="http://schemas.microsoft.com/office/drawing/2014/main" id="{EAE739B7-94DC-C7E2-8EDB-F30CB2E42E2C}"/>
              </a:ext>
            </a:extLst>
          </p:cNvPr>
          <p:cNvSpPr txBox="1"/>
          <p:nvPr/>
        </p:nvSpPr>
        <p:spPr>
          <a:xfrm>
            <a:off x="1130710" y="560439"/>
            <a:ext cx="10451690" cy="1384995"/>
          </a:xfrm>
          <a:prstGeom prst="rect">
            <a:avLst/>
          </a:prstGeom>
          <a:noFill/>
        </p:spPr>
        <p:txBody>
          <a:bodyPr wrap="square" rtlCol="0">
            <a:spAutoFit/>
          </a:bodyPr>
          <a:lstStyle/>
          <a:p>
            <a:pPr lvl="0"/>
            <a:r>
              <a:rPr lang="vi-VN" sz="2800" b="1" dirty="0">
                <a:solidFill>
                  <a:prstClr val="black"/>
                </a:solidFill>
                <a:latin typeface="Cambria" panose="02040503050406030204" pitchFamily="18" charset="0"/>
                <a:ea typeface="Cambria" panose="02040503050406030204" pitchFamily="18" charset="0"/>
              </a:rPr>
              <a:t>Cứ 4 hộp sữa đóng được thành một vỉ sữa. Hỏi 819 635 hộp sữa đóng được thành nhiều nhất bao nhiêu vỉ sữa và còn thừa mấy hộp sữa?</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026" name="Picture 2" descr="Lốc 4 hộp sữa tươi tiệt trùng không đường Vinamilk 180ml">
            <a:extLst>
              <a:ext uri="{FF2B5EF4-FFF2-40B4-BE49-F238E27FC236}">
                <a16:creationId xmlns:a16="http://schemas.microsoft.com/office/drawing/2014/main" id="{8E1AAAD1-3CD1-4F8C-4BAA-B6B8B22849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214" y="2445249"/>
            <a:ext cx="3698696" cy="277402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C7C4796-BDED-5829-B27A-2274542E545C}"/>
              </a:ext>
            </a:extLst>
          </p:cNvPr>
          <p:cNvSpPr txBox="1"/>
          <p:nvPr/>
        </p:nvSpPr>
        <p:spPr>
          <a:xfrm>
            <a:off x="4335694" y="2219218"/>
            <a:ext cx="7397394" cy="2308324"/>
          </a:xfrm>
          <a:prstGeom prst="rect">
            <a:avLst/>
          </a:prstGeom>
          <a:noFill/>
        </p:spPr>
        <p:txBody>
          <a:bodyPr wrap="square" rtlCol="0">
            <a:spAutoFit/>
          </a:bodyPr>
          <a:lstStyle/>
          <a:p>
            <a:pPr marL="0" marR="0" algn="ctr">
              <a:spcBef>
                <a:spcPts val="0"/>
              </a:spcBef>
              <a:spcAft>
                <a:spcPts val="0"/>
              </a:spcAft>
            </a:pPr>
            <a:r>
              <a:rPr lang="en-US" sz="3600" b="1" i="1" u="sng" dirty="0" err="1">
                <a:solidFill>
                  <a:srgbClr val="FF0000"/>
                </a:solidFill>
                <a:effectLst/>
                <a:latin typeface="Cambria" panose="02040503050406030204" pitchFamily="18" charset="0"/>
                <a:ea typeface="Cambria" panose="02040503050406030204" pitchFamily="18" charset="0"/>
              </a:rPr>
              <a:t>Bài</a:t>
            </a:r>
            <a:r>
              <a:rPr lang="en-US" sz="3600" b="1" i="1" u="sng" dirty="0">
                <a:solidFill>
                  <a:srgbClr val="FF0000"/>
                </a:solidFill>
                <a:effectLst/>
                <a:latin typeface="Cambria" panose="02040503050406030204" pitchFamily="18" charset="0"/>
                <a:ea typeface="Cambria" panose="02040503050406030204" pitchFamily="18" charset="0"/>
              </a:rPr>
              <a:t> </a:t>
            </a:r>
            <a:r>
              <a:rPr lang="en-US" sz="3600" b="1" i="1" u="sng" dirty="0" err="1">
                <a:solidFill>
                  <a:srgbClr val="FF0000"/>
                </a:solidFill>
                <a:effectLst/>
                <a:latin typeface="Cambria" panose="02040503050406030204" pitchFamily="18" charset="0"/>
                <a:ea typeface="Cambria" panose="02040503050406030204" pitchFamily="18" charset="0"/>
              </a:rPr>
              <a:t>giải</a:t>
            </a:r>
            <a:r>
              <a:rPr lang="en-US" sz="3600" b="1" i="1" u="sng" dirty="0">
                <a:solidFill>
                  <a:srgbClr val="FF0000"/>
                </a:solidFill>
                <a:effectLst/>
                <a:latin typeface="Cambria" panose="02040503050406030204" pitchFamily="18" charset="0"/>
                <a:ea typeface="Cambria" panose="02040503050406030204" pitchFamily="18" charset="0"/>
              </a:rPr>
              <a:t>:</a:t>
            </a:r>
            <a:endParaRPr lang="en-US" sz="3600" b="1" u="sng" dirty="0">
              <a:solidFill>
                <a:srgbClr val="FF0000"/>
              </a:solidFill>
              <a:effectLst/>
              <a:latin typeface="Cambria" panose="02040503050406030204" pitchFamily="18" charset="0"/>
              <a:ea typeface="Cambria" panose="02040503050406030204" pitchFamily="18" charset="0"/>
            </a:endParaRPr>
          </a:p>
          <a:p>
            <a:pPr marL="0" marR="0" algn="ctr">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              819 635 : 4 = 204 908 (</a:t>
            </a:r>
            <a:r>
              <a:rPr lang="en-US" sz="3600" dirty="0" err="1">
                <a:solidFill>
                  <a:srgbClr val="FF0000"/>
                </a:solidFill>
                <a:effectLst/>
                <a:latin typeface="Cambria" panose="02040503050406030204" pitchFamily="18" charset="0"/>
                <a:ea typeface="Cambria" panose="02040503050406030204" pitchFamily="18" charset="0"/>
              </a:rPr>
              <a:t>dư</a:t>
            </a:r>
            <a:r>
              <a:rPr lang="en-US" sz="3600" dirty="0">
                <a:solidFill>
                  <a:srgbClr val="FF0000"/>
                </a:solidFill>
                <a:effectLst/>
                <a:latin typeface="Cambria" panose="02040503050406030204" pitchFamily="18" charset="0"/>
                <a:ea typeface="Cambria" panose="02040503050406030204" pitchFamily="18" charset="0"/>
              </a:rPr>
              <a:t> 3)</a:t>
            </a:r>
          </a:p>
          <a:p>
            <a:pPr marL="0" marR="0" algn="ctr">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Vậy</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đóng</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được</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nhiều</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nhất</a:t>
            </a:r>
            <a:r>
              <a:rPr lang="en-US" sz="3600" dirty="0">
                <a:solidFill>
                  <a:srgbClr val="FF0000"/>
                </a:solidFill>
                <a:effectLst/>
                <a:latin typeface="Cambria" panose="02040503050406030204" pitchFamily="18" charset="0"/>
                <a:ea typeface="Cambria" panose="02040503050406030204" pitchFamily="18" charset="0"/>
              </a:rPr>
              <a:t> 204 908 </a:t>
            </a:r>
            <a:r>
              <a:rPr lang="en-US" sz="3600" dirty="0" err="1">
                <a:solidFill>
                  <a:srgbClr val="FF0000"/>
                </a:solidFill>
                <a:effectLst/>
                <a:latin typeface="Cambria" panose="02040503050406030204" pitchFamily="18" charset="0"/>
                <a:ea typeface="Cambria" panose="02040503050406030204" pitchFamily="18" charset="0"/>
              </a:rPr>
              <a:t>vỉ</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sữa</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và</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còn</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thừa</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ra</a:t>
            </a:r>
            <a:r>
              <a:rPr lang="en-US" sz="3600" dirty="0">
                <a:solidFill>
                  <a:srgbClr val="FF0000"/>
                </a:solidFill>
                <a:effectLst/>
                <a:latin typeface="Cambria" panose="02040503050406030204" pitchFamily="18" charset="0"/>
                <a:ea typeface="Cambria" panose="02040503050406030204" pitchFamily="18" charset="0"/>
              </a:rPr>
              <a:t> 3 </a:t>
            </a:r>
            <a:r>
              <a:rPr lang="en-US" sz="3600" dirty="0" err="1">
                <a:solidFill>
                  <a:srgbClr val="FF0000"/>
                </a:solidFill>
                <a:effectLst/>
                <a:latin typeface="Cambria" panose="02040503050406030204" pitchFamily="18" charset="0"/>
                <a:ea typeface="Cambria" panose="02040503050406030204" pitchFamily="18" charset="0"/>
              </a:rPr>
              <a:t>hộp</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sữa</a:t>
            </a:r>
            <a:r>
              <a:rPr lang="en-US" sz="360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9424260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wipe(up)">
                                      <p:cBhvr>
                                        <p:cTn id="20" dur="500"/>
                                        <p:tgtEl>
                                          <p:spTgt spid="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wipe(up)">
                                      <p:cBhvr>
                                        <p:cTn id="25" dur="500"/>
                                        <p:tgtEl>
                                          <p:spTgt spid="4">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Effect transition="in" filter="wipe(up)">
                                      <p:cBhvr>
                                        <p:cTn id="30"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842777CD-FFD1-5214-A44D-DF5BB80ECFA0}"/>
              </a:ext>
            </a:extLst>
          </p:cNvPr>
          <p:cNvSpPr/>
          <p:nvPr/>
        </p:nvSpPr>
        <p:spPr>
          <a:xfrm>
            <a:off x="120320" y="376579"/>
            <a:ext cx="11828207" cy="6201202"/>
          </a:xfrm>
          <a:prstGeom prst="rect">
            <a:avLst/>
          </a:prstGeom>
          <a:solidFill>
            <a:schemeClr val="bg1"/>
          </a:solidFill>
          <a:ln w="38100">
            <a:solidFill>
              <a:srgbClr val="2DAB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思源黑体 CN Medium"/>
              <a:cs typeface="+mn-cs"/>
            </a:endParaRPr>
          </a:p>
        </p:txBody>
      </p:sp>
      <p:sp>
        <p:nvSpPr>
          <p:cNvPr id="2" name="Oval 1">
            <a:extLst>
              <a:ext uri="{FF2B5EF4-FFF2-40B4-BE49-F238E27FC236}">
                <a16:creationId xmlns:a16="http://schemas.microsoft.com/office/drawing/2014/main" id="{D1D9DC8C-338D-3001-BF6A-930FB4011A6F}"/>
              </a:ext>
            </a:extLst>
          </p:cNvPr>
          <p:cNvSpPr/>
          <p:nvPr/>
        </p:nvSpPr>
        <p:spPr>
          <a:xfrm>
            <a:off x="442451" y="580103"/>
            <a:ext cx="668594" cy="5801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4</a:t>
            </a:r>
          </a:p>
        </p:txBody>
      </p:sp>
      <p:sp>
        <p:nvSpPr>
          <p:cNvPr id="3" name="TextBox 2">
            <a:extLst>
              <a:ext uri="{FF2B5EF4-FFF2-40B4-BE49-F238E27FC236}">
                <a16:creationId xmlns:a16="http://schemas.microsoft.com/office/drawing/2014/main" id="{EAE739B7-94DC-C7E2-8EDB-F30CB2E42E2C}"/>
              </a:ext>
            </a:extLst>
          </p:cNvPr>
          <p:cNvSpPr txBox="1"/>
          <p:nvPr/>
        </p:nvSpPr>
        <p:spPr>
          <a:xfrm>
            <a:off x="1130710" y="560439"/>
            <a:ext cx="10451690" cy="3108543"/>
          </a:xfrm>
          <a:prstGeom prst="rect">
            <a:avLst/>
          </a:prstGeom>
          <a:noFill/>
        </p:spPr>
        <p:txBody>
          <a:bodyPr wrap="square" rtlCol="0">
            <a:spAutoFit/>
          </a:bodyPr>
          <a:lstStyle/>
          <a:p>
            <a:pPr lvl="0"/>
            <a:r>
              <a:rPr lang="vi-VN" sz="2800" dirty="0">
                <a:solidFill>
                  <a:prstClr val="black"/>
                </a:solidFill>
                <a:latin typeface="Cambria" panose="02040503050406030204" pitchFamily="18" charset="0"/>
                <a:ea typeface="Cambria" panose="02040503050406030204" pitchFamily="18" charset="0"/>
              </a:rPr>
              <a:t>Chọn câu trả lời đúng.</a:t>
            </a:r>
          </a:p>
          <a:p>
            <a:pPr lvl="0"/>
            <a:r>
              <a:rPr lang="vi-VN" sz="2800" dirty="0">
                <a:solidFill>
                  <a:prstClr val="black"/>
                </a:solidFill>
                <a:latin typeface="Cambria" panose="02040503050406030204" pitchFamily="18" charset="0"/>
                <a:ea typeface="Cambria" panose="02040503050406030204" pitchFamily="18" charset="0"/>
              </a:rPr>
              <a:t>A-li-ba-ba có 250 000 đồng tiền vàng. A-li-ba-ba chia số đồng tiền vàng thành 5 phần bằng nhau rồi lấy một phần chia cho những người dân nghèo. Hỏi A-li-ba-ba còn lại bao nhiêu đồng tiền vàng?</a:t>
            </a:r>
          </a:p>
          <a:p>
            <a:pPr lvl="0"/>
            <a:r>
              <a:rPr lang="vi-VN" sz="2800" b="1" dirty="0">
                <a:solidFill>
                  <a:prstClr val="black"/>
                </a:solidFill>
                <a:latin typeface="Cambria" panose="02040503050406030204" pitchFamily="18" charset="0"/>
                <a:ea typeface="Cambria" panose="02040503050406030204" pitchFamily="18" charset="0"/>
              </a:rPr>
              <a:t>A. 50 000 đồng tiền vàng                               </a:t>
            </a:r>
          </a:p>
          <a:p>
            <a:pPr lvl="0"/>
            <a:r>
              <a:rPr lang="vi-VN" sz="2800" b="1" dirty="0">
                <a:solidFill>
                  <a:prstClr val="black"/>
                </a:solidFill>
                <a:latin typeface="Cambria" panose="02040503050406030204" pitchFamily="18" charset="0"/>
                <a:ea typeface="Cambria" panose="02040503050406030204" pitchFamily="18" charset="0"/>
              </a:rPr>
              <a:t>B. 200 000 đồng tiền vàng                                         </a:t>
            </a:r>
          </a:p>
          <a:p>
            <a:pPr lvl="0"/>
            <a:r>
              <a:rPr lang="vi-VN" sz="2800" b="1" dirty="0">
                <a:solidFill>
                  <a:prstClr val="black"/>
                </a:solidFill>
                <a:latin typeface="Cambria" panose="02040503050406030204" pitchFamily="18" charset="0"/>
                <a:ea typeface="Cambria" panose="02040503050406030204" pitchFamily="18" charset="0"/>
              </a:rPr>
              <a:t>C. 150 000 đồng tiền vàng</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09A2735A-E7FA-914E-3E11-DAD30CAF47E4}"/>
              </a:ext>
            </a:extLst>
          </p:cNvPr>
          <p:cNvPicPr>
            <a:picLocks noChangeAspect="1"/>
          </p:cNvPicPr>
          <p:nvPr/>
        </p:nvPicPr>
        <p:blipFill>
          <a:blip r:embed="rId2"/>
          <a:stretch>
            <a:fillRect/>
          </a:stretch>
        </p:blipFill>
        <p:spPr>
          <a:xfrm>
            <a:off x="3476999" y="3771953"/>
            <a:ext cx="7991475" cy="2581275"/>
          </a:xfrm>
          <a:prstGeom prst="rect">
            <a:avLst/>
          </a:prstGeom>
        </p:spPr>
      </p:pic>
    </p:spTree>
    <p:extLst>
      <p:ext uri="{BB962C8B-B14F-4D97-AF65-F5344CB8AC3E}">
        <p14:creationId xmlns:p14="http://schemas.microsoft.com/office/powerpoint/2010/main" val="7672167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842777CD-FFD1-5214-A44D-DF5BB80ECFA0}"/>
              </a:ext>
            </a:extLst>
          </p:cNvPr>
          <p:cNvSpPr/>
          <p:nvPr/>
        </p:nvSpPr>
        <p:spPr>
          <a:xfrm>
            <a:off x="120320" y="376579"/>
            <a:ext cx="11828207" cy="6201202"/>
          </a:xfrm>
          <a:prstGeom prst="rect">
            <a:avLst/>
          </a:prstGeom>
          <a:solidFill>
            <a:schemeClr val="bg1"/>
          </a:solidFill>
          <a:ln w="38100">
            <a:solidFill>
              <a:srgbClr val="2DAB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思源黑体 CN Medium"/>
              <a:cs typeface="+mn-cs"/>
            </a:endParaRPr>
          </a:p>
        </p:txBody>
      </p:sp>
      <p:sp>
        <p:nvSpPr>
          <p:cNvPr id="4" name="TextBox 3">
            <a:extLst>
              <a:ext uri="{FF2B5EF4-FFF2-40B4-BE49-F238E27FC236}">
                <a16:creationId xmlns:a16="http://schemas.microsoft.com/office/drawing/2014/main" id="{AC7C4796-BDED-5829-B27A-2274542E545C}"/>
              </a:ext>
            </a:extLst>
          </p:cNvPr>
          <p:cNvSpPr txBox="1"/>
          <p:nvPr/>
        </p:nvSpPr>
        <p:spPr>
          <a:xfrm>
            <a:off x="1767155" y="955497"/>
            <a:ext cx="9370032" cy="3970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Bài</a:t>
            </a:r>
            <a:r>
              <a:rPr kumimoji="0" lang="en-US" sz="3600" b="1" i="1"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1" u="sng"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giải</a:t>
            </a:r>
            <a:r>
              <a:rPr kumimoji="0" lang="en-US" sz="3600" b="1" i="1"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en-US" sz="3600" b="1"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a:p>
            <a:pPr lvl="0" algn="ctr"/>
            <a:r>
              <a:rPr lang="vi-VN" sz="3600" dirty="0">
                <a:solidFill>
                  <a:srgbClr val="FF0000"/>
                </a:solidFill>
                <a:latin typeface="Cambria" panose="02040503050406030204" pitchFamily="18" charset="0"/>
                <a:ea typeface="Cambria" panose="02040503050406030204" pitchFamily="18" charset="0"/>
              </a:rPr>
              <a:t>A-li-ba-ba chia cho những người dân nghèo số đồng tiền vàng là:</a:t>
            </a:r>
          </a:p>
          <a:p>
            <a:pPr lvl="0" algn="ctr"/>
            <a:r>
              <a:rPr lang="vi-VN" sz="3600" dirty="0">
                <a:solidFill>
                  <a:srgbClr val="FF0000"/>
                </a:solidFill>
                <a:latin typeface="Cambria" panose="02040503050406030204" pitchFamily="18" charset="0"/>
                <a:ea typeface="Cambria" panose="02040503050406030204" pitchFamily="18" charset="0"/>
              </a:rPr>
              <a:t>   250 000 : 5 = 50 000 (đồng tiền vàng)</a:t>
            </a:r>
          </a:p>
          <a:p>
            <a:pPr lvl="0" algn="ctr"/>
            <a:r>
              <a:rPr lang="vi-VN" sz="3600" dirty="0">
                <a:solidFill>
                  <a:srgbClr val="FF0000"/>
                </a:solidFill>
                <a:latin typeface="Cambria" panose="02040503050406030204" pitchFamily="18" charset="0"/>
                <a:ea typeface="Cambria" panose="02040503050406030204" pitchFamily="18" charset="0"/>
              </a:rPr>
              <a:t>    A-li-ba-ba còn lại số đồng tiền vàng là:</a:t>
            </a:r>
          </a:p>
          <a:p>
            <a:pPr lvl="0" algn="ctr"/>
            <a:r>
              <a:rPr lang="vi-VN" sz="3600" dirty="0">
                <a:solidFill>
                  <a:srgbClr val="FF0000"/>
                </a:solidFill>
                <a:latin typeface="Cambria" panose="02040503050406030204" pitchFamily="18" charset="0"/>
                <a:ea typeface="Cambria" panose="02040503050406030204" pitchFamily="18" charset="0"/>
              </a:rPr>
              <a:t>  250 000 – 50 000 = 200 000 (đồng tiền vàng)</a:t>
            </a:r>
          </a:p>
          <a:p>
            <a:pPr lvl="0" algn="r"/>
            <a:r>
              <a:rPr lang="vi-VN" sz="3600" dirty="0">
                <a:solidFill>
                  <a:srgbClr val="FF0000"/>
                </a:solidFill>
                <a:latin typeface="Cambria" panose="02040503050406030204" pitchFamily="18" charset="0"/>
                <a:ea typeface="Cambria" panose="02040503050406030204" pitchFamily="18" charset="0"/>
              </a:rPr>
              <a:t>Đáp số: 200 000 đồng tiền vàng</a:t>
            </a:r>
          </a:p>
        </p:txBody>
      </p:sp>
      <p:sp>
        <p:nvSpPr>
          <p:cNvPr id="5" name="TextBox 4">
            <a:extLst>
              <a:ext uri="{FF2B5EF4-FFF2-40B4-BE49-F238E27FC236}">
                <a16:creationId xmlns:a16="http://schemas.microsoft.com/office/drawing/2014/main" id="{56B4415F-E813-9341-56C4-326DB455284F}"/>
              </a:ext>
            </a:extLst>
          </p:cNvPr>
          <p:cNvSpPr txBox="1"/>
          <p:nvPr/>
        </p:nvSpPr>
        <p:spPr>
          <a:xfrm>
            <a:off x="1910993" y="5291190"/>
            <a:ext cx="10099496" cy="739690"/>
          </a:xfrm>
          <a:prstGeom prst="rect">
            <a:avLst/>
          </a:prstGeom>
          <a:noFill/>
        </p:spPr>
        <p:txBody>
          <a:bodyPr wrap="square" rtlCol="0">
            <a:spAutoFit/>
          </a:bodyPr>
          <a:lstStyle/>
          <a:p>
            <a:pPr marL="0" marR="0" algn="just">
              <a:lnSpc>
                <a:spcPct val="150000"/>
              </a:lnSpc>
              <a:spcBef>
                <a:spcPts val="0"/>
              </a:spcBef>
              <a:spcAft>
                <a:spcPts val="0"/>
              </a:spcAft>
            </a:pPr>
            <a:r>
              <a:rPr lang="en-US" sz="3200" b="1" dirty="0">
                <a:effectLst/>
                <a:latin typeface="Cambria" panose="02040503050406030204" pitchFamily="18" charset="0"/>
                <a:ea typeface="Cambria" panose="02040503050406030204" pitchFamily="18" charset="0"/>
              </a:rPr>
              <a:t>=&gt; </a:t>
            </a:r>
            <a:r>
              <a:rPr lang="en-US" sz="3200" b="1" dirty="0" err="1">
                <a:effectLst/>
                <a:latin typeface="Cambria" panose="02040503050406030204" pitchFamily="18" charset="0"/>
                <a:ea typeface="Cambria" panose="02040503050406030204" pitchFamily="18" charset="0"/>
              </a:rPr>
              <a:t>Chọn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đáp</a:t>
            </a:r>
            <a:r>
              <a:rPr lang="en-US" sz="3200" b="1" dirty="0">
                <a:effectLst/>
                <a:latin typeface="Cambria" panose="02040503050406030204" pitchFamily="18" charset="0"/>
                <a:ea typeface="Cambria" panose="02040503050406030204" pitchFamily="18" charset="0"/>
              </a:rPr>
              <a:t> B</a:t>
            </a:r>
          </a:p>
        </p:txBody>
      </p:sp>
    </p:spTree>
    <p:extLst>
      <p:ext uri="{BB962C8B-B14F-4D97-AF65-F5344CB8AC3E}">
        <p14:creationId xmlns:p14="http://schemas.microsoft.com/office/powerpoint/2010/main" val="19395037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up)">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up)">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up)">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up)">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up)">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37" fill="hold" nodeType="click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animEffect transition="in" filter="barn(outVertical)">
                                      <p:cBhvr>
                                        <p:cTn id="3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891409" y="482600"/>
            <a:ext cx="10350500" cy="6044380"/>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14260">
            <a:off x="-174580" y="-280200"/>
            <a:ext cx="4619311" cy="4619311"/>
          </a:xfrm>
          <a:prstGeom prst="rect">
            <a:avLst/>
          </a:prstGeom>
        </p:spPr>
      </p:pic>
      <p:grpSp>
        <p:nvGrpSpPr>
          <p:cNvPr id="32" name="组合 31">
            <a:extLst>
              <a:ext uri="{FF2B5EF4-FFF2-40B4-BE49-F238E27FC236}">
                <a16:creationId xmlns:a16="http://schemas.microsoft.com/office/drawing/2014/main" id="{812F7956-7370-9BB9-D4F0-B034500A7A21}"/>
              </a:ext>
            </a:extLst>
          </p:cNvPr>
          <p:cNvGrpSpPr/>
          <p:nvPr/>
        </p:nvGrpSpPr>
        <p:grpSpPr>
          <a:xfrm>
            <a:off x="7923982" y="2736534"/>
            <a:ext cx="4743064" cy="4151946"/>
            <a:chOff x="8236467" y="3278909"/>
            <a:chExt cx="3984357" cy="3463837"/>
          </a:xfrm>
        </p:grpSpPr>
        <p:pic>
          <p:nvPicPr>
            <p:cNvPr id="33" name="图片 32">
              <a:extLst>
                <a:ext uri="{FF2B5EF4-FFF2-40B4-BE49-F238E27FC236}">
                  <a16:creationId xmlns:a16="http://schemas.microsoft.com/office/drawing/2014/main" id="{11460383-D6A0-7500-04DF-C37AAF542B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4" name="图片 33">
              <a:extLst>
                <a:ext uri="{FF2B5EF4-FFF2-40B4-BE49-F238E27FC236}">
                  <a16:creationId xmlns:a16="http://schemas.microsoft.com/office/drawing/2014/main" id="{13C10393-FAAC-3C1D-2502-0FBB1A453E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2" name="图片 55">
            <a:extLst>
              <a:ext uri="{FF2B5EF4-FFF2-40B4-BE49-F238E27FC236}">
                <a16:creationId xmlns:a16="http://schemas.microsoft.com/office/drawing/2014/main" id="{D467F1D0-DB00-0F11-B2F5-6FC8C7CF08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432479" flipH="1">
            <a:off x="8250529" y="65377"/>
            <a:ext cx="3787327" cy="4619311"/>
          </a:xfrm>
          <a:prstGeom prst="rect">
            <a:avLst/>
          </a:prstGeom>
        </p:spPr>
      </p:pic>
      <p:pic>
        <p:nvPicPr>
          <p:cNvPr id="3" name="图片 3">
            <a:extLst>
              <a:ext uri="{FF2B5EF4-FFF2-40B4-BE49-F238E27FC236}">
                <a16:creationId xmlns:a16="http://schemas.microsoft.com/office/drawing/2014/main" id="{7AEA3F46-1014-283D-3A1F-AC79A148F6A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380" t="4569" r="19755" b="3868"/>
          <a:stretch/>
        </p:blipFill>
        <p:spPr>
          <a:xfrm>
            <a:off x="662" y="1925757"/>
            <a:ext cx="3772155" cy="4873850"/>
          </a:xfrm>
          <a:prstGeom prst="rect">
            <a:avLst/>
          </a:prstGeom>
        </p:spPr>
      </p:pic>
      <p:pic>
        <p:nvPicPr>
          <p:cNvPr id="9" name="Picture 8">
            <a:extLst>
              <a:ext uri="{FF2B5EF4-FFF2-40B4-BE49-F238E27FC236}">
                <a16:creationId xmlns:a16="http://schemas.microsoft.com/office/drawing/2014/main" id="{4335D7B3-9B6E-8AE2-873B-1D47F67185BD}"/>
              </a:ext>
            </a:extLst>
          </p:cNvPr>
          <p:cNvPicPr>
            <a:picLocks noChangeAspect="1"/>
          </p:cNvPicPr>
          <p:nvPr/>
        </p:nvPicPr>
        <p:blipFill>
          <a:blip r:embed="rId9"/>
          <a:stretch>
            <a:fillRect/>
          </a:stretch>
        </p:blipFill>
        <p:spPr>
          <a:xfrm>
            <a:off x="3882471" y="1590384"/>
            <a:ext cx="5407621" cy="3828620"/>
          </a:xfrm>
          <a:prstGeom prst="rect">
            <a:avLst/>
          </a:prstGeom>
        </p:spPr>
      </p:pic>
    </p:spTree>
    <p:extLst>
      <p:ext uri="{BB962C8B-B14F-4D97-AF65-F5344CB8AC3E}">
        <p14:creationId xmlns:p14="http://schemas.microsoft.com/office/powerpoint/2010/main" val="7352952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42"/>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842777CD-FFD1-5214-A44D-DF5BB80ECFA0}"/>
              </a:ext>
            </a:extLst>
          </p:cNvPr>
          <p:cNvSpPr/>
          <p:nvPr/>
        </p:nvSpPr>
        <p:spPr>
          <a:xfrm>
            <a:off x="120320" y="376579"/>
            <a:ext cx="11828207" cy="6201202"/>
          </a:xfrm>
          <a:prstGeom prst="rect">
            <a:avLst/>
          </a:prstGeom>
          <a:solidFill>
            <a:schemeClr val="bg1"/>
          </a:solidFill>
          <a:ln w="38100">
            <a:solidFill>
              <a:srgbClr val="2DAB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思源黑体 CN Medium"/>
              <a:cs typeface="+mn-cs"/>
            </a:endParaRPr>
          </a:p>
        </p:txBody>
      </p:sp>
      <p:sp>
        <p:nvSpPr>
          <p:cNvPr id="2" name="Oval 1">
            <a:extLst>
              <a:ext uri="{FF2B5EF4-FFF2-40B4-BE49-F238E27FC236}">
                <a16:creationId xmlns:a16="http://schemas.microsoft.com/office/drawing/2014/main" id="{D1D9DC8C-338D-3001-BF6A-930FB4011A6F}"/>
              </a:ext>
            </a:extLst>
          </p:cNvPr>
          <p:cNvSpPr/>
          <p:nvPr/>
        </p:nvSpPr>
        <p:spPr>
          <a:xfrm>
            <a:off x="442451" y="580103"/>
            <a:ext cx="668594" cy="5801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5</a:t>
            </a:r>
          </a:p>
        </p:txBody>
      </p:sp>
      <p:sp>
        <p:nvSpPr>
          <p:cNvPr id="3" name="TextBox 2">
            <a:extLst>
              <a:ext uri="{FF2B5EF4-FFF2-40B4-BE49-F238E27FC236}">
                <a16:creationId xmlns:a16="http://schemas.microsoft.com/office/drawing/2014/main" id="{EAE739B7-94DC-C7E2-8EDB-F30CB2E42E2C}"/>
              </a:ext>
            </a:extLst>
          </p:cNvPr>
          <p:cNvSpPr txBox="1"/>
          <p:nvPr/>
        </p:nvSpPr>
        <p:spPr>
          <a:xfrm>
            <a:off x="1130710" y="560439"/>
            <a:ext cx="5403654" cy="2677656"/>
          </a:xfrm>
          <a:prstGeom prst="rect">
            <a:avLst/>
          </a:prstGeom>
          <a:noFill/>
        </p:spPr>
        <p:txBody>
          <a:bodyPr wrap="square" rtlCol="0">
            <a:spAutoFit/>
          </a:bodyPr>
          <a:lstStyle/>
          <a:p>
            <a:pPr lvl="0" algn="just"/>
            <a:r>
              <a:rPr lang="vi-VN" sz="2800" b="1" dirty="0">
                <a:solidFill>
                  <a:prstClr val="black"/>
                </a:solidFill>
                <a:latin typeface="Cambria" panose="02040503050406030204" pitchFamily="18" charset="0"/>
                <a:ea typeface="Cambria" panose="02040503050406030204" pitchFamily="18" charset="0"/>
              </a:rPr>
              <a:t>Chọn câu trả lời đúng.</a:t>
            </a:r>
          </a:p>
          <a:p>
            <a:pPr lvl="0" algn="just"/>
            <a:r>
              <a:rPr lang="vi-VN" sz="2800" dirty="0">
                <a:solidFill>
                  <a:prstClr val="black"/>
                </a:solidFill>
                <a:latin typeface="Cambria" panose="02040503050406030204" pitchFamily="18" charset="0"/>
                <a:ea typeface="Cambria" panose="02040503050406030204" pitchFamily="18" charset="0"/>
              </a:rPr>
              <a:t>Kết quả của phép tính ghi trên mỗi xe là tổng cân nặng (tính theo đơn vị ki lô gam) của xe và hàng hoá trên chiếc xe đó. Hỏi chiếc xe nào có thể đi qua cây cầu?</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B022E7CB-18AF-0A89-8CE9-E8EBFCD06849}"/>
              </a:ext>
            </a:extLst>
          </p:cNvPr>
          <p:cNvPicPr>
            <a:picLocks noChangeAspect="1"/>
          </p:cNvPicPr>
          <p:nvPr/>
        </p:nvPicPr>
        <p:blipFill>
          <a:blip r:embed="rId3"/>
          <a:stretch>
            <a:fillRect/>
          </a:stretch>
        </p:blipFill>
        <p:spPr>
          <a:xfrm>
            <a:off x="6674403" y="614791"/>
            <a:ext cx="5172075" cy="2505075"/>
          </a:xfrm>
          <a:prstGeom prst="rect">
            <a:avLst/>
          </a:prstGeom>
        </p:spPr>
      </p:pic>
      <p:pic>
        <p:nvPicPr>
          <p:cNvPr id="10" name="Picture 9">
            <a:extLst>
              <a:ext uri="{FF2B5EF4-FFF2-40B4-BE49-F238E27FC236}">
                <a16:creationId xmlns:a16="http://schemas.microsoft.com/office/drawing/2014/main" id="{39D593F4-1E9B-549F-7CEC-952140744B42}"/>
              </a:ext>
            </a:extLst>
          </p:cNvPr>
          <p:cNvPicPr>
            <a:picLocks noChangeAspect="1"/>
          </p:cNvPicPr>
          <p:nvPr/>
        </p:nvPicPr>
        <p:blipFill>
          <a:blip r:embed="rId4"/>
          <a:stretch>
            <a:fillRect/>
          </a:stretch>
        </p:blipFill>
        <p:spPr>
          <a:xfrm>
            <a:off x="1451974" y="3758842"/>
            <a:ext cx="10052082" cy="1655637"/>
          </a:xfrm>
          <a:prstGeom prst="rect">
            <a:avLst/>
          </a:prstGeom>
        </p:spPr>
      </p:pic>
      <p:sp>
        <p:nvSpPr>
          <p:cNvPr id="12" name="TextBox 11">
            <a:extLst>
              <a:ext uri="{FF2B5EF4-FFF2-40B4-BE49-F238E27FC236}">
                <a16:creationId xmlns:a16="http://schemas.microsoft.com/office/drawing/2014/main" id="{CBF57204-73FC-4550-6EB0-8307049E41EB}"/>
              </a:ext>
            </a:extLst>
          </p:cNvPr>
          <p:cNvSpPr txBox="1"/>
          <p:nvPr/>
        </p:nvSpPr>
        <p:spPr>
          <a:xfrm>
            <a:off x="1674688" y="5517222"/>
            <a:ext cx="3174714" cy="584775"/>
          </a:xfrm>
          <a:prstGeom prst="rect">
            <a:avLst/>
          </a:prstGeom>
          <a:noFill/>
        </p:spPr>
        <p:txBody>
          <a:bodyPr wrap="square" rtlCol="0">
            <a:spAutoFit/>
          </a:bodyPr>
          <a:lstStyle/>
          <a:p>
            <a:pPr algn="ctr"/>
            <a:r>
              <a:rPr lang="en-US" sz="3200" b="1" i="0" dirty="0">
                <a:solidFill>
                  <a:srgbClr val="FF0000"/>
                </a:solidFill>
                <a:effectLst/>
                <a:latin typeface="Cambria" panose="02040503050406030204" pitchFamily="18" charset="0"/>
                <a:ea typeface="Cambria" panose="02040503050406030204" pitchFamily="18" charset="0"/>
              </a:rPr>
              <a:t> = 21 117 </a:t>
            </a:r>
            <a:r>
              <a:rPr lang="en-US" sz="3200" b="1" i="0" dirty="0" err="1">
                <a:solidFill>
                  <a:srgbClr val="FF0000"/>
                </a:solidFill>
                <a:effectLst/>
                <a:latin typeface="Cambria" panose="02040503050406030204" pitchFamily="18" charset="0"/>
                <a:ea typeface="Cambria" panose="02040503050406030204" pitchFamily="18" charset="0"/>
              </a:rPr>
              <a:t>dư</a:t>
            </a:r>
            <a:r>
              <a:rPr lang="en-US" sz="3200" b="1" i="0" dirty="0">
                <a:solidFill>
                  <a:srgbClr val="FF0000"/>
                </a:solidFill>
                <a:effectLst/>
                <a:latin typeface="Cambria" panose="02040503050406030204" pitchFamily="18" charset="0"/>
                <a:ea typeface="Cambria" panose="02040503050406030204" pitchFamily="18" charset="0"/>
              </a:rPr>
              <a:t> 1 </a:t>
            </a:r>
            <a:endParaRPr lang="en-US" sz="3200" b="1" dirty="0">
              <a:solidFill>
                <a:srgbClr val="FF000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D4FBFB09-8A48-EBD9-882C-D973578B5B26}"/>
              </a:ext>
            </a:extLst>
          </p:cNvPr>
          <p:cNvSpPr txBox="1"/>
          <p:nvPr/>
        </p:nvSpPr>
        <p:spPr>
          <a:xfrm>
            <a:off x="4962419" y="5455577"/>
            <a:ext cx="3174714" cy="584775"/>
          </a:xfrm>
          <a:prstGeom prst="rect">
            <a:avLst/>
          </a:prstGeom>
          <a:noFill/>
        </p:spPr>
        <p:txBody>
          <a:bodyPr wrap="square" rtlCol="0">
            <a:spAutoFit/>
          </a:bodyPr>
          <a:lstStyle/>
          <a:p>
            <a:pPr algn="ctr"/>
            <a:r>
              <a:rPr lang="en-US" sz="3200" b="1">
                <a:solidFill>
                  <a:srgbClr val="FF0000"/>
                </a:solidFill>
                <a:latin typeface="Cambria" panose="02040503050406030204" pitchFamily="18" charset="0"/>
                <a:ea typeface="Cambria" panose="02040503050406030204" pitchFamily="18" charset="0"/>
              </a:rPr>
              <a:t>= 20 840</a:t>
            </a:r>
            <a:endParaRPr lang="en-US" sz="3200" b="1" dirty="0">
              <a:solidFill>
                <a:srgbClr val="FF000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E50CAE3C-F694-AC96-EC72-C98E8DB9BFBD}"/>
              </a:ext>
            </a:extLst>
          </p:cNvPr>
          <p:cNvSpPr txBox="1"/>
          <p:nvPr/>
        </p:nvSpPr>
        <p:spPr>
          <a:xfrm>
            <a:off x="8332342" y="5404206"/>
            <a:ext cx="3174714" cy="584775"/>
          </a:xfrm>
          <a:prstGeom prst="rect">
            <a:avLst/>
          </a:prstGeom>
          <a:noFill/>
        </p:spPr>
        <p:txBody>
          <a:bodyPr wrap="square" rtlCol="0">
            <a:spAutoFit/>
          </a:bodyPr>
          <a:lstStyle/>
          <a:p>
            <a:pPr algn="ctr"/>
            <a:r>
              <a:rPr lang="en-US" sz="3200" b="1" dirty="0">
                <a:solidFill>
                  <a:srgbClr val="FF0000"/>
                </a:solidFill>
                <a:latin typeface="Cambria" panose="02040503050406030204" pitchFamily="18" charset="0"/>
                <a:ea typeface="Cambria" panose="02040503050406030204" pitchFamily="18" charset="0"/>
              </a:rPr>
              <a:t>= 19 650</a:t>
            </a:r>
          </a:p>
        </p:txBody>
      </p:sp>
      <p:pic>
        <p:nvPicPr>
          <p:cNvPr id="16" name="Picture 15" descr="A green tick mark on a black background&#10;&#10;Description automatically generated">
            <a:extLst>
              <a:ext uri="{FF2B5EF4-FFF2-40B4-BE49-F238E27FC236}">
                <a16:creationId xmlns:a16="http://schemas.microsoft.com/office/drawing/2014/main" id="{99FA2DF1-539E-3019-2F97-774D2E6ECA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73581" y="3246634"/>
            <a:ext cx="1383350" cy="1171254"/>
          </a:xfrm>
          <a:prstGeom prst="rect">
            <a:avLst/>
          </a:prstGeom>
        </p:spPr>
      </p:pic>
      <p:sp>
        <p:nvSpPr>
          <p:cNvPr id="17" name="TextBox 16">
            <a:extLst>
              <a:ext uri="{FF2B5EF4-FFF2-40B4-BE49-F238E27FC236}">
                <a16:creationId xmlns:a16="http://schemas.microsoft.com/office/drawing/2014/main" id="{9F34F88D-5640-EF1B-8368-5683B0F0F46A}"/>
              </a:ext>
            </a:extLst>
          </p:cNvPr>
          <p:cNvSpPr txBox="1"/>
          <p:nvPr/>
        </p:nvSpPr>
        <p:spPr>
          <a:xfrm>
            <a:off x="2260315" y="3256908"/>
            <a:ext cx="4089114" cy="523220"/>
          </a:xfrm>
          <a:prstGeom prst="rect">
            <a:avLst/>
          </a:prstGeom>
          <a:noFill/>
        </p:spPr>
        <p:txBody>
          <a:bodyPr wrap="square" rtlCol="0">
            <a:spAutoFit/>
          </a:bodyPr>
          <a:lstStyle/>
          <a:p>
            <a:r>
              <a:rPr lang="en-US" sz="2800" b="1" i="0" dirty="0" err="1">
                <a:solidFill>
                  <a:srgbClr val="FF0000"/>
                </a:solidFill>
                <a:effectLst/>
                <a:latin typeface="Cambria" panose="02040503050406030204" pitchFamily="18" charset="0"/>
                <a:ea typeface="Cambria" panose="02040503050406030204" pitchFamily="18" charset="0"/>
              </a:rPr>
              <a:t>Đổi</a:t>
            </a:r>
            <a:r>
              <a:rPr lang="en-US" sz="2800" b="1" i="0" dirty="0">
                <a:solidFill>
                  <a:srgbClr val="FF0000"/>
                </a:solidFill>
                <a:effectLst/>
                <a:latin typeface="Cambria" panose="02040503050406030204" pitchFamily="18" charset="0"/>
                <a:ea typeface="Cambria" panose="02040503050406030204" pitchFamily="18" charset="0"/>
              </a:rPr>
              <a:t>: 20 </a:t>
            </a:r>
            <a:r>
              <a:rPr lang="en-US" sz="2800" b="1" i="0" dirty="0" err="1">
                <a:solidFill>
                  <a:srgbClr val="FF0000"/>
                </a:solidFill>
                <a:effectLst/>
                <a:latin typeface="Cambria" panose="02040503050406030204" pitchFamily="18" charset="0"/>
                <a:ea typeface="Cambria" panose="02040503050406030204" pitchFamily="18" charset="0"/>
              </a:rPr>
              <a:t>tấn</a:t>
            </a:r>
            <a:r>
              <a:rPr lang="en-US" sz="2800" b="1" i="0" dirty="0">
                <a:solidFill>
                  <a:srgbClr val="FF0000"/>
                </a:solidFill>
                <a:effectLst/>
                <a:latin typeface="Cambria" panose="02040503050406030204" pitchFamily="18" charset="0"/>
                <a:ea typeface="Cambria" panose="02040503050406030204" pitchFamily="18" charset="0"/>
              </a:rPr>
              <a:t> = 20 000 kg</a:t>
            </a:r>
            <a:endParaRPr lang="en-US"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679160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animEffect transition="in" filter="barn(inVertical)">
                                      <p:cBhvr>
                                        <p:cTn id="29" dur="500"/>
                                        <p:tgtEl>
                                          <p:spTgt spid="1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3">
                                            <p:txEl>
                                              <p:pRg st="0" end="0"/>
                                            </p:txEl>
                                          </p:spTgt>
                                        </p:tgtEl>
                                        <p:attrNameLst>
                                          <p:attrName>style.visibility</p:attrName>
                                        </p:attrNameLst>
                                      </p:cBhvr>
                                      <p:to>
                                        <p:strVal val="visible"/>
                                      </p:to>
                                    </p:set>
                                    <p:animEffect transition="in" filter="barn(inVertical)">
                                      <p:cBhvr>
                                        <p:cTn id="34" dur="500"/>
                                        <p:tgtEl>
                                          <p:spTgt spid="13">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Effect transition="in" filter="barn(inVertical)">
                                      <p:cBhvr>
                                        <p:cTn id="39" dur="500"/>
                                        <p:tgtEl>
                                          <p:spTgt spid="14">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7">
                                            <p:txEl>
                                              <p:pRg st="0" end="0"/>
                                            </p:txEl>
                                          </p:spTgt>
                                        </p:tgtEl>
                                        <p:attrNameLst>
                                          <p:attrName>style.visibility</p:attrName>
                                        </p:attrNameLst>
                                      </p:cBhvr>
                                      <p:to>
                                        <p:strVal val="visible"/>
                                      </p:to>
                                    </p:set>
                                    <p:animEffect transition="in" filter="barn(inVertical)">
                                      <p:cBhvr>
                                        <p:cTn id="44" dur="500"/>
                                        <p:tgtEl>
                                          <p:spTgt spid="17">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down)">
                                      <p:cBhvr>
                                        <p:cTn id="49" dur="500"/>
                                        <p:tgtEl>
                                          <p:spTgt spid="16"/>
                                        </p:tgtEl>
                                      </p:cBhvr>
                                    </p:animEffect>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931F2904-4D7F-FFEE-7114-0B43D2E4AE0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956269" y="1366133"/>
            <a:ext cx="6335169" cy="5798983"/>
          </a:xfrm>
          <a:custGeom>
            <a:avLst/>
            <a:gdLst>
              <a:gd name="connsiteX0" fmla="*/ 921255 w 6335169"/>
              <a:gd name="connsiteY0" fmla="*/ 1885067 h 5798983"/>
              <a:gd name="connsiteX1" fmla="*/ 921255 w 6335169"/>
              <a:gd name="connsiteY1" fmla="*/ 2723267 h 5798983"/>
              <a:gd name="connsiteX2" fmla="*/ 2410869 w 6335169"/>
              <a:gd name="connsiteY2" fmla="*/ 2723267 h 5798983"/>
              <a:gd name="connsiteX3" fmla="*/ 2410869 w 6335169"/>
              <a:gd name="connsiteY3" fmla="*/ 1885067 h 5798983"/>
              <a:gd name="connsiteX4" fmla="*/ 0 w 6335169"/>
              <a:gd name="connsiteY4" fmla="*/ 0 h 5798983"/>
              <a:gd name="connsiteX5" fmla="*/ 6335169 w 6335169"/>
              <a:gd name="connsiteY5" fmla="*/ 0 h 5798983"/>
              <a:gd name="connsiteX6" fmla="*/ 6335169 w 6335169"/>
              <a:gd name="connsiteY6" fmla="*/ 5798983 h 5798983"/>
              <a:gd name="connsiteX7" fmla="*/ 0 w 6335169"/>
              <a:gd name="connsiteY7" fmla="*/ 5798983 h 579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35169" h="5798983">
                <a:moveTo>
                  <a:pt x="921255" y="1885067"/>
                </a:moveTo>
                <a:lnTo>
                  <a:pt x="921255" y="2723267"/>
                </a:lnTo>
                <a:lnTo>
                  <a:pt x="2410869" y="2723267"/>
                </a:lnTo>
                <a:lnTo>
                  <a:pt x="2410869" y="1885067"/>
                </a:lnTo>
                <a:close/>
                <a:moveTo>
                  <a:pt x="0" y="0"/>
                </a:moveTo>
                <a:lnTo>
                  <a:pt x="6335169" y="0"/>
                </a:lnTo>
                <a:lnTo>
                  <a:pt x="6335169" y="5798983"/>
                </a:lnTo>
                <a:lnTo>
                  <a:pt x="0" y="5798983"/>
                </a:lnTo>
                <a:close/>
              </a:path>
            </a:pathLst>
          </a:custGeom>
        </p:spPr>
      </p:pic>
      <p:pic>
        <p:nvPicPr>
          <p:cNvPr id="3" name="图片 2">
            <a:extLst>
              <a:ext uri="{FF2B5EF4-FFF2-40B4-BE49-F238E27FC236}">
                <a16:creationId xmlns:a16="http://schemas.microsoft.com/office/drawing/2014/main" id="{1AF946AC-E53A-CD39-4EFF-B51975F082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03732" y="2523988"/>
            <a:ext cx="3327645" cy="3327645"/>
          </a:xfrm>
          <a:prstGeom prst="rect">
            <a:avLst/>
          </a:prstGeom>
        </p:spPr>
      </p:pic>
      <p:sp>
        <p:nvSpPr>
          <p:cNvPr id="9" name="TextBox 8">
            <a:extLst>
              <a:ext uri="{FF2B5EF4-FFF2-40B4-BE49-F238E27FC236}">
                <a16:creationId xmlns:a16="http://schemas.microsoft.com/office/drawing/2014/main" id="{2D4D9225-3B8A-822E-74D7-0668F09C6C8D}"/>
              </a:ext>
            </a:extLst>
          </p:cNvPr>
          <p:cNvSpPr txBox="1"/>
          <p:nvPr/>
        </p:nvSpPr>
        <p:spPr>
          <a:xfrm>
            <a:off x="1488427" y="3296128"/>
            <a:ext cx="5112104" cy="707886"/>
          </a:xfrm>
          <a:prstGeom prst="rect">
            <a:avLst/>
          </a:prstGeom>
          <a:noFill/>
        </p:spPr>
        <p:txBody>
          <a:bodyPr wrap="square">
            <a:spAutoFit/>
          </a:bodyPr>
          <a:lstStyle/>
          <a:p>
            <a:pPr marL="571500" marR="0" lvl="0" indent="-571500" algn="ctr" defTabSz="914400" rtl="0" eaLnBrk="1" fontAlgn="auto" latinLnBrk="0" hangingPunct="1">
              <a:lnSpc>
                <a:spcPct val="100000"/>
              </a:lnSpc>
              <a:spcBef>
                <a:spcPts val="0"/>
              </a:spcBef>
              <a:spcAft>
                <a:spcPts val="0"/>
              </a:spcAft>
              <a:buClrTx/>
              <a:buSzTx/>
              <a:buFontTx/>
              <a:buChar char="-"/>
              <a:tabLst/>
              <a:defRPr/>
            </a:pPr>
            <a:r>
              <a:rPr kumimoji="0" lang="nl-NL" sz="4000" b="1" i="0" u="none" strike="noStrike" kern="0" cap="none" spc="0" normalizeH="0" baseline="0" noProof="0" dirty="0">
                <a:ln>
                  <a:noFill/>
                </a:ln>
                <a:solidFill>
                  <a:prstClr val="black"/>
                </a:solidFill>
                <a:effectLst/>
                <a:uLnTx/>
                <a:uFillTx/>
                <a:latin typeface="Cambria" panose="02040503050406030204" pitchFamily="18" charset="0"/>
                <a:cs typeface="+mn-cs"/>
              </a:rPr>
              <a:t>Gv nhập vào đây</a:t>
            </a:r>
            <a:endParaRPr kumimoji="0" lang="en-US" sz="4000" b="1" i="0" u="none" strike="noStrike" kern="0" cap="none" spc="0" normalizeH="0" baseline="0" noProof="0" dirty="0">
              <a:ln>
                <a:noFill/>
              </a:ln>
              <a:solidFill>
                <a:prstClr val="black"/>
              </a:solidFill>
              <a:effectLst/>
              <a:uLnTx/>
              <a:uFillTx/>
              <a:latin typeface="Cambria" panose="02040503050406030204" pitchFamily="18" charset="0"/>
              <a:cs typeface="+mn-cs"/>
            </a:endParaRPr>
          </a:p>
        </p:txBody>
      </p:sp>
      <p:pic>
        <p:nvPicPr>
          <p:cNvPr id="11" name="Picture 10">
            <a:extLst>
              <a:ext uri="{FF2B5EF4-FFF2-40B4-BE49-F238E27FC236}">
                <a16:creationId xmlns:a16="http://schemas.microsoft.com/office/drawing/2014/main" id="{89B39692-DF44-C8E3-DA42-4DA7F6F0545E}"/>
              </a:ext>
            </a:extLst>
          </p:cNvPr>
          <p:cNvPicPr>
            <a:picLocks noChangeAspect="1"/>
          </p:cNvPicPr>
          <p:nvPr/>
        </p:nvPicPr>
        <p:blipFill>
          <a:blip r:embed="rId5"/>
          <a:stretch>
            <a:fillRect/>
          </a:stretch>
        </p:blipFill>
        <p:spPr>
          <a:xfrm>
            <a:off x="1833388" y="1105729"/>
            <a:ext cx="5310076" cy="1225402"/>
          </a:xfrm>
          <a:prstGeom prst="rect">
            <a:avLst/>
          </a:prstGeom>
        </p:spPr>
      </p:pic>
    </p:spTree>
    <p:extLst>
      <p:ext uri="{BB962C8B-B14F-4D97-AF65-F5344CB8AC3E}">
        <p14:creationId xmlns:p14="http://schemas.microsoft.com/office/powerpoint/2010/main" val="28504653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806475" y="-66066"/>
            <a:ext cx="11350894" cy="6628580"/>
          </a:xfrm>
          <a:prstGeom prst="rect">
            <a:avLst/>
          </a:prstGeom>
        </p:spPr>
      </p:pic>
      <p:pic>
        <p:nvPicPr>
          <p:cNvPr id="54" name="图片 53">
            <a:extLst>
              <a:ext uri="{FF2B5EF4-FFF2-40B4-BE49-F238E27FC236}">
                <a16:creationId xmlns:a16="http://schemas.microsoft.com/office/drawing/2014/main" id="{9F6D768A-BF3F-D1AA-1652-D36EFC8D80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5625" y="4151447"/>
            <a:ext cx="4059807" cy="4059807"/>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14260">
            <a:off x="-205060" y="-280201"/>
            <a:ext cx="4619311" cy="4619311"/>
          </a:xfrm>
          <a:prstGeom prst="rect">
            <a:avLst/>
          </a:prstGeom>
        </p:spPr>
      </p:pic>
      <p:pic>
        <p:nvPicPr>
          <p:cNvPr id="62" name="图片 61">
            <a:extLst>
              <a:ext uri="{FF2B5EF4-FFF2-40B4-BE49-F238E27FC236}">
                <a16:creationId xmlns:a16="http://schemas.microsoft.com/office/drawing/2014/main" id="{1EE7C8CB-BDA3-BE81-B6C5-2E1D69EBB696}"/>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3274" t="5212" r="63318" b="67851"/>
          <a:stretch/>
        </p:blipFill>
        <p:spPr>
          <a:xfrm>
            <a:off x="5040303" y="5428702"/>
            <a:ext cx="1376878" cy="1110160"/>
          </a:xfrm>
          <a:prstGeom prst="rect">
            <a:avLst/>
          </a:prstGeom>
        </p:spPr>
      </p:pic>
      <p:grpSp>
        <p:nvGrpSpPr>
          <p:cNvPr id="66" name="组合 65">
            <a:extLst>
              <a:ext uri="{FF2B5EF4-FFF2-40B4-BE49-F238E27FC236}">
                <a16:creationId xmlns:a16="http://schemas.microsoft.com/office/drawing/2014/main" id="{B1EAD35E-A6A9-1409-C3E1-5FAE61B5ACF3}"/>
              </a:ext>
            </a:extLst>
          </p:cNvPr>
          <p:cNvGrpSpPr/>
          <p:nvPr/>
        </p:nvGrpSpPr>
        <p:grpSpPr>
          <a:xfrm>
            <a:off x="8770887" y="3492194"/>
            <a:ext cx="3984357" cy="3463837"/>
            <a:chOff x="8236467" y="3278909"/>
            <a:chExt cx="3984357" cy="3463837"/>
          </a:xfrm>
        </p:grpSpPr>
        <p:pic>
          <p:nvPicPr>
            <p:cNvPr id="65" name="图片 64">
              <a:extLst>
                <a:ext uri="{FF2B5EF4-FFF2-40B4-BE49-F238E27FC236}">
                  <a16:creationId xmlns:a16="http://schemas.microsoft.com/office/drawing/2014/main" id="{770CB4B2-3A9C-E7EB-E8E7-36A5EE93DCC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7" name="图片 6">
              <a:extLst>
                <a:ext uri="{FF2B5EF4-FFF2-40B4-BE49-F238E27FC236}">
                  <a16:creationId xmlns:a16="http://schemas.microsoft.com/office/drawing/2014/main" id="{67476EE9-09E3-ED15-5951-44DCF49E449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4" name="Picture 3">
            <a:extLst>
              <a:ext uri="{FF2B5EF4-FFF2-40B4-BE49-F238E27FC236}">
                <a16:creationId xmlns:a16="http://schemas.microsoft.com/office/drawing/2014/main" id="{4961AB55-78BA-1092-713A-6F716C1265CE}"/>
              </a:ext>
            </a:extLst>
          </p:cNvPr>
          <p:cNvPicPr>
            <a:picLocks noChangeAspect="1"/>
          </p:cNvPicPr>
          <p:nvPr/>
        </p:nvPicPr>
        <p:blipFill>
          <a:blip r:embed="rId11"/>
          <a:stretch>
            <a:fillRect/>
          </a:stretch>
        </p:blipFill>
        <p:spPr>
          <a:xfrm>
            <a:off x="982853" y="1509276"/>
            <a:ext cx="10998137" cy="2145978"/>
          </a:xfrm>
          <a:prstGeom prst="rect">
            <a:avLst/>
          </a:prstGeom>
        </p:spPr>
      </p:pic>
      <p:pic>
        <p:nvPicPr>
          <p:cNvPr id="21" name="图片 20">
            <a:extLst>
              <a:ext uri="{FF2B5EF4-FFF2-40B4-BE49-F238E27FC236}">
                <a16:creationId xmlns:a16="http://schemas.microsoft.com/office/drawing/2014/main" id="{7E96C052-9917-2FE7-A31E-3EC932B0F61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219557" y="2846098"/>
            <a:ext cx="3161336" cy="3161336"/>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36306350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42"/>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hlinkClick r:id="rId3" action="ppaction://hlinksldjump"/>
            <a:extLst>
              <a:ext uri="{FF2B5EF4-FFF2-40B4-BE49-F238E27FC236}">
                <a16:creationId xmlns:a16="http://schemas.microsoft.com/office/drawing/2014/main" id="{F6C3A562-E0FD-6763-340E-ED58B7FBAA9D}"/>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824472" y="2930594"/>
            <a:ext cx="2613320" cy="3253318"/>
          </a:xfrm>
          <a:prstGeom prst="rect">
            <a:avLst/>
          </a:prstGeom>
        </p:spPr>
      </p:pic>
      <p:pic>
        <p:nvPicPr>
          <p:cNvPr id="16" name="Picture 15">
            <a:hlinkClick r:id="rId6" action="ppaction://hlinksldjump"/>
            <a:extLst>
              <a:ext uri="{FF2B5EF4-FFF2-40B4-BE49-F238E27FC236}">
                <a16:creationId xmlns:a16="http://schemas.microsoft.com/office/drawing/2014/main" id="{FC6B7000-82D8-C990-7758-CAC150EB4CB2}"/>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4763880" y="3218999"/>
            <a:ext cx="2649545" cy="3308058"/>
          </a:xfrm>
          <a:prstGeom prst="rect">
            <a:avLst/>
          </a:prstGeom>
        </p:spPr>
      </p:pic>
      <p:pic>
        <p:nvPicPr>
          <p:cNvPr id="17" name="Picture 16">
            <a:hlinkClick r:id="rId9" action="ppaction://hlinksldjump"/>
            <a:extLst>
              <a:ext uri="{FF2B5EF4-FFF2-40B4-BE49-F238E27FC236}">
                <a16:creationId xmlns:a16="http://schemas.microsoft.com/office/drawing/2014/main" id="{E34C162D-E3CB-846D-B6AF-4F7521569B49}"/>
              </a:ext>
            </a:extLst>
          </p:cNvPr>
          <p:cNvPicPr>
            <a:picLocks noChangeAspect="1"/>
          </p:cNvPicPr>
          <p:nvPr/>
        </p:nvPicPr>
        <p:blipFill>
          <a:blip r:embed="rId10">
            <a:extLst>
              <a:ext uri="{BEBA8EAE-BF5A-486C-A8C5-ECC9F3942E4B}">
                <a14:imgProps xmlns:a14="http://schemas.microsoft.com/office/drawing/2010/main">
                  <a14:imgLayer r:embed="rId11">
                    <a14:imgEffect>
                      <a14:saturation sat="200000"/>
                    </a14:imgEffect>
                  </a14:imgLayer>
                </a14:imgProps>
              </a:ext>
            </a:extLst>
          </a:blip>
          <a:stretch>
            <a:fillRect/>
          </a:stretch>
        </p:blipFill>
        <p:spPr>
          <a:xfrm>
            <a:off x="7759834" y="3029105"/>
            <a:ext cx="2723980" cy="3391078"/>
          </a:xfrm>
          <a:prstGeom prst="rect">
            <a:avLst/>
          </a:prstGeom>
        </p:spPr>
      </p:pic>
      <p:pic>
        <p:nvPicPr>
          <p:cNvPr id="19" name="Picture 18">
            <a:hlinkClick r:id="rId12" action="ppaction://hlinksldjump"/>
            <a:extLst>
              <a:ext uri="{FF2B5EF4-FFF2-40B4-BE49-F238E27FC236}">
                <a16:creationId xmlns:a16="http://schemas.microsoft.com/office/drawing/2014/main" id="{C9182792-4725-4B15-CC88-A616339677A6}"/>
              </a:ext>
            </a:extLst>
          </p:cNvPr>
          <p:cNvPicPr>
            <a:picLocks noChangeAspect="1"/>
          </p:cNvPicPr>
          <p:nvPr/>
        </p:nvPicPr>
        <p:blipFill>
          <a:blip r:embed="rId13">
            <a:extLst>
              <a:ext uri="{BEBA8EAE-BF5A-486C-A8C5-ECC9F3942E4B}">
                <a14:imgProps xmlns:a14="http://schemas.microsoft.com/office/drawing/2010/main">
                  <a14:imgLayer r:embed="rId14">
                    <a14:imgEffect>
                      <a14:saturation sat="200000"/>
                    </a14:imgEffect>
                  </a14:imgLayer>
                </a14:imgProps>
              </a:ext>
            </a:extLst>
          </a:blip>
          <a:stretch>
            <a:fillRect/>
          </a:stretch>
        </p:blipFill>
        <p:spPr>
          <a:xfrm>
            <a:off x="414772" y="1202642"/>
            <a:ext cx="9656064" cy="1311044"/>
          </a:xfrm>
          <a:prstGeom prst="rect">
            <a:avLst/>
          </a:prstGeom>
        </p:spPr>
      </p:pic>
      <p:grpSp>
        <p:nvGrpSpPr>
          <p:cNvPr id="20" name="Group 19">
            <a:extLst>
              <a:ext uri="{FF2B5EF4-FFF2-40B4-BE49-F238E27FC236}">
                <a16:creationId xmlns:a16="http://schemas.microsoft.com/office/drawing/2014/main" id="{EF06C614-0B19-860E-F95E-ECEB7D643DCF}"/>
              </a:ext>
            </a:extLst>
          </p:cNvPr>
          <p:cNvGrpSpPr/>
          <p:nvPr/>
        </p:nvGrpSpPr>
        <p:grpSpPr>
          <a:xfrm rot="20669035">
            <a:off x="-537653" y="-86662"/>
            <a:ext cx="4657771" cy="2143954"/>
            <a:chOff x="2152191" y="2295860"/>
            <a:chExt cx="3866191" cy="1860883"/>
          </a:xfrm>
          <a:solidFill>
            <a:schemeClr val="accent6">
              <a:lumMod val="20000"/>
              <a:lumOff val="80000"/>
            </a:schemeClr>
          </a:solidFill>
        </p:grpSpPr>
        <p:sp>
          <p:nvSpPr>
            <p:cNvPr id="21" name="Freeform: Shape 20">
              <a:extLst>
                <a:ext uri="{FF2B5EF4-FFF2-40B4-BE49-F238E27FC236}">
                  <a16:creationId xmlns:a16="http://schemas.microsoft.com/office/drawing/2014/main" id="{8FBC43EA-CBB9-DF2B-5A69-7531F7270A2C}"/>
                </a:ext>
              </a:extLst>
            </p:cNvPr>
            <p:cNvSpPr/>
            <p:nvPr/>
          </p:nvSpPr>
          <p:spPr>
            <a:xfrm>
              <a:off x="2303557" y="2295860"/>
              <a:ext cx="3599571"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bg1"/>
            </a:solidFill>
            <a:ln>
              <a:solidFill>
                <a:srgbClr val="F369A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4400" b="1" i="0" u="none" strike="noStrike" kern="1200" cap="none" spc="0" normalizeH="0" baseline="0" noProof="0">
                <a:ln>
                  <a:noFill/>
                </a:ln>
                <a:solidFill>
                  <a:srgbClr val="5B9BD5"/>
                </a:solidFill>
                <a:effectLst/>
                <a:uLnTx/>
                <a:uFillTx/>
                <a:latin typeface="UTM Avo" panose="02040603050506020204" pitchFamily="18" charset="0"/>
                <a:ea typeface="+mn-ea"/>
                <a:cs typeface="+mn-cs"/>
              </a:endParaRPr>
            </a:p>
          </p:txBody>
        </p:sp>
        <p:sp>
          <p:nvSpPr>
            <p:cNvPr id="22" name="TextBox 21">
              <a:extLst>
                <a:ext uri="{FF2B5EF4-FFF2-40B4-BE49-F238E27FC236}">
                  <a16:creationId xmlns:a16="http://schemas.microsoft.com/office/drawing/2014/main" id="{9E5BF1BA-2C3E-A3E7-A93E-808AF3087B48}"/>
                </a:ext>
              </a:extLst>
            </p:cNvPr>
            <p:cNvSpPr txBox="1"/>
            <p:nvPr/>
          </p:nvSpPr>
          <p:spPr>
            <a:xfrm rot="21373733">
              <a:off x="2152191" y="2871724"/>
              <a:ext cx="3866191" cy="1272504"/>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E8387B"/>
                  </a:solidFill>
                  <a:effectLst>
                    <a:outerShdw blurRad="38100" dist="38100" dir="2700000" algn="tl">
                      <a:srgbClr val="000000">
                        <a:alpha val="43137"/>
                      </a:srgbClr>
                    </a:outerShdw>
                  </a:effectLst>
                  <a:uLnTx/>
                  <a:uFillTx/>
                  <a:latin typeface="#9Slide05 Angelline" pitchFamily="2" charset="0"/>
                  <a:ea typeface="Cambria" panose="02040503050406030204" pitchFamily="18" charset="0"/>
                  <a:cs typeface="+mn-cs"/>
                </a:rPr>
                <a:t>Trò chơi</a:t>
              </a:r>
              <a:endParaRPr kumimoji="0" lang="vi-VN" sz="4400" b="1" i="0" u="none" strike="noStrike" kern="1200" cap="none" spc="0" normalizeH="0" baseline="0" noProof="0">
                <a:ln>
                  <a:noFill/>
                </a:ln>
                <a:solidFill>
                  <a:srgbClr val="E8387B"/>
                </a:solidFill>
                <a:effectLst>
                  <a:outerShdw blurRad="38100" dist="38100" dir="2700000" algn="tl">
                    <a:srgbClr val="000000">
                      <a:alpha val="43137"/>
                    </a:srgbClr>
                  </a:outerShdw>
                </a:effectLst>
                <a:uLnTx/>
                <a:uFillTx/>
                <a:latin typeface="#9Slide05 Angelline" pitchFamily="2" charset="0"/>
                <a:ea typeface="Cambria" panose="02040503050406030204" pitchFamily="18" charset="0"/>
                <a:cs typeface="+mn-cs"/>
              </a:endParaRPr>
            </a:p>
          </p:txBody>
        </p:sp>
      </p:grpSp>
      <p:pic>
        <p:nvPicPr>
          <p:cNvPr id="23" name="Picture 22">
            <a:extLst>
              <a:ext uri="{FF2B5EF4-FFF2-40B4-BE49-F238E27FC236}">
                <a16:creationId xmlns:a16="http://schemas.microsoft.com/office/drawing/2014/main" id="{D1C0A69F-A289-A207-7B52-F0E0643A8244}"/>
              </a:ext>
            </a:extLst>
          </p:cNvPr>
          <p:cNvPicPr>
            <a:picLocks noChangeAspect="1"/>
          </p:cNvPicPr>
          <p:nvPr/>
        </p:nvPicPr>
        <p:blipFill>
          <a:blip r:embed="rId15" cstate="print">
            <a:extLst>
              <a:ext uri="{BEBA8EAE-BF5A-486C-A8C5-ECC9F3942E4B}">
                <a14:imgProps xmlns:a14="http://schemas.microsoft.com/office/drawing/2010/main">
                  <a14:imgLayer r:embed="rId16">
                    <a14:imgEffect>
                      <a14:colorTemperature colorTemp="11200"/>
                    </a14:imgEffect>
                    <a14:imgEffect>
                      <a14:saturation sat="300000"/>
                    </a14:imgEffect>
                  </a14:imgLayer>
                </a14:imgProps>
              </a:ext>
              <a:ext uri="{28A0092B-C50C-407E-A947-70E740481C1C}">
                <a14:useLocalDpi xmlns:a14="http://schemas.microsoft.com/office/drawing/2010/main" val="0"/>
              </a:ext>
            </a:extLst>
          </a:blip>
          <a:stretch>
            <a:fillRect/>
          </a:stretch>
        </p:blipFill>
        <p:spPr>
          <a:xfrm rot="18623462" flipH="1">
            <a:off x="9977338" y="844594"/>
            <a:ext cx="1707951" cy="1534136"/>
          </a:xfrm>
          <a:prstGeom prst="rect">
            <a:avLst/>
          </a:prstGeom>
        </p:spPr>
      </p:pic>
      <p:pic>
        <p:nvPicPr>
          <p:cNvPr id="24" name="Picture 23">
            <a:extLst>
              <a:ext uri="{FF2B5EF4-FFF2-40B4-BE49-F238E27FC236}">
                <a16:creationId xmlns:a16="http://schemas.microsoft.com/office/drawing/2014/main" id="{80CB82FC-20AD-1198-C1D4-F416E07B2DBB}"/>
              </a:ext>
            </a:extLst>
          </p:cNvPr>
          <p:cNvPicPr>
            <a:picLocks noChangeAspect="1"/>
          </p:cNvPicPr>
          <p:nvPr/>
        </p:nvPicPr>
        <p:blipFill>
          <a:blip r:embed="rId17" cstate="print">
            <a:extLst>
              <a:ext uri="{BEBA8EAE-BF5A-486C-A8C5-ECC9F3942E4B}">
                <a14:imgProps xmlns:a14="http://schemas.microsoft.com/office/drawing/2010/main">
                  <a14:imgLayer r:embed="rId18">
                    <a14:imgEffect>
                      <a14:colorTemperature colorTemp="5900"/>
                    </a14:imgEffect>
                    <a14:imgEffect>
                      <a14:saturation sat="400000"/>
                    </a14:imgEffect>
                  </a14:imgLayer>
                </a14:imgProps>
              </a:ext>
              <a:ext uri="{28A0092B-C50C-407E-A947-70E740481C1C}">
                <a14:useLocalDpi xmlns:a14="http://schemas.microsoft.com/office/drawing/2010/main" val="0"/>
              </a:ext>
            </a:extLst>
          </a:blip>
          <a:stretch>
            <a:fillRect/>
          </a:stretch>
        </p:blipFill>
        <p:spPr>
          <a:xfrm rot="856028" flipH="1">
            <a:off x="1637648" y="1591182"/>
            <a:ext cx="1604381" cy="1275855"/>
          </a:xfrm>
          <a:prstGeom prst="rect">
            <a:avLst/>
          </a:prstGeom>
        </p:spPr>
      </p:pic>
    </p:spTree>
    <p:extLst>
      <p:ext uri="{BB962C8B-B14F-4D97-AF65-F5344CB8AC3E}">
        <p14:creationId xmlns:p14="http://schemas.microsoft.com/office/powerpoint/2010/main" val="2019450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anim calcmode="lin" valueType="num">
                                      <p:cBhvr>
                                        <p:cTn id="8" dur="2000" fill="hold"/>
                                        <p:tgtEl>
                                          <p:spTgt spid="16"/>
                                        </p:tgtEl>
                                        <p:attrNameLst>
                                          <p:attrName>ppt_x</p:attrName>
                                        </p:attrNameLst>
                                      </p:cBhvr>
                                      <p:tavLst>
                                        <p:tav tm="0">
                                          <p:val>
                                            <p:strVal val="#ppt_x"/>
                                          </p:val>
                                        </p:tav>
                                        <p:tav tm="100000">
                                          <p:val>
                                            <p:strVal val="#ppt_x"/>
                                          </p:val>
                                        </p:tav>
                                      </p:tavLst>
                                    </p:anim>
                                    <p:anim calcmode="lin" valueType="num">
                                      <p:cBhvr>
                                        <p:cTn id="9" dur="1800" decel="100000" fill="hold"/>
                                        <p:tgtEl>
                                          <p:spTgt spid="16"/>
                                        </p:tgtEl>
                                        <p:attrNameLst>
                                          <p:attrName>ppt_y</p:attrName>
                                        </p:attrNameLst>
                                      </p:cBhvr>
                                      <p:tavLst>
                                        <p:tav tm="0">
                                          <p:val>
                                            <p:strVal val="#ppt_y+1"/>
                                          </p:val>
                                        </p:tav>
                                        <p:tav tm="100000">
                                          <p:val>
                                            <p:strVal val="#ppt_y-.03"/>
                                          </p:val>
                                        </p:tav>
                                      </p:tavLst>
                                    </p:anim>
                                    <p:anim calcmode="lin" valueType="num">
                                      <p:cBhvr>
                                        <p:cTn id="10" dur="1" accel="100000" fill="hold">
                                          <p:stCondLst>
                                            <p:cond delay="1999"/>
                                          </p:stCondLst>
                                        </p:cTn>
                                        <p:tgtEl>
                                          <p:spTgt spid="16"/>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2000"/>
                                        <p:tgtEl>
                                          <p:spTgt spid="15"/>
                                        </p:tgtEl>
                                      </p:cBhvr>
                                    </p:animEffect>
                                    <p:anim calcmode="lin" valueType="num">
                                      <p:cBhvr>
                                        <p:cTn id="14" dur="2000" fill="hold"/>
                                        <p:tgtEl>
                                          <p:spTgt spid="15"/>
                                        </p:tgtEl>
                                        <p:attrNameLst>
                                          <p:attrName>ppt_x</p:attrName>
                                        </p:attrNameLst>
                                      </p:cBhvr>
                                      <p:tavLst>
                                        <p:tav tm="0">
                                          <p:val>
                                            <p:strVal val="#ppt_x"/>
                                          </p:val>
                                        </p:tav>
                                        <p:tav tm="100000">
                                          <p:val>
                                            <p:strVal val="#ppt_x"/>
                                          </p:val>
                                        </p:tav>
                                      </p:tavLst>
                                    </p:anim>
                                    <p:anim calcmode="lin" valueType="num">
                                      <p:cBhvr>
                                        <p:cTn id="15" dur="1800" decel="100000" fill="hold"/>
                                        <p:tgtEl>
                                          <p:spTgt spid="15"/>
                                        </p:tgtEl>
                                        <p:attrNameLst>
                                          <p:attrName>ppt_y</p:attrName>
                                        </p:attrNameLst>
                                      </p:cBhvr>
                                      <p:tavLst>
                                        <p:tav tm="0">
                                          <p:val>
                                            <p:strVal val="#ppt_y+1"/>
                                          </p:val>
                                        </p:tav>
                                        <p:tav tm="100000">
                                          <p:val>
                                            <p:strVal val="#ppt_y-.03"/>
                                          </p:val>
                                        </p:tav>
                                      </p:tavLst>
                                    </p:anim>
                                    <p:anim calcmode="lin" valueType="num">
                                      <p:cBhvr>
                                        <p:cTn id="16" dur="200" accel="100000" fill="hold">
                                          <p:stCondLst>
                                            <p:cond delay="1800"/>
                                          </p:stCondLst>
                                        </p:cTn>
                                        <p:tgtEl>
                                          <p:spTgt spid="15"/>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2000"/>
                                        <p:tgtEl>
                                          <p:spTgt spid="17"/>
                                        </p:tgtEl>
                                      </p:cBhvr>
                                    </p:animEffect>
                                    <p:anim calcmode="lin" valueType="num">
                                      <p:cBhvr>
                                        <p:cTn id="20" dur="2000" fill="hold"/>
                                        <p:tgtEl>
                                          <p:spTgt spid="17"/>
                                        </p:tgtEl>
                                        <p:attrNameLst>
                                          <p:attrName>ppt_x</p:attrName>
                                        </p:attrNameLst>
                                      </p:cBhvr>
                                      <p:tavLst>
                                        <p:tav tm="0">
                                          <p:val>
                                            <p:strVal val="#ppt_x"/>
                                          </p:val>
                                        </p:tav>
                                        <p:tav tm="100000">
                                          <p:val>
                                            <p:strVal val="#ppt_x"/>
                                          </p:val>
                                        </p:tav>
                                      </p:tavLst>
                                    </p:anim>
                                    <p:anim calcmode="lin" valueType="num">
                                      <p:cBhvr>
                                        <p:cTn id="21" dur="1800" decel="100000" fill="hold"/>
                                        <p:tgtEl>
                                          <p:spTgt spid="17"/>
                                        </p:tgtEl>
                                        <p:attrNameLst>
                                          <p:attrName>ppt_y</p:attrName>
                                        </p:attrNameLst>
                                      </p:cBhvr>
                                      <p:tavLst>
                                        <p:tav tm="0">
                                          <p:val>
                                            <p:strVal val="#ppt_y+1"/>
                                          </p:val>
                                        </p:tav>
                                        <p:tav tm="100000">
                                          <p:val>
                                            <p:strVal val="#ppt_y-.03"/>
                                          </p:val>
                                        </p:tav>
                                      </p:tavLst>
                                    </p:anim>
                                    <p:anim calcmode="lin" valueType="num">
                                      <p:cBhvr>
                                        <p:cTn id="22" dur="1" accel="100000" fill="hold">
                                          <p:stCondLst>
                                            <p:cond delay="1999"/>
                                          </p:stCondLst>
                                        </p:cTn>
                                        <p:tgtEl>
                                          <p:spTgt spid="17"/>
                                        </p:tgtEl>
                                        <p:attrNameLst>
                                          <p:attrName>ppt_y</p:attrName>
                                        </p:attrNameLst>
                                      </p:cBhvr>
                                      <p:tavLst>
                                        <p:tav tm="0">
                                          <p:val>
                                            <p:strVal val="#ppt_y-.03"/>
                                          </p:val>
                                        </p:tav>
                                        <p:tav tm="100000">
                                          <p:val>
                                            <p:strVal val="#ppt_y"/>
                                          </p:val>
                                        </p:tav>
                                      </p:tavLst>
                                    </p:anim>
                                  </p:childTnLst>
                                </p:cTn>
                              </p:par>
                              <p:par>
                                <p:cTn id="23" presetID="32" presetClass="emph" presetSubtype="0" fill="hold" nodeType="withEffect">
                                  <p:stCondLst>
                                    <p:cond delay="0"/>
                                  </p:stCondLst>
                                  <p:childTnLst>
                                    <p:animRot by="120000">
                                      <p:cBhvr>
                                        <p:cTn id="24" dur="200" fill="hold">
                                          <p:stCondLst>
                                            <p:cond delay="0"/>
                                          </p:stCondLst>
                                        </p:cTn>
                                        <p:tgtEl>
                                          <p:spTgt spid="16"/>
                                        </p:tgtEl>
                                        <p:attrNameLst>
                                          <p:attrName>r</p:attrName>
                                        </p:attrNameLst>
                                      </p:cBhvr>
                                    </p:animRot>
                                    <p:animRot by="-240000">
                                      <p:cBhvr>
                                        <p:cTn id="25" dur="400" fill="hold">
                                          <p:stCondLst>
                                            <p:cond delay="400"/>
                                          </p:stCondLst>
                                        </p:cTn>
                                        <p:tgtEl>
                                          <p:spTgt spid="16"/>
                                        </p:tgtEl>
                                        <p:attrNameLst>
                                          <p:attrName>r</p:attrName>
                                        </p:attrNameLst>
                                      </p:cBhvr>
                                    </p:animRot>
                                    <p:animRot by="240000">
                                      <p:cBhvr>
                                        <p:cTn id="26" dur="400" fill="hold">
                                          <p:stCondLst>
                                            <p:cond delay="800"/>
                                          </p:stCondLst>
                                        </p:cTn>
                                        <p:tgtEl>
                                          <p:spTgt spid="16"/>
                                        </p:tgtEl>
                                        <p:attrNameLst>
                                          <p:attrName>r</p:attrName>
                                        </p:attrNameLst>
                                      </p:cBhvr>
                                    </p:animRot>
                                    <p:animRot by="-240000">
                                      <p:cBhvr>
                                        <p:cTn id="27" dur="400" fill="hold">
                                          <p:stCondLst>
                                            <p:cond delay="1200"/>
                                          </p:stCondLst>
                                        </p:cTn>
                                        <p:tgtEl>
                                          <p:spTgt spid="16"/>
                                        </p:tgtEl>
                                        <p:attrNameLst>
                                          <p:attrName>r</p:attrName>
                                        </p:attrNameLst>
                                      </p:cBhvr>
                                    </p:animRot>
                                    <p:animRot by="120000">
                                      <p:cBhvr>
                                        <p:cTn id="28" dur="400" fill="hold">
                                          <p:stCondLst>
                                            <p:cond delay="1600"/>
                                          </p:stCondLst>
                                        </p:cTn>
                                        <p:tgtEl>
                                          <p:spTgt spid="16"/>
                                        </p:tgtEl>
                                        <p:attrNameLst>
                                          <p:attrName>r</p:attrName>
                                        </p:attrNameLst>
                                      </p:cBhvr>
                                    </p:animRot>
                                  </p:childTnLst>
                                </p:cTn>
                              </p:par>
                              <p:par>
                                <p:cTn id="29" presetID="32" presetClass="emph" presetSubtype="0" fill="hold" nodeType="withEffect">
                                  <p:stCondLst>
                                    <p:cond delay="0"/>
                                  </p:stCondLst>
                                  <p:childTnLst>
                                    <p:animRot by="120000">
                                      <p:cBhvr>
                                        <p:cTn id="30" dur="200" fill="hold">
                                          <p:stCondLst>
                                            <p:cond delay="0"/>
                                          </p:stCondLst>
                                        </p:cTn>
                                        <p:tgtEl>
                                          <p:spTgt spid="17"/>
                                        </p:tgtEl>
                                        <p:attrNameLst>
                                          <p:attrName>r</p:attrName>
                                        </p:attrNameLst>
                                      </p:cBhvr>
                                    </p:animRot>
                                    <p:animRot by="-240000">
                                      <p:cBhvr>
                                        <p:cTn id="31" dur="400" fill="hold">
                                          <p:stCondLst>
                                            <p:cond delay="400"/>
                                          </p:stCondLst>
                                        </p:cTn>
                                        <p:tgtEl>
                                          <p:spTgt spid="17"/>
                                        </p:tgtEl>
                                        <p:attrNameLst>
                                          <p:attrName>r</p:attrName>
                                        </p:attrNameLst>
                                      </p:cBhvr>
                                    </p:animRot>
                                    <p:animRot by="240000">
                                      <p:cBhvr>
                                        <p:cTn id="32" dur="400" fill="hold">
                                          <p:stCondLst>
                                            <p:cond delay="800"/>
                                          </p:stCondLst>
                                        </p:cTn>
                                        <p:tgtEl>
                                          <p:spTgt spid="17"/>
                                        </p:tgtEl>
                                        <p:attrNameLst>
                                          <p:attrName>r</p:attrName>
                                        </p:attrNameLst>
                                      </p:cBhvr>
                                    </p:animRot>
                                    <p:animRot by="-240000">
                                      <p:cBhvr>
                                        <p:cTn id="33" dur="400" fill="hold">
                                          <p:stCondLst>
                                            <p:cond delay="1200"/>
                                          </p:stCondLst>
                                        </p:cTn>
                                        <p:tgtEl>
                                          <p:spTgt spid="17"/>
                                        </p:tgtEl>
                                        <p:attrNameLst>
                                          <p:attrName>r</p:attrName>
                                        </p:attrNameLst>
                                      </p:cBhvr>
                                    </p:animRot>
                                    <p:animRot by="120000">
                                      <p:cBhvr>
                                        <p:cTn id="34" dur="400" fill="hold">
                                          <p:stCondLst>
                                            <p:cond delay="1600"/>
                                          </p:stCondLst>
                                        </p:cTn>
                                        <p:tgtEl>
                                          <p:spTgt spid="17"/>
                                        </p:tgtEl>
                                        <p:attrNameLst>
                                          <p:attrName>r</p:attrName>
                                        </p:attrNameLst>
                                      </p:cBhvr>
                                    </p:animRot>
                                  </p:childTnLst>
                                </p:cTn>
                              </p:par>
                            </p:childTnLst>
                          </p:cTn>
                        </p:par>
                        <p:par>
                          <p:cTn id="35" fill="hold">
                            <p:stCondLst>
                              <p:cond delay="2000"/>
                            </p:stCondLst>
                            <p:childTnLst>
                              <p:par>
                                <p:cTn id="36" presetID="50" presetClass="entr" presetSubtype="0" decel="100000"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1000" fill="hold"/>
                                        <p:tgtEl>
                                          <p:spTgt spid="19"/>
                                        </p:tgtEl>
                                        <p:attrNameLst>
                                          <p:attrName>ppt_w</p:attrName>
                                        </p:attrNameLst>
                                      </p:cBhvr>
                                      <p:tavLst>
                                        <p:tav tm="0">
                                          <p:val>
                                            <p:strVal val="#ppt_w+.3"/>
                                          </p:val>
                                        </p:tav>
                                        <p:tav tm="100000">
                                          <p:val>
                                            <p:strVal val="#ppt_w"/>
                                          </p:val>
                                        </p:tav>
                                      </p:tavLst>
                                    </p:anim>
                                    <p:anim calcmode="lin" valueType="num">
                                      <p:cBhvr>
                                        <p:cTn id="39" dur="1000" fill="hold"/>
                                        <p:tgtEl>
                                          <p:spTgt spid="19"/>
                                        </p:tgtEl>
                                        <p:attrNameLst>
                                          <p:attrName>ppt_h</p:attrName>
                                        </p:attrNameLst>
                                      </p:cBhvr>
                                      <p:tavLst>
                                        <p:tav tm="0">
                                          <p:val>
                                            <p:strVal val="#ppt_h"/>
                                          </p:val>
                                        </p:tav>
                                        <p:tav tm="100000">
                                          <p:val>
                                            <p:strVal val="#ppt_h"/>
                                          </p:val>
                                        </p:tav>
                                      </p:tavLst>
                                    </p:anim>
                                    <p:animEffect transition="in" filter="fade">
                                      <p:cBhvr>
                                        <p:cTn id="40" dur="1000"/>
                                        <p:tgtEl>
                                          <p:spTgt spid="19"/>
                                        </p:tgtEl>
                                      </p:cBhvr>
                                    </p:animEffect>
                                  </p:childTnLst>
                                </p:cTn>
                              </p:par>
                            </p:childTnLst>
                          </p:cTn>
                        </p:par>
                        <p:par>
                          <p:cTn id="41" fill="hold">
                            <p:stCondLst>
                              <p:cond delay="3000"/>
                            </p:stCondLst>
                            <p:childTnLst>
                              <p:par>
                                <p:cTn id="42" presetID="53" presetClass="entr" presetSubtype="16" fill="hold" nodeType="afterEffect">
                                  <p:stCondLst>
                                    <p:cond delay="0"/>
                                  </p:stCondLst>
                                  <p:childTnLst>
                                    <p:set>
                                      <p:cBhvr>
                                        <p:cTn id="43" dur="1" fill="hold">
                                          <p:stCondLst>
                                            <p:cond delay="0"/>
                                          </p:stCondLst>
                                        </p:cTn>
                                        <p:tgtEl>
                                          <p:spTgt spid="20"/>
                                        </p:tgtEl>
                                        <p:attrNameLst>
                                          <p:attrName>style.visibility</p:attrName>
                                        </p:attrNameLst>
                                      </p:cBhvr>
                                      <p:to>
                                        <p:strVal val="visible"/>
                                      </p:to>
                                    </p:set>
                                    <p:anim calcmode="lin" valueType="num">
                                      <p:cBhvr>
                                        <p:cTn id="44" dur="500" fill="hold"/>
                                        <p:tgtEl>
                                          <p:spTgt spid="20"/>
                                        </p:tgtEl>
                                        <p:attrNameLst>
                                          <p:attrName>ppt_w</p:attrName>
                                        </p:attrNameLst>
                                      </p:cBhvr>
                                      <p:tavLst>
                                        <p:tav tm="0">
                                          <p:val>
                                            <p:fltVal val="0"/>
                                          </p:val>
                                        </p:tav>
                                        <p:tav tm="100000">
                                          <p:val>
                                            <p:strVal val="#ppt_w"/>
                                          </p:val>
                                        </p:tav>
                                      </p:tavLst>
                                    </p:anim>
                                    <p:anim calcmode="lin" valueType="num">
                                      <p:cBhvr>
                                        <p:cTn id="45" dur="500" fill="hold"/>
                                        <p:tgtEl>
                                          <p:spTgt spid="20"/>
                                        </p:tgtEl>
                                        <p:attrNameLst>
                                          <p:attrName>ppt_h</p:attrName>
                                        </p:attrNameLst>
                                      </p:cBhvr>
                                      <p:tavLst>
                                        <p:tav tm="0">
                                          <p:val>
                                            <p:fltVal val="0"/>
                                          </p:val>
                                        </p:tav>
                                        <p:tav tm="100000">
                                          <p:val>
                                            <p:strVal val="#ppt_h"/>
                                          </p:val>
                                        </p:tav>
                                      </p:tavLst>
                                    </p:anim>
                                    <p:animEffect transition="in" filter="fade">
                                      <p:cBhvr>
                                        <p:cTn id="46" dur="500"/>
                                        <p:tgtEl>
                                          <p:spTgt spid="20"/>
                                        </p:tgtEl>
                                      </p:cBhvr>
                                    </p:animEffect>
                                  </p:childTnLst>
                                </p:cTn>
                              </p:par>
                              <p:par>
                                <p:cTn id="47" presetID="31"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p:cTn id="49" dur="1000" fill="hold"/>
                                        <p:tgtEl>
                                          <p:spTgt spid="24"/>
                                        </p:tgtEl>
                                        <p:attrNameLst>
                                          <p:attrName>ppt_w</p:attrName>
                                        </p:attrNameLst>
                                      </p:cBhvr>
                                      <p:tavLst>
                                        <p:tav tm="0">
                                          <p:val>
                                            <p:fltVal val="0"/>
                                          </p:val>
                                        </p:tav>
                                        <p:tav tm="100000">
                                          <p:val>
                                            <p:strVal val="#ppt_w"/>
                                          </p:val>
                                        </p:tav>
                                      </p:tavLst>
                                    </p:anim>
                                    <p:anim calcmode="lin" valueType="num">
                                      <p:cBhvr>
                                        <p:cTn id="50" dur="1000" fill="hold"/>
                                        <p:tgtEl>
                                          <p:spTgt spid="24"/>
                                        </p:tgtEl>
                                        <p:attrNameLst>
                                          <p:attrName>ppt_h</p:attrName>
                                        </p:attrNameLst>
                                      </p:cBhvr>
                                      <p:tavLst>
                                        <p:tav tm="0">
                                          <p:val>
                                            <p:fltVal val="0"/>
                                          </p:val>
                                        </p:tav>
                                        <p:tav tm="100000">
                                          <p:val>
                                            <p:strVal val="#ppt_h"/>
                                          </p:val>
                                        </p:tav>
                                      </p:tavLst>
                                    </p:anim>
                                    <p:anim calcmode="lin" valueType="num">
                                      <p:cBhvr>
                                        <p:cTn id="51" dur="1000" fill="hold"/>
                                        <p:tgtEl>
                                          <p:spTgt spid="24"/>
                                        </p:tgtEl>
                                        <p:attrNameLst>
                                          <p:attrName>style.rotation</p:attrName>
                                        </p:attrNameLst>
                                      </p:cBhvr>
                                      <p:tavLst>
                                        <p:tav tm="0">
                                          <p:val>
                                            <p:fltVal val="90"/>
                                          </p:val>
                                        </p:tav>
                                        <p:tav tm="100000">
                                          <p:val>
                                            <p:fltVal val="0"/>
                                          </p:val>
                                        </p:tav>
                                      </p:tavLst>
                                    </p:anim>
                                    <p:animEffect transition="in" filter="fade">
                                      <p:cBhvr>
                                        <p:cTn id="52" dur="1000"/>
                                        <p:tgtEl>
                                          <p:spTgt spid="24"/>
                                        </p:tgtEl>
                                      </p:cBhvr>
                                    </p:animEffect>
                                  </p:childTnLst>
                                </p:cTn>
                              </p:par>
                              <p:par>
                                <p:cTn id="53" presetID="31" presetClass="entr" presetSubtype="0" fill="hold" nodeType="with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p:cTn id="55" dur="1000" fill="hold"/>
                                        <p:tgtEl>
                                          <p:spTgt spid="23"/>
                                        </p:tgtEl>
                                        <p:attrNameLst>
                                          <p:attrName>ppt_w</p:attrName>
                                        </p:attrNameLst>
                                      </p:cBhvr>
                                      <p:tavLst>
                                        <p:tav tm="0">
                                          <p:val>
                                            <p:fltVal val="0"/>
                                          </p:val>
                                        </p:tav>
                                        <p:tav tm="100000">
                                          <p:val>
                                            <p:strVal val="#ppt_w"/>
                                          </p:val>
                                        </p:tav>
                                      </p:tavLst>
                                    </p:anim>
                                    <p:anim calcmode="lin" valueType="num">
                                      <p:cBhvr>
                                        <p:cTn id="56" dur="1000" fill="hold"/>
                                        <p:tgtEl>
                                          <p:spTgt spid="23"/>
                                        </p:tgtEl>
                                        <p:attrNameLst>
                                          <p:attrName>ppt_h</p:attrName>
                                        </p:attrNameLst>
                                      </p:cBhvr>
                                      <p:tavLst>
                                        <p:tav tm="0">
                                          <p:val>
                                            <p:fltVal val="0"/>
                                          </p:val>
                                        </p:tav>
                                        <p:tav tm="100000">
                                          <p:val>
                                            <p:strVal val="#ppt_h"/>
                                          </p:val>
                                        </p:tav>
                                      </p:tavLst>
                                    </p:anim>
                                    <p:anim calcmode="lin" valueType="num">
                                      <p:cBhvr>
                                        <p:cTn id="57" dur="1000" fill="hold"/>
                                        <p:tgtEl>
                                          <p:spTgt spid="23"/>
                                        </p:tgtEl>
                                        <p:attrNameLst>
                                          <p:attrName>style.rotation</p:attrName>
                                        </p:attrNameLst>
                                      </p:cBhvr>
                                      <p:tavLst>
                                        <p:tav tm="0">
                                          <p:val>
                                            <p:fltVal val="90"/>
                                          </p:val>
                                        </p:tav>
                                        <p:tav tm="100000">
                                          <p:val>
                                            <p:fltVal val="0"/>
                                          </p:val>
                                        </p:tav>
                                      </p:tavLst>
                                    </p:anim>
                                    <p:animEffect transition="in" filter="fade">
                                      <p:cBhvr>
                                        <p:cTn id="58"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53" presetClass="exit" presetSubtype="32" fill="hold" nodeType="clickEffect">
                                  <p:stCondLst>
                                    <p:cond delay="0"/>
                                  </p:stCondLst>
                                  <p:childTnLst>
                                    <p:anim calcmode="lin" valueType="num">
                                      <p:cBhvr>
                                        <p:cTn id="63" dur="500"/>
                                        <p:tgtEl>
                                          <p:spTgt spid="15"/>
                                        </p:tgtEl>
                                        <p:attrNameLst>
                                          <p:attrName>ppt_w</p:attrName>
                                        </p:attrNameLst>
                                      </p:cBhvr>
                                      <p:tavLst>
                                        <p:tav tm="0">
                                          <p:val>
                                            <p:strVal val="ppt_w"/>
                                          </p:val>
                                        </p:tav>
                                        <p:tav tm="100000">
                                          <p:val>
                                            <p:fltVal val="0"/>
                                          </p:val>
                                        </p:tav>
                                      </p:tavLst>
                                    </p:anim>
                                    <p:anim calcmode="lin" valueType="num">
                                      <p:cBhvr>
                                        <p:cTn id="64" dur="500"/>
                                        <p:tgtEl>
                                          <p:spTgt spid="15"/>
                                        </p:tgtEl>
                                        <p:attrNameLst>
                                          <p:attrName>ppt_h</p:attrName>
                                        </p:attrNameLst>
                                      </p:cBhvr>
                                      <p:tavLst>
                                        <p:tav tm="0">
                                          <p:val>
                                            <p:strVal val="ppt_h"/>
                                          </p:val>
                                        </p:tav>
                                        <p:tav tm="100000">
                                          <p:val>
                                            <p:fltVal val="0"/>
                                          </p:val>
                                        </p:tav>
                                      </p:tavLst>
                                    </p:anim>
                                    <p:animEffect transition="out" filter="fade">
                                      <p:cBhvr>
                                        <p:cTn id="65" dur="500"/>
                                        <p:tgtEl>
                                          <p:spTgt spid="15"/>
                                        </p:tgtEl>
                                      </p:cBhvr>
                                    </p:animEffect>
                                    <p:set>
                                      <p:cBhvr>
                                        <p:cTn id="66"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53" presetClass="exit" presetSubtype="32" fill="hold" nodeType="clickEffect">
                                  <p:stCondLst>
                                    <p:cond delay="0"/>
                                  </p:stCondLst>
                                  <p:childTnLst>
                                    <p:anim calcmode="lin" valueType="num">
                                      <p:cBhvr>
                                        <p:cTn id="71" dur="500"/>
                                        <p:tgtEl>
                                          <p:spTgt spid="16"/>
                                        </p:tgtEl>
                                        <p:attrNameLst>
                                          <p:attrName>ppt_w</p:attrName>
                                        </p:attrNameLst>
                                      </p:cBhvr>
                                      <p:tavLst>
                                        <p:tav tm="0">
                                          <p:val>
                                            <p:strVal val="ppt_w"/>
                                          </p:val>
                                        </p:tav>
                                        <p:tav tm="100000">
                                          <p:val>
                                            <p:fltVal val="0"/>
                                          </p:val>
                                        </p:tav>
                                      </p:tavLst>
                                    </p:anim>
                                    <p:anim calcmode="lin" valueType="num">
                                      <p:cBhvr>
                                        <p:cTn id="72" dur="500"/>
                                        <p:tgtEl>
                                          <p:spTgt spid="16"/>
                                        </p:tgtEl>
                                        <p:attrNameLst>
                                          <p:attrName>ppt_h</p:attrName>
                                        </p:attrNameLst>
                                      </p:cBhvr>
                                      <p:tavLst>
                                        <p:tav tm="0">
                                          <p:val>
                                            <p:strVal val="ppt_h"/>
                                          </p:val>
                                        </p:tav>
                                        <p:tav tm="100000">
                                          <p:val>
                                            <p:fltVal val="0"/>
                                          </p:val>
                                        </p:tav>
                                      </p:tavLst>
                                    </p:anim>
                                    <p:animEffect transition="out" filter="fade">
                                      <p:cBhvr>
                                        <p:cTn id="73" dur="500"/>
                                        <p:tgtEl>
                                          <p:spTgt spid="16"/>
                                        </p:tgtEl>
                                      </p:cBhvr>
                                    </p:animEffect>
                                    <p:set>
                                      <p:cBhvr>
                                        <p:cTn id="74"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5" restart="whenNotActive" fill="hold" evtFilter="cancelBubble" nodeType="interactiveSeq">
                <p:stCondLst>
                  <p:cond evt="onClick" delay="0">
                    <p:tgtEl>
                      <p:spTgt spid="17"/>
                    </p:tgtEl>
                  </p:cond>
                </p:stCondLst>
                <p:endSync evt="end" delay="0">
                  <p:rtn val="all"/>
                </p:endSync>
                <p:childTnLst>
                  <p:par>
                    <p:cTn id="76" fill="hold">
                      <p:stCondLst>
                        <p:cond delay="0"/>
                      </p:stCondLst>
                      <p:childTnLst>
                        <p:par>
                          <p:cTn id="77" fill="hold">
                            <p:stCondLst>
                              <p:cond delay="0"/>
                            </p:stCondLst>
                            <p:childTnLst>
                              <p:par>
                                <p:cTn id="78" presetID="53" presetClass="exit" presetSubtype="32" fill="hold" nodeType="clickEffect">
                                  <p:stCondLst>
                                    <p:cond delay="0"/>
                                  </p:stCondLst>
                                  <p:childTnLst>
                                    <p:anim calcmode="lin" valueType="num">
                                      <p:cBhvr>
                                        <p:cTn id="79" dur="500"/>
                                        <p:tgtEl>
                                          <p:spTgt spid="17"/>
                                        </p:tgtEl>
                                        <p:attrNameLst>
                                          <p:attrName>ppt_w</p:attrName>
                                        </p:attrNameLst>
                                      </p:cBhvr>
                                      <p:tavLst>
                                        <p:tav tm="0">
                                          <p:val>
                                            <p:strVal val="ppt_w"/>
                                          </p:val>
                                        </p:tav>
                                        <p:tav tm="100000">
                                          <p:val>
                                            <p:fltVal val="0"/>
                                          </p:val>
                                        </p:tav>
                                      </p:tavLst>
                                    </p:anim>
                                    <p:anim calcmode="lin" valueType="num">
                                      <p:cBhvr>
                                        <p:cTn id="80" dur="500"/>
                                        <p:tgtEl>
                                          <p:spTgt spid="17"/>
                                        </p:tgtEl>
                                        <p:attrNameLst>
                                          <p:attrName>ppt_h</p:attrName>
                                        </p:attrNameLst>
                                      </p:cBhvr>
                                      <p:tavLst>
                                        <p:tav tm="0">
                                          <p:val>
                                            <p:strVal val="ppt_h"/>
                                          </p:val>
                                        </p:tav>
                                        <p:tav tm="100000">
                                          <p:val>
                                            <p:fltVal val="0"/>
                                          </p:val>
                                        </p:tav>
                                      </p:tavLst>
                                    </p:anim>
                                    <p:animEffect transition="out" filter="fade">
                                      <p:cBhvr>
                                        <p:cTn id="81" dur="500"/>
                                        <p:tgtEl>
                                          <p:spTgt spid="17"/>
                                        </p:tgtEl>
                                      </p:cBhvr>
                                    </p:animEffect>
                                    <p:set>
                                      <p:cBhvr>
                                        <p:cTn id="8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 name="Group 214">
            <a:extLst>
              <a:ext uri="{FF2B5EF4-FFF2-40B4-BE49-F238E27FC236}">
                <a16:creationId xmlns:a16="http://schemas.microsoft.com/office/drawing/2014/main" id="{752DE730-BCF3-BA8A-5D58-FA6B371B6B5D}"/>
              </a:ext>
            </a:extLst>
          </p:cNvPr>
          <p:cNvGrpSpPr/>
          <p:nvPr/>
        </p:nvGrpSpPr>
        <p:grpSpPr>
          <a:xfrm>
            <a:off x="-693571" y="150873"/>
            <a:ext cx="13579140" cy="2481393"/>
            <a:chOff x="-693571" y="150873"/>
            <a:chExt cx="13579140" cy="2481393"/>
          </a:xfrm>
        </p:grpSpPr>
        <p:sp>
          <p:nvSpPr>
            <p:cNvPr id="14" name="Rectangle 13">
              <a:extLst>
                <a:ext uri="{FF2B5EF4-FFF2-40B4-BE49-F238E27FC236}">
                  <a16:creationId xmlns:a16="http://schemas.microsoft.com/office/drawing/2014/main" id="{18AADB9A-A95C-884C-5CCA-1ABEC885DA5C}"/>
                </a:ext>
              </a:extLst>
            </p:cNvPr>
            <p:cNvSpPr/>
            <p:nvPr/>
          </p:nvSpPr>
          <p:spPr>
            <a:xfrm>
              <a:off x="-693571" y="258857"/>
              <a:ext cx="13579140" cy="1719865"/>
            </a:xfrm>
            <a:prstGeom prst="rect">
              <a:avLst/>
            </a:prstGeom>
            <a:solidFill>
              <a:srgbClr val="92D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598F94FB-0DF1-8F15-172B-E40A0E96B477}"/>
                </a:ext>
              </a:extLst>
            </p:cNvPr>
            <p:cNvSpPr txBox="1"/>
            <p:nvPr/>
          </p:nvSpPr>
          <p:spPr>
            <a:xfrm>
              <a:off x="1633591" y="260055"/>
              <a:ext cx="10456394" cy="146423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Muốn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thực</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hiện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phép</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tính</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chia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với</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số</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có</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một</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chữ</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số</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ta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thực</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hiện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tính</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từ</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bên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nào</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endPar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16" name="Picture 15">
              <a:hlinkClick r:id="rId5" action="ppaction://hlinksldjump"/>
              <a:extLst>
                <a:ext uri="{FF2B5EF4-FFF2-40B4-BE49-F238E27FC236}">
                  <a16:creationId xmlns:a16="http://schemas.microsoft.com/office/drawing/2014/main" id="{AB47D43D-1950-51ED-D4A8-373F8D7BC334}"/>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37857" y="150873"/>
              <a:ext cx="2164532" cy="2481393"/>
            </a:xfrm>
            <a:prstGeom prst="rect">
              <a:avLst/>
            </a:prstGeom>
          </p:spPr>
        </p:pic>
      </p:grpSp>
      <p:grpSp>
        <p:nvGrpSpPr>
          <p:cNvPr id="211" name="Group 210">
            <a:extLst>
              <a:ext uri="{FF2B5EF4-FFF2-40B4-BE49-F238E27FC236}">
                <a16:creationId xmlns:a16="http://schemas.microsoft.com/office/drawing/2014/main" id="{E678A712-A920-F12A-1FD7-4F015E49E559}"/>
              </a:ext>
            </a:extLst>
          </p:cNvPr>
          <p:cNvGrpSpPr/>
          <p:nvPr/>
        </p:nvGrpSpPr>
        <p:grpSpPr>
          <a:xfrm>
            <a:off x="1528368" y="4422840"/>
            <a:ext cx="8546543" cy="1364750"/>
            <a:chOff x="2098496" y="3659454"/>
            <a:chExt cx="8546543" cy="1198789"/>
          </a:xfrm>
        </p:grpSpPr>
        <p:sp>
          <p:nvSpPr>
            <p:cNvPr id="205" name="Rectangle: Rounded Corners 204">
              <a:extLst>
                <a:ext uri="{FF2B5EF4-FFF2-40B4-BE49-F238E27FC236}">
                  <a16:creationId xmlns:a16="http://schemas.microsoft.com/office/drawing/2014/main" id="{D4A8AEE6-652F-5802-872D-B0BE9615D12B}"/>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164" name="Google Shape;282;p27">
              <a:extLst>
                <a:ext uri="{FF2B5EF4-FFF2-40B4-BE49-F238E27FC236}">
                  <a16:creationId xmlns:a16="http://schemas.microsoft.com/office/drawing/2014/main" id="{94BD5A3D-3A11-5F33-2C76-24C5AE85503F}"/>
                </a:ext>
              </a:extLst>
            </p:cNvPr>
            <p:cNvGrpSpPr/>
            <p:nvPr/>
          </p:nvGrpSpPr>
          <p:grpSpPr>
            <a:xfrm rot="-488383">
              <a:off x="2098496" y="3659454"/>
              <a:ext cx="1094690" cy="1171482"/>
              <a:chOff x="2769810" y="1396779"/>
              <a:chExt cx="508124" cy="605419"/>
            </a:xfrm>
          </p:grpSpPr>
          <p:sp>
            <p:nvSpPr>
              <p:cNvPr id="165" name="Google Shape;283;p27">
                <a:extLst>
                  <a:ext uri="{FF2B5EF4-FFF2-40B4-BE49-F238E27FC236}">
                    <a16:creationId xmlns:a16="http://schemas.microsoft.com/office/drawing/2014/main" id="{D141B7AC-D6BF-37F9-3C64-28EB37B5C7AA}"/>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6" name="Google Shape;284;p27">
                <a:extLst>
                  <a:ext uri="{FF2B5EF4-FFF2-40B4-BE49-F238E27FC236}">
                    <a16:creationId xmlns:a16="http://schemas.microsoft.com/office/drawing/2014/main"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7" name="Google Shape;285;p27">
                <a:extLst>
                  <a:ext uri="{FF2B5EF4-FFF2-40B4-BE49-F238E27FC236}">
                    <a16:creationId xmlns:a16="http://schemas.microsoft.com/office/drawing/2014/main"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8" name="Google Shape;286;p27">
                <a:extLst>
                  <a:ext uri="{FF2B5EF4-FFF2-40B4-BE49-F238E27FC236}">
                    <a16:creationId xmlns:a16="http://schemas.microsoft.com/office/drawing/2014/main" id="{CED07893-5A17-D638-247E-236164C445D6}"/>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9" name="Google Shape;287;p27">
                <a:extLst>
                  <a:ext uri="{FF2B5EF4-FFF2-40B4-BE49-F238E27FC236}">
                    <a16:creationId xmlns:a16="http://schemas.microsoft.com/office/drawing/2014/main"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0" name="Google Shape;288;p27">
                <a:extLst>
                  <a:ext uri="{FF2B5EF4-FFF2-40B4-BE49-F238E27FC236}">
                    <a16:creationId xmlns:a16="http://schemas.microsoft.com/office/drawing/2014/main"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1" name="Google Shape;289;p27">
                <a:extLst>
                  <a:ext uri="{FF2B5EF4-FFF2-40B4-BE49-F238E27FC236}">
                    <a16:creationId xmlns:a16="http://schemas.microsoft.com/office/drawing/2014/main"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2" name="Google Shape;290;p27">
                <a:extLst>
                  <a:ext uri="{FF2B5EF4-FFF2-40B4-BE49-F238E27FC236}">
                    <a16:creationId xmlns:a16="http://schemas.microsoft.com/office/drawing/2014/main"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3" name="Google Shape;291;p27">
                <a:extLst>
                  <a:ext uri="{FF2B5EF4-FFF2-40B4-BE49-F238E27FC236}">
                    <a16:creationId xmlns:a16="http://schemas.microsoft.com/office/drawing/2014/main"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4" name="Google Shape;292;p27">
                <a:extLst>
                  <a:ext uri="{FF2B5EF4-FFF2-40B4-BE49-F238E27FC236}">
                    <a16:creationId xmlns:a16="http://schemas.microsoft.com/office/drawing/2014/main" id="{2F46DFF8-1F08-9883-1DE9-7D923FBED3F9}"/>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07" name="TextBox 206">
              <a:extLst>
                <a:ext uri="{FF2B5EF4-FFF2-40B4-BE49-F238E27FC236}">
                  <a16:creationId xmlns:a16="http://schemas.microsoft.com/office/drawing/2014/main" id="{24AC993B-554E-CC2D-0060-47F597751116}"/>
                </a:ext>
              </a:extLst>
            </p:cNvPr>
            <p:cNvSpPr txBox="1"/>
            <p:nvPr/>
          </p:nvSpPr>
          <p:spPr>
            <a:xfrm>
              <a:off x="3097571" y="3935286"/>
              <a:ext cx="7376845" cy="747775"/>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Từ</a:t>
              </a:r>
              <a:r>
                <a:rPr kumimoji="0" lang="en-US"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bên</a:t>
              </a:r>
              <a:r>
                <a:rPr kumimoji="0" lang="en-US"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phải</a:t>
              </a:r>
              <a:r>
                <a:rPr kumimoji="0" lang="en-US" sz="4400" b="1" i="0" u="none" strike="noStrike" kern="1200" cap="none" spc="0" normalizeH="0" baseline="0" noProof="0">
                  <a:ln>
                    <a:noFill/>
                  </a:ln>
                  <a:solidFill>
                    <a:srgbClr val="70AD47">
                      <a:lumMod val="50000"/>
                    </a:srgbClr>
                  </a:solidFill>
                  <a:effectLst/>
                  <a:uLnTx/>
                  <a:uFillTx/>
                  <a:latin typeface="Cambria" panose="02040503050406030204" pitchFamily="18" charset="0"/>
                  <a:ea typeface="Cambria" panose="02040503050406030204" pitchFamily="18" charset="0"/>
                </a:rPr>
                <a:t> sang </a:t>
              </a:r>
              <a:r>
                <a:rPr kumimoji="0" lang="en-US"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bên</a:t>
              </a:r>
              <a:r>
                <a:rPr kumimoji="0" lang="en-US"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trái</a:t>
              </a:r>
              <a:endParaRPr kumimoji="0" lang="vi-V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210" name="Group 209">
            <a:extLst>
              <a:ext uri="{FF2B5EF4-FFF2-40B4-BE49-F238E27FC236}">
                <a16:creationId xmlns:a16="http://schemas.microsoft.com/office/drawing/2014/main" id="{1F27C772-953E-D932-D4B0-B43A2F14DBBA}"/>
              </a:ext>
            </a:extLst>
          </p:cNvPr>
          <p:cNvGrpSpPr/>
          <p:nvPr/>
        </p:nvGrpSpPr>
        <p:grpSpPr>
          <a:xfrm>
            <a:off x="2808020" y="2130585"/>
            <a:ext cx="8819884" cy="1507248"/>
            <a:chOff x="1861723" y="2134893"/>
            <a:chExt cx="8819884" cy="1270717"/>
          </a:xfrm>
        </p:grpSpPr>
        <p:sp>
          <p:nvSpPr>
            <p:cNvPr id="204" name="Rectangle: Rounded Corners 203">
              <a:extLst>
                <a:ext uri="{FF2B5EF4-FFF2-40B4-BE49-F238E27FC236}">
                  <a16:creationId xmlns:a16="http://schemas.microsoft.com/office/drawing/2014/main" id="{9A41D3E4-6944-A4B9-7BE4-E0C1E2FE9939}"/>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133" name="Google Shape;438;p31">
              <a:extLst>
                <a:ext uri="{FF2B5EF4-FFF2-40B4-BE49-F238E27FC236}">
                  <a16:creationId xmlns:a16="http://schemas.microsoft.com/office/drawing/2014/main" id="{503C3DB9-F09C-22B9-75F4-9F7C17600536}"/>
                </a:ext>
              </a:extLst>
            </p:cNvPr>
            <p:cNvGrpSpPr/>
            <p:nvPr/>
          </p:nvGrpSpPr>
          <p:grpSpPr>
            <a:xfrm>
              <a:off x="1861723" y="2134893"/>
              <a:ext cx="1371125" cy="1248645"/>
              <a:chOff x="1702688" y="1359262"/>
              <a:chExt cx="519674" cy="648887"/>
            </a:xfrm>
          </p:grpSpPr>
          <p:sp>
            <p:nvSpPr>
              <p:cNvPr id="134" name="Google Shape;439;p31">
                <a:extLst>
                  <a:ext uri="{FF2B5EF4-FFF2-40B4-BE49-F238E27FC236}">
                    <a16:creationId xmlns:a16="http://schemas.microsoft.com/office/drawing/2014/main"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5" name="Google Shape;440;p31">
                <a:extLst>
                  <a:ext uri="{FF2B5EF4-FFF2-40B4-BE49-F238E27FC236}">
                    <a16:creationId xmlns:a16="http://schemas.microsoft.com/office/drawing/2014/main"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6" name="Google Shape;441;p31">
                <a:extLst>
                  <a:ext uri="{FF2B5EF4-FFF2-40B4-BE49-F238E27FC236}">
                    <a16:creationId xmlns:a16="http://schemas.microsoft.com/office/drawing/2014/main"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7" name="Google Shape;442;p31">
                <a:extLst>
                  <a:ext uri="{FF2B5EF4-FFF2-40B4-BE49-F238E27FC236}">
                    <a16:creationId xmlns:a16="http://schemas.microsoft.com/office/drawing/2014/main"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8" name="Google Shape;443;p31">
                <a:extLst>
                  <a:ext uri="{FF2B5EF4-FFF2-40B4-BE49-F238E27FC236}">
                    <a16:creationId xmlns:a16="http://schemas.microsoft.com/office/drawing/2014/main"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9" name="Google Shape;444;p31">
                <a:extLst>
                  <a:ext uri="{FF2B5EF4-FFF2-40B4-BE49-F238E27FC236}">
                    <a16:creationId xmlns:a16="http://schemas.microsoft.com/office/drawing/2014/main"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0" name="Google Shape;445;p31">
                <a:extLst>
                  <a:ext uri="{FF2B5EF4-FFF2-40B4-BE49-F238E27FC236}">
                    <a16:creationId xmlns:a16="http://schemas.microsoft.com/office/drawing/2014/main"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1" name="Google Shape;446;p31">
                <a:extLst>
                  <a:ext uri="{FF2B5EF4-FFF2-40B4-BE49-F238E27FC236}">
                    <a16:creationId xmlns:a16="http://schemas.microsoft.com/office/drawing/2014/main"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2" name="Google Shape;447;p31">
                <a:extLst>
                  <a:ext uri="{FF2B5EF4-FFF2-40B4-BE49-F238E27FC236}">
                    <a16:creationId xmlns:a16="http://schemas.microsoft.com/office/drawing/2014/main"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3" name="Google Shape;448;p31">
                <a:extLst>
                  <a:ext uri="{FF2B5EF4-FFF2-40B4-BE49-F238E27FC236}">
                    <a16:creationId xmlns:a16="http://schemas.microsoft.com/office/drawing/2014/main"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4" name="Google Shape;449;p31">
                <a:extLst>
                  <a:ext uri="{FF2B5EF4-FFF2-40B4-BE49-F238E27FC236}">
                    <a16:creationId xmlns:a16="http://schemas.microsoft.com/office/drawing/2014/main"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5" name="Google Shape;450;p31">
                <a:extLst>
                  <a:ext uri="{FF2B5EF4-FFF2-40B4-BE49-F238E27FC236}">
                    <a16:creationId xmlns:a16="http://schemas.microsoft.com/office/drawing/2014/main"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6" name="Google Shape;451;p31">
                <a:extLst>
                  <a:ext uri="{FF2B5EF4-FFF2-40B4-BE49-F238E27FC236}">
                    <a16:creationId xmlns:a16="http://schemas.microsoft.com/office/drawing/2014/main"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7" name="Google Shape;452;p31">
                <a:extLst>
                  <a:ext uri="{FF2B5EF4-FFF2-40B4-BE49-F238E27FC236}">
                    <a16:creationId xmlns:a16="http://schemas.microsoft.com/office/drawing/2014/main" id="{DE1E5802-97F3-F4D7-A100-61B18AD9A1F4}"/>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8" name="Google Shape;453;p31">
                <a:extLst>
                  <a:ext uri="{FF2B5EF4-FFF2-40B4-BE49-F238E27FC236}">
                    <a16:creationId xmlns:a16="http://schemas.microsoft.com/office/drawing/2014/main" id="{53E8A02F-AD11-63C3-55AC-CDBE275D9A9A}"/>
                  </a:ext>
                </a:extLst>
              </p:cNvPr>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08" name="TextBox 207">
              <a:extLst>
                <a:ext uri="{FF2B5EF4-FFF2-40B4-BE49-F238E27FC236}">
                  <a16:creationId xmlns:a16="http://schemas.microsoft.com/office/drawing/2014/main" id="{F80F56AF-4931-0BED-1F77-B3545920AC09}"/>
                </a:ext>
              </a:extLst>
            </p:cNvPr>
            <p:cNvSpPr txBox="1"/>
            <p:nvPr/>
          </p:nvSpPr>
          <p:spPr>
            <a:xfrm>
              <a:off x="3245559" y="2523340"/>
              <a:ext cx="6534364" cy="660287"/>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Từ</a:t>
              </a:r>
              <a:r>
                <a:rPr kumimoji="0" lang="en-US"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bên</a:t>
              </a:r>
              <a:r>
                <a:rPr kumimoji="0" lang="en-US"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trái</a:t>
              </a:r>
              <a:r>
                <a:rPr kumimoji="0" lang="en-US"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sang </a:t>
              </a: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bên</a:t>
              </a:r>
              <a:r>
                <a:rPr kumimoji="0" lang="en-US"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phải</a:t>
              </a:r>
              <a:endParaRPr kumimoji="0" lang="vi-VN"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149" name="Google Shape;1408;p39">
            <a:extLst>
              <a:ext uri="{FF2B5EF4-FFF2-40B4-BE49-F238E27FC236}">
                <a16:creationId xmlns:a16="http://schemas.microsoft.com/office/drawing/2014/main" id="{AC3EB7E7-6058-FACE-2896-CBF8EFA4941E}"/>
              </a:ext>
            </a:extLst>
          </p:cNvPr>
          <p:cNvGrpSpPr/>
          <p:nvPr/>
        </p:nvGrpSpPr>
        <p:grpSpPr>
          <a:xfrm flipH="1">
            <a:off x="10386246" y="2182353"/>
            <a:ext cx="1805754" cy="1610631"/>
            <a:chOff x="2178000" y="1370575"/>
            <a:chExt cx="1417475" cy="1417450"/>
          </a:xfrm>
        </p:grpSpPr>
        <p:sp>
          <p:nvSpPr>
            <p:cNvPr id="150"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1"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2"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3"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4"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5"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6"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7"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8"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9"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0"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1"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2"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3"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14" name="Google Shape;118;p4">
            <a:extLst>
              <a:ext uri="{FF2B5EF4-FFF2-40B4-BE49-F238E27FC236}">
                <a16:creationId xmlns:a16="http://schemas.microsoft.com/office/drawing/2014/main" id="{488F3532-9D55-1B46-E972-02247F9E28B9}"/>
              </a:ext>
            </a:extLst>
          </p:cNvPr>
          <p:cNvSpPr/>
          <p:nvPr/>
        </p:nvSpPr>
        <p:spPr>
          <a:xfrm rot="19980337">
            <a:off x="9045549" y="4341591"/>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05837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15"/>
                                        </p:tgtEl>
                                        <p:attrNameLst>
                                          <p:attrName>style.visibility</p:attrName>
                                        </p:attrNameLst>
                                      </p:cBhvr>
                                      <p:to>
                                        <p:strVal val="visible"/>
                                      </p:to>
                                    </p:set>
                                    <p:anim calcmode="lin" valueType="num">
                                      <p:cBhvr>
                                        <p:cTn id="7" dur="1000" fill="hold"/>
                                        <p:tgtEl>
                                          <p:spTgt spid="215"/>
                                        </p:tgtEl>
                                        <p:attrNameLst>
                                          <p:attrName>ppt_w</p:attrName>
                                        </p:attrNameLst>
                                      </p:cBhvr>
                                      <p:tavLst>
                                        <p:tav tm="0">
                                          <p:val>
                                            <p:strVal val="#ppt_w+.3"/>
                                          </p:val>
                                        </p:tav>
                                        <p:tav tm="100000">
                                          <p:val>
                                            <p:strVal val="#ppt_w"/>
                                          </p:val>
                                        </p:tav>
                                      </p:tavLst>
                                    </p:anim>
                                    <p:anim calcmode="lin" valueType="num">
                                      <p:cBhvr>
                                        <p:cTn id="8" dur="1000" fill="hold"/>
                                        <p:tgtEl>
                                          <p:spTgt spid="215"/>
                                        </p:tgtEl>
                                        <p:attrNameLst>
                                          <p:attrName>ppt_h</p:attrName>
                                        </p:attrNameLst>
                                      </p:cBhvr>
                                      <p:tavLst>
                                        <p:tav tm="0">
                                          <p:val>
                                            <p:strVal val="#ppt_h"/>
                                          </p:val>
                                        </p:tav>
                                        <p:tav tm="100000">
                                          <p:val>
                                            <p:strVal val="#ppt_h"/>
                                          </p:val>
                                        </p:tav>
                                      </p:tavLst>
                                    </p:anim>
                                    <p:animEffect transition="in" filter="fade">
                                      <p:cBhvr>
                                        <p:cTn id="9" dur="1000"/>
                                        <p:tgtEl>
                                          <p:spTgt spid="215"/>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500" fill="hold"/>
                                        <p:tgtEl>
                                          <p:spTgt spid="210"/>
                                        </p:tgtEl>
                                        <p:attrNameLst>
                                          <p:attrName>ppt_w</p:attrName>
                                        </p:attrNameLst>
                                      </p:cBhvr>
                                      <p:tavLst>
                                        <p:tav tm="0">
                                          <p:val>
                                            <p:fltVal val="0"/>
                                          </p:val>
                                        </p:tav>
                                        <p:tav tm="100000">
                                          <p:val>
                                            <p:strVal val="#ppt_w"/>
                                          </p:val>
                                        </p:tav>
                                      </p:tavLst>
                                    </p:anim>
                                    <p:anim calcmode="lin" valueType="num">
                                      <p:cBhvr>
                                        <p:cTn id="14" dur="500" fill="hold"/>
                                        <p:tgtEl>
                                          <p:spTgt spid="210"/>
                                        </p:tgtEl>
                                        <p:attrNameLst>
                                          <p:attrName>ppt_h</p:attrName>
                                        </p:attrNameLst>
                                      </p:cBhvr>
                                      <p:tavLst>
                                        <p:tav tm="0">
                                          <p:val>
                                            <p:fltVal val="0"/>
                                          </p:val>
                                        </p:tav>
                                        <p:tav tm="100000">
                                          <p:val>
                                            <p:strVal val="#ppt_h"/>
                                          </p:val>
                                        </p:tav>
                                      </p:tavLst>
                                    </p:anim>
                                    <p:animEffect transition="in" filter="fade">
                                      <p:cBhvr>
                                        <p:cTn id="15" dur="500"/>
                                        <p:tgtEl>
                                          <p:spTgt spid="210"/>
                                        </p:tgtEl>
                                      </p:cBhvr>
                                    </p:animEffect>
                                  </p:childTnLst>
                                </p:cTn>
                              </p:par>
                              <p:par>
                                <p:cTn id="16" presetID="53" presetClass="entr" presetSubtype="16" fill="hold" nodeType="withEffect">
                                  <p:stCondLst>
                                    <p:cond delay="0"/>
                                  </p:stCondLst>
                                  <p:childTnLst>
                                    <p:set>
                                      <p:cBhvr>
                                        <p:cTn id="17" dur="1" fill="hold">
                                          <p:stCondLst>
                                            <p:cond delay="0"/>
                                          </p:stCondLst>
                                        </p:cTn>
                                        <p:tgtEl>
                                          <p:spTgt spid="211"/>
                                        </p:tgtEl>
                                        <p:attrNameLst>
                                          <p:attrName>style.visibility</p:attrName>
                                        </p:attrNameLst>
                                      </p:cBhvr>
                                      <p:to>
                                        <p:strVal val="visible"/>
                                      </p:to>
                                    </p:set>
                                    <p:anim calcmode="lin" valueType="num">
                                      <p:cBhvr>
                                        <p:cTn id="18" dur="500" fill="hold"/>
                                        <p:tgtEl>
                                          <p:spTgt spid="211"/>
                                        </p:tgtEl>
                                        <p:attrNameLst>
                                          <p:attrName>ppt_w</p:attrName>
                                        </p:attrNameLst>
                                      </p:cBhvr>
                                      <p:tavLst>
                                        <p:tav tm="0">
                                          <p:val>
                                            <p:fltVal val="0"/>
                                          </p:val>
                                        </p:tav>
                                        <p:tav tm="100000">
                                          <p:val>
                                            <p:strVal val="#ppt_w"/>
                                          </p:val>
                                        </p:tav>
                                      </p:tavLst>
                                    </p:anim>
                                    <p:anim calcmode="lin" valueType="num">
                                      <p:cBhvr>
                                        <p:cTn id="19" dur="500" fill="hold"/>
                                        <p:tgtEl>
                                          <p:spTgt spid="211"/>
                                        </p:tgtEl>
                                        <p:attrNameLst>
                                          <p:attrName>ppt_h</p:attrName>
                                        </p:attrNameLst>
                                      </p:cBhvr>
                                      <p:tavLst>
                                        <p:tav tm="0">
                                          <p:val>
                                            <p:fltVal val="0"/>
                                          </p:val>
                                        </p:tav>
                                        <p:tav tm="100000">
                                          <p:val>
                                            <p:strVal val="#ppt_h"/>
                                          </p:val>
                                        </p:tav>
                                      </p:tavLst>
                                    </p:anim>
                                    <p:animEffect transition="in" filter="fade">
                                      <p:cBhvr>
                                        <p:cTn id="20" dur="500"/>
                                        <p:tgtEl>
                                          <p:spTgt spid="2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10"/>
                    </p:tgtEl>
                  </p:cond>
                </p:stCondLst>
                <p:endSync evt="end" delay="0">
                  <p:rtn val="all"/>
                </p:endSync>
                <p:childTnLst>
                  <p:par>
                    <p:cTn id="22" fill="hold">
                      <p:stCondLst>
                        <p:cond delay="0"/>
                      </p:stCondLst>
                      <p:childTnLst>
                        <p:par>
                          <p:cTn id="23" fill="hold">
                            <p:stCondLst>
                              <p:cond delay="0"/>
                            </p:stCondLst>
                            <p:childTnLst>
                              <p:par>
                                <p:cTn id="24" presetID="37" presetClass="entr" presetSubtype="0" fill="hold" nodeType="clickEffect">
                                  <p:stCondLst>
                                    <p:cond delay="0"/>
                                  </p:stCondLst>
                                  <p:childTnLst>
                                    <p:set>
                                      <p:cBhvr>
                                        <p:cTn id="25" dur="1" fill="hold">
                                          <p:stCondLst>
                                            <p:cond delay="0"/>
                                          </p:stCondLst>
                                        </p:cTn>
                                        <p:tgtEl>
                                          <p:spTgt spid="149"/>
                                        </p:tgtEl>
                                        <p:attrNameLst>
                                          <p:attrName>style.visibility</p:attrName>
                                        </p:attrNameLst>
                                      </p:cBhvr>
                                      <p:to>
                                        <p:strVal val="visible"/>
                                      </p:to>
                                    </p:set>
                                    <p:animEffect transition="in" filter="fade">
                                      <p:cBhvr>
                                        <p:cTn id="26" dur="1000"/>
                                        <p:tgtEl>
                                          <p:spTgt spid="149"/>
                                        </p:tgtEl>
                                      </p:cBhvr>
                                    </p:animEffect>
                                    <p:anim calcmode="lin" valueType="num">
                                      <p:cBhvr>
                                        <p:cTn id="27" dur="1000" fill="hold"/>
                                        <p:tgtEl>
                                          <p:spTgt spid="149"/>
                                        </p:tgtEl>
                                        <p:attrNameLst>
                                          <p:attrName>ppt_x</p:attrName>
                                        </p:attrNameLst>
                                      </p:cBhvr>
                                      <p:tavLst>
                                        <p:tav tm="0">
                                          <p:val>
                                            <p:strVal val="#ppt_x"/>
                                          </p:val>
                                        </p:tav>
                                        <p:tav tm="100000">
                                          <p:val>
                                            <p:strVal val="#ppt_x"/>
                                          </p:val>
                                        </p:tav>
                                      </p:tavLst>
                                    </p:anim>
                                    <p:anim calcmode="lin" valueType="num">
                                      <p:cBhvr>
                                        <p:cTn id="28" dur="900" decel="100000" fill="hold"/>
                                        <p:tgtEl>
                                          <p:spTgt spid="149"/>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14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10"/>
                  </p:tgtEl>
                </p:cond>
              </p:nextCondLst>
            </p:seq>
            <p:seq concurrent="1" nextAc="seek">
              <p:cTn id="30" restart="whenNotActive" fill="hold" evtFilter="cancelBubble" nodeType="interactiveSeq">
                <p:stCondLst>
                  <p:cond evt="onClick" delay="0">
                    <p:tgtEl>
                      <p:spTgt spid="211"/>
                    </p:tgtEl>
                  </p:cond>
                </p:stCondLst>
                <p:endSync evt="end" delay="0">
                  <p:rtn val="all"/>
                </p:endSync>
                <p:childTnLst>
                  <p:par>
                    <p:cTn id="31" fill="hold">
                      <p:stCondLst>
                        <p:cond delay="0"/>
                      </p:stCondLst>
                      <p:childTnLst>
                        <p:par>
                          <p:cTn id="32" fill="hold">
                            <p:stCondLst>
                              <p:cond delay="0"/>
                            </p:stCondLst>
                            <p:childTnLst>
                              <p:par>
                                <p:cTn id="33" presetID="37" presetClass="entr" presetSubtype="0" fill="hold" grpId="0" nodeType="clickEffect">
                                  <p:stCondLst>
                                    <p:cond delay="0"/>
                                  </p:stCondLst>
                                  <p:childTnLst>
                                    <p:set>
                                      <p:cBhvr>
                                        <p:cTn id="34" dur="1" fill="hold">
                                          <p:stCondLst>
                                            <p:cond delay="0"/>
                                          </p:stCondLst>
                                        </p:cTn>
                                        <p:tgtEl>
                                          <p:spTgt spid="214"/>
                                        </p:tgtEl>
                                        <p:attrNameLst>
                                          <p:attrName>style.visibility</p:attrName>
                                        </p:attrNameLst>
                                      </p:cBhvr>
                                      <p:to>
                                        <p:strVal val="visible"/>
                                      </p:to>
                                    </p:set>
                                    <p:animEffect transition="in" filter="fade">
                                      <p:cBhvr>
                                        <p:cTn id="35" dur="1000"/>
                                        <p:tgtEl>
                                          <p:spTgt spid="214"/>
                                        </p:tgtEl>
                                      </p:cBhvr>
                                    </p:animEffect>
                                    <p:anim calcmode="lin" valueType="num">
                                      <p:cBhvr>
                                        <p:cTn id="36" dur="1000" fill="hold"/>
                                        <p:tgtEl>
                                          <p:spTgt spid="214"/>
                                        </p:tgtEl>
                                        <p:attrNameLst>
                                          <p:attrName>ppt_x</p:attrName>
                                        </p:attrNameLst>
                                      </p:cBhvr>
                                      <p:tavLst>
                                        <p:tav tm="0">
                                          <p:val>
                                            <p:strVal val="#ppt_x"/>
                                          </p:val>
                                        </p:tav>
                                        <p:tav tm="100000">
                                          <p:val>
                                            <p:strVal val="#ppt_x"/>
                                          </p:val>
                                        </p:tav>
                                      </p:tavLst>
                                    </p:anim>
                                    <p:anim calcmode="lin" valueType="num">
                                      <p:cBhvr>
                                        <p:cTn id="37" dur="900" decel="100000" fill="hold"/>
                                        <p:tgtEl>
                                          <p:spTgt spid="214"/>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21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211"/>
                  </p:tgtEl>
                </p:cond>
              </p:nextCondLst>
            </p:seq>
          </p:childTnLst>
        </p:cTn>
      </p:par>
    </p:tnLst>
    <p:bldLst>
      <p:bldP spid="2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81B5AFD3-5981-F001-A767-DB1D415D8BAA}"/>
              </a:ext>
            </a:extLst>
          </p:cNvPr>
          <p:cNvGrpSpPr/>
          <p:nvPr/>
        </p:nvGrpSpPr>
        <p:grpSpPr>
          <a:xfrm>
            <a:off x="285195" y="3826939"/>
            <a:ext cx="8546543" cy="1364750"/>
            <a:chOff x="2098496" y="3659454"/>
            <a:chExt cx="8546543" cy="1198789"/>
          </a:xfrm>
        </p:grpSpPr>
        <p:sp>
          <p:nvSpPr>
            <p:cNvPr id="21" name="Rectangle: Rounded Corners 20">
              <a:extLst>
                <a:ext uri="{FF2B5EF4-FFF2-40B4-BE49-F238E27FC236}">
                  <a16:creationId xmlns:a16="http://schemas.microsoft.com/office/drawing/2014/main" id="{9DC61915-0E62-E5EB-1653-923765C5B381}"/>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2" name="Google Shape;282;p27">
              <a:extLst>
                <a:ext uri="{FF2B5EF4-FFF2-40B4-BE49-F238E27FC236}">
                  <a16:creationId xmlns:a16="http://schemas.microsoft.com/office/drawing/2014/main" id="{B3FB99B9-B318-4CC1-1E1E-4E3BAE806252}"/>
                </a:ext>
              </a:extLst>
            </p:cNvPr>
            <p:cNvGrpSpPr/>
            <p:nvPr/>
          </p:nvGrpSpPr>
          <p:grpSpPr>
            <a:xfrm rot="-488383">
              <a:off x="2098496" y="3659454"/>
              <a:ext cx="1094690" cy="1171482"/>
              <a:chOff x="2769810" y="1396779"/>
              <a:chExt cx="508124" cy="605419"/>
            </a:xfrm>
          </p:grpSpPr>
          <p:sp>
            <p:nvSpPr>
              <p:cNvPr id="24" name="Google Shape;283;p27">
                <a:extLst>
                  <a:ext uri="{FF2B5EF4-FFF2-40B4-BE49-F238E27FC236}">
                    <a16:creationId xmlns:a16="http://schemas.microsoft.com/office/drawing/2014/main" id="{6C6B4BBF-96BE-9247-E1D6-B0C7340DCD7B}"/>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 name="Google Shape;284;p27">
                <a:extLst>
                  <a:ext uri="{FF2B5EF4-FFF2-40B4-BE49-F238E27FC236}">
                    <a16:creationId xmlns:a16="http://schemas.microsoft.com/office/drawing/2014/main" id="{8B0343B1-73D7-3F5F-1410-B498EB3266DD}"/>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 name="Google Shape;285;p27">
                <a:extLst>
                  <a:ext uri="{FF2B5EF4-FFF2-40B4-BE49-F238E27FC236}">
                    <a16:creationId xmlns:a16="http://schemas.microsoft.com/office/drawing/2014/main" id="{32959414-B562-7EA6-977E-2504BD1BE2D5}"/>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 name="Google Shape;286;p27">
                <a:extLst>
                  <a:ext uri="{FF2B5EF4-FFF2-40B4-BE49-F238E27FC236}">
                    <a16:creationId xmlns:a16="http://schemas.microsoft.com/office/drawing/2014/main" id="{7E7281FF-3D7A-636C-D4E0-7608925A909E}"/>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 name="Google Shape;287;p27">
                <a:extLst>
                  <a:ext uri="{FF2B5EF4-FFF2-40B4-BE49-F238E27FC236}">
                    <a16:creationId xmlns:a16="http://schemas.microsoft.com/office/drawing/2014/main" id="{79BA692C-97B0-5A73-1D5F-44FC0EFFFFBB}"/>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Google Shape;288;p27">
                <a:extLst>
                  <a:ext uri="{FF2B5EF4-FFF2-40B4-BE49-F238E27FC236}">
                    <a16:creationId xmlns:a16="http://schemas.microsoft.com/office/drawing/2014/main" id="{901FAD18-C0F8-5CB3-D420-99FE5C26B06B}"/>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 name="Google Shape;289;p27">
                <a:extLst>
                  <a:ext uri="{FF2B5EF4-FFF2-40B4-BE49-F238E27FC236}">
                    <a16:creationId xmlns:a16="http://schemas.microsoft.com/office/drawing/2014/main" id="{8E01A9B7-2736-4622-DD22-69968A288811}"/>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 name="Google Shape;290;p27">
                <a:extLst>
                  <a:ext uri="{FF2B5EF4-FFF2-40B4-BE49-F238E27FC236}">
                    <a16:creationId xmlns:a16="http://schemas.microsoft.com/office/drawing/2014/main" id="{4841AE55-D889-B046-48F3-A2F55DD33E41}"/>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 name="Google Shape;291;p27">
                <a:extLst>
                  <a:ext uri="{FF2B5EF4-FFF2-40B4-BE49-F238E27FC236}">
                    <a16:creationId xmlns:a16="http://schemas.microsoft.com/office/drawing/2014/main" id="{8CBDC81F-8878-301D-3FA8-5E906DB71970}"/>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 name="Google Shape;292;p27">
                <a:extLst>
                  <a:ext uri="{FF2B5EF4-FFF2-40B4-BE49-F238E27FC236}">
                    <a16:creationId xmlns:a16="http://schemas.microsoft.com/office/drawing/2014/main" id="{9FFF0CF0-8AAA-29EB-E4E1-26D8BC962560}"/>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3" name="TextBox 22">
              <a:extLst>
                <a:ext uri="{FF2B5EF4-FFF2-40B4-BE49-F238E27FC236}">
                  <a16:creationId xmlns:a16="http://schemas.microsoft.com/office/drawing/2014/main" id="{E0449302-55B8-5159-512B-AC19A442E2FF}"/>
                </a:ext>
              </a:extLst>
            </p:cNvPr>
            <p:cNvSpPr txBox="1"/>
            <p:nvPr/>
          </p:nvSpPr>
          <p:spPr>
            <a:xfrm>
              <a:off x="3877639" y="3935286"/>
              <a:ext cx="5306047" cy="868323"/>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Số</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bị</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chia</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34" name="Group 33">
            <a:extLst>
              <a:ext uri="{FF2B5EF4-FFF2-40B4-BE49-F238E27FC236}">
                <a16:creationId xmlns:a16="http://schemas.microsoft.com/office/drawing/2014/main" id="{34E0A765-4243-5ACC-1606-ED36C165E155}"/>
              </a:ext>
            </a:extLst>
          </p:cNvPr>
          <p:cNvGrpSpPr/>
          <p:nvPr/>
        </p:nvGrpSpPr>
        <p:grpSpPr>
          <a:xfrm>
            <a:off x="2808020" y="2130585"/>
            <a:ext cx="8819884" cy="1507248"/>
            <a:chOff x="1861723" y="2134893"/>
            <a:chExt cx="8819884" cy="1270717"/>
          </a:xfrm>
        </p:grpSpPr>
        <p:sp>
          <p:nvSpPr>
            <p:cNvPr id="35" name="Rectangle: Rounded Corners 34">
              <a:extLst>
                <a:ext uri="{FF2B5EF4-FFF2-40B4-BE49-F238E27FC236}">
                  <a16:creationId xmlns:a16="http://schemas.microsoft.com/office/drawing/2014/main" id="{D3BE5D83-7848-BB4E-DBA0-05BB2E6D7E85}"/>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6" name="Google Shape;438;p31">
              <a:extLst>
                <a:ext uri="{FF2B5EF4-FFF2-40B4-BE49-F238E27FC236}">
                  <a16:creationId xmlns:a16="http://schemas.microsoft.com/office/drawing/2014/main" id="{39AEA930-711D-272F-1B63-693E6881697D}"/>
                </a:ext>
              </a:extLst>
            </p:cNvPr>
            <p:cNvGrpSpPr/>
            <p:nvPr/>
          </p:nvGrpSpPr>
          <p:grpSpPr>
            <a:xfrm>
              <a:off x="1861723" y="2134893"/>
              <a:ext cx="1371125" cy="1248645"/>
              <a:chOff x="1702688" y="1359262"/>
              <a:chExt cx="519674" cy="648887"/>
            </a:xfrm>
          </p:grpSpPr>
          <p:sp>
            <p:nvSpPr>
              <p:cNvPr id="38" name="Google Shape;439;p31">
                <a:extLst>
                  <a:ext uri="{FF2B5EF4-FFF2-40B4-BE49-F238E27FC236}">
                    <a16:creationId xmlns:a16="http://schemas.microsoft.com/office/drawing/2014/main" id="{95517F3F-CF3C-C608-CB34-F5FE052C2B6A}"/>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 name="Google Shape;440;p31">
                <a:extLst>
                  <a:ext uri="{FF2B5EF4-FFF2-40B4-BE49-F238E27FC236}">
                    <a16:creationId xmlns:a16="http://schemas.microsoft.com/office/drawing/2014/main" id="{A9EDE623-D571-014E-E5F4-72C72953700C}"/>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441;p31">
                <a:extLst>
                  <a:ext uri="{FF2B5EF4-FFF2-40B4-BE49-F238E27FC236}">
                    <a16:creationId xmlns:a16="http://schemas.microsoft.com/office/drawing/2014/main" id="{24B2005D-5DE5-7C23-3BA8-C47D050CEE49}"/>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442;p31">
                <a:extLst>
                  <a:ext uri="{FF2B5EF4-FFF2-40B4-BE49-F238E27FC236}">
                    <a16:creationId xmlns:a16="http://schemas.microsoft.com/office/drawing/2014/main" id="{E208CCF5-7E53-25C3-F94D-B2D90D247738}"/>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443;p31">
                <a:extLst>
                  <a:ext uri="{FF2B5EF4-FFF2-40B4-BE49-F238E27FC236}">
                    <a16:creationId xmlns:a16="http://schemas.microsoft.com/office/drawing/2014/main" id="{D7EC82A6-F0DF-A911-6A45-00A88BB2227F}"/>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444;p31">
                <a:extLst>
                  <a:ext uri="{FF2B5EF4-FFF2-40B4-BE49-F238E27FC236}">
                    <a16:creationId xmlns:a16="http://schemas.microsoft.com/office/drawing/2014/main" id="{C61E89D1-6AFE-AED9-A170-098541FA01DC}"/>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 name="Google Shape;445;p31">
                <a:extLst>
                  <a:ext uri="{FF2B5EF4-FFF2-40B4-BE49-F238E27FC236}">
                    <a16:creationId xmlns:a16="http://schemas.microsoft.com/office/drawing/2014/main" id="{EF2C1908-9766-FD20-6C3A-350911269160}"/>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 name="Google Shape;446;p31">
                <a:extLst>
                  <a:ext uri="{FF2B5EF4-FFF2-40B4-BE49-F238E27FC236}">
                    <a16:creationId xmlns:a16="http://schemas.microsoft.com/office/drawing/2014/main" id="{7695CD6F-81BB-5BB6-0F3E-FF9259C3FC80}"/>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 name="Google Shape;447;p31">
                <a:extLst>
                  <a:ext uri="{FF2B5EF4-FFF2-40B4-BE49-F238E27FC236}">
                    <a16:creationId xmlns:a16="http://schemas.microsoft.com/office/drawing/2014/main" id="{772D4E9F-D9DE-86BE-86E3-DE93F8297F70}"/>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 name="Google Shape;448;p31">
                <a:extLst>
                  <a:ext uri="{FF2B5EF4-FFF2-40B4-BE49-F238E27FC236}">
                    <a16:creationId xmlns:a16="http://schemas.microsoft.com/office/drawing/2014/main" id="{A491D992-2C96-87D2-ACD5-24B801BFE4CE}"/>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 name="Google Shape;449;p31">
                <a:extLst>
                  <a:ext uri="{FF2B5EF4-FFF2-40B4-BE49-F238E27FC236}">
                    <a16:creationId xmlns:a16="http://schemas.microsoft.com/office/drawing/2014/main" id="{C916ECB8-2C9E-466C-5B04-E6B8560B574F}"/>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 name="Google Shape;450;p31">
                <a:extLst>
                  <a:ext uri="{FF2B5EF4-FFF2-40B4-BE49-F238E27FC236}">
                    <a16:creationId xmlns:a16="http://schemas.microsoft.com/office/drawing/2014/main" id="{20DDEA54-F1AF-AD22-2FB0-9DE13AAD626F}"/>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451;p31">
                <a:extLst>
                  <a:ext uri="{FF2B5EF4-FFF2-40B4-BE49-F238E27FC236}">
                    <a16:creationId xmlns:a16="http://schemas.microsoft.com/office/drawing/2014/main" id="{3929919B-6069-297B-6554-7679F50D6350}"/>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452;p31">
                <a:extLst>
                  <a:ext uri="{FF2B5EF4-FFF2-40B4-BE49-F238E27FC236}">
                    <a16:creationId xmlns:a16="http://schemas.microsoft.com/office/drawing/2014/main" id="{D411A46E-C5F5-3E37-F82C-EF55EA4F4D18}"/>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453;p31">
                <a:extLst>
                  <a:ext uri="{FF2B5EF4-FFF2-40B4-BE49-F238E27FC236}">
                    <a16:creationId xmlns:a16="http://schemas.microsoft.com/office/drawing/2014/main" id="{5A338685-9948-1841-6130-54E63BC6686F}"/>
                  </a:ext>
                </a:extLst>
              </p:cNvPr>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37" name="TextBox 36">
              <a:extLst>
                <a:ext uri="{FF2B5EF4-FFF2-40B4-BE49-F238E27FC236}">
                  <a16:creationId xmlns:a16="http://schemas.microsoft.com/office/drawing/2014/main" id="{3E03E25C-E3D4-F050-0A70-F53C2687B0C6}"/>
                </a:ext>
              </a:extLst>
            </p:cNvPr>
            <p:cNvSpPr txBox="1"/>
            <p:nvPr/>
          </p:nvSpPr>
          <p:spPr>
            <a:xfrm>
              <a:off x="3869471" y="2523340"/>
              <a:ext cx="5306047" cy="803829"/>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Số</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chia</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53" name="Group 52">
            <a:extLst>
              <a:ext uri="{FF2B5EF4-FFF2-40B4-BE49-F238E27FC236}">
                <a16:creationId xmlns:a16="http://schemas.microsoft.com/office/drawing/2014/main" id="{AAC7D656-9B6C-CD51-B57C-98EF6B9266D5}"/>
              </a:ext>
            </a:extLst>
          </p:cNvPr>
          <p:cNvGrpSpPr/>
          <p:nvPr/>
        </p:nvGrpSpPr>
        <p:grpSpPr>
          <a:xfrm>
            <a:off x="2104240" y="5232171"/>
            <a:ext cx="8973766" cy="1624977"/>
            <a:chOff x="1612674" y="5184381"/>
            <a:chExt cx="8973766" cy="1409055"/>
          </a:xfrm>
        </p:grpSpPr>
        <p:sp>
          <p:nvSpPr>
            <p:cNvPr id="54" name="Rectangle: Rounded Corners 53">
              <a:extLst>
                <a:ext uri="{FF2B5EF4-FFF2-40B4-BE49-F238E27FC236}">
                  <a16:creationId xmlns:a16="http://schemas.microsoft.com/office/drawing/2014/main" id="{E7999CD0-C3E4-A374-9E38-DB6E4754300E}"/>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55" name="Google Shape;293;p27">
              <a:extLst>
                <a:ext uri="{FF2B5EF4-FFF2-40B4-BE49-F238E27FC236}">
                  <a16:creationId xmlns:a16="http://schemas.microsoft.com/office/drawing/2014/main" id="{59D4F3E0-1221-8B63-251C-62A63D3133AE}"/>
                </a:ext>
              </a:extLst>
            </p:cNvPr>
            <p:cNvGrpSpPr/>
            <p:nvPr/>
          </p:nvGrpSpPr>
          <p:grpSpPr>
            <a:xfrm rot="21403310">
              <a:off x="1612674" y="5184381"/>
              <a:ext cx="1724419" cy="1409055"/>
              <a:chOff x="3676506" y="1404273"/>
              <a:chExt cx="792384" cy="610489"/>
            </a:xfrm>
          </p:grpSpPr>
          <p:sp>
            <p:nvSpPr>
              <p:cNvPr id="57" name="Google Shape;294;p27">
                <a:extLst>
                  <a:ext uri="{FF2B5EF4-FFF2-40B4-BE49-F238E27FC236}">
                    <a16:creationId xmlns:a16="http://schemas.microsoft.com/office/drawing/2014/main" id="{ECE855B9-87AB-8B2D-EA22-C166CFE7D5D8}"/>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295;p27">
                <a:extLst>
                  <a:ext uri="{FF2B5EF4-FFF2-40B4-BE49-F238E27FC236}">
                    <a16:creationId xmlns:a16="http://schemas.microsoft.com/office/drawing/2014/main" id="{EE65A1CA-F1DD-6102-EB6A-DA0508880F38}"/>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296;p27">
                <a:extLst>
                  <a:ext uri="{FF2B5EF4-FFF2-40B4-BE49-F238E27FC236}">
                    <a16:creationId xmlns:a16="http://schemas.microsoft.com/office/drawing/2014/main" id="{82CB9922-86A4-D3EB-4D1C-5BE28F3933F2}"/>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297;p27">
                <a:extLst>
                  <a:ext uri="{FF2B5EF4-FFF2-40B4-BE49-F238E27FC236}">
                    <a16:creationId xmlns:a16="http://schemas.microsoft.com/office/drawing/2014/main" id="{B1A056D7-7F56-37F3-6AE7-D232E500DA57}"/>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298;p27">
                <a:extLst>
                  <a:ext uri="{FF2B5EF4-FFF2-40B4-BE49-F238E27FC236}">
                    <a16:creationId xmlns:a16="http://schemas.microsoft.com/office/drawing/2014/main" id="{B0A3B9FF-4A40-162E-FEC6-0C8B5DDCED48}"/>
                  </a:ext>
                </a:extLst>
              </p:cNvPr>
              <p:cNvSpPr/>
              <p:nvPr/>
            </p:nvSpPr>
            <p:spPr>
              <a:xfrm>
                <a:off x="3891994" y="1453648"/>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299;p27">
                <a:extLst>
                  <a:ext uri="{FF2B5EF4-FFF2-40B4-BE49-F238E27FC236}">
                    <a16:creationId xmlns:a16="http://schemas.microsoft.com/office/drawing/2014/main" id="{B8B66864-EECB-8887-E40A-2C4A15A27B03}"/>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300;p27">
                <a:extLst>
                  <a:ext uri="{FF2B5EF4-FFF2-40B4-BE49-F238E27FC236}">
                    <a16:creationId xmlns:a16="http://schemas.microsoft.com/office/drawing/2014/main" id="{6DAE620E-9633-F022-E52F-11F181F2B414}"/>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301;p27">
                <a:extLst>
                  <a:ext uri="{FF2B5EF4-FFF2-40B4-BE49-F238E27FC236}">
                    <a16:creationId xmlns:a16="http://schemas.microsoft.com/office/drawing/2014/main" id="{B063B58B-D7B2-AA23-F74A-9B578370A4E3}"/>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302;p27">
                <a:extLst>
                  <a:ext uri="{FF2B5EF4-FFF2-40B4-BE49-F238E27FC236}">
                    <a16:creationId xmlns:a16="http://schemas.microsoft.com/office/drawing/2014/main" id="{A08495FF-DB6C-6104-FAEE-6D6657CB3700}"/>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303;p27">
                <a:extLst>
                  <a:ext uri="{FF2B5EF4-FFF2-40B4-BE49-F238E27FC236}">
                    <a16:creationId xmlns:a16="http://schemas.microsoft.com/office/drawing/2014/main" id="{1C4FB3DA-8F08-E220-29DC-16F5DED9A4D4}"/>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304;p27">
                <a:extLst>
                  <a:ext uri="{FF2B5EF4-FFF2-40B4-BE49-F238E27FC236}">
                    <a16:creationId xmlns:a16="http://schemas.microsoft.com/office/drawing/2014/main" id="{E82F6A72-642C-F5CD-E109-BA078A192F14}"/>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305;p27">
                <a:extLst>
                  <a:ext uri="{FF2B5EF4-FFF2-40B4-BE49-F238E27FC236}">
                    <a16:creationId xmlns:a16="http://schemas.microsoft.com/office/drawing/2014/main" id="{383A865B-6984-250B-646D-73754EF2ECAB}"/>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306;p27">
                <a:extLst>
                  <a:ext uri="{FF2B5EF4-FFF2-40B4-BE49-F238E27FC236}">
                    <a16:creationId xmlns:a16="http://schemas.microsoft.com/office/drawing/2014/main" id="{64F8D1E2-F302-1BAC-A6D8-80622A61A4CC}"/>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307;p27">
                <a:extLst>
                  <a:ext uri="{FF2B5EF4-FFF2-40B4-BE49-F238E27FC236}">
                    <a16:creationId xmlns:a16="http://schemas.microsoft.com/office/drawing/2014/main" id="{175090D6-598D-16B8-2ADD-4E489A4B7BAF}"/>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308;p27">
                <a:extLst>
                  <a:ext uri="{FF2B5EF4-FFF2-40B4-BE49-F238E27FC236}">
                    <a16:creationId xmlns:a16="http://schemas.microsoft.com/office/drawing/2014/main" id="{1A3C3D8F-B94E-507E-D582-E699324B2128}"/>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 name="Google Shape;309;p27">
                <a:extLst>
                  <a:ext uri="{FF2B5EF4-FFF2-40B4-BE49-F238E27FC236}">
                    <a16:creationId xmlns:a16="http://schemas.microsoft.com/office/drawing/2014/main" id="{D4634E0E-A227-A24A-5E41-D13EB1777E2B}"/>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 name="Google Shape;310;p27">
                <a:extLst>
                  <a:ext uri="{FF2B5EF4-FFF2-40B4-BE49-F238E27FC236}">
                    <a16:creationId xmlns:a16="http://schemas.microsoft.com/office/drawing/2014/main" id="{7F4E4A9F-5AE1-158D-BF44-56DCCFC27014}"/>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 name="Google Shape;311;p27">
                <a:extLst>
                  <a:ext uri="{FF2B5EF4-FFF2-40B4-BE49-F238E27FC236}">
                    <a16:creationId xmlns:a16="http://schemas.microsoft.com/office/drawing/2014/main" id="{A303C753-297A-09D6-C4CB-3D124DFD419B}"/>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 name="Google Shape;312;p27">
                <a:extLst>
                  <a:ext uri="{FF2B5EF4-FFF2-40B4-BE49-F238E27FC236}">
                    <a16:creationId xmlns:a16="http://schemas.microsoft.com/office/drawing/2014/main" id="{1A2D576B-F57F-A443-5829-DE3B9B59EDFA}"/>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 name="Google Shape;313;p27">
                <a:extLst>
                  <a:ext uri="{FF2B5EF4-FFF2-40B4-BE49-F238E27FC236}">
                    <a16:creationId xmlns:a16="http://schemas.microsoft.com/office/drawing/2014/main" id="{7D9BD3AB-C870-FC50-AD27-D9988E56A2B7}"/>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 name="Google Shape;314;p27">
                <a:extLst>
                  <a:ext uri="{FF2B5EF4-FFF2-40B4-BE49-F238E27FC236}">
                    <a16:creationId xmlns:a16="http://schemas.microsoft.com/office/drawing/2014/main" id="{EDFAC28A-C724-6004-8E74-FB7D9E8DB154}"/>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56" name="TextBox 55">
              <a:extLst>
                <a:ext uri="{FF2B5EF4-FFF2-40B4-BE49-F238E27FC236}">
                  <a16:creationId xmlns:a16="http://schemas.microsoft.com/office/drawing/2014/main" id="{42804AD4-1F31-50BE-AF90-0B7ABE2385E9}"/>
                </a:ext>
              </a:extLst>
            </p:cNvPr>
            <p:cNvSpPr txBox="1"/>
            <p:nvPr/>
          </p:nvSpPr>
          <p:spPr>
            <a:xfrm>
              <a:off x="3877638" y="5564860"/>
              <a:ext cx="5306047" cy="82676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Thừa</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số</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78" name="Google Shape;1408;p39">
            <a:extLst>
              <a:ext uri="{FF2B5EF4-FFF2-40B4-BE49-F238E27FC236}">
                <a16:creationId xmlns:a16="http://schemas.microsoft.com/office/drawing/2014/main" id="{C2478A37-2BF7-8F3F-2FAE-9BDF35EBD811}"/>
              </a:ext>
            </a:extLst>
          </p:cNvPr>
          <p:cNvGrpSpPr/>
          <p:nvPr/>
        </p:nvGrpSpPr>
        <p:grpSpPr>
          <a:xfrm flipH="1">
            <a:off x="6822963" y="3829908"/>
            <a:ext cx="1805754" cy="1610631"/>
            <a:chOff x="2178000" y="1370575"/>
            <a:chExt cx="1417475" cy="1417450"/>
          </a:xfrm>
        </p:grpSpPr>
        <p:sp>
          <p:nvSpPr>
            <p:cNvPr id="79" name="Google Shape;1409;p39">
              <a:extLst>
                <a:ext uri="{FF2B5EF4-FFF2-40B4-BE49-F238E27FC236}">
                  <a16:creationId xmlns:a16="http://schemas.microsoft.com/office/drawing/2014/main" id="{923CF08C-51B5-9B08-EF5C-A88775363AE9}"/>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 name="Google Shape;1410;p39">
              <a:extLst>
                <a:ext uri="{FF2B5EF4-FFF2-40B4-BE49-F238E27FC236}">
                  <a16:creationId xmlns:a16="http://schemas.microsoft.com/office/drawing/2014/main" id="{2FDCAC83-7D47-E4A9-3C29-DE80A449ACA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 name="Google Shape;1411;p39">
              <a:extLst>
                <a:ext uri="{FF2B5EF4-FFF2-40B4-BE49-F238E27FC236}">
                  <a16:creationId xmlns:a16="http://schemas.microsoft.com/office/drawing/2014/main" id="{CC9204C5-5B65-B813-6C15-D65230266348}"/>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 name="Google Shape;1412;p39">
              <a:extLst>
                <a:ext uri="{FF2B5EF4-FFF2-40B4-BE49-F238E27FC236}">
                  <a16:creationId xmlns:a16="http://schemas.microsoft.com/office/drawing/2014/main" id="{D993A3E6-F277-E022-28DC-3167A141616C}"/>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 name="Google Shape;1413;p39">
              <a:extLst>
                <a:ext uri="{FF2B5EF4-FFF2-40B4-BE49-F238E27FC236}">
                  <a16:creationId xmlns:a16="http://schemas.microsoft.com/office/drawing/2014/main" id="{151538D1-D9C2-614A-DB41-347D3C9F9F3E}"/>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 name="Google Shape;1414;p39">
              <a:extLst>
                <a:ext uri="{FF2B5EF4-FFF2-40B4-BE49-F238E27FC236}">
                  <a16:creationId xmlns:a16="http://schemas.microsoft.com/office/drawing/2014/main" id="{3C3BDB25-46A9-07A9-9506-3910AC067692}"/>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 name="Google Shape;1415;p39">
              <a:extLst>
                <a:ext uri="{FF2B5EF4-FFF2-40B4-BE49-F238E27FC236}">
                  <a16:creationId xmlns:a16="http://schemas.microsoft.com/office/drawing/2014/main" id="{9D006B52-9AAE-BC5D-663C-510CA32C3459}"/>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 name="Google Shape;1416;p39">
              <a:extLst>
                <a:ext uri="{FF2B5EF4-FFF2-40B4-BE49-F238E27FC236}">
                  <a16:creationId xmlns:a16="http://schemas.microsoft.com/office/drawing/2014/main" id="{009C6E80-8E63-E29D-DB38-11B87E4FD718}"/>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 name="Google Shape;1417;p39">
              <a:extLst>
                <a:ext uri="{FF2B5EF4-FFF2-40B4-BE49-F238E27FC236}">
                  <a16:creationId xmlns:a16="http://schemas.microsoft.com/office/drawing/2014/main" id="{61FF8998-C631-5AB6-CFA3-800AEEF00A98}"/>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 name="Google Shape;1418;p39">
              <a:extLst>
                <a:ext uri="{FF2B5EF4-FFF2-40B4-BE49-F238E27FC236}">
                  <a16:creationId xmlns:a16="http://schemas.microsoft.com/office/drawing/2014/main" id="{3F837775-817E-E8E4-951A-360675708F7C}"/>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 name="Google Shape;1419;p39">
              <a:extLst>
                <a:ext uri="{FF2B5EF4-FFF2-40B4-BE49-F238E27FC236}">
                  <a16:creationId xmlns:a16="http://schemas.microsoft.com/office/drawing/2014/main" id="{04574DF9-3B2B-DE36-1F63-7DB2855A00B1}"/>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 name="Google Shape;1420;p39">
              <a:extLst>
                <a:ext uri="{FF2B5EF4-FFF2-40B4-BE49-F238E27FC236}">
                  <a16:creationId xmlns:a16="http://schemas.microsoft.com/office/drawing/2014/main" id="{465385CD-0C09-5114-0301-7A8C67A50A6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 name="Google Shape;1421;p39">
              <a:extLst>
                <a:ext uri="{FF2B5EF4-FFF2-40B4-BE49-F238E27FC236}">
                  <a16:creationId xmlns:a16="http://schemas.microsoft.com/office/drawing/2014/main" id="{9AC9F5C6-8E9B-17F1-938E-F09CE58FC90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 name="Google Shape;1422;p39">
              <a:extLst>
                <a:ext uri="{FF2B5EF4-FFF2-40B4-BE49-F238E27FC236}">
                  <a16:creationId xmlns:a16="http://schemas.microsoft.com/office/drawing/2014/main" id="{700E90A0-D9DB-ECD0-47A7-743A1B927B3D}"/>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93" name="Google Shape;118;p4">
            <a:extLst>
              <a:ext uri="{FF2B5EF4-FFF2-40B4-BE49-F238E27FC236}">
                <a16:creationId xmlns:a16="http://schemas.microsoft.com/office/drawing/2014/main" id="{69468DFF-D0E2-CAB3-DAAE-B36296DF8590}"/>
              </a:ext>
            </a:extLst>
          </p:cNvPr>
          <p:cNvSpPr/>
          <p:nvPr/>
        </p:nvSpPr>
        <p:spPr>
          <a:xfrm rot="19980337">
            <a:off x="9512631" y="5414670"/>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 name="Google Shape;118;p4">
            <a:extLst>
              <a:ext uri="{FF2B5EF4-FFF2-40B4-BE49-F238E27FC236}">
                <a16:creationId xmlns:a16="http://schemas.microsoft.com/office/drawing/2014/main" id="{1E0F6780-2ABA-DF79-611B-5BF2C3008B53}"/>
              </a:ext>
            </a:extLst>
          </p:cNvPr>
          <p:cNvSpPr/>
          <p:nvPr/>
        </p:nvSpPr>
        <p:spPr>
          <a:xfrm rot="19980337">
            <a:off x="9657703" y="2222421"/>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96" name="Group 95">
            <a:extLst>
              <a:ext uri="{FF2B5EF4-FFF2-40B4-BE49-F238E27FC236}">
                <a16:creationId xmlns:a16="http://schemas.microsoft.com/office/drawing/2014/main" id="{5FBE8033-E0B7-318A-C12A-A6116D6A19FA}"/>
              </a:ext>
            </a:extLst>
          </p:cNvPr>
          <p:cNvGrpSpPr/>
          <p:nvPr/>
        </p:nvGrpSpPr>
        <p:grpSpPr>
          <a:xfrm>
            <a:off x="-693571" y="141735"/>
            <a:ext cx="13579140" cy="2452152"/>
            <a:chOff x="-693571" y="141735"/>
            <a:chExt cx="13579140" cy="2452152"/>
          </a:xfrm>
        </p:grpSpPr>
        <p:sp>
          <p:nvSpPr>
            <p:cNvPr id="17" name="Rectangle 16">
              <a:extLst>
                <a:ext uri="{FF2B5EF4-FFF2-40B4-BE49-F238E27FC236}">
                  <a16:creationId xmlns:a16="http://schemas.microsoft.com/office/drawing/2014/main" id="{D4371CF6-959F-296A-DCCC-51765A410DAB}"/>
                </a:ext>
              </a:extLst>
            </p:cNvPr>
            <p:cNvSpPr/>
            <p:nvPr/>
          </p:nvSpPr>
          <p:spPr>
            <a:xfrm>
              <a:off x="-693571" y="258857"/>
              <a:ext cx="13579140" cy="1719865"/>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01686775-3806-8442-230F-77AD4AE6E993}"/>
                </a:ext>
              </a:extLst>
            </p:cNvPr>
            <p:cNvSpPr txBox="1"/>
            <p:nvPr/>
          </p:nvSpPr>
          <p:spPr>
            <a:xfrm>
              <a:off x="2842674" y="430000"/>
              <a:ext cx="8235332" cy="146423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Trong phép tính 489 325 : 5, số 489 325 được gọi là gì?</a:t>
              </a:r>
            </a:p>
          </p:txBody>
        </p:sp>
        <p:pic>
          <p:nvPicPr>
            <p:cNvPr id="95" name="Picture 94">
              <a:hlinkClick r:id="rId4" action="ppaction://hlinksldjump"/>
              <a:extLst>
                <a:ext uri="{FF2B5EF4-FFF2-40B4-BE49-F238E27FC236}">
                  <a16:creationId xmlns:a16="http://schemas.microsoft.com/office/drawing/2014/main" id="{892FEB64-772E-4754-0D04-1726D5206FC5}"/>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160556" y="141735"/>
              <a:ext cx="1990020" cy="2452152"/>
            </a:xfrm>
            <a:prstGeom prst="rect">
              <a:avLst/>
            </a:prstGeom>
          </p:spPr>
        </p:pic>
      </p:grpSp>
    </p:spTree>
    <p:extLst>
      <p:ext uri="{BB962C8B-B14F-4D97-AF65-F5344CB8AC3E}">
        <p14:creationId xmlns:p14="http://schemas.microsoft.com/office/powerpoint/2010/main" val="2036541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96"/>
                                        </p:tgtEl>
                                        <p:attrNameLst>
                                          <p:attrName>style.visibility</p:attrName>
                                        </p:attrNameLst>
                                      </p:cBhvr>
                                      <p:to>
                                        <p:strVal val="visible"/>
                                      </p:to>
                                    </p:set>
                                    <p:anim calcmode="lin" valueType="num">
                                      <p:cBhvr>
                                        <p:cTn id="7" dur="1000" fill="hold"/>
                                        <p:tgtEl>
                                          <p:spTgt spid="96"/>
                                        </p:tgtEl>
                                        <p:attrNameLst>
                                          <p:attrName>ppt_w</p:attrName>
                                        </p:attrNameLst>
                                      </p:cBhvr>
                                      <p:tavLst>
                                        <p:tav tm="0">
                                          <p:val>
                                            <p:strVal val="#ppt_w+.3"/>
                                          </p:val>
                                        </p:tav>
                                        <p:tav tm="100000">
                                          <p:val>
                                            <p:strVal val="#ppt_w"/>
                                          </p:val>
                                        </p:tav>
                                      </p:tavLst>
                                    </p:anim>
                                    <p:anim calcmode="lin" valueType="num">
                                      <p:cBhvr>
                                        <p:cTn id="8" dur="1000" fill="hold"/>
                                        <p:tgtEl>
                                          <p:spTgt spid="96"/>
                                        </p:tgtEl>
                                        <p:attrNameLst>
                                          <p:attrName>ppt_h</p:attrName>
                                        </p:attrNameLst>
                                      </p:cBhvr>
                                      <p:tavLst>
                                        <p:tav tm="0">
                                          <p:val>
                                            <p:strVal val="#ppt_h"/>
                                          </p:val>
                                        </p:tav>
                                        <p:tav tm="100000">
                                          <p:val>
                                            <p:strVal val="#ppt_h"/>
                                          </p:val>
                                        </p:tav>
                                      </p:tavLst>
                                    </p:anim>
                                    <p:animEffect transition="in" filter="fade">
                                      <p:cBhvr>
                                        <p:cTn id="9" dur="1000"/>
                                        <p:tgtEl>
                                          <p:spTgt spid="96"/>
                                        </p:tgtEl>
                                      </p:cBhvr>
                                    </p:animEffect>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randombar(horizontal)">
                                      <p:cBhvr>
                                        <p:cTn id="13" dur="500"/>
                                        <p:tgtEl>
                                          <p:spTgt spid="34"/>
                                        </p:tgtEl>
                                      </p:cBhvr>
                                    </p:animEffect>
                                  </p:childTnLst>
                                </p:cTn>
                              </p:par>
                              <p:par>
                                <p:cTn id="14" presetID="14"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randombar(horizontal)">
                                      <p:cBhvr>
                                        <p:cTn id="1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4"/>
                    </p:tgtEl>
                  </p:cond>
                </p:stCondLst>
                <p:endSync evt="end" delay="0">
                  <p:rtn val="all"/>
                </p:endSync>
                <p:childTnLst>
                  <p:par>
                    <p:cTn id="21" fill="hold">
                      <p:stCondLst>
                        <p:cond delay="0"/>
                      </p:stCondLst>
                      <p:childTnLst>
                        <p:par>
                          <p:cTn id="22" fill="hold">
                            <p:stCondLst>
                              <p:cond delay="0"/>
                            </p:stCondLst>
                            <p:childTnLst>
                              <p:par>
                                <p:cTn id="23" presetID="50" presetClass="entr" presetSubtype="0" decel="100000" fill="hold" grpId="0" nodeType="clickEffect">
                                  <p:stCondLst>
                                    <p:cond delay="0"/>
                                  </p:stCondLst>
                                  <p:childTnLst>
                                    <p:set>
                                      <p:cBhvr>
                                        <p:cTn id="24" dur="1" fill="hold">
                                          <p:stCondLst>
                                            <p:cond delay="0"/>
                                          </p:stCondLst>
                                        </p:cTn>
                                        <p:tgtEl>
                                          <p:spTgt spid="94"/>
                                        </p:tgtEl>
                                        <p:attrNameLst>
                                          <p:attrName>style.visibility</p:attrName>
                                        </p:attrNameLst>
                                      </p:cBhvr>
                                      <p:to>
                                        <p:strVal val="visible"/>
                                      </p:to>
                                    </p:set>
                                    <p:anim calcmode="lin" valueType="num">
                                      <p:cBhvr>
                                        <p:cTn id="25" dur="1000" fill="hold"/>
                                        <p:tgtEl>
                                          <p:spTgt spid="94"/>
                                        </p:tgtEl>
                                        <p:attrNameLst>
                                          <p:attrName>ppt_w</p:attrName>
                                        </p:attrNameLst>
                                      </p:cBhvr>
                                      <p:tavLst>
                                        <p:tav tm="0">
                                          <p:val>
                                            <p:strVal val="#ppt_w+.3"/>
                                          </p:val>
                                        </p:tav>
                                        <p:tav tm="100000">
                                          <p:val>
                                            <p:strVal val="#ppt_w"/>
                                          </p:val>
                                        </p:tav>
                                      </p:tavLst>
                                    </p:anim>
                                    <p:anim calcmode="lin" valueType="num">
                                      <p:cBhvr>
                                        <p:cTn id="26" dur="1000" fill="hold"/>
                                        <p:tgtEl>
                                          <p:spTgt spid="94"/>
                                        </p:tgtEl>
                                        <p:attrNameLst>
                                          <p:attrName>ppt_h</p:attrName>
                                        </p:attrNameLst>
                                      </p:cBhvr>
                                      <p:tavLst>
                                        <p:tav tm="0">
                                          <p:val>
                                            <p:strVal val="#ppt_h"/>
                                          </p:val>
                                        </p:tav>
                                        <p:tav tm="100000">
                                          <p:val>
                                            <p:strVal val="#ppt_h"/>
                                          </p:val>
                                        </p:tav>
                                      </p:tavLst>
                                    </p:anim>
                                    <p:animEffect transition="in" filter="fade">
                                      <p:cBhvr>
                                        <p:cTn id="27" dur="1000"/>
                                        <p:tgtEl>
                                          <p:spTgt spid="94"/>
                                        </p:tgtEl>
                                      </p:cBhvr>
                                    </p:animEffect>
                                  </p:childTnLst>
                                  <p:subTnLst>
                                    <p:audio>
                                      <p:cMediaNode>
                                        <p:cTn display="0" masterRel="sameClick">
                                          <p:stCondLst>
                                            <p:cond evt="begin" delay="0">
                                              <p:tn val="23"/>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34"/>
                  </p:tgtEl>
                </p:cond>
              </p:nextCondLst>
            </p:seq>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50" presetClass="entr" presetSubtype="0" decel="100000" fill="hold" nodeType="clickEffect">
                                  <p:stCondLst>
                                    <p:cond delay="0"/>
                                  </p:stCondLst>
                                  <p:childTnLst>
                                    <p:set>
                                      <p:cBhvr>
                                        <p:cTn id="32" dur="1" fill="hold">
                                          <p:stCondLst>
                                            <p:cond delay="0"/>
                                          </p:stCondLst>
                                        </p:cTn>
                                        <p:tgtEl>
                                          <p:spTgt spid="78"/>
                                        </p:tgtEl>
                                        <p:attrNameLst>
                                          <p:attrName>style.visibility</p:attrName>
                                        </p:attrNameLst>
                                      </p:cBhvr>
                                      <p:to>
                                        <p:strVal val="visible"/>
                                      </p:to>
                                    </p:set>
                                    <p:anim calcmode="lin" valueType="num">
                                      <p:cBhvr>
                                        <p:cTn id="33" dur="1000" fill="hold"/>
                                        <p:tgtEl>
                                          <p:spTgt spid="78"/>
                                        </p:tgtEl>
                                        <p:attrNameLst>
                                          <p:attrName>ppt_w</p:attrName>
                                        </p:attrNameLst>
                                      </p:cBhvr>
                                      <p:tavLst>
                                        <p:tav tm="0">
                                          <p:val>
                                            <p:strVal val="#ppt_w+.3"/>
                                          </p:val>
                                        </p:tav>
                                        <p:tav tm="100000">
                                          <p:val>
                                            <p:strVal val="#ppt_w"/>
                                          </p:val>
                                        </p:tav>
                                      </p:tavLst>
                                    </p:anim>
                                    <p:anim calcmode="lin" valueType="num">
                                      <p:cBhvr>
                                        <p:cTn id="34" dur="1000" fill="hold"/>
                                        <p:tgtEl>
                                          <p:spTgt spid="78"/>
                                        </p:tgtEl>
                                        <p:attrNameLst>
                                          <p:attrName>ppt_h</p:attrName>
                                        </p:attrNameLst>
                                      </p:cBhvr>
                                      <p:tavLst>
                                        <p:tav tm="0">
                                          <p:val>
                                            <p:strVal val="#ppt_h"/>
                                          </p:val>
                                        </p:tav>
                                        <p:tav tm="100000">
                                          <p:val>
                                            <p:strVal val="#ppt_h"/>
                                          </p:val>
                                        </p:tav>
                                      </p:tavLst>
                                    </p:anim>
                                    <p:animEffect transition="in" filter="fade">
                                      <p:cBhvr>
                                        <p:cTn id="35" dur="1000"/>
                                        <p:tgtEl>
                                          <p:spTgt spid="78"/>
                                        </p:tgtEl>
                                      </p:cBhvr>
                                    </p:animEffec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0"/>
                  </p:tgtEl>
                </p:cond>
              </p:nextCondLst>
            </p:seq>
            <p:seq concurrent="1" nextAc="seek">
              <p:cTn id="36" restart="whenNotActive" fill="hold" evtFilter="cancelBubble" nodeType="interactiveSeq">
                <p:stCondLst>
                  <p:cond evt="onClick" delay="0">
                    <p:tgtEl>
                      <p:spTgt spid="53"/>
                    </p:tgtEl>
                  </p:cond>
                </p:stCondLst>
                <p:endSync evt="end" delay="0">
                  <p:rtn val="all"/>
                </p:endSync>
                <p:childTnLst>
                  <p:par>
                    <p:cTn id="37" fill="hold">
                      <p:stCondLst>
                        <p:cond delay="0"/>
                      </p:stCondLst>
                      <p:childTnLst>
                        <p:par>
                          <p:cTn id="38" fill="hold">
                            <p:stCondLst>
                              <p:cond delay="0"/>
                            </p:stCondLst>
                            <p:childTnLst>
                              <p:par>
                                <p:cTn id="39" presetID="50" presetClass="entr" presetSubtype="0" decel="100000" fill="hold" grpId="0" nodeType="clickEffect">
                                  <p:stCondLst>
                                    <p:cond delay="0"/>
                                  </p:stCondLst>
                                  <p:childTnLst>
                                    <p:set>
                                      <p:cBhvr>
                                        <p:cTn id="40" dur="1" fill="hold">
                                          <p:stCondLst>
                                            <p:cond delay="0"/>
                                          </p:stCondLst>
                                        </p:cTn>
                                        <p:tgtEl>
                                          <p:spTgt spid="93"/>
                                        </p:tgtEl>
                                        <p:attrNameLst>
                                          <p:attrName>style.visibility</p:attrName>
                                        </p:attrNameLst>
                                      </p:cBhvr>
                                      <p:to>
                                        <p:strVal val="visible"/>
                                      </p:to>
                                    </p:set>
                                    <p:anim calcmode="lin" valueType="num">
                                      <p:cBhvr>
                                        <p:cTn id="41" dur="1000" fill="hold"/>
                                        <p:tgtEl>
                                          <p:spTgt spid="93"/>
                                        </p:tgtEl>
                                        <p:attrNameLst>
                                          <p:attrName>ppt_w</p:attrName>
                                        </p:attrNameLst>
                                      </p:cBhvr>
                                      <p:tavLst>
                                        <p:tav tm="0">
                                          <p:val>
                                            <p:strVal val="#ppt_w+.3"/>
                                          </p:val>
                                        </p:tav>
                                        <p:tav tm="100000">
                                          <p:val>
                                            <p:strVal val="#ppt_w"/>
                                          </p:val>
                                        </p:tav>
                                      </p:tavLst>
                                    </p:anim>
                                    <p:anim calcmode="lin" valueType="num">
                                      <p:cBhvr>
                                        <p:cTn id="42" dur="1000" fill="hold"/>
                                        <p:tgtEl>
                                          <p:spTgt spid="93"/>
                                        </p:tgtEl>
                                        <p:attrNameLst>
                                          <p:attrName>ppt_h</p:attrName>
                                        </p:attrNameLst>
                                      </p:cBhvr>
                                      <p:tavLst>
                                        <p:tav tm="0">
                                          <p:val>
                                            <p:strVal val="#ppt_h"/>
                                          </p:val>
                                        </p:tav>
                                        <p:tav tm="100000">
                                          <p:val>
                                            <p:strVal val="#ppt_h"/>
                                          </p:val>
                                        </p:tav>
                                      </p:tavLst>
                                    </p:anim>
                                    <p:animEffect transition="in" filter="fade">
                                      <p:cBhvr>
                                        <p:cTn id="43" dur="1000"/>
                                        <p:tgtEl>
                                          <p:spTgt spid="93"/>
                                        </p:tgtEl>
                                      </p:cBhvr>
                                    </p:animEffect>
                                  </p:childTnLst>
                                  <p:subTnLst>
                                    <p:audio>
                                      <p:cMediaNode>
                                        <p:cTn display="0" masterRel="sameClick">
                                          <p:stCondLst>
                                            <p:cond evt="begin" delay="0">
                                              <p:tn val="39"/>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53"/>
                  </p:tgtEl>
                </p:cond>
              </p:nextCondLst>
            </p:seq>
          </p:childTnLst>
        </p:cTn>
      </p:par>
    </p:tnLst>
    <p:bldLst>
      <p:bldP spid="93" grpId="0" animBg="1"/>
      <p:bldP spid="9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C1D243B2-748F-559A-C2C1-282EC8A3B486}"/>
              </a:ext>
            </a:extLst>
          </p:cNvPr>
          <p:cNvGrpSpPr/>
          <p:nvPr/>
        </p:nvGrpSpPr>
        <p:grpSpPr>
          <a:xfrm>
            <a:off x="3440388" y="3841659"/>
            <a:ext cx="8546543" cy="1364750"/>
            <a:chOff x="2098496" y="3659454"/>
            <a:chExt cx="8546543" cy="1198789"/>
          </a:xfrm>
        </p:grpSpPr>
        <p:sp>
          <p:nvSpPr>
            <p:cNvPr id="22" name="Rectangle: Rounded Corners 21">
              <a:extLst>
                <a:ext uri="{FF2B5EF4-FFF2-40B4-BE49-F238E27FC236}">
                  <a16:creationId xmlns:a16="http://schemas.microsoft.com/office/drawing/2014/main" id="{B116C137-75AB-72D2-DA99-317994BC8111}"/>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3" name="Google Shape;282;p27">
              <a:extLst>
                <a:ext uri="{FF2B5EF4-FFF2-40B4-BE49-F238E27FC236}">
                  <a16:creationId xmlns:a16="http://schemas.microsoft.com/office/drawing/2014/main" id="{1F5BE7CA-7E8E-576E-1981-AD71AFFAE4D9}"/>
                </a:ext>
              </a:extLst>
            </p:cNvPr>
            <p:cNvGrpSpPr/>
            <p:nvPr/>
          </p:nvGrpSpPr>
          <p:grpSpPr>
            <a:xfrm rot="-488383">
              <a:off x="2098496" y="3659454"/>
              <a:ext cx="1094690" cy="1171482"/>
              <a:chOff x="2769810" y="1396779"/>
              <a:chExt cx="508124" cy="605419"/>
            </a:xfrm>
          </p:grpSpPr>
          <p:sp>
            <p:nvSpPr>
              <p:cNvPr id="25" name="Google Shape;283;p27">
                <a:extLst>
                  <a:ext uri="{FF2B5EF4-FFF2-40B4-BE49-F238E27FC236}">
                    <a16:creationId xmlns:a16="http://schemas.microsoft.com/office/drawing/2014/main" id="{0A4C761D-A579-0CD1-A969-454CE28550C2}"/>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 name="Google Shape;284;p27">
                <a:extLst>
                  <a:ext uri="{FF2B5EF4-FFF2-40B4-BE49-F238E27FC236}">
                    <a16:creationId xmlns:a16="http://schemas.microsoft.com/office/drawing/2014/main" id="{8297E678-27AE-048C-05DF-18E2A0564194}"/>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 name="Google Shape;285;p27">
                <a:extLst>
                  <a:ext uri="{FF2B5EF4-FFF2-40B4-BE49-F238E27FC236}">
                    <a16:creationId xmlns:a16="http://schemas.microsoft.com/office/drawing/2014/main" id="{6052E752-0B84-94F8-0312-B4D180C25415}"/>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 name="Google Shape;286;p27">
                <a:extLst>
                  <a:ext uri="{FF2B5EF4-FFF2-40B4-BE49-F238E27FC236}">
                    <a16:creationId xmlns:a16="http://schemas.microsoft.com/office/drawing/2014/main" id="{0E501726-6A44-01E1-3207-BC700EEDDE83}"/>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Google Shape;287;p27">
                <a:extLst>
                  <a:ext uri="{FF2B5EF4-FFF2-40B4-BE49-F238E27FC236}">
                    <a16:creationId xmlns:a16="http://schemas.microsoft.com/office/drawing/2014/main" id="{10E070EE-7039-6F1E-959C-A5BADFFBC7DD}"/>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 name="Google Shape;288;p27">
                <a:extLst>
                  <a:ext uri="{FF2B5EF4-FFF2-40B4-BE49-F238E27FC236}">
                    <a16:creationId xmlns:a16="http://schemas.microsoft.com/office/drawing/2014/main" id="{A5F4193E-8000-BE02-62B4-26D53D4A332C}"/>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 name="Google Shape;289;p27">
                <a:extLst>
                  <a:ext uri="{FF2B5EF4-FFF2-40B4-BE49-F238E27FC236}">
                    <a16:creationId xmlns:a16="http://schemas.microsoft.com/office/drawing/2014/main" id="{401A2BB8-0187-85D0-0560-137F9B6F2477}"/>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 name="Google Shape;290;p27">
                <a:extLst>
                  <a:ext uri="{FF2B5EF4-FFF2-40B4-BE49-F238E27FC236}">
                    <a16:creationId xmlns:a16="http://schemas.microsoft.com/office/drawing/2014/main" id="{BF9C5157-F41E-4485-4DEF-F109E3385B3C}"/>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 name="Google Shape;291;p27">
                <a:extLst>
                  <a:ext uri="{FF2B5EF4-FFF2-40B4-BE49-F238E27FC236}">
                    <a16:creationId xmlns:a16="http://schemas.microsoft.com/office/drawing/2014/main" id="{FDBEB4E4-1FD5-8BCC-008A-4EBC4DDA8706}"/>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 name="Google Shape;292;p27">
                <a:extLst>
                  <a:ext uri="{FF2B5EF4-FFF2-40B4-BE49-F238E27FC236}">
                    <a16:creationId xmlns:a16="http://schemas.microsoft.com/office/drawing/2014/main" id="{01F2EB89-3C14-5473-AFAE-DA8FC8086F34}"/>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4" name="TextBox 23">
              <a:extLst>
                <a:ext uri="{FF2B5EF4-FFF2-40B4-BE49-F238E27FC236}">
                  <a16:creationId xmlns:a16="http://schemas.microsoft.com/office/drawing/2014/main" id="{AD0FD5D8-A7C3-6F46-A212-A20077D9FD75}"/>
                </a:ext>
              </a:extLst>
            </p:cNvPr>
            <p:cNvSpPr txBox="1"/>
            <p:nvPr/>
          </p:nvSpPr>
          <p:spPr>
            <a:xfrm>
              <a:off x="3877639" y="3935286"/>
              <a:ext cx="5306047" cy="868323"/>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Số</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bị</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chia</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35" name="Group 34">
            <a:extLst>
              <a:ext uri="{FF2B5EF4-FFF2-40B4-BE49-F238E27FC236}">
                <a16:creationId xmlns:a16="http://schemas.microsoft.com/office/drawing/2014/main" id="{05CD5CE6-7705-1DEB-93FE-5CF567542DEC}"/>
              </a:ext>
            </a:extLst>
          </p:cNvPr>
          <p:cNvGrpSpPr/>
          <p:nvPr/>
        </p:nvGrpSpPr>
        <p:grpSpPr>
          <a:xfrm>
            <a:off x="196294" y="2197017"/>
            <a:ext cx="8819884" cy="1507248"/>
            <a:chOff x="1861723" y="2134893"/>
            <a:chExt cx="8819884" cy="1270717"/>
          </a:xfrm>
        </p:grpSpPr>
        <p:sp>
          <p:nvSpPr>
            <p:cNvPr id="36" name="Rectangle: Rounded Corners 35">
              <a:extLst>
                <a:ext uri="{FF2B5EF4-FFF2-40B4-BE49-F238E27FC236}">
                  <a16:creationId xmlns:a16="http://schemas.microsoft.com/office/drawing/2014/main" id="{FD590951-796E-9CCE-EE18-42E3A86889A3}"/>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7" name="Google Shape;438;p31">
              <a:extLst>
                <a:ext uri="{FF2B5EF4-FFF2-40B4-BE49-F238E27FC236}">
                  <a16:creationId xmlns:a16="http://schemas.microsoft.com/office/drawing/2014/main" id="{5AD131C6-AFA7-81DC-EFC6-7D0580B52271}"/>
                </a:ext>
              </a:extLst>
            </p:cNvPr>
            <p:cNvGrpSpPr/>
            <p:nvPr/>
          </p:nvGrpSpPr>
          <p:grpSpPr>
            <a:xfrm>
              <a:off x="1861723" y="2134893"/>
              <a:ext cx="1371125" cy="1248645"/>
              <a:chOff x="1702688" y="1359262"/>
              <a:chExt cx="519674" cy="648887"/>
            </a:xfrm>
          </p:grpSpPr>
          <p:sp>
            <p:nvSpPr>
              <p:cNvPr id="39" name="Google Shape;439;p31">
                <a:extLst>
                  <a:ext uri="{FF2B5EF4-FFF2-40B4-BE49-F238E27FC236}">
                    <a16:creationId xmlns:a16="http://schemas.microsoft.com/office/drawing/2014/main" id="{654093A8-DAD0-6E70-FEAC-523AD7C73B86}"/>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440;p31">
                <a:extLst>
                  <a:ext uri="{FF2B5EF4-FFF2-40B4-BE49-F238E27FC236}">
                    <a16:creationId xmlns:a16="http://schemas.microsoft.com/office/drawing/2014/main" id="{D9A58BB4-0BE0-CDF9-6097-A008A489794D}"/>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441;p31">
                <a:extLst>
                  <a:ext uri="{FF2B5EF4-FFF2-40B4-BE49-F238E27FC236}">
                    <a16:creationId xmlns:a16="http://schemas.microsoft.com/office/drawing/2014/main" id="{57D90EA6-44C8-0DAD-32C6-D4288C73C1F8}"/>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442;p31">
                <a:extLst>
                  <a:ext uri="{FF2B5EF4-FFF2-40B4-BE49-F238E27FC236}">
                    <a16:creationId xmlns:a16="http://schemas.microsoft.com/office/drawing/2014/main" id="{8F7D06EC-F1EC-F235-CE0C-695765DD9DE5}"/>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443;p31">
                <a:extLst>
                  <a:ext uri="{FF2B5EF4-FFF2-40B4-BE49-F238E27FC236}">
                    <a16:creationId xmlns:a16="http://schemas.microsoft.com/office/drawing/2014/main" id="{79A93F92-5558-717E-F5BE-5F4F97D8E110}"/>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 name="Google Shape;444;p31">
                <a:extLst>
                  <a:ext uri="{FF2B5EF4-FFF2-40B4-BE49-F238E27FC236}">
                    <a16:creationId xmlns:a16="http://schemas.microsoft.com/office/drawing/2014/main" id="{C3E9A8D3-1F70-1D2D-B64E-E31004373EBD}"/>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 name="Google Shape;445;p31">
                <a:extLst>
                  <a:ext uri="{FF2B5EF4-FFF2-40B4-BE49-F238E27FC236}">
                    <a16:creationId xmlns:a16="http://schemas.microsoft.com/office/drawing/2014/main" id="{1D795A98-ED7D-FA7F-A798-6D6B51D469CD}"/>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 name="Google Shape;446;p31">
                <a:extLst>
                  <a:ext uri="{FF2B5EF4-FFF2-40B4-BE49-F238E27FC236}">
                    <a16:creationId xmlns:a16="http://schemas.microsoft.com/office/drawing/2014/main" id="{27349DDA-5032-37E9-5EF6-598DC6855DBA}"/>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 name="Google Shape;447;p31">
                <a:extLst>
                  <a:ext uri="{FF2B5EF4-FFF2-40B4-BE49-F238E27FC236}">
                    <a16:creationId xmlns:a16="http://schemas.microsoft.com/office/drawing/2014/main" id="{5BE4FA1F-8F6D-D8DC-B7F9-62172DBA591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 name="Google Shape;448;p31">
                <a:extLst>
                  <a:ext uri="{FF2B5EF4-FFF2-40B4-BE49-F238E27FC236}">
                    <a16:creationId xmlns:a16="http://schemas.microsoft.com/office/drawing/2014/main" id="{2ECEAFEF-6852-A33B-0FB1-AE08C9A26318}"/>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 name="Google Shape;449;p31">
                <a:extLst>
                  <a:ext uri="{FF2B5EF4-FFF2-40B4-BE49-F238E27FC236}">
                    <a16:creationId xmlns:a16="http://schemas.microsoft.com/office/drawing/2014/main" id="{2CF2D8C1-AD36-50E5-2901-654088485E48}"/>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450;p31">
                <a:extLst>
                  <a:ext uri="{FF2B5EF4-FFF2-40B4-BE49-F238E27FC236}">
                    <a16:creationId xmlns:a16="http://schemas.microsoft.com/office/drawing/2014/main" id="{0EF9CB73-13F0-192B-81A1-DC12C175B94F}"/>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451;p31">
                <a:extLst>
                  <a:ext uri="{FF2B5EF4-FFF2-40B4-BE49-F238E27FC236}">
                    <a16:creationId xmlns:a16="http://schemas.microsoft.com/office/drawing/2014/main" id="{6674E2B8-CCBD-01EB-AB06-8C8C4E672BE3}"/>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452;p31">
                <a:extLst>
                  <a:ext uri="{FF2B5EF4-FFF2-40B4-BE49-F238E27FC236}">
                    <a16:creationId xmlns:a16="http://schemas.microsoft.com/office/drawing/2014/main" id="{9267773E-3881-3D95-17CC-8ECF5F8FE8B5}"/>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 name="Google Shape;453;p31">
                <a:extLst>
                  <a:ext uri="{FF2B5EF4-FFF2-40B4-BE49-F238E27FC236}">
                    <a16:creationId xmlns:a16="http://schemas.microsoft.com/office/drawing/2014/main" id="{7B2EF4BB-C833-FF53-0CD8-77B20C514DB6}"/>
                  </a:ext>
                </a:extLst>
              </p:cNvPr>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38" name="TextBox 37">
              <a:extLst>
                <a:ext uri="{FF2B5EF4-FFF2-40B4-BE49-F238E27FC236}">
                  <a16:creationId xmlns:a16="http://schemas.microsoft.com/office/drawing/2014/main" id="{ABA69331-7FCB-BEC3-E92F-EA285263B32D}"/>
                </a:ext>
              </a:extLst>
            </p:cNvPr>
            <p:cNvSpPr txBox="1"/>
            <p:nvPr/>
          </p:nvSpPr>
          <p:spPr>
            <a:xfrm>
              <a:off x="3869471" y="2523340"/>
              <a:ext cx="5306047" cy="803829"/>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Thừa</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số</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54" name="Group 53">
            <a:extLst>
              <a:ext uri="{FF2B5EF4-FFF2-40B4-BE49-F238E27FC236}">
                <a16:creationId xmlns:a16="http://schemas.microsoft.com/office/drawing/2014/main" id="{0CFDA4EC-A277-F10A-2771-117F04601AAB}"/>
              </a:ext>
            </a:extLst>
          </p:cNvPr>
          <p:cNvGrpSpPr/>
          <p:nvPr/>
        </p:nvGrpSpPr>
        <p:grpSpPr>
          <a:xfrm>
            <a:off x="364803" y="5097554"/>
            <a:ext cx="8973766" cy="1626618"/>
            <a:chOff x="1612674" y="5184381"/>
            <a:chExt cx="8973766" cy="1409055"/>
          </a:xfrm>
        </p:grpSpPr>
        <p:sp>
          <p:nvSpPr>
            <p:cNvPr id="55" name="Rectangle: Rounded Corners 54">
              <a:extLst>
                <a:ext uri="{FF2B5EF4-FFF2-40B4-BE49-F238E27FC236}">
                  <a16:creationId xmlns:a16="http://schemas.microsoft.com/office/drawing/2014/main" id="{9BCEB223-BBFC-039C-0E5B-7C349C320707}"/>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56" name="Google Shape;293;p27">
              <a:extLst>
                <a:ext uri="{FF2B5EF4-FFF2-40B4-BE49-F238E27FC236}">
                  <a16:creationId xmlns:a16="http://schemas.microsoft.com/office/drawing/2014/main" id="{B38CC949-5A8F-FBF2-2724-6B274FFD5872}"/>
                </a:ext>
              </a:extLst>
            </p:cNvPr>
            <p:cNvGrpSpPr/>
            <p:nvPr/>
          </p:nvGrpSpPr>
          <p:grpSpPr>
            <a:xfrm rot="21403310">
              <a:off x="1612674" y="5184381"/>
              <a:ext cx="1724419" cy="1409055"/>
              <a:chOff x="3676506" y="1404273"/>
              <a:chExt cx="792384" cy="610489"/>
            </a:xfrm>
          </p:grpSpPr>
          <p:sp>
            <p:nvSpPr>
              <p:cNvPr id="58" name="Google Shape;294;p27">
                <a:extLst>
                  <a:ext uri="{FF2B5EF4-FFF2-40B4-BE49-F238E27FC236}">
                    <a16:creationId xmlns:a16="http://schemas.microsoft.com/office/drawing/2014/main" id="{5445B8A5-8E71-9E7B-6A66-09F29937C07A}"/>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295;p27">
                <a:extLst>
                  <a:ext uri="{FF2B5EF4-FFF2-40B4-BE49-F238E27FC236}">
                    <a16:creationId xmlns:a16="http://schemas.microsoft.com/office/drawing/2014/main" id="{9EEE9F9F-D655-1B30-13F3-B5425978D73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296;p27">
                <a:extLst>
                  <a:ext uri="{FF2B5EF4-FFF2-40B4-BE49-F238E27FC236}">
                    <a16:creationId xmlns:a16="http://schemas.microsoft.com/office/drawing/2014/main" id="{22380462-FAF3-A75E-46E0-2AEAFA216527}"/>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297;p27">
                <a:extLst>
                  <a:ext uri="{FF2B5EF4-FFF2-40B4-BE49-F238E27FC236}">
                    <a16:creationId xmlns:a16="http://schemas.microsoft.com/office/drawing/2014/main" id="{93D0F105-7B11-0D15-6ABC-E32F4E4DE5A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298;p27">
                <a:extLst>
                  <a:ext uri="{FF2B5EF4-FFF2-40B4-BE49-F238E27FC236}">
                    <a16:creationId xmlns:a16="http://schemas.microsoft.com/office/drawing/2014/main" id="{22449808-B52E-57B1-D3AC-750D562C62A3}"/>
                  </a:ext>
                </a:extLst>
              </p:cNvPr>
              <p:cNvSpPr/>
              <p:nvPr/>
            </p:nvSpPr>
            <p:spPr>
              <a:xfrm>
                <a:off x="3891994" y="1453648"/>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299;p27">
                <a:extLst>
                  <a:ext uri="{FF2B5EF4-FFF2-40B4-BE49-F238E27FC236}">
                    <a16:creationId xmlns:a16="http://schemas.microsoft.com/office/drawing/2014/main" id="{987AB54E-F596-F312-7384-958823E42375}"/>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300;p27">
                <a:extLst>
                  <a:ext uri="{FF2B5EF4-FFF2-40B4-BE49-F238E27FC236}">
                    <a16:creationId xmlns:a16="http://schemas.microsoft.com/office/drawing/2014/main" id="{C99FF2D7-AEDB-E8AA-D96C-B0831D9F0B2E}"/>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301;p27">
                <a:extLst>
                  <a:ext uri="{FF2B5EF4-FFF2-40B4-BE49-F238E27FC236}">
                    <a16:creationId xmlns:a16="http://schemas.microsoft.com/office/drawing/2014/main" id="{A2DDAAEE-D088-561E-1BDB-ED07EB38E91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302;p27">
                <a:extLst>
                  <a:ext uri="{FF2B5EF4-FFF2-40B4-BE49-F238E27FC236}">
                    <a16:creationId xmlns:a16="http://schemas.microsoft.com/office/drawing/2014/main" id="{07621602-8F5C-D40D-B3D9-0D0FFA8B6C82}"/>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303;p27">
                <a:extLst>
                  <a:ext uri="{FF2B5EF4-FFF2-40B4-BE49-F238E27FC236}">
                    <a16:creationId xmlns:a16="http://schemas.microsoft.com/office/drawing/2014/main" id="{E9C6D847-17E5-72E9-2FAC-72E324C449CD}"/>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304;p27">
                <a:extLst>
                  <a:ext uri="{FF2B5EF4-FFF2-40B4-BE49-F238E27FC236}">
                    <a16:creationId xmlns:a16="http://schemas.microsoft.com/office/drawing/2014/main" id="{3CC276B9-C69E-3552-4465-F18ED642D03A}"/>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305;p27">
                <a:extLst>
                  <a:ext uri="{FF2B5EF4-FFF2-40B4-BE49-F238E27FC236}">
                    <a16:creationId xmlns:a16="http://schemas.microsoft.com/office/drawing/2014/main" id="{26D31304-E984-A156-EFE6-28C16C6ABFE6}"/>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306;p27">
                <a:extLst>
                  <a:ext uri="{FF2B5EF4-FFF2-40B4-BE49-F238E27FC236}">
                    <a16:creationId xmlns:a16="http://schemas.microsoft.com/office/drawing/2014/main" id="{E98ABBB1-18A8-35B9-3860-5C9C14DD6D73}"/>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307;p27">
                <a:extLst>
                  <a:ext uri="{FF2B5EF4-FFF2-40B4-BE49-F238E27FC236}">
                    <a16:creationId xmlns:a16="http://schemas.microsoft.com/office/drawing/2014/main" id="{54175451-D514-C055-90A4-203ACE0D804F}"/>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 name="Google Shape;308;p27">
                <a:extLst>
                  <a:ext uri="{FF2B5EF4-FFF2-40B4-BE49-F238E27FC236}">
                    <a16:creationId xmlns:a16="http://schemas.microsoft.com/office/drawing/2014/main" id="{794F76E6-F9B9-009C-FB11-AFEF729C4E3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 name="Google Shape;309;p27">
                <a:extLst>
                  <a:ext uri="{FF2B5EF4-FFF2-40B4-BE49-F238E27FC236}">
                    <a16:creationId xmlns:a16="http://schemas.microsoft.com/office/drawing/2014/main" id="{50CC958B-A41E-E411-DD4B-7A50D912F278}"/>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 name="Google Shape;310;p27">
                <a:extLst>
                  <a:ext uri="{FF2B5EF4-FFF2-40B4-BE49-F238E27FC236}">
                    <a16:creationId xmlns:a16="http://schemas.microsoft.com/office/drawing/2014/main" id="{F2737650-0A22-3F17-EC6D-B3DE1AC85E5D}"/>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 name="Google Shape;311;p27">
                <a:extLst>
                  <a:ext uri="{FF2B5EF4-FFF2-40B4-BE49-F238E27FC236}">
                    <a16:creationId xmlns:a16="http://schemas.microsoft.com/office/drawing/2014/main" id="{F6408E10-FCBB-3BE6-6FB2-B15743887AA4}"/>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 name="Google Shape;312;p27">
                <a:extLst>
                  <a:ext uri="{FF2B5EF4-FFF2-40B4-BE49-F238E27FC236}">
                    <a16:creationId xmlns:a16="http://schemas.microsoft.com/office/drawing/2014/main" id="{4B4AD3FA-EFD3-7F10-EC91-598EDFD040C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 name="Google Shape;313;p27">
                <a:extLst>
                  <a:ext uri="{FF2B5EF4-FFF2-40B4-BE49-F238E27FC236}">
                    <a16:creationId xmlns:a16="http://schemas.microsoft.com/office/drawing/2014/main" id="{2BE6A232-4057-49D8-5E98-80064C70F3E2}"/>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 name="Google Shape;314;p27">
                <a:extLst>
                  <a:ext uri="{FF2B5EF4-FFF2-40B4-BE49-F238E27FC236}">
                    <a16:creationId xmlns:a16="http://schemas.microsoft.com/office/drawing/2014/main" id="{8142CA0F-805E-E6B3-D8DC-D8DD9622B79B}"/>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57" name="TextBox 56">
              <a:extLst>
                <a:ext uri="{FF2B5EF4-FFF2-40B4-BE49-F238E27FC236}">
                  <a16:creationId xmlns:a16="http://schemas.microsoft.com/office/drawing/2014/main" id="{F17F94FC-A3B1-8B1A-249E-7C18AF058245}"/>
                </a:ext>
              </a:extLst>
            </p:cNvPr>
            <p:cNvSpPr txBox="1"/>
            <p:nvPr/>
          </p:nvSpPr>
          <p:spPr>
            <a:xfrm>
              <a:off x="3877638" y="5564860"/>
              <a:ext cx="5306047" cy="825927"/>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Số</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chia</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79" name="Google Shape;1408;p39">
            <a:extLst>
              <a:ext uri="{FF2B5EF4-FFF2-40B4-BE49-F238E27FC236}">
                <a16:creationId xmlns:a16="http://schemas.microsoft.com/office/drawing/2014/main" id="{35C9ED2D-3065-1429-522E-9A75A0CC80BF}"/>
              </a:ext>
            </a:extLst>
          </p:cNvPr>
          <p:cNvGrpSpPr/>
          <p:nvPr/>
        </p:nvGrpSpPr>
        <p:grpSpPr>
          <a:xfrm flipH="1">
            <a:off x="7150118" y="5348371"/>
            <a:ext cx="1805754" cy="1610631"/>
            <a:chOff x="2178000" y="1370575"/>
            <a:chExt cx="1417475" cy="1417450"/>
          </a:xfrm>
        </p:grpSpPr>
        <p:sp>
          <p:nvSpPr>
            <p:cNvPr id="80" name="Google Shape;1409;p39">
              <a:extLst>
                <a:ext uri="{FF2B5EF4-FFF2-40B4-BE49-F238E27FC236}">
                  <a16:creationId xmlns:a16="http://schemas.microsoft.com/office/drawing/2014/main" id="{9BC4F281-F2DE-9434-CE29-21D094A3851C}"/>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 name="Google Shape;1410;p39">
              <a:extLst>
                <a:ext uri="{FF2B5EF4-FFF2-40B4-BE49-F238E27FC236}">
                  <a16:creationId xmlns:a16="http://schemas.microsoft.com/office/drawing/2014/main" id="{7CBDEB4E-FB39-4F32-6B18-2FDDF368C8D8}"/>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 name="Google Shape;1411;p39">
              <a:extLst>
                <a:ext uri="{FF2B5EF4-FFF2-40B4-BE49-F238E27FC236}">
                  <a16:creationId xmlns:a16="http://schemas.microsoft.com/office/drawing/2014/main" id="{DD2A5313-519F-17A8-0BD9-97CF3D16DFE3}"/>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 name="Google Shape;1412;p39">
              <a:extLst>
                <a:ext uri="{FF2B5EF4-FFF2-40B4-BE49-F238E27FC236}">
                  <a16:creationId xmlns:a16="http://schemas.microsoft.com/office/drawing/2014/main" id="{80B67492-4BDB-CE50-DF7E-74363D67320F}"/>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 name="Google Shape;1413;p39">
              <a:extLst>
                <a:ext uri="{FF2B5EF4-FFF2-40B4-BE49-F238E27FC236}">
                  <a16:creationId xmlns:a16="http://schemas.microsoft.com/office/drawing/2014/main" id="{4B8F8EAE-4563-E7CA-465E-CF932451D454}"/>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 name="Google Shape;1414;p39">
              <a:extLst>
                <a:ext uri="{FF2B5EF4-FFF2-40B4-BE49-F238E27FC236}">
                  <a16:creationId xmlns:a16="http://schemas.microsoft.com/office/drawing/2014/main" id="{39BF3084-BED9-863C-BB10-3DD4CED884FF}"/>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 name="Google Shape;1415;p39">
              <a:extLst>
                <a:ext uri="{FF2B5EF4-FFF2-40B4-BE49-F238E27FC236}">
                  <a16:creationId xmlns:a16="http://schemas.microsoft.com/office/drawing/2014/main" id="{A75EE300-E1E1-83E4-8F1B-017349E9F5BF}"/>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 name="Google Shape;1416;p39">
              <a:extLst>
                <a:ext uri="{FF2B5EF4-FFF2-40B4-BE49-F238E27FC236}">
                  <a16:creationId xmlns:a16="http://schemas.microsoft.com/office/drawing/2014/main" id="{AA857DC8-B523-585E-5CD3-E05C0CB010CD}"/>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 name="Google Shape;1417;p39">
              <a:extLst>
                <a:ext uri="{FF2B5EF4-FFF2-40B4-BE49-F238E27FC236}">
                  <a16:creationId xmlns:a16="http://schemas.microsoft.com/office/drawing/2014/main" id="{27475FEB-9744-424F-CDE8-2C33A9EFA12A}"/>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 name="Google Shape;1418;p39">
              <a:extLst>
                <a:ext uri="{FF2B5EF4-FFF2-40B4-BE49-F238E27FC236}">
                  <a16:creationId xmlns:a16="http://schemas.microsoft.com/office/drawing/2014/main" id="{65239C90-10D3-3056-C902-E5DD967B9841}"/>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 name="Google Shape;1419;p39">
              <a:extLst>
                <a:ext uri="{FF2B5EF4-FFF2-40B4-BE49-F238E27FC236}">
                  <a16:creationId xmlns:a16="http://schemas.microsoft.com/office/drawing/2014/main" id="{1169E778-573E-F039-51A6-8F3D67CB7FF4}"/>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 name="Google Shape;1420;p39">
              <a:extLst>
                <a:ext uri="{FF2B5EF4-FFF2-40B4-BE49-F238E27FC236}">
                  <a16:creationId xmlns:a16="http://schemas.microsoft.com/office/drawing/2014/main" id="{38EA7D83-3334-766B-7B16-A75816BDF782}"/>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 name="Google Shape;1421;p39">
              <a:extLst>
                <a:ext uri="{FF2B5EF4-FFF2-40B4-BE49-F238E27FC236}">
                  <a16:creationId xmlns:a16="http://schemas.microsoft.com/office/drawing/2014/main" id="{78365350-64EA-F694-86EE-EB8CF488AFC7}"/>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 name="Google Shape;1422;p39">
              <a:extLst>
                <a:ext uri="{FF2B5EF4-FFF2-40B4-BE49-F238E27FC236}">
                  <a16:creationId xmlns:a16="http://schemas.microsoft.com/office/drawing/2014/main" id="{09893285-86B9-2DDE-E877-C2F2A6127E18}"/>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94" name="Google Shape;118;p4">
            <a:extLst>
              <a:ext uri="{FF2B5EF4-FFF2-40B4-BE49-F238E27FC236}">
                <a16:creationId xmlns:a16="http://schemas.microsoft.com/office/drawing/2014/main" id="{21A53009-AF69-C48E-E688-E9ECE216F03D}"/>
              </a:ext>
            </a:extLst>
          </p:cNvPr>
          <p:cNvSpPr/>
          <p:nvPr/>
        </p:nvSpPr>
        <p:spPr>
          <a:xfrm rot="19980337">
            <a:off x="10096434" y="3778926"/>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99" name="Group 98">
            <a:extLst>
              <a:ext uri="{FF2B5EF4-FFF2-40B4-BE49-F238E27FC236}">
                <a16:creationId xmlns:a16="http://schemas.microsoft.com/office/drawing/2014/main" id="{9E6FC00E-EB73-4CD7-A805-52C164B9C4C9}"/>
              </a:ext>
            </a:extLst>
          </p:cNvPr>
          <p:cNvGrpSpPr/>
          <p:nvPr/>
        </p:nvGrpSpPr>
        <p:grpSpPr>
          <a:xfrm>
            <a:off x="-693571" y="258857"/>
            <a:ext cx="13579140" cy="1868760"/>
            <a:chOff x="-693571" y="258857"/>
            <a:chExt cx="13579140" cy="1868760"/>
          </a:xfrm>
        </p:grpSpPr>
        <p:sp>
          <p:nvSpPr>
            <p:cNvPr id="19" name="Rectangle 18">
              <a:extLst>
                <a:ext uri="{FF2B5EF4-FFF2-40B4-BE49-F238E27FC236}">
                  <a16:creationId xmlns:a16="http://schemas.microsoft.com/office/drawing/2014/main" id="{0B513573-BCD9-445B-BAC8-6557DDE11B53}"/>
                </a:ext>
              </a:extLst>
            </p:cNvPr>
            <p:cNvSpPr/>
            <p:nvPr/>
          </p:nvSpPr>
          <p:spPr>
            <a:xfrm>
              <a:off x="-693571" y="258857"/>
              <a:ext cx="13579140" cy="1719865"/>
            </a:xfrm>
            <a:prstGeom prst="rect">
              <a:avLst/>
            </a:prstGeom>
            <a:solidFill>
              <a:srgbClr val="00B0F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BA8EDF4F-38F1-0B74-B2C7-0F492A67D527}"/>
                </a:ext>
              </a:extLst>
            </p:cNvPr>
            <p:cNvSpPr txBox="1"/>
            <p:nvPr/>
          </p:nvSpPr>
          <p:spPr>
            <a:xfrm>
              <a:off x="1582220" y="719063"/>
              <a:ext cx="10609780" cy="724028"/>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algn="just">
                <a:lnSpc>
                  <a:spcPct val="110000"/>
                </a:lnSpc>
                <a:spcBef>
                  <a:spcPts val="0"/>
                </a:spcBef>
                <a:spcAft>
                  <a:spcPts val="0"/>
                </a:spcAft>
              </a:pPr>
              <a:r>
                <a:rPr lang="en-US" sz="3600" b="1" dirty="0">
                  <a:solidFill>
                    <a:srgbClr val="002060"/>
                  </a:solidFill>
                  <a:effectLst/>
                  <a:latin typeface="Cambria" panose="02040503050406030204" pitchFamily="18" charset="0"/>
                  <a:ea typeface="Cambria" panose="02040503050406030204" pitchFamily="18" charset="0"/>
                </a:rPr>
                <a:t>Trong </a:t>
              </a:r>
              <a:r>
                <a:rPr lang="en-US" sz="3600" b="1" dirty="0" err="1">
                  <a:solidFill>
                    <a:srgbClr val="002060"/>
                  </a:solidFill>
                  <a:effectLst/>
                  <a:latin typeface="Cambria" panose="02040503050406030204" pitchFamily="18" charset="0"/>
                  <a:ea typeface="Cambria" panose="02040503050406030204" pitchFamily="18" charset="0"/>
                </a:rPr>
                <a:t>phép</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tính</a:t>
              </a:r>
              <a:r>
                <a:rPr lang="en-US" sz="3600" b="1" dirty="0">
                  <a:solidFill>
                    <a:srgbClr val="002060"/>
                  </a:solidFill>
                  <a:effectLst/>
                  <a:latin typeface="Cambria" panose="02040503050406030204" pitchFamily="18" charset="0"/>
                  <a:ea typeface="Cambria" panose="02040503050406030204" pitchFamily="18" charset="0"/>
                </a:rPr>
                <a:t> 489 325 : 5, </a:t>
              </a:r>
              <a:r>
                <a:rPr lang="en-US" sz="3600" b="1" dirty="0" err="1">
                  <a:solidFill>
                    <a:srgbClr val="002060"/>
                  </a:solidFill>
                  <a:effectLst/>
                  <a:latin typeface="Cambria" panose="02040503050406030204" pitchFamily="18" charset="0"/>
                  <a:ea typeface="Cambria" panose="02040503050406030204" pitchFamily="18" charset="0"/>
                </a:rPr>
                <a:t>số</a:t>
              </a:r>
              <a:r>
                <a:rPr lang="en-US" sz="3600" b="1" dirty="0">
                  <a:solidFill>
                    <a:srgbClr val="002060"/>
                  </a:solidFill>
                  <a:effectLst/>
                  <a:latin typeface="Cambria" panose="02040503050406030204" pitchFamily="18" charset="0"/>
                  <a:ea typeface="Cambria" panose="02040503050406030204" pitchFamily="18" charset="0"/>
                </a:rPr>
                <a:t> 5 </a:t>
              </a:r>
              <a:r>
                <a:rPr lang="en-US" sz="3600" b="1" dirty="0" err="1">
                  <a:solidFill>
                    <a:srgbClr val="002060"/>
                  </a:solidFill>
                  <a:effectLst/>
                  <a:latin typeface="Cambria" panose="02040503050406030204" pitchFamily="18" charset="0"/>
                  <a:ea typeface="Cambria" panose="02040503050406030204" pitchFamily="18" charset="0"/>
                </a:rPr>
                <a:t>được</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gọi</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là</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gì</a:t>
              </a:r>
              <a:r>
                <a:rPr lang="en-US" sz="3600" b="1" dirty="0">
                  <a:solidFill>
                    <a:srgbClr val="002060"/>
                  </a:solidFill>
                  <a:effectLst/>
                  <a:latin typeface="Cambria" panose="02040503050406030204" pitchFamily="18" charset="0"/>
                  <a:ea typeface="Cambria" panose="02040503050406030204" pitchFamily="18" charset="0"/>
                </a:rPr>
                <a:t>?</a:t>
              </a:r>
            </a:p>
          </p:txBody>
        </p:sp>
        <p:pic>
          <p:nvPicPr>
            <p:cNvPr id="96" name="Picture 95">
              <a:hlinkClick r:id="rId4" action="ppaction://hlinksldjump"/>
              <a:extLst>
                <a:ext uri="{FF2B5EF4-FFF2-40B4-BE49-F238E27FC236}">
                  <a16:creationId xmlns:a16="http://schemas.microsoft.com/office/drawing/2014/main" id="{336DA2D6-C22D-E747-DEF3-588F280E592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93742" y="364791"/>
              <a:ext cx="1540752" cy="1762826"/>
            </a:xfrm>
            <a:prstGeom prst="rect">
              <a:avLst/>
            </a:prstGeom>
          </p:spPr>
        </p:pic>
      </p:grpSp>
      <p:sp>
        <p:nvSpPr>
          <p:cNvPr id="97" name="Google Shape;118;p4">
            <a:extLst>
              <a:ext uri="{FF2B5EF4-FFF2-40B4-BE49-F238E27FC236}">
                <a16:creationId xmlns:a16="http://schemas.microsoft.com/office/drawing/2014/main" id="{04343CA0-0DB8-ED8F-B49C-E3DFD4AF16B2}"/>
              </a:ext>
            </a:extLst>
          </p:cNvPr>
          <p:cNvSpPr/>
          <p:nvPr/>
        </p:nvSpPr>
        <p:spPr>
          <a:xfrm rot="19980337">
            <a:off x="6824457" y="2263698"/>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2228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p:cTn id="7" dur="1000" fill="hold"/>
                                        <p:tgtEl>
                                          <p:spTgt spid="99"/>
                                        </p:tgtEl>
                                        <p:attrNameLst>
                                          <p:attrName>ppt_w</p:attrName>
                                        </p:attrNameLst>
                                      </p:cBhvr>
                                      <p:tavLst>
                                        <p:tav tm="0">
                                          <p:val>
                                            <p:strVal val="#ppt_w+.3"/>
                                          </p:val>
                                        </p:tav>
                                        <p:tav tm="100000">
                                          <p:val>
                                            <p:strVal val="#ppt_w"/>
                                          </p:val>
                                        </p:tav>
                                      </p:tavLst>
                                    </p:anim>
                                    <p:anim calcmode="lin" valueType="num">
                                      <p:cBhvr>
                                        <p:cTn id="8" dur="1000" fill="hold"/>
                                        <p:tgtEl>
                                          <p:spTgt spid="99"/>
                                        </p:tgtEl>
                                        <p:attrNameLst>
                                          <p:attrName>ppt_h</p:attrName>
                                        </p:attrNameLst>
                                      </p:cBhvr>
                                      <p:tavLst>
                                        <p:tav tm="0">
                                          <p:val>
                                            <p:strVal val="#ppt_h"/>
                                          </p:val>
                                        </p:tav>
                                        <p:tav tm="100000">
                                          <p:val>
                                            <p:strVal val="#ppt_h"/>
                                          </p:val>
                                        </p:tav>
                                      </p:tavLst>
                                    </p:anim>
                                    <p:animEffect transition="in" filter="fade">
                                      <p:cBhvr>
                                        <p:cTn id="9" dur="1000"/>
                                        <p:tgtEl>
                                          <p:spTgt spid="99"/>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Effect transition="in" filter="fade">
                                      <p:cBhvr>
                                        <p:cTn id="15" dur="500"/>
                                        <p:tgtEl>
                                          <p:spTgt spid="35"/>
                                        </p:tgtEl>
                                      </p:cBhvr>
                                    </p:animEffect>
                                  </p:childTnLst>
                                </p:cTn>
                              </p:par>
                              <p:par>
                                <p:cTn id="16" presetID="53" presetClass="entr" presetSubtype="16"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par>
                                <p:cTn id="21" presetID="53" presetClass="entr" presetSubtype="16" fill="hold" nodeType="withEffect">
                                  <p:stCondLst>
                                    <p:cond delay="0"/>
                                  </p:stCondLst>
                                  <p:childTnLst>
                                    <p:set>
                                      <p:cBhvr>
                                        <p:cTn id="22" dur="1" fill="hold">
                                          <p:stCondLst>
                                            <p:cond delay="0"/>
                                          </p:stCondLst>
                                        </p:cTn>
                                        <p:tgtEl>
                                          <p:spTgt spid="54"/>
                                        </p:tgtEl>
                                        <p:attrNameLst>
                                          <p:attrName>style.visibility</p:attrName>
                                        </p:attrNameLst>
                                      </p:cBhvr>
                                      <p:to>
                                        <p:strVal val="visible"/>
                                      </p:to>
                                    </p:set>
                                    <p:anim calcmode="lin" valueType="num">
                                      <p:cBhvr>
                                        <p:cTn id="23" dur="500" fill="hold"/>
                                        <p:tgtEl>
                                          <p:spTgt spid="54"/>
                                        </p:tgtEl>
                                        <p:attrNameLst>
                                          <p:attrName>ppt_w</p:attrName>
                                        </p:attrNameLst>
                                      </p:cBhvr>
                                      <p:tavLst>
                                        <p:tav tm="0">
                                          <p:val>
                                            <p:fltVal val="0"/>
                                          </p:val>
                                        </p:tav>
                                        <p:tav tm="100000">
                                          <p:val>
                                            <p:strVal val="#ppt_w"/>
                                          </p:val>
                                        </p:tav>
                                      </p:tavLst>
                                    </p:anim>
                                    <p:anim calcmode="lin" valueType="num">
                                      <p:cBhvr>
                                        <p:cTn id="24" dur="500" fill="hold"/>
                                        <p:tgtEl>
                                          <p:spTgt spid="54"/>
                                        </p:tgtEl>
                                        <p:attrNameLst>
                                          <p:attrName>ppt_h</p:attrName>
                                        </p:attrNameLst>
                                      </p:cBhvr>
                                      <p:tavLst>
                                        <p:tav tm="0">
                                          <p:val>
                                            <p:fltVal val="0"/>
                                          </p:val>
                                        </p:tav>
                                        <p:tav tm="100000">
                                          <p:val>
                                            <p:strVal val="#ppt_h"/>
                                          </p:val>
                                        </p:tav>
                                      </p:tavLst>
                                    </p:anim>
                                    <p:animEffect transition="in" filter="fade">
                                      <p:cBhvr>
                                        <p:cTn id="2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35"/>
                    </p:tgtEl>
                  </p:cond>
                </p:stCondLst>
                <p:endSync evt="end" delay="0">
                  <p:rtn val="all"/>
                </p:endSync>
                <p:childTnLst>
                  <p:par>
                    <p:cTn id="27" fill="hold">
                      <p:stCondLst>
                        <p:cond delay="0"/>
                      </p:stCondLst>
                      <p:childTnLst>
                        <p:par>
                          <p:cTn id="28" fill="hold">
                            <p:stCondLst>
                              <p:cond delay="0"/>
                            </p:stCondLst>
                            <p:childTnLst>
                              <p:par>
                                <p:cTn id="29" presetID="2" presetClass="entr" presetSubtype="3" fill="hold" grpId="0" nodeType="clickEffect">
                                  <p:stCondLst>
                                    <p:cond delay="0"/>
                                  </p:stCondLst>
                                  <p:childTnLst>
                                    <p:set>
                                      <p:cBhvr>
                                        <p:cTn id="30" dur="1" fill="hold">
                                          <p:stCondLst>
                                            <p:cond delay="0"/>
                                          </p:stCondLst>
                                        </p:cTn>
                                        <p:tgtEl>
                                          <p:spTgt spid="97"/>
                                        </p:tgtEl>
                                        <p:attrNameLst>
                                          <p:attrName>style.visibility</p:attrName>
                                        </p:attrNameLst>
                                      </p:cBhvr>
                                      <p:to>
                                        <p:strVal val="visible"/>
                                      </p:to>
                                    </p:set>
                                    <p:anim calcmode="lin" valueType="num">
                                      <p:cBhvr additive="base">
                                        <p:cTn id="31" dur="500" fill="hold"/>
                                        <p:tgtEl>
                                          <p:spTgt spid="97"/>
                                        </p:tgtEl>
                                        <p:attrNameLst>
                                          <p:attrName>ppt_x</p:attrName>
                                        </p:attrNameLst>
                                      </p:cBhvr>
                                      <p:tavLst>
                                        <p:tav tm="0">
                                          <p:val>
                                            <p:strVal val="1+#ppt_w/2"/>
                                          </p:val>
                                        </p:tav>
                                        <p:tav tm="100000">
                                          <p:val>
                                            <p:strVal val="#ppt_x"/>
                                          </p:val>
                                        </p:tav>
                                      </p:tavLst>
                                    </p:anim>
                                    <p:anim calcmode="lin" valueType="num">
                                      <p:cBhvr additive="base">
                                        <p:cTn id="32" dur="500" fill="hold"/>
                                        <p:tgtEl>
                                          <p:spTgt spid="9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35"/>
                  </p:tgtEl>
                </p:cond>
              </p:nextCondLst>
            </p:seq>
            <p:seq concurrent="1" nextAc="seek">
              <p:cTn id="33" restart="whenNotActive" fill="hold" evtFilter="cancelBubble" nodeType="interactiveSeq">
                <p:stCondLst>
                  <p:cond evt="onClick" delay="0">
                    <p:tgtEl>
                      <p:spTgt spid="21"/>
                    </p:tgtEl>
                  </p:cond>
                </p:stCondLst>
                <p:endSync evt="end" delay="0">
                  <p:rtn val="all"/>
                </p:endSync>
                <p:childTnLst>
                  <p:par>
                    <p:cTn id="34" fill="hold">
                      <p:stCondLst>
                        <p:cond delay="0"/>
                      </p:stCondLst>
                      <p:childTnLst>
                        <p:par>
                          <p:cTn id="35" fill="hold">
                            <p:stCondLst>
                              <p:cond delay="0"/>
                            </p:stCondLst>
                            <p:childTnLst>
                              <p:par>
                                <p:cTn id="36" presetID="2" presetClass="entr" presetSubtype="12" fill="hold" grpId="0" nodeType="clickEffect">
                                  <p:stCondLst>
                                    <p:cond delay="0"/>
                                  </p:stCondLst>
                                  <p:childTnLst>
                                    <p:set>
                                      <p:cBhvr>
                                        <p:cTn id="37" dur="1" fill="hold">
                                          <p:stCondLst>
                                            <p:cond delay="0"/>
                                          </p:stCondLst>
                                        </p:cTn>
                                        <p:tgtEl>
                                          <p:spTgt spid="94"/>
                                        </p:tgtEl>
                                        <p:attrNameLst>
                                          <p:attrName>style.visibility</p:attrName>
                                        </p:attrNameLst>
                                      </p:cBhvr>
                                      <p:to>
                                        <p:strVal val="visible"/>
                                      </p:to>
                                    </p:set>
                                    <p:anim calcmode="lin" valueType="num">
                                      <p:cBhvr additive="base">
                                        <p:cTn id="38" dur="500" fill="hold"/>
                                        <p:tgtEl>
                                          <p:spTgt spid="94"/>
                                        </p:tgtEl>
                                        <p:attrNameLst>
                                          <p:attrName>ppt_x</p:attrName>
                                        </p:attrNameLst>
                                      </p:cBhvr>
                                      <p:tavLst>
                                        <p:tav tm="0">
                                          <p:val>
                                            <p:strVal val="0-#ppt_w/2"/>
                                          </p:val>
                                        </p:tav>
                                        <p:tav tm="100000">
                                          <p:val>
                                            <p:strVal val="#ppt_x"/>
                                          </p:val>
                                        </p:tav>
                                      </p:tavLst>
                                    </p:anim>
                                    <p:anim calcmode="lin" valueType="num">
                                      <p:cBhvr additive="base">
                                        <p:cTn id="39" dur="500" fill="hold"/>
                                        <p:tgtEl>
                                          <p:spTgt spid="9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21"/>
                  </p:tgtEl>
                </p:cond>
              </p:nextCondLst>
            </p:seq>
            <p:seq concurrent="1" nextAc="seek">
              <p:cTn id="40" restart="whenNotActive" fill="hold" evtFilter="cancelBubble" nodeType="interactiveSeq">
                <p:stCondLst>
                  <p:cond evt="onClick" delay="0">
                    <p:tgtEl>
                      <p:spTgt spid="54"/>
                    </p:tgtEl>
                  </p:cond>
                </p:stCondLst>
                <p:endSync evt="end" delay="0">
                  <p:rtn val="all"/>
                </p:endSync>
                <p:childTnLst>
                  <p:par>
                    <p:cTn id="41" fill="hold">
                      <p:stCondLst>
                        <p:cond delay="0"/>
                      </p:stCondLst>
                      <p:childTnLst>
                        <p:par>
                          <p:cTn id="42" fill="hold">
                            <p:stCondLst>
                              <p:cond delay="0"/>
                            </p:stCondLst>
                            <p:childTnLst>
                              <p:par>
                                <p:cTn id="43" presetID="2" presetClass="entr" presetSubtype="3" fill="hold" nodeType="clickEffect">
                                  <p:stCondLst>
                                    <p:cond delay="0"/>
                                  </p:stCondLst>
                                  <p:childTnLst>
                                    <p:set>
                                      <p:cBhvr>
                                        <p:cTn id="44" dur="1" fill="hold">
                                          <p:stCondLst>
                                            <p:cond delay="0"/>
                                          </p:stCondLst>
                                        </p:cTn>
                                        <p:tgtEl>
                                          <p:spTgt spid="79"/>
                                        </p:tgtEl>
                                        <p:attrNameLst>
                                          <p:attrName>style.visibility</p:attrName>
                                        </p:attrNameLst>
                                      </p:cBhvr>
                                      <p:to>
                                        <p:strVal val="visible"/>
                                      </p:to>
                                    </p:set>
                                    <p:anim calcmode="lin" valueType="num">
                                      <p:cBhvr additive="base">
                                        <p:cTn id="45" dur="500" fill="hold"/>
                                        <p:tgtEl>
                                          <p:spTgt spid="79"/>
                                        </p:tgtEl>
                                        <p:attrNameLst>
                                          <p:attrName>ppt_x</p:attrName>
                                        </p:attrNameLst>
                                      </p:cBhvr>
                                      <p:tavLst>
                                        <p:tav tm="0">
                                          <p:val>
                                            <p:strVal val="1+#ppt_w/2"/>
                                          </p:val>
                                        </p:tav>
                                        <p:tav tm="100000">
                                          <p:val>
                                            <p:strVal val="#ppt_x"/>
                                          </p:val>
                                        </p:tav>
                                      </p:tavLst>
                                    </p:anim>
                                    <p:anim calcmode="lin" valueType="num">
                                      <p:cBhvr additive="base">
                                        <p:cTn id="46" dur="500" fill="hold"/>
                                        <p:tgtEl>
                                          <p:spTgt spid="7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4"/>
                  </p:tgtEl>
                </p:cond>
              </p:nextCondLst>
            </p:seq>
          </p:childTnLst>
        </p:cTn>
      </p:par>
    </p:tnLst>
    <p:bldLst>
      <p:bldP spid="94" grpId="0" animBg="1"/>
      <p:bldP spid="9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806475" y="-66066"/>
            <a:ext cx="11350894" cy="6628580"/>
          </a:xfrm>
          <a:prstGeom prst="rect">
            <a:avLst/>
          </a:prstGeom>
        </p:spPr>
      </p:pic>
      <p:pic>
        <p:nvPicPr>
          <p:cNvPr id="54" name="图片 53">
            <a:extLst>
              <a:ext uri="{FF2B5EF4-FFF2-40B4-BE49-F238E27FC236}">
                <a16:creationId xmlns:a16="http://schemas.microsoft.com/office/drawing/2014/main" id="{9F6D768A-BF3F-D1AA-1652-D36EFC8D80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5625" y="4151447"/>
            <a:ext cx="4059807" cy="4059807"/>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14260">
            <a:off x="-205060" y="-280201"/>
            <a:ext cx="4619311" cy="4619311"/>
          </a:xfrm>
          <a:prstGeom prst="rect">
            <a:avLst/>
          </a:prstGeom>
        </p:spPr>
      </p:pic>
      <p:pic>
        <p:nvPicPr>
          <p:cNvPr id="62" name="图片 61">
            <a:extLst>
              <a:ext uri="{FF2B5EF4-FFF2-40B4-BE49-F238E27FC236}">
                <a16:creationId xmlns:a16="http://schemas.microsoft.com/office/drawing/2014/main" id="{1EE7C8CB-BDA3-BE81-B6C5-2E1D69EBB696}"/>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3274" t="5212" r="63318" b="67851"/>
          <a:stretch/>
        </p:blipFill>
        <p:spPr>
          <a:xfrm>
            <a:off x="5040303" y="5428702"/>
            <a:ext cx="1376878" cy="1110160"/>
          </a:xfrm>
          <a:prstGeom prst="rect">
            <a:avLst/>
          </a:prstGeom>
        </p:spPr>
      </p:pic>
      <p:grpSp>
        <p:nvGrpSpPr>
          <p:cNvPr id="66" name="组合 65">
            <a:extLst>
              <a:ext uri="{FF2B5EF4-FFF2-40B4-BE49-F238E27FC236}">
                <a16:creationId xmlns:a16="http://schemas.microsoft.com/office/drawing/2014/main" id="{B1EAD35E-A6A9-1409-C3E1-5FAE61B5ACF3}"/>
              </a:ext>
            </a:extLst>
          </p:cNvPr>
          <p:cNvGrpSpPr/>
          <p:nvPr/>
        </p:nvGrpSpPr>
        <p:grpSpPr>
          <a:xfrm>
            <a:off x="8770887" y="3492194"/>
            <a:ext cx="3984357" cy="3463837"/>
            <a:chOff x="8236467" y="3278909"/>
            <a:chExt cx="3984357" cy="3463837"/>
          </a:xfrm>
        </p:grpSpPr>
        <p:pic>
          <p:nvPicPr>
            <p:cNvPr id="65" name="图片 64">
              <a:extLst>
                <a:ext uri="{FF2B5EF4-FFF2-40B4-BE49-F238E27FC236}">
                  <a16:creationId xmlns:a16="http://schemas.microsoft.com/office/drawing/2014/main" id="{770CB4B2-3A9C-E7EB-E8E7-36A5EE93DCC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7" name="图片 6">
              <a:extLst>
                <a:ext uri="{FF2B5EF4-FFF2-40B4-BE49-F238E27FC236}">
                  <a16:creationId xmlns:a16="http://schemas.microsoft.com/office/drawing/2014/main" id="{67476EE9-09E3-ED15-5951-44DCF49E449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21" name="图片 20">
            <a:extLst>
              <a:ext uri="{FF2B5EF4-FFF2-40B4-BE49-F238E27FC236}">
                <a16:creationId xmlns:a16="http://schemas.microsoft.com/office/drawing/2014/main" id="{7E96C052-9917-2FE7-A31E-3EC932B0F61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219557" y="2846098"/>
            <a:ext cx="3161336" cy="3161336"/>
          </a:xfrm>
          <a:prstGeom prst="rect">
            <a:avLst/>
          </a:prstGeom>
          <a:effectLst>
            <a:outerShdw blurRad="76200" dir="13500000" sy="23000" kx="1200000" algn="br" rotWithShape="0">
              <a:prstClr val="black">
                <a:alpha val="20000"/>
              </a:prstClr>
            </a:outerShdw>
          </a:effectLst>
        </p:spPr>
      </p:pic>
      <p:pic>
        <p:nvPicPr>
          <p:cNvPr id="15" name="Picture 14">
            <a:extLst>
              <a:ext uri="{FF2B5EF4-FFF2-40B4-BE49-F238E27FC236}">
                <a16:creationId xmlns:a16="http://schemas.microsoft.com/office/drawing/2014/main" id="{E53FF41F-B3B3-2259-DF66-00F215756AEC}"/>
              </a:ext>
            </a:extLst>
          </p:cNvPr>
          <p:cNvPicPr>
            <a:picLocks noChangeAspect="1"/>
          </p:cNvPicPr>
          <p:nvPr/>
        </p:nvPicPr>
        <p:blipFill>
          <a:blip r:embed="rId12"/>
          <a:stretch>
            <a:fillRect/>
          </a:stretch>
        </p:blipFill>
        <p:spPr>
          <a:xfrm>
            <a:off x="5199243" y="1020680"/>
            <a:ext cx="2627604" cy="1079086"/>
          </a:xfrm>
          <a:prstGeom prst="rect">
            <a:avLst/>
          </a:prstGeom>
        </p:spPr>
      </p:pic>
      <p:sp>
        <p:nvSpPr>
          <p:cNvPr id="3" name="TextBox 2">
            <a:extLst>
              <a:ext uri="{FF2B5EF4-FFF2-40B4-BE49-F238E27FC236}">
                <a16:creationId xmlns:a16="http://schemas.microsoft.com/office/drawing/2014/main" id="{E109E532-F30B-CBC6-8565-728A7979C5EC}"/>
              </a:ext>
            </a:extLst>
          </p:cNvPr>
          <p:cNvSpPr txBox="1"/>
          <p:nvPr/>
        </p:nvSpPr>
        <p:spPr>
          <a:xfrm>
            <a:off x="5761704" y="4385187"/>
            <a:ext cx="241873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2)</a:t>
            </a:r>
          </a:p>
        </p:txBody>
      </p:sp>
      <p:pic>
        <p:nvPicPr>
          <p:cNvPr id="4" name="Picture 3">
            <a:extLst>
              <a:ext uri="{FF2B5EF4-FFF2-40B4-BE49-F238E27FC236}">
                <a16:creationId xmlns:a16="http://schemas.microsoft.com/office/drawing/2014/main" id="{4A1031DA-E2DF-EB2C-463C-933333DACF56}"/>
              </a:ext>
            </a:extLst>
          </p:cNvPr>
          <p:cNvPicPr>
            <a:picLocks noChangeAspect="1"/>
          </p:cNvPicPr>
          <p:nvPr/>
        </p:nvPicPr>
        <p:blipFill>
          <a:blip r:embed="rId13"/>
          <a:stretch>
            <a:fillRect/>
          </a:stretch>
        </p:blipFill>
        <p:spPr>
          <a:xfrm>
            <a:off x="2549294" y="2262166"/>
            <a:ext cx="8171465" cy="2186544"/>
          </a:xfrm>
          <a:prstGeom prst="rect">
            <a:avLst/>
          </a:prstGeom>
        </p:spPr>
      </p:pic>
    </p:spTree>
    <p:extLst>
      <p:ext uri="{BB962C8B-B14F-4D97-AF65-F5344CB8AC3E}">
        <p14:creationId xmlns:p14="http://schemas.microsoft.com/office/powerpoint/2010/main" val="27881073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extLst>
    <p:ext uri="{E180D4A7-C9FB-4DFB-919C-405C955672EB}">
      <p14:showEvtLst xmlns:p14="http://schemas.microsoft.com/office/powerpoint/2010/main">
        <p14:playEvt time="1" objId="42"/>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891409" y="482600"/>
            <a:ext cx="10350500" cy="6044380"/>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14260">
            <a:off x="-174580" y="-280200"/>
            <a:ext cx="4619311" cy="4619311"/>
          </a:xfrm>
          <a:prstGeom prst="rect">
            <a:avLst/>
          </a:prstGeom>
        </p:spPr>
      </p:pic>
      <p:grpSp>
        <p:nvGrpSpPr>
          <p:cNvPr id="32" name="组合 31">
            <a:extLst>
              <a:ext uri="{FF2B5EF4-FFF2-40B4-BE49-F238E27FC236}">
                <a16:creationId xmlns:a16="http://schemas.microsoft.com/office/drawing/2014/main" id="{812F7956-7370-9BB9-D4F0-B034500A7A21}"/>
              </a:ext>
            </a:extLst>
          </p:cNvPr>
          <p:cNvGrpSpPr/>
          <p:nvPr/>
        </p:nvGrpSpPr>
        <p:grpSpPr>
          <a:xfrm>
            <a:off x="7923982" y="2736534"/>
            <a:ext cx="4743064" cy="4151946"/>
            <a:chOff x="8236467" y="3278909"/>
            <a:chExt cx="3984357" cy="3463837"/>
          </a:xfrm>
        </p:grpSpPr>
        <p:pic>
          <p:nvPicPr>
            <p:cNvPr id="33" name="图片 32">
              <a:extLst>
                <a:ext uri="{FF2B5EF4-FFF2-40B4-BE49-F238E27FC236}">
                  <a16:creationId xmlns:a16="http://schemas.microsoft.com/office/drawing/2014/main" id="{11460383-D6A0-7500-04DF-C37AAF542B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4" name="图片 33">
              <a:extLst>
                <a:ext uri="{FF2B5EF4-FFF2-40B4-BE49-F238E27FC236}">
                  <a16:creationId xmlns:a16="http://schemas.microsoft.com/office/drawing/2014/main" id="{13C10393-FAAC-3C1D-2502-0FBB1A453E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2" name="图片 55">
            <a:extLst>
              <a:ext uri="{FF2B5EF4-FFF2-40B4-BE49-F238E27FC236}">
                <a16:creationId xmlns:a16="http://schemas.microsoft.com/office/drawing/2014/main" id="{D467F1D0-DB00-0F11-B2F5-6FC8C7CF08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432479" flipH="1">
            <a:off x="8250529" y="65377"/>
            <a:ext cx="3787327" cy="4619311"/>
          </a:xfrm>
          <a:prstGeom prst="rect">
            <a:avLst/>
          </a:prstGeom>
        </p:spPr>
      </p:pic>
      <p:pic>
        <p:nvPicPr>
          <p:cNvPr id="3" name="图片 3">
            <a:extLst>
              <a:ext uri="{FF2B5EF4-FFF2-40B4-BE49-F238E27FC236}">
                <a16:creationId xmlns:a16="http://schemas.microsoft.com/office/drawing/2014/main" id="{7AEA3F46-1014-283D-3A1F-AC79A148F6A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380" t="4569" r="19755" b="3868"/>
          <a:stretch/>
        </p:blipFill>
        <p:spPr>
          <a:xfrm>
            <a:off x="662" y="1925757"/>
            <a:ext cx="3772155" cy="4873850"/>
          </a:xfrm>
          <a:prstGeom prst="rect">
            <a:avLst/>
          </a:prstGeom>
        </p:spPr>
      </p:pic>
      <p:pic>
        <p:nvPicPr>
          <p:cNvPr id="4" name="Picture 3">
            <a:extLst>
              <a:ext uri="{FF2B5EF4-FFF2-40B4-BE49-F238E27FC236}">
                <a16:creationId xmlns:a16="http://schemas.microsoft.com/office/drawing/2014/main" id="{E6ECBB74-7C12-8D9B-1F77-7D7B489BAB16}"/>
              </a:ext>
            </a:extLst>
          </p:cNvPr>
          <p:cNvPicPr>
            <a:picLocks noChangeAspect="1"/>
          </p:cNvPicPr>
          <p:nvPr/>
        </p:nvPicPr>
        <p:blipFill>
          <a:blip r:embed="rId9"/>
          <a:stretch>
            <a:fillRect/>
          </a:stretch>
        </p:blipFill>
        <p:spPr>
          <a:xfrm>
            <a:off x="3659360" y="2035250"/>
            <a:ext cx="5407621" cy="3834716"/>
          </a:xfrm>
          <a:prstGeom prst="rect">
            <a:avLst/>
          </a:prstGeom>
        </p:spPr>
      </p:pic>
    </p:spTree>
    <p:extLst>
      <p:ext uri="{BB962C8B-B14F-4D97-AF65-F5344CB8AC3E}">
        <p14:creationId xmlns:p14="http://schemas.microsoft.com/office/powerpoint/2010/main" val="20030423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42"/>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842777CD-FFD1-5214-A44D-DF5BB80ECFA0}"/>
              </a:ext>
            </a:extLst>
          </p:cNvPr>
          <p:cNvSpPr/>
          <p:nvPr/>
        </p:nvSpPr>
        <p:spPr>
          <a:xfrm>
            <a:off x="120320" y="376579"/>
            <a:ext cx="11828207" cy="6201202"/>
          </a:xfrm>
          <a:prstGeom prst="rect">
            <a:avLst/>
          </a:prstGeom>
          <a:solidFill>
            <a:schemeClr val="bg1"/>
          </a:solidFill>
          <a:ln w="38100">
            <a:solidFill>
              <a:srgbClr val="2DAB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思源黑体 CN Medium"/>
              <a:cs typeface="+mn-cs"/>
            </a:endParaRPr>
          </a:p>
        </p:txBody>
      </p:sp>
      <p:sp>
        <p:nvSpPr>
          <p:cNvPr id="2" name="Oval 1">
            <a:extLst>
              <a:ext uri="{FF2B5EF4-FFF2-40B4-BE49-F238E27FC236}">
                <a16:creationId xmlns:a16="http://schemas.microsoft.com/office/drawing/2014/main" id="{D1D9DC8C-338D-3001-BF6A-930FB4011A6F}"/>
              </a:ext>
            </a:extLst>
          </p:cNvPr>
          <p:cNvSpPr/>
          <p:nvPr/>
        </p:nvSpPr>
        <p:spPr>
          <a:xfrm>
            <a:off x="442451" y="580103"/>
            <a:ext cx="668594" cy="5801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1</a:t>
            </a:r>
          </a:p>
        </p:txBody>
      </p:sp>
      <p:sp>
        <p:nvSpPr>
          <p:cNvPr id="3" name="TextBox 2">
            <a:extLst>
              <a:ext uri="{FF2B5EF4-FFF2-40B4-BE49-F238E27FC236}">
                <a16:creationId xmlns:a16="http://schemas.microsoft.com/office/drawing/2014/main" id="{EAE739B7-94DC-C7E2-8EDB-F30CB2E42E2C}"/>
              </a:ext>
            </a:extLst>
          </p:cNvPr>
          <p:cNvSpPr txBox="1"/>
          <p:nvPr/>
        </p:nvSpPr>
        <p:spPr>
          <a:xfrm>
            <a:off x="1130710" y="560439"/>
            <a:ext cx="1045169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mbria" panose="02040503050406030204" pitchFamily="18" charset="0"/>
                <a:ea typeface="Cambria" panose="02040503050406030204" pitchFamily="18" charset="0"/>
              </a:rPr>
              <a:t>Đặt</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tính</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rồi</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tính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B82D120B-A96E-981C-3528-E011B7F02F4A}"/>
              </a:ext>
            </a:extLst>
          </p:cNvPr>
          <p:cNvPicPr>
            <a:picLocks noChangeAspect="1"/>
          </p:cNvPicPr>
          <p:nvPr/>
        </p:nvPicPr>
        <p:blipFill>
          <a:blip r:embed="rId2"/>
          <a:stretch>
            <a:fillRect/>
          </a:stretch>
        </p:blipFill>
        <p:spPr>
          <a:xfrm>
            <a:off x="1203307" y="2154416"/>
            <a:ext cx="9874020" cy="917558"/>
          </a:xfrm>
          <a:prstGeom prst="rect">
            <a:avLst/>
          </a:prstGeom>
        </p:spPr>
      </p:pic>
    </p:spTree>
    <p:extLst>
      <p:ext uri="{BB962C8B-B14F-4D97-AF65-F5344CB8AC3E}">
        <p14:creationId xmlns:p14="http://schemas.microsoft.com/office/powerpoint/2010/main" val="20723108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11" name="Group 10">
            <a:extLst>
              <a:ext uri="{FF2B5EF4-FFF2-40B4-BE49-F238E27FC236}">
                <a16:creationId xmlns:a16="http://schemas.microsoft.com/office/drawing/2014/main" id="{634937A9-69DF-3CA7-D58A-7DCF2BE2FCCE}"/>
              </a:ext>
            </a:extLst>
          </p:cNvPr>
          <p:cNvGrpSpPr/>
          <p:nvPr/>
        </p:nvGrpSpPr>
        <p:grpSpPr>
          <a:xfrm>
            <a:off x="2327790" y="1162050"/>
            <a:ext cx="1329810" cy="1581150"/>
            <a:chOff x="4983480" y="1940131"/>
            <a:chExt cx="858689" cy="2668823"/>
          </a:xfrm>
        </p:grpSpPr>
        <p:cxnSp>
          <p:nvCxnSpPr>
            <p:cNvPr id="12" name="Straight Connector 11">
              <a:extLst>
                <a:ext uri="{FF2B5EF4-FFF2-40B4-BE49-F238E27FC236}">
                  <a16:creationId xmlns:a16="http://schemas.microsoft.com/office/drawing/2014/main" id="{255242B4-155C-A59F-013F-9748413C5AB1}"/>
                </a:ext>
              </a:extLst>
            </p:cNvPr>
            <p:cNvCxnSpPr>
              <a:cxnSpLocks/>
            </p:cNvCxnSpPr>
            <p:nvPr/>
          </p:nvCxnSpPr>
          <p:spPr>
            <a:xfrm>
              <a:off x="4983480" y="1940131"/>
              <a:ext cx="0" cy="2668823"/>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6B61E039-507B-4E0E-1D33-322EBB3FFB0E}"/>
                </a:ext>
              </a:extLst>
            </p:cNvPr>
            <p:cNvCxnSpPr/>
            <p:nvPr/>
          </p:nvCxnSpPr>
          <p:spPr>
            <a:xfrm>
              <a:off x="4983480" y="2771818"/>
              <a:ext cx="858689"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1D07B3BF-B1F7-E72B-8544-A98CCB23A580}"/>
              </a:ext>
            </a:extLst>
          </p:cNvPr>
          <p:cNvSpPr txBox="1"/>
          <p:nvPr/>
        </p:nvSpPr>
        <p:spPr>
          <a:xfrm>
            <a:off x="493160" y="1076465"/>
            <a:ext cx="284385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489 325  5</a:t>
            </a:r>
          </a:p>
        </p:txBody>
      </p:sp>
      <p:grpSp>
        <p:nvGrpSpPr>
          <p:cNvPr id="16" name="Group 15">
            <a:extLst>
              <a:ext uri="{FF2B5EF4-FFF2-40B4-BE49-F238E27FC236}">
                <a16:creationId xmlns:a16="http://schemas.microsoft.com/office/drawing/2014/main" id="{C5339843-C440-ED10-4DEA-44F98CC4B40A}"/>
              </a:ext>
            </a:extLst>
          </p:cNvPr>
          <p:cNvGrpSpPr/>
          <p:nvPr/>
        </p:nvGrpSpPr>
        <p:grpSpPr>
          <a:xfrm>
            <a:off x="6052064" y="1115143"/>
            <a:ext cx="1644135" cy="1475657"/>
            <a:chOff x="4983480" y="2246811"/>
            <a:chExt cx="858689" cy="1532196"/>
          </a:xfrm>
        </p:grpSpPr>
        <p:cxnSp>
          <p:nvCxnSpPr>
            <p:cNvPr id="17" name="Straight Connector 16">
              <a:extLst>
                <a:ext uri="{FF2B5EF4-FFF2-40B4-BE49-F238E27FC236}">
                  <a16:creationId xmlns:a16="http://schemas.microsoft.com/office/drawing/2014/main" id="{9DAB2D47-0FAF-C9A5-1886-8F71A2C63B5B}"/>
                </a:ext>
              </a:extLst>
            </p:cNvPr>
            <p:cNvCxnSpPr>
              <a:cxnSpLocks/>
            </p:cNvCxnSpPr>
            <p:nvPr/>
          </p:nvCxnSpPr>
          <p:spPr>
            <a:xfrm>
              <a:off x="4983480" y="2246811"/>
              <a:ext cx="0" cy="1532196"/>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4B2DDB99-FFA7-EB7D-6BCE-4A07891EE1B4}"/>
                </a:ext>
              </a:extLst>
            </p:cNvPr>
            <p:cNvCxnSpPr/>
            <p:nvPr/>
          </p:nvCxnSpPr>
          <p:spPr>
            <a:xfrm>
              <a:off x="4983480" y="2771818"/>
              <a:ext cx="858689"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EC54711E-BE46-D41C-F474-65EC88C4DB60}"/>
              </a:ext>
            </a:extLst>
          </p:cNvPr>
          <p:cNvSpPr txBox="1"/>
          <p:nvPr/>
        </p:nvSpPr>
        <p:spPr>
          <a:xfrm>
            <a:off x="4210050" y="1066940"/>
            <a:ext cx="286076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542 827  6 </a:t>
            </a:r>
          </a:p>
        </p:txBody>
      </p:sp>
      <p:grpSp>
        <p:nvGrpSpPr>
          <p:cNvPr id="20" name="Group 19">
            <a:extLst>
              <a:ext uri="{FF2B5EF4-FFF2-40B4-BE49-F238E27FC236}">
                <a16:creationId xmlns:a16="http://schemas.microsoft.com/office/drawing/2014/main" id="{D081BE8B-2C57-C330-873A-869644FD6CBB}"/>
              </a:ext>
            </a:extLst>
          </p:cNvPr>
          <p:cNvGrpSpPr/>
          <p:nvPr/>
        </p:nvGrpSpPr>
        <p:grpSpPr>
          <a:xfrm>
            <a:off x="9890639" y="1115143"/>
            <a:ext cx="1739385" cy="1504232"/>
            <a:chOff x="4983480" y="2246811"/>
            <a:chExt cx="858689" cy="1561866"/>
          </a:xfrm>
        </p:grpSpPr>
        <p:cxnSp>
          <p:nvCxnSpPr>
            <p:cNvPr id="21" name="Straight Connector 20">
              <a:extLst>
                <a:ext uri="{FF2B5EF4-FFF2-40B4-BE49-F238E27FC236}">
                  <a16:creationId xmlns:a16="http://schemas.microsoft.com/office/drawing/2014/main" id="{AC9866A9-3861-1131-BCC6-14EE4BB146ED}"/>
                </a:ext>
              </a:extLst>
            </p:cNvPr>
            <p:cNvCxnSpPr>
              <a:cxnSpLocks/>
            </p:cNvCxnSpPr>
            <p:nvPr/>
          </p:nvCxnSpPr>
          <p:spPr>
            <a:xfrm>
              <a:off x="4983480" y="2246811"/>
              <a:ext cx="0" cy="1561866"/>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A33B2DA8-DB11-327F-9269-07552233ECED}"/>
                </a:ext>
              </a:extLst>
            </p:cNvPr>
            <p:cNvCxnSpPr/>
            <p:nvPr/>
          </p:nvCxnSpPr>
          <p:spPr>
            <a:xfrm>
              <a:off x="4983480" y="2771818"/>
              <a:ext cx="858689"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3" name="TextBox 22">
            <a:extLst>
              <a:ext uri="{FF2B5EF4-FFF2-40B4-BE49-F238E27FC236}">
                <a16:creationId xmlns:a16="http://schemas.microsoft.com/office/drawing/2014/main" id="{F9F3A263-5823-C5EA-4F24-4A4C0C7C1350}"/>
              </a:ext>
            </a:extLst>
          </p:cNvPr>
          <p:cNvSpPr txBox="1"/>
          <p:nvPr/>
        </p:nvSpPr>
        <p:spPr>
          <a:xfrm>
            <a:off x="8048625" y="1066940"/>
            <a:ext cx="286076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826 391  7</a:t>
            </a:r>
          </a:p>
        </p:txBody>
      </p:sp>
      <p:sp>
        <p:nvSpPr>
          <p:cNvPr id="27" name="TextBox 26">
            <a:extLst>
              <a:ext uri="{FF2B5EF4-FFF2-40B4-BE49-F238E27FC236}">
                <a16:creationId xmlns:a16="http://schemas.microsoft.com/office/drawing/2014/main" id="{EC2A60A0-F1FF-3134-AEF4-413006B9DEE9}"/>
              </a:ext>
            </a:extLst>
          </p:cNvPr>
          <p:cNvSpPr txBox="1"/>
          <p:nvPr/>
        </p:nvSpPr>
        <p:spPr>
          <a:xfrm>
            <a:off x="2295525" y="16193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600" dirty="0">
                <a:solidFill>
                  <a:srgbClr val="002060"/>
                </a:solidFill>
                <a:latin typeface="Arial"/>
                <a:ea typeface="微软雅黑"/>
              </a:rPr>
              <a:t>9</a:t>
            </a:r>
            <a:endParaRPr kumimoji="0" lang="en-US" sz="3600" b="0" i="0" u="none" strike="noStrike" kern="1200" cap="none" spc="0" normalizeH="0" baseline="0" noProof="0" dirty="0">
              <a:ln>
                <a:noFill/>
              </a:ln>
              <a:solidFill>
                <a:srgbClr val="002060"/>
              </a:solidFill>
              <a:effectLst/>
              <a:uLnTx/>
              <a:uFillTx/>
              <a:latin typeface="Arial"/>
              <a:ea typeface="微软雅黑"/>
              <a:cs typeface="+mn-cs"/>
            </a:endParaRPr>
          </a:p>
        </p:txBody>
      </p:sp>
      <p:sp>
        <p:nvSpPr>
          <p:cNvPr id="35" name="TextBox 34">
            <a:extLst>
              <a:ext uri="{FF2B5EF4-FFF2-40B4-BE49-F238E27FC236}">
                <a16:creationId xmlns:a16="http://schemas.microsoft.com/office/drawing/2014/main" id="{002ED7FF-00ED-B443-C719-2550CE4F5DB4}"/>
              </a:ext>
            </a:extLst>
          </p:cNvPr>
          <p:cNvSpPr txBox="1"/>
          <p:nvPr/>
        </p:nvSpPr>
        <p:spPr>
          <a:xfrm>
            <a:off x="771525" y="160034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3</a:t>
            </a:r>
          </a:p>
        </p:txBody>
      </p:sp>
      <p:sp>
        <p:nvSpPr>
          <p:cNvPr id="36" name="TextBox 35">
            <a:extLst>
              <a:ext uri="{FF2B5EF4-FFF2-40B4-BE49-F238E27FC236}">
                <a16:creationId xmlns:a16="http://schemas.microsoft.com/office/drawing/2014/main" id="{8B93A841-6C0E-FEB3-5F4C-4A86241FC96D}"/>
              </a:ext>
            </a:extLst>
          </p:cNvPr>
          <p:cNvSpPr txBox="1"/>
          <p:nvPr/>
        </p:nvSpPr>
        <p:spPr>
          <a:xfrm>
            <a:off x="1057275" y="160034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9</a:t>
            </a:r>
          </a:p>
        </p:txBody>
      </p:sp>
      <p:sp>
        <p:nvSpPr>
          <p:cNvPr id="37" name="TextBox 36">
            <a:extLst>
              <a:ext uri="{FF2B5EF4-FFF2-40B4-BE49-F238E27FC236}">
                <a16:creationId xmlns:a16="http://schemas.microsoft.com/office/drawing/2014/main" id="{542225CD-C29A-AD85-C788-721E66AADCCC}"/>
              </a:ext>
            </a:extLst>
          </p:cNvPr>
          <p:cNvSpPr txBox="1"/>
          <p:nvPr/>
        </p:nvSpPr>
        <p:spPr>
          <a:xfrm>
            <a:off x="2581275" y="16289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7</a:t>
            </a:r>
          </a:p>
        </p:txBody>
      </p:sp>
      <p:sp>
        <p:nvSpPr>
          <p:cNvPr id="38" name="TextBox 37">
            <a:extLst>
              <a:ext uri="{FF2B5EF4-FFF2-40B4-BE49-F238E27FC236}">
                <a16:creationId xmlns:a16="http://schemas.microsoft.com/office/drawing/2014/main" id="{FEAB199B-4A36-DF1F-E842-D349A5C30C17}"/>
              </a:ext>
            </a:extLst>
          </p:cNvPr>
          <p:cNvSpPr txBox="1"/>
          <p:nvPr/>
        </p:nvSpPr>
        <p:spPr>
          <a:xfrm>
            <a:off x="1057275" y="20765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4</a:t>
            </a:r>
          </a:p>
        </p:txBody>
      </p:sp>
      <p:sp>
        <p:nvSpPr>
          <p:cNvPr id="39" name="TextBox 38">
            <a:extLst>
              <a:ext uri="{FF2B5EF4-FFF2-40B4-BE49-F238E27FC236}">
                <a16:creationId xmlns:a16="http://schemas.microsoft.com/office/drawing/2014/main" id="{E5BE88E6-8D7F-562C-E048-89C852DC8B0F}"/>
              </a:ext>
            </a:extLst>
          </p:cNvPr>
          <p:cNvSpPr txBox="1"/>
          <p:nvPr/>
        </p:nvSpPr>
        <p:spPr>
          <a:xfrm>
            <a:off x="1352550" y="20765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3</a:t>
            </a:r>
          </a:p>
        </p:txBody>
      </p:sp>
      <p:sp>
        <p:nvSpPr>
          <p:cNvPr id="40" name="TextBox 39">
            <a:extLst>
              <a:ext uri="{FF2B5EF4-FFF2-40B4-BE49-F238E27FC236}">
                <a16:creationId xmlns:a16="http://schemas.microsoft.com/office/drawing/2014/main" id="{70096F94-AD17-293D-1BF6-E77F8B509143}"/>
              </a:ext>
            </a:extLst>
          </p:cNvPr>
          <p:cNvSpPr txBox="1"/>
          <p:nvPr/>
        </p:nvSpPr>
        <p:spPr>
          <a:xfrm>
            <a:off x="2876550" y="16289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8</a:t>
            </a:r>
          </a:p>
        </p:txBody>
      </p:sp>
      <p:sp>
        <p:nvSpPr>
          <p:cNvPr id="41" name="TextBox 40">
            <a:extLst>
              <a:ext uri="{FF2B5EF4-FFF2-40B4-BE49-F238E27FC236}">
                <a16:creationId xmlns:a16="http://schemas.microsoft.com/office/drawing/2014/main" id="{48CCF610-DAB1-FFB0-DA7A-02D53928A65C}"/>
              </a:ext>
            </a:extLst>
          </p:cNvPr>
          <p:cNvSpPr txBox="1"/>
          <p:nvPr/>
        </p:nvSpPr>
        <p:spPr>
          <a:xfrm>
            <a:off x="1381125" y="25052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3</a:t>
            </a:r>
          </a:p>
        </p:txBody>
      </p:sp>
      <p:sp>
        <p:nvSpPr>
          <p:cNvPr id="42" name="TextBox 41">
            <a:extLst>
              <a:ext uri="{FF2B5EF4-FFF2-40B4-BE49-F238E27FC236}">
                <a16:creationId xmlns:a16="http://schemas.microsoft.com/office/drawing/2014/main" id="{7787E2AD-0162-E5CC-E985-87ECE5BD0237}"/>
              </a:ext>
            </a:extLst>
          </p:cNvPr>
          <p:cNvSpPr txBox="1"/>
          <p:nvPr/>
        </p:nvSpPr>
        <p:spPr>
          <a:xfrm>
            <a:off x="1628775" y="25052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2</a:t>
            </a:r>
          </a:p>
        </p:txBody>
      </p:sp>
      <p:sp>
        <p:nvSpPr>
          <p:cNvPr id="43" name="TextBox 42">
            <a:extLst>
              <a:ext uri="{FF2B5EF4-FFF2-40B4-BE49-F238E27FC236}">
                <a16:creationId xmlns:a16="http://schemas.microsoft.com/office/drawing/2014/main" id="{270ADBDB-5D68-79C6-8CD1-153A60B2B3DC}"/>
              </a:ext>
            </a:extLst>
          </p:cNvPr>
          <p:cNvSpPr txBox="1"/>
          <p:nvPr/>
        </p:nvSpPr>
        <p:spPr>
          <a:xfrm>
            <a:off x="3133725" y="16289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6</a:t>
            </a:r>
          </a:p>
        </p:txBody>
      </p:sp>
      <p:sp>
        <p:nvSpPr>
          <p:cNvPr id="47" name="TextBox 46">
            <a:extLst>
              <a:ext uri="{FF2B5EF4-FFF2-40B4-BE49-F238E27FC236}">
                <a16:creationId xmlns:a16="http://schemas.microsoft.com/office/drawing/2014/main" id="{D73B6C03-86C3-9B82-25F1-4D793F88AB2F}"/>
              </a:ext>
            </a:extLst>
          </p:cNvPr>
          <p:cNvSpPr txBox="1"/>
          <p:nvPr/>
        </p:nvSpPr>
        <p:spPr>
          <a:xfrm>
            <a:off x="1666875" y="29909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2</a:t>
            </a:r>
          </a:p>
        </p:txBody>
      </p:sp>
      <p:sp>
        <p:nvSpPr>
          <p:cNvPr id="48" name="TextBox 47">
            <a:extLst>
              <a:ext uri="{FF2B5EF4-FFF2-40B4-BE49-F238E27FC236}">
                <a16:creationId xmlns:a16="http://schemas.microsoft.com/office/drawing/2014/main" id="{A123E85A-E78E-1426-0ADA-8CD300A22375}"/>
              </a:ext>
            </a:extLst>
          </p:cNvPr>
          <p:cNvSpPr txBox="1"/>
          <p:nvPr/>
        </p:nvSpPr>
        <p:spPr>
          <a:xfrm>
            <a:off x="1915274" y="3010789"/>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5</a:t>
            </a:r>
          </a:p>
        </p:txBody>
      </p:sp>
      <p:sp>
        <p:nvSpPr>
          <p:cNvPr id="49" name="TextBox 48">
            <a:extLst>
              <a:ext uri="{FF2B5EF4-FFF2-40B4-BE49-F238E27FC236}">
                <a16:creationId xmlns:a16="http://schemas.microsoft.com/office/drawing/2014/main" id="{27D5F8E3-97BE-1EB6-28FE-AAE129E79FF4}"/>
              </a:ext>
            </a:extLst>
          </p:cNvPr>
          <p:cNvSpPr txBox="1"/>
          <p:nvPr/>
        </p:nvSpPr>
        <p:spPr>
          <a:xfrm>
            <a:off x="3381375" y="16289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5</a:t>
            </a:r>
          </a:p>
        </p:txBody>
      </p:sp>
      <p:sp>
        <p:nvSpPr>
          <p:cNvPr id="50" name="TextBox 49">
            <a:extLst>
              <a:ext uri="{FF2B5EF4-FFF2-40B4-BE49-F238E27FC236}">
                <a16:creationId xmlns:a16="http://schemas.microsoft.com/office/drawing/2014/main" id="{541F5586-C782-865A-B95F-85AEE3B4A0C2}"/>
              </a:ext>
            </a:extLst>
          </p:cNvPr>
          <p:cNvSpPr txBox="1"/>
          <p:nvPr/>
        </p:nvSpPr>
        <p:spPr>
          <a:xfrm>
            <a:off x="1885950" y="355296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0</a:t>
            </a:r>
          </a:p>
        </p:txBody>
      </p:sp>
      <p:sp>
        <p:nvSpPr>
          <p:cNvPr id="54" name="TextBox 53">
            <a:extLst>
              <a:ext uri="{FF2B5EF4-FFF2-40B4-BE49-F238E27FC236}">
                <a16:creationId xmlns:a16="http://schemas.microsoft.com/office/drawing/2014/main" id="{B67E8ABA-1B70-281D-BEAE-6E6AFD9AB942}"/>
              </a:ext>
            </a:extLst>
          </p:cNvPr>
          <p:cNvSpPr txBox="1"/>
          <p:nvPr/>
        </p:nvSpPr>
        <p:spPr>
          <a:xfrm>
            <a:off x="5977205" y="1561491"/>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9</a:t>
            </a:r>
          </a:p>
        </p:txBody>
      </p:sp>
      <p:sp>
        <p:nvSpPr>
          <p:cNvPr id="55" name="TextBox 54">
            <a:extLst>
              <a:ext uri="{FF2B5EF4-FFF2-40B4-BE49-F238E27FC236}">
                <a16:creationId xmlns:a16="http://schemas.microsoft.com/office/drawing/2014/main" id="{72A2660E-58A0-955D-913B-2B3F5A96AB4D}"/>
              </a:ext>
            </a:extLst>
          </p:cNvPr>
          <p:cNvSpPr txBox="1"/>
          <p:nvPr/>
        </p:nvSpPr>
        <p:spPr>
          <a:xfrm>
            <a:off x="4486703" y="1534414"/>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0</a:t>
            </a:r>
          </a:p>
        </p:txBody>
      </p:sp>
      <p:sp>
        <p:nvSpPr>
          <p:cNvPr id="56" name="TextBox 55">
            <a:extLst>
              <a:ext uri="{FF2B5EF4-FFF2-40B4-BE49-F238E27FC236}">
                <a16:creationId xmlns:a16="http://schemas.microsoft.com/office/drawing/2014/main" id="{78BAB765-2262-E050-36D8-F23984BB5A05}"/>
              </a:ext>
            </a:extLst>
          </p:cNvPr>
          <p:cNvSpPr txBox="1"/>
          <p:nvPr/>
        </p:nvSpPr>
        <p:spPr>
          <a:xfrm>
            <a:off x="4743878" y="1543939"/>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2</a:t>
            </a:r>
          </a:p>
        </p:txBody>
      </p:sp>
      <p:sp>
        <p:nvSpPr>
          <p:cNvPr id="57" name="TextBox 56">
            <a:extLst>
              <a:ext uri="{FF2B5EF4-FFF2-40B4-BE49-F238E27FC236}">
                <a16:creationId xmlns:a16="http://schemas.microsoft.com/office/drawing/2014/main" id="{45933D71-2F1D-4B79-9B5D-4A8CAD314248}"/>
              </a:ext>
            </a:extLst>
          </p:cNvPr>
          <p:cNvSpPr txBox="1"/>
          <p:nvPr/>
        </p:nvSpPr>
        <p:spPr>
          <a:xfrm>
            <a:off x="6257925" y="157176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0</a:t>
            </a:r>
          </a:p>
        </p:txBody>
      </p:sp>
      <p:sp>
        <p:nvSpPr>
          <p:cNvPr id="58" name="TextBox 57">
            <a:extLst>
              <a:ext uri="{FF2B5EF4-FFF2-40B4-BE49-F238E27FC236}">
                <a16:creationId xmlns:a16="http://schemas.microsoft.com/office/drawing/2014/main" id="{942EF377-FDB0-997C-655D-E650D2E43871}"/>
              </a:ext>
            </a:extLst>
          </p:cNvPr>
          <p:cNvSpPr txBox="1"/>
          <p:nvPr/>
        </p:nvSpPr>
        <p:spPr>
          <a:xfrm>
            <a:off x="4812801" y="1972564"/>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2</a:t>
            </a:r>
          </a:p>
        </p:txBody>
      </p:sp>
      <p:sp>
        <p:nvSpPr>
          <p:cNvPr id="59" name="TextBox 58">
            <a:extLst>
              <a:ext uri="{FF2B5EF4-FFF2-40B4-BE49-F238E27FC236}">
                <a16:creationId xmlns:a16="http://schemas.microsoft.com/office/drawing/2014/main" id="{60D4A577-9118-C1A4-A731-804F0FE0A9FF}"/>
              </a:ext>
            </a:extLst>
          </p:cNvPr>
          <p:cNvSpPr txBox="1"/>
          <p:nvPr/>
        </p:nvSpPr>
        <p:spPr>
          <a:xfrm>
            <a:off x="5060451" y="1982089"/>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8</a:t>
            </a:r>
          </a:p>
        </p:txBody>
      </p:sp>
      <p:sp>
        <p:nvSpPr>
          <p:cNvPr id="60" name="TextBox 59">
            <a:extLst>
              <a:ext uri="{FF2B5EF4-FFF2-40B4-BE49-F238E27FC236}">
                <a16:creationId xmlns:a16="http://schemas.microsoft.com/office/drawing/2014/main" id="{B9A03DA5-D916-4CAB-3203-88E6E962E135}"/>
              </a:ext>
            </a:extLst>
          </p:cNvPr>
          <p:cNvSpPr txBox="1"/>
          <p:nvPr/>
        </p:nvSpPr>
        <p:spPr>
          <a:xfrm>
            <a:off x="6515100" y="157176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4</a:t>
            </a:r>
          </a:p>
        </p:txBody>
      </p:sp>
      <p:sp>
        <p:nvSpPr>
          <p:cNvPr id="61" name="TextBox 60">
            <a:extLst>
              <a:ext uri="{FF2B5EF4-FFF2-40B4-BE49-F238E27FC236}">
                <a16:creationId xmlns:a16="http://schemas.microsoft.com/office/drawing/2014/main" id="{3E607D0F-1638-E2ED-5C6C-C7FD8C40CE3E}"/>
              </a:ext>
            </a:extLst>
          </p:cNvPr>
          <p:cNvSpPr txBox="1"/>
          <p:nvPr/>
        </p:nvSpPr>
        <p:spPr>
          <a:xfrm>
            <a:off x="5070725" y="2408467"/>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4</a:t>
            </a:r>
          </a:p>
        </p:txBody>
      </p:sp>
      <p:sp>
        <p:nvSpPr>
          <p:cNvPr id="62" name="TextBox 61">
            <a:extLst>
              <a:ext uri="{FF2B5EF4-FFF2-40B4-BE49-F238E27FC236}">
                <a16:creationId xmlns:a16="http://schemas.microsoft.com/office/drawing/2014/main" id="{C57D5A77-6028-71D6-5EEA-FEBDE0ACDEF2}"/>
              </a:ext>
            </a:extLst>
          </p:cNvPr>
          <p:cNvSpPr txBox="1"/>
          <p:nvPr/>
        </p:nvSpPr>
        <p:spPr>
          <a:xfrm>
            <a:off x="5366000" y="2408467"/>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600" dirty="0">
                <a:solidFill>
                  <a:srgbClr val="002060"/>
                </a:solidFill>
                <a:latin typeface="Arial"/>
                <a:ea typeface="微软雅黑"/>
              </a:rPr>
              <a:t>2</a:t>
            </a:r>
            <a:endParaRPr kumimoji="0" lang="en-US" sz="3600" b="0" i="0" u="none" strike="noStrike" kern="1200" cap="none" spc="0" normalizeH="0" baseline="0" noProof="0" dirty="0">
              <a:ln>
                <a:noFill/>
              </a:ln>
              <a:solidFill>
                <a:srgbClr val="002060"/>
              </a:solidFill>
              <a:effectLst/>
              <a:uLnTx/>
              <a:uFillTx/>
              <a:latin typeface="Arial"/>
              <a:ea typeface="微软雅黑"/>
              <a:cs typeface="+mn-cs"/>
            </a:endParaRPr>
          </a:p>
        </p:txBody>
      </p:sp>
      <p:sp>
        <p:nvSpPr>
          <p:cNvPr id="68" name="TextBox 67">
            <a:extLst>
              <a:ext uri="{FF2B5EF4-FFF2-40B4-BE49-F238E27FC236}">
                <a16:creationId xmlns:a16="http://schemas.microsoft.com/office/drawing/2014/main" id="{F52BB4AF-F3C3-09F5-5967-8FBDCFA7A574}"/>
              </a:ext>
            </a:extLst>
          </p:cNvPr>
          <p:cNvSpPr txBox="1"/>
          <p:nvPr/>
        </p:nvSpPr>
        <p:spPr>
          <a:xfrm>
            <a:off x="6791325" y="157176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7</a:t>
            </a:r>
          </a:p>
        </p:txBody>
      </p:sp>
      <p:sp>
        <p:nvSpPr>
          <p:cNvPr id="69" name="TextBox 68">
            <a:extLst>
              <a:ext uri="{FF2B5EF4-FFF2-40B4-BE49-F238E27FC236}">
                <a16:creationId xmlns:a16="http://schemas.microsoft.com/office/drawing/2014/main" id="{3CCD168F-0E33-F872-524E-6F60AE7D3328}"/>
              </a:ext>
            </a:extLst>
          </p:cNvPr>
          <p:cNvSpPr txBox="1"/>
          <p:nvPr/>
        </p:nvSpPr>
        <p:spPr>
          <a:xfrm>
            <a:off x="5425397" y="28949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0</a:t>
            </a:r>
          </a:p>
        </p:txBody>
      </p:sp>
      <p:sp>
        <p:nvSpPr>
          <p:cNvPr id="70" name="TextBox 69">
            <a:extLst>
              <a:ext uri="{FF2B5EF4-FFF2-40B4-BE49-F238E27FC236}">
                <a16:creationId xmlns:a16="http://schemas.microsoft.com/office/drawing/2014/main" id="{42B00375-4950-C969-51F5-1B1E0BB79664}"/>
              </a:ext>
            </a:extLst>
          </p:cNvPr>
          <p:cNvSpPr txBox="1"/>
          <p:nvPr/>
        </p:nvSpPr>
        <p:spPr>
          <a:xfrm>
            <a:off x="5692097" y="28949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7</a:t>
            </a:r>
          </a:p>
        </p:txBody>
      </p:sp>
      <p:sp>
        <p:nvSpPr>
          <p:cNvPr id="71" name="TextBox 70">
            <a:extLst>
              <a:ext uri="{FF2B5EF4-FFF2-40B4-BE49-F238E27FC236}">
                <a16:creationId xmlns:a16="http://schemas.microsoft.com/office/drawing/2014/main" id="{63C7495B-DCF0-0129-3601-A91D27C157BB}"/>
              </a:ext>
            </a:extLst>
          </p:cNvPr>
          <p:cNvSpPr txBox="1"/>
          <p:nvPr/>
        </p:nvSpPr>
        <p:spPr>
          <a:xfrm>
            <a:off x="7038975" y="15812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1</a:t>
            </a:r>
          </a:p>
        </p:txBody>
      </p:sp>
      <p:sp>
        <p:nvSpPr>
          <p:cNvPr id="72" name="TextBox 71">
            <a:extLst>
              <a:ext uri="{FF2B5EF4-FFF2-40B4-BE49-F238E27FC236}">
                <a16:creationId xmlns:a16="http://schemas.microsoft.com/office/drawing/2014/main" id="{262398D5-73CB-AD2A-DB8E-F4AE806FD14B}"/>
              </a:ext>
            </a:extLst>
          </p:cNvPr>
          <p:cNvSpPr txBox="1"/>
          <p:nvPr/>
        </p:nvSpPr>
        <p:spPr>
          <a:xfrm>
            <a:off x="5660525" y="3408592"/>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1</a:t>
            </a:r>
          </a:p>
        </p:txBody>
      </p:sp>
      <p:sp>
        <p:nvSpPr>
          <p:cNvPr id="75" name="TextBox 74">
            <a:extLst>
              <a:ext uri="{FF2B5EF4-FFF2-40B4-BE49-F238E27FC236}">
                <a16:creationId xmlns:a16="http://schemas.microsoft.com/office/drawing/2014/main" id="{C7AFADA7-7D28-5844-EE39-094576F2F1C9}"/>
              </a:ext>
            </a:extLst>
          </p:cNvPr>
          <p:cNvSpPr txBox="1"/>
          <p:nvPr/>
        </p:nvSpPr>
        <p:spPr>
          <a:xfrm>
            <a:off x="9801225" y="163844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1</a:t>
            </a:r>
          </a:p>
        </p:txBody>
      </p:sp>
      <p:sp>
        <p:nvSpPr>
          <p:cNvPr id="76" name="TextBox 75">
            <a:extLst>
              <a:ext uri="{FF2B5EF4-FFF2-40B4-BE49-F238E27FC236}">
                <a16:creationId xmlns:a16="http://schemas.microsoft.com/office/drawing/2014/main" id="{0E4D0CB2-4408-C2EF-52D5-98B811F0D5E2}"/>
              </a:ext>
            </a:extLst>
          </p:cNvPr>
          <p:cNvSpPr txBox="1"/>
          <p:nvPr/>
        </p:nvSpPr>
        <p:spPr>
          <a:xfrm>
            <a:off x="8048625" y="15527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1</a:t>
            </a:r>
          </a:p>
        </p:txBody>
      </p:sp>
      <p:sp>
        <p:nvSpPr>
          <p:cNvPr id="77" name="TextBox 76">
            <a:extLst>
              <a:ext uri="{FF2B5EF4-FFF2-40B4-BE49-F238E27FC236}">
                <a16:creationId xmlns:a16="http://schemas.microsoft.com/office/drawing/2014/main" id="{FB939B9C-8685-E5DA-A61D-8A70CFE2C692}"/>
              </a:ext>
            </a:extLst>
          </p:cNvPr>
          <p:cNvSpPr txBox="1"/>
          <p:nvPr/>
        </p:nvSpPr>
        <p:spPr>
          <a:xfrm>
            <a:off x="8324850" y="15527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2</a:t>
            </a:r>
          </a:p>
        </p:txBody>
      </p:sp>
      <p:sp>
        <p:nvSpPr>
          <p:cNvPr id="78" name="TextBox 77">
            <a:extLst>
              <a:ext uri="{FF2B5EF4-FFF2-40B4-BE49-F238E27FC236}">
                <a16:creationId xmlns:a16="http://schemas.microsoft.com/office/drawing/2014/main" id="{BBC79841-B348-7136-6C34-1ECD3D1E6838}"/>
              </a:ext>
            </a:extLst>
          </p:cNvPr>
          <p:cNvSpPr txBox="1"/>
          <p:nvPr/>
        </p:nvSpPr>
        <p:spPr>
          <a:xfrm>
            <a:off x="10039350" y="163844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1</a:t>
            </a:r>
          </a:p>
        </p:txBody>
      </p:sp>
      <p:sp>
        <p:nvSpPr>
          <p:cNvPr id="79" name="TextBox 78">
            <a:extLst>
              <a:ext uri="{FF2B5EF4-FFF2-40B4-BE49-F238E27FC236}">
                <a16:creationId xmlns:a16="http://schemas.microsoft.com/office/drawing/2014/main" id="{F7B56FFA-D3A1-A341-88CB-D00E69427582}"/>
              </a:ext>
            </a:extLst>
          </p:cNvPr>
          <p:cNvSpPr txBox="1"/>
          <p:nvPr/>
        </p:nvSpPr>
        <p:spPr>
          <a:xfrm>
            <a:off x="8353425" y="205754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5</a:t>
            </a:r>
          </a:p>
        </p:txBody>
      </p:sp>
      <p:sp>
        <p:nvSpPr>
          <p:cNvPr id="80" name="TextBox 79">
            <a:extLst>
              <a:ext uri="{FF2B5EF4-FFF2-40B4-BE49-F238E27FC236}">
                <a16:creationId xmlns:a16="http://schemas.microsoft.com/office/drawing/2014/main" id="{E5DE0EEA-7E29-D1BD-56D4-D6E78A60F551}"/>
              </a:ext>
            </a:extLst>
          </p:cNvPr>
          <p:cNvSpPr txBox="1"/>
          <p:nvPr/>
        </p:nvSpPr>
        <p:spPr>
          <a:xfrm>
            <a:off x="8601075" y="206706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6</a:t>
            </a:r>
          </a:p>
        </p:txBody>
      </p:sp>
      <p:sp>
        <p:nvSpPr>
          <p:cNvPr id="81" name="TextBox 80">
            <a:extLst>
              <a:ext uri="{FF2B5EF4-FFF2-40B4-BE49-F238E27FC236}">
                <a16:creationId xmlns:a16="http://schemas.microsoft.com/office/drawing/2014/main" id="{270C2ADF-73A2-C3C0-FE97-469D5803BDFF}"/>
              </a:ext>
            </a:extLst>
          </p:cNvPr>
          <p:cNvSpPr txBox="1"/>
          <p:nvPr/>
        </p:nvSpPr>
        <p:spPr>
          <a:xfrm>
            <a:off x="10315575" y="163844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8</a:t>
            </a:r>
          </a:p>
        </p:txBody>
      </p:sp>
      <p:sp>
        <p:nvSpPr>
          <p:cNvPr id="82" name="TextBox 81">
            <a:extLst>
              <a:ext uri="{FF2B5EF4-FFF2-40B4-BE49-F238E27FC236}">
                <a16:creationId xmlns:a16="http://schemas.microsoft.com/office/drawing/2014/main" id="{AAE19027-B2FF-3280-A7FB-10FEA5FCEB10}"/>
              </a:ext>
            </a:extLst>
          </p:cNvPr>
          <p:cNvSpPr txBox="1"/>
          <p:nvPr/>
        </p:nvSpPr>
        <p:spPr>
          <a:xfrm>
            <a:off x="8620125" y="25052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0</a:t>
            </a:r>
          </a:p>
        </p:txBody>
      </p:sp>
      <p:sp>
        <p:nvSpPr>
          <p:cNvPr id="83" name="TextBox 82">
            <a:extLst>
              <a:ext uri="{FF2B5EF4-FFF2-40B4-BE49-F238E27FC236}">
                <a16:creationId xmlns:a16="http://schemas.microsoft.com/office/drawing/2014/main" id="{5D1C6926-A6D6-F81B-74C3-FAEC5A6DE1DF}"/>
              </a:ext>
            </a:extLst>
          </p:cNvPr>
          <p:cNvSpPr txBox="1"/>
          <p:nvPr/>
        </p:nvSpPr>
        <p:spPr>
          <a:xfrm>
            <a:off x="8894852" y="2504466"/>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3</a:t>
            </a:r>
          </a:p>
        </p:txBody>
      </p:sp>
      <p:sp>
        <p:nvSpPr>
          <p:cNvPr id="84" name="TextBox 83">
            <a:extLst>
              <a:ext uri="{FF2B5EF4-FFF2-40B4-BE49-F238E27FC236}">
                <a16:creationId xmlns:a16="http://schemas.microsoft.com/office/drawing/2014/main" id="{AACDCD07-068C-50E0-FED9-7494DAA1001B}"/>
              </a:ext>
            </a:extLst>
          </p:cNvPr>
          <p:cNvSpPr txBox="1"/>
          <p:nvPr/>
        </p:nvSpPr>
        <p:spPr>
          <a:xfrm>
            <a:off x="10620375" y="164796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0</a:t>
            </a:r>
          </a:p>
        </p:txBody>
      </p:sp>
      <p:sp>
        <p:nvSpPr>
          <p:cNvPr id="85" name="TextBox 84">
            <a:extLst>
              <a:ext uri="{FF2B5EF4-FFF2-40B4-BE49-F238E27FC236}">
                <a16:creationId xmlns:a16="http://schemas.microsoft.com/office/drawing/2014/main" id="{29966D08-BE40-F0EA-F90E-CE682162742C}"/>
              </a:ext>
            </a:extLst>
          </p:cNvPr>
          <p:cNvSpPr txBox="1"/>
          <p:nvPr/>
        </p:nvSpPr>
        <p:spPr>
          <a:xfrm>
            <a:off x="8963025" y="29147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3</a:t>
            </a:r>
          </a:p>
        </p:txBody>
      </p:sp>
      <p:sp>
        <p:nvSpPr>
          <p:cNvPr id="86" name="TextBox 85">
            <a:extLst>
              <a:ext uri="{FF2B5EF4-FFF2-40B4-BE49-F238E27FC236}">
                <a16:creationId xmlns:a16="http://schemas.microsoft.com/office/drawing/2014/main" id="{373DFBCF-6CBC-461D-D2F8-17A97548A135}"/>
              </a:ext>
            </a:extLst>
          </p:cNvPr>
          <p:cNvSpPr txBox="1"/>
          <p:nvPr/>
        </p:nvSpPr>
        <p:spPr>
          <a:xfrm>
            <a:off x="9239250" y="29243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9</a:t>
            </a:r>
          </a:p>
        </p:txBody>
      </p:sp>
      <p:sp>
        <p:nvSpPr>
          <p:cNvPr id="87" name="TextBox 86">
            <a:extLst>
              <a:ext uri="{FF2B5EF4-FFF2-40B4-BE49-F238E27FC236}">
                <a16:creationId xmlns:a16="http://schemas.microsoft.com/office/drawing/2014/main" id="{982F18BD-78FE-F9B2-6F2F-BE00056FABAF}"/>
              </a:ext>
            </a:extLst>
          </p:cNvPr>
          <p:cNvSpPr txBox="1"/>
          <p:nvPr/>
        </p:nvSpPr>
        <p:spPr>
          <a:xfrm>
            <a:off x="10887075" y="163844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5</a:t>
            </a:r>
          </a:p>
        </p:txBody>
      </p:sp>
      <p:sp>
        <p:nvSpPr>
          <p:cNvPr id="88" name="TextBox 87">
            <a:extLst>
              <a:ext uri="{FF2B5EF4-FFF2-40B4-BE49-F238E27FC236}">
                <a16:creationId xmlns:a16="http://schemas.microsoft.com/office/drawing/2014/main" id="{806D6A4B-4B49-B58F-80E3-EE927B5D0C74}"/>
              </a:ext>
            </a:extLst>
          </p:cNvPr>
          <p:cNvSpPr txBox="1"/>
          <p:nvPr/>
        </p:nvSpPr>
        <p:spPr>
          <a:xfrm>
            <a:off x="9248775" y="34100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4</a:t>
            </a:r>
          </a:p>
        </p:txBody>
      </p:sp>
      <p:sp>
        <p:nvSpPr>
          <p:cNvPr id="89" name="TextBox 88">
            <a:extLst>
              <a:ext uri="{FF2B5EF4-FFF2-40B4-BE49-F238E27FC236}">
                <a16:creationId xmlns:a16="http://schemas.microsoft.com/office/drawing/2014/main" id="{9086AE76-0576-CBE2-97C5-4D76EC90D2A3}"/>
              </a:ext>
            </a:extLst>
          </p:cNvPr>
          <p:cNvSpPr txBox="1"/>
          <p:nvPr/>
        </p:nvSpPr>
        <p:spPr>
          <a:xfrm>
            <a:off x="9525000" y="34100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1</a:t>
            </a:r>
          </a:p>
        </p:txBody>
      </p:sp>
      <p:sp>
        <p:nvSpPr>
          <p:cNvPr id="90" name="TextBox 89">
            <a:extLst>
              <a:ext uri="{FF2B5EF4-FFF2-40B4-BE49-F238E27FC236}">
                <a16:creationId xmlns:a16="http://schemas.microsoft.com/office/drawing/2014/main" id="{DA4D623E-02D3-195B-3979-C145118657CA}"/>
              </a:ext>
            </a:extLst>
          </p:cNvPr>
          <p:cNvSpPr txBox="1"/>
          <p:nvPr/>
        </p:nvSpPr>
        <p:spPr>
          <a:xfrm>
            <a:off x="11153775" y="164796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5</a:t>
            </a:r>
          </a:p>
        </p:txBody>
      </p:sp>
      <p:sp>
        <p:nvSpPr>
          <p:cNvPr id="91" name="TextBox 90">
            <a:extLst>
              <a:ext uri="{FF2B5EF4-FFF2-40B4-BE49-F238E27FC236}">
                <a16:creationId xmlns:a16="http://schemas.microsoft.com/office/drawing/2014/main" id="{A1DE4491-8F9D-E64D-66B2-2642307AA9FA}"/>
              </a:ext>
            </a:extLst>
          </p:cNvPr>
          <p:cNvSpPr txBox="1"/>
          <p:nvPr/>
        </p:nvSpPr>
        <p:spPr>
          <a:xfrm>
            <a:off x="9553575" y="38291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6</a:t>
            </a:r>
          </a:p>
        </p:txBody>
      </p:sp>
    </p:spTree>
    <p:extLst>
      <p:ext uri="{BB962C8B-B14F-4D97-AF65-F5344CB8AC3E}">
        <p14:creationId xmlns:p14="http://schemas.microsoft.com/office/powerpoint/2010/main" val="316703343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500"/>
                                        <p:tgtEl>
                                          <p:spTgt spid="3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fade">
                                      <p:cBhvr>
                                        <p:cTn id="57" dur="500"/>
                                        <p:tgtEl>
                                          <p:spTgt spid="4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1"/>
                                        </p:tgtEl>
                                        <p:attrNameLst>
                                          <p:attrName>style.visibility</p:attrName>
                                        </p:attrNameLst>
                                      </p:cBhvr>
                                      <p:to>
                                        <p:strVal val="visible"/>
                                      </p:to>
                                    </p:set>
                                    <p:animEffect transition="in" filter="fade">
                                      <p:cBhvr>
                                        <p:cTn id="62" dur="500"/>
                                        <p:tgtEl>
                                          <p:spTgt spid="4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fade">
                                      <p:cBhvr>
                                        <p:cTn id="67" dur="500"/>
                                        <p:tgtEl>
                                          <p:spTgt spid="4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3"/>
                                        </p:tgtEl>
                                        <p:attrNameLst>
                                          <p:attrName>style.visibility</p:attrName>
                                        </p:attrNameLst>
                                      </p:cBhvr>
                                      <p:to>
                                        <p:strVal val="visible"/>
                                      </p:to>
                                    </p:set>
                                    <p:animEffect transition="in" filter="fade">
                                      <p:cBhvr>
                                        <p:cTn id="72" dur="500"/>
                                        <p:tgtEl>
                                          <p:spTgt spid="4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7"/>
                                        </p:tgtEl>
                                        <p:attrNameLst>
                                          <p:attrName>style.visibility</p:attrName>
                                        </p:attrNameLst>
                                      </p:cBhvr>
                                      <p:to>
                                        <p:strVal val="visible"/>
                                      </p:to>
                                    </p:set>
                                    <p:animEffect transition="in" filter="fade">
                                      <p:cBhvr>
                                        <p:cTn id="77" dur="500"/>
                                        <p:tgtEl>
                                          <p:spTgt spid="47"/>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8"/>
                                        </p:tgtEl>
                                        <p:attrNameLst>
                                          <p:attrName>style.visibility</p:attrName>
                                        </p:attrNameLst>
                                      </p:cBhvr>
                                      <p:to>
                                        <p:strVal val="visible"/>
                                      </p:to>
                                    </p:set>
                                    <p:animEffect transition="in" filter="fade">
                                      <p:cBhvr>
                                        <p:cTn id="82" dur="500"/>
                                        <p:tgtEl>
                                          <p:spTgt spid="48"/>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9"/>
                                        </p:tgtEl>
                                        <p:attrNameLst>
                                          <p:attrName>style.visibility</p:attrName>
                                        </p:attrNameLst>
                                      </p:cBhvr>
                                      <p:to>
                                        <p:strVal val="visible"/>
                                      </p:to>
                                    </p:set>
                                    <p:animEffect transition="in" filter="fade">
                                      <p:cBhvr>
                                        <p:cTn id="87" dur="500"/>
                                        <p:tgtEl>
                                          <p:spTgt spid="49"/>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50"/>
                                        </p:tgtEl>
                                        <p:attrNameLst>
                                          <p:attrName>style.visibility</p:attrName>
                                        </p:attrNameLst>
                                      </p:cBhvr>
                                      <p:to>
                                        <p:strVal val="visible"/>
                                      </p:to>
                                    </p:set>
                                    <p:animEffect transition="in" filter="fade">
                                      <p:cBhvr>
                                        <p:cTn id="92" dur="500"/>
                                        <p:tgtEl>
                                          <p:spTgt spid="50"/>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54"/>
                                        </p:tgtEl>
                                        <p:attrNameLst>
                                          <p:attrName>style.visibility</p:attrName>
                                        </p:attrNameLst>
                                      </p:cBhvr>
                                      <p:to>
                                        <p:strVal val="visible"/>
                                      </p:to>
                                    </p:set>
                                    <p:animEffect transition="in" filter="fade">
                                      <p:cBhvr>
                                        <p:cTn id="97" dur="500"/>
                                        <p:tgtEl>
                                          <p:spTgt spid="54"/>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55"/>
                                        </p:tgtEl>
                                        <p:attrNameLst>
                                          <p:attrName>style.visibility</p:attrName>
                                        </p:attrNameLst>
                                      </p:cBhvr>
                                      <p:to>
                                        <p:strVal val="visible"/>
                                      </p:to>
                                    </p:set>
                                    <p:animEffect transition="in" filter="fade">
                                      <p:cBhvr>
                                        <p:cTn id="102" dur="500"/>
                                        <p:tgtEl>
                                          <p:spTgt spid="55"/>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56"/>
                                        </p:tgtEl>
                                        <p:attrNameLst>
                                          <p:attrName>style.visibility</p:attrName>
                                        </p:attrNameLst>
                                      </p:cBhvr>
                                      <p:to>
                                        <p:strVal val="visible"/>
                                      </p:to>
                                    </p:set>
                                    <p:animEffect transition="in" filter="fade">
                                      <p:cBhvr>
                                        <p:cTn id="107" dur="500"/>
                                        <p:tgtEl>
                                          <p:spTgt spid="56"/>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57"/>
                                        </p:tgtEl>
                                        <p:attrNameLst>
                                          <p:attrName>style.visibility</p:attrName>
                                        </p:attrNameLst>
                                      </p:cBhvr>
                                      <p:to>
                                        <p:strVal val="visible"/>
                                      </p:to>
                                    </p:set>
                                    <p:animEffect transition="in" filter="fade">
                                      <p:cBhvr>
                                        <p:cTn id="112" dur="500"/>
                                        <p:tgtEl>
                                          <p:spTgt spid="57"/>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58"/>
                                        </p:tgtEl>
                                        <p:attrNameLst>
                                          <p:attrName>style.visibility</p:attrName>
                                        </p:attrNameLst>
                                      </p:cBhvr>
                                      <p:to>
                                        <p:strVal val="visible"/>
                                      </p:to>
                                    </p:set>
                                    <p:animEffect transition="in" filter="fade">
                                      <p:cBhvr>
                                        <p:cTn id="117" dur="500"/>
                                        <p:tgtEl>
                                          <p:spTgt spid="58"/>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59"/>
                                        </p:tgtEl>
                                        <p:attrNameLst>
                                          <p:attrName>style.visibility</p:attrName>
                                        </p:attrNameLst>
                                      </p:cBhvr>
                                      <p:to>
                                        <p:strVal val="visible"/>
                                      </p:to>
                                    </p:set>
                                    <p:animEffect transition="in" filter="fade">
                                      <p:cBhvr>
                                        <p:cTn id="122" dur="500"/>
                                        <p:tgtEl>
                                          <p:spTgt spid="59"/>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60"/>
                                        </p:tgtEl>
                                        <p:attrNameLst>
                                          <p:attrName>style.visibility</p:attrName>
                                        </p:attrNameLst>
                                      </p:cBhvr>
                                      <p:to>
                                        <p:strVal val="visible"/>
                                      </p:to>
                                    </p:set>
                                    <p:animEffect transition="in" filter="fade">
                                      <p:cBhvr>
                                        <p:cTn id="127" dur="500"/>
                                        <p:tgtEl>
                                          <p:spTgt spid="60"/>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61"/>
                                        </p:tgtEl>
                                        <p:attrNameLst>
                                          <p:attrName>style.visibility</p:attrName>
                                        </p:attrNameLst>
                                      </p:cBhvr>
                                      <p:to>
                                        <p:strVal val="visible"/>
                                      </p:to>
                                    </p:set>
                                    <p:animEffect transition="in" filter="fade">
                                      <p:cBhvr>
                                        <p:cTn id="132" dur="500"/>
                                        <p:tgtEl>
                                          <p:spTgt spid="61"/>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62"/>
                                        </p:tgtEl>
                                        <p:attrNameLst>
                                          <p:attrName>style.visibility</p:attrName>
                                        </p:attrNameLst>
                                      </p:cBhvr>
                                      <p:to>
                                        <p:strVal val="visible"/>
                                      </p:to>
                                    </p:set>
                                    <p:animEffect transition="in" filter="fade">
                                      <p:cBhvr>
                                        <p:cTn id="137" dur="500"/>
                                        <p:tgtEl>
                                          <p:spTgt spid="62"/>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grpId="0" nodeType="clickEffect">
                                  <p:stCondLst>
                                    <p:cond delay="0"/>
                                  </p:stCondLst>
                                  <p:childTnLst>
                                    <p:set>
                                      <p:cBhvr>
                                        <p:cTn id="141" dur="1" fill="hold">
                                          <p:stCondLst>
                                            <p:cond delay="0"/>
                                          </p:stCondLst>
                                        </p:cTn>
                                        <p:tgtEl>
                                          <p:spTgt spid="68"/>
                                        </p:tgtEl>
                                        <p:attrNameLst>
                                          <p:attrName>style.visibility</p:attrName>
                                        </p:attrNameLst>
                                      </p:cBhvr>
                                      <p:to>
                                        <p:strVal val="visible"/>
                                      </p:to>
                                    </p:set>
                                    <p:animEffect transition="in" filter="fade">
                                      <p:cBhvr>
                                        <p:cTn id="142" dur="500"/>
                                        <p:tgtEl>
                                          <p:spTgt spid="68"/>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grpId="0" nodeType="clickEffect">
                                  <p:stCondLst>
                                    <p:cond delay="0"/>
                                  </p:stCondLst>
                                  <p:childTnLst>
                                    <p:set>
                                      <p:cBhvr>
                                        <p:cTn id="146" dur="1" fill="hold">
                                          <p:stCondLst>
                                            <p:cond delay="0"/>
                                          </p:stCondLst>
                                        </p:cTn>
                                        <p:tgtEl>
                                          <p:spTgt spid="69"/>
                                        </p:tgtEl>
                                        <p:attrNameLst>
                                          <p:attrName>style.visibility</p:attrName>
                                        </p:attrNameLst>
                                      </p:cBhvr>
                                      <p:to>
                                        <p:strVal val="visible"/>
                                      </p:to>
                                    </p:set>
                                    <p:animEffect transition="in" filter="fade">
                                      <p:cBhvr>
                                        <p:cTn id="147" dur="500"/>
                                        <p:tgtEl>
                                          <p:spTgt spid="69"/>
                                        </p:tgtEl>
                                      </p:cBhvr>
                                    </p:animEffect>
                                  </p:childTnLst>
                                </p:cTn>
                              </p:par>
                            </p:childTnLst>
                          </p:cTn>
                        </p:par>
                      </p:childTnLst>
                    </p:cTn>
                  </p:par>
                  <p:par>
                    <p:cTn id="148" fill="hold">
                      <p:stCondLst>
                        <p:cond delay="indefinite"/>
                      </p:stCondLst>
                      <p:childTnLst>
                        <p:par>
                          <p:cTn id="149" fill="hold">
                            <p:stCondLst>
                              <p:cond delay="0"/>
                            </p:stCondLst>
                            <p:childTnLst>
                              <p:par>
                                <p:cTn id="150" presetID="10" presetClass="entr" presetSubtype="0" fill="hold" grpId="0" nodeType="clickEffect">
                                  <p:stCondLst>
                                    <p:cond delay="0"/>
                                  </p:stCondLst>
                                  <p:childTnLst>
                                    <p:set>
                                      <p:cBhvr>
                                        <p:cTn id="151" dur="1" fill="hold">
                                          <p:stCondLst>
                                            <p:cond delay="0"/>
                                          </p:stCondLst>
                                        </p:cTn>
                                        <p:tgtEl>
                                          <p:spTgt spid="70"/>
                                        </p:tgtEl>
                                        <p:attrNameLst>
                                          <p:attrName>style.visibility</p:attrName>
                                        </p:attrNameLst>
                                      </p:cBhvr>
                                      <p:to>
                                        <p:strVal val="visible"/>
                                      </p:to>
                                    </p:set>
                                    <p:animEffect transition="in" filter="fade">
                                      <p:cBhvr>
                                        <p:cTn id="152" dur="500"/>
                                        <p:tgtEl>
                                          <p:spTgt spid="70"/>
                                        </p:tgtEl>
                                      </p:cBhvr>
                                    </p:animEffect>
                                  </p:child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grpId="0" nodeType="clickEffect">
                                  <p:stCondLst>
                                    <p:cond delay="0"/>
                                  </p:stCondLst>
                                  <p:childTnLst>
                                    <p:set>
                                      <p:cBhvr>
                                        <p:cTn id="156" dur="1" fill="hold">
                                          <p:stCondLst>
                                            <p:cond delay="0"/>
                                          </p:stCondLst>
                                        </p:cTn>
                                        <p:tgtEl>
                                          <p:spTgt spid="71"/>
                                        </p:tgtEl>
                                        <p:attrNameLst>
                                          <p:attrName>style.visibility</p:attrName>
                                        </p:attrNameLst>
                                      </p:cBhvr>
                                      <p:to>
                                        <p:strVal val="visible"/>
                                      </p:to>
                                    </p:set>
                                    <p:animEffect transition="in" filter="fade">
                                      <p:cBhvr>
                                        <p:cTn id="157" dur="500"/>
                                        <p:tgtEl>
                                          <p:spTgt spid="71"/>
                                        </p:tgtEl>
                                      </p:cBhvr>
                                    </p:animEffect>
                                  </p:childTnLst>
                                </p:cTn>
                              </p:par>
                            </p:childTnLst>
                          </p:cTn>
                        </p:par>
                      </p:childTnLst>
                    </p:cTn>
                  </p:par>
                  <p:par>
                    <p:cTn id="158" fill="hold">
                      <p:stCondLst>
                        <p:cond delay="indefinite"/>
                      </p:stCondLst>
                      <p:childTnLst>
                        <p:par>
                          <p:cTn id="159" fill="hold">
                            <p:stCondLst>
                              <p:cond delay="0"/>
                            </p:stCondLst>
                            <p:childTnLst>
                              <p:par>
                                <p:cTn id="160" presetID="10" presetClass="entr" presetSubtype="0" fill="hold" grpId="0" nodeType="clickEffect">
                                  <p:stCondLst>
                                    <p:cond delay="0"/>
                                  </p:stCondLst>
                                  <p:childTnLst>
                                    <p:set>
                                      <p:cBhvr>
                                        <p:cTn id="161" dur="1" fill="hold">
                                          <p:stCondLst>
                                            <p:cond delay="0"/>
                                          </p:stCondLst>
                                        </p:cTn>
                                        <p:tgtEl>
                                          <p:spTgt spid="72"/>
                                        </p:tgtEl>
                                        <p:attrNameLst>
                                          <p:attrName>style.visibility</p:attrName>
                                        </p:attrNameLst>
                                      </p:cBhvr>
                                      <p:to>
                                        <p:strVal val="visible"/>
                                      </p:to>
                                    </p:set>
                                    <p:animEffect transition="in" filter="fade">
                                      <p:cBhvr>
                                        <p:cTn id="162" dur="500"/>
                                        <p:tgtEl>
                                          <p:spTgt spid="72"/>
                                        </p:tgtEl>
                                      </p:cBhvr>
                                    </p:animEffect>
                                  </p:childTnLst>
                                </p:cTn>
                              </p:par>
                            </p:childTnLst>
                          </p:cTn>
                        </p:par>
                      </p:childTnLst>
                    </p:cTn>
                  </p:par>
                  <p:par>
                    <p:cTn id="163" fill="hold">
                      <p:stCondLst>
                        <p:cond delay="indefinite"/>
                      </p:stCondLst>
                      <p:childTnLst>
                        <p:par>
                          <p:cTn id="164" fill="hold">
                            <p:stCondLst>
                              <p:cond delay="0"/>
                            </p:stCondLst>
                            <p:childTnLst>
                              <p:par>
                                <p:cTn id="165" presetID="10" presetClass="entr" presetSubtype="0" fill="hold" grpId="0" nodeType="clickEffect">
                                  <p:stCondLst>
                                    <p:cond delay="0"/>
                                  </p:stCondLst>
                                  <p:childTnLst>
                                    <p:set>
                                      <p:cBhvr>
                                        <p:cTn id="166" dur="1" fill="hold">
                                          <p:stCondLst>
                                            <p:cond delay="0"/>
                                          </p:stCondLst>
                                        </p:cTn>
                                        <p:tgtEl>
                                          <p:spTgt spid="75"/>
                                        </p:tgtEl>
                                        <p:attrNameLst>
                                          <p:attrName>style.visibility</p:attrName>
                                        </p:attrNameLst>
                                      </p:cBhvr>
                                      <p:to>
                                        <p:strVal val="visible"/>
                                      </p:to>
                                    </p:set>
                                    <p:animEffect transition="in" filter="fade">
                                      <p:cBhvr>
                                        <p:cTn id="167" dur="500"/>
                                        <p:tgtEl>
                                          <p:spTgt spid="75"/>
                                        </p:tgtEl>
                                      </p:cBhvr>
                                    </p:animEffect>
                                  </p:childTnLst>
                                </p:cTn>
                              </p:par>
                            </p:childTnLst>
                          </p:cTn>
                        </p:par>
                      </p:childTnLst>
                    </p:cTn>
                  </p:par>
                  <p:par>
                    <p:cTn id="168" fill="hold">
                      <p:stCondLst>
                        <p:cond delay="indefinite"/>
                      </p:stCondLst>
                      <p:childTnLst>
                        <p:par>
                          <p:cTn id="169" fill="hold">
                            <p:stCondLst>
                              <p:cond delay="0"/>
                            </p:stCondLst>
                            <p:childTnLst>
                              <p:par>
                                <p:cTn id="170" presetID="10" presetClass="entr" presetSubtype="0" fill="hold" grpId="0" nodeType="clickEffect">
                                  <p:stCondLst>
                                    <p:cond delay="0"/>
                                  </p:stCondLst>
                                  <p:childTnLst>
                                    <p:set>
                                      <p:cBhvr>
                                        <p:cTn id="171" dur="1" fill="hold">
                                          <p:stCondLst>
                                            <p:cond delay="0"/>
                                          </p:stCondLst>
                                        </p:cTn>
                                        <p:tgtEl>
                                          <p:spTgt spid="76"/>
                                        </p:tgtEl>
                                        <p:attrNameLst>
                                          <p:attrName>style.visibility</p:attrName>
                                        </p:attrNameLst>
                                      </p:cBhvr>
                                      <p:to>
                                        <p:strVal val="visible"/>
                                      </p:to>
                                    </p:set>
                                    <p:animEffect transition="in" filter="fade">
                                      <p:cBhvr>
                                        <p:cTn id="172" dur="500"/>
                                        <p:tgtEl>
                                          <p:spTgt spid="76"/>
                                        </p:tgtEl>
                                      </p:cBhvr>
                                    </p:animEffect>
                                  </p:childTnLst>
                                </p:cTn>
                              </p:par>
                            </p:childTnLst>
                          </p:cTn>
                        </p:par>
                      </p:childTnLst>
                    </p:cTn>
                  </p:par>
                  <p:par>
                    <p:cTn id="173" fill="hold">
                      <p:stCondLst>
                        <p:cond delay="indefinite"/>
                      </p:stCondLst>
                      <p:childTnLst>
                        <p:par>
                          <p:cTn id="174" fill="hold">
                            <p:stCondLst>
                              <p:cond delay="0"/>
                            </p:stCondLst>
                            <p:childTnLst>
                              <p:par>
                                <p:cTn id="175" presetID="10" presetClass="entr" presetSubtype="0" fill="hold" grpId="0" nodeType="clickEffect">
                                  <p:stCondLst>
                                    <p:cond delay="0"/>
                                  </p:stCondLst>
                                  <p:childTnLst>
                                    <p:set>
                                      <p:cBhvr>
                                        <p:cTn id="176" dur="1" fill="hold">
                                          <p:stCondLst>
                                            <p:cond delay="0"/>
                                          </p:stCondLst>
                                        </p:cTn>
                                        <p:tgtEl>
                                          <p:spTgt spid="77"/>
                                        </p:tgtEl>
                                        <p:attrNameLst>
                                          <p:attrName>style.visibility</p:attrName>
                                        </p:attrNameLst>
                                      </p:cBhvr>
                                      <p:to>
                                        <p:strVal val="visible"/>
                                      </p:to>
                                    </p:set>
                                    <p:animEffect transition="in" filter="fade">
                                      <p:cBhvr>
                                        <p:cTn id="177" dur="500"/>
                                        <p:tgtEl>
                                          <p:spTgt spid="77"/>
                                        </p:tgtEl>
                                      </p:cBhvr>
                                    </p:animEffect>
                                  </p:childTnLst>
                                </p:cTn>
                              </p:par>
                            </p:childTnLst>
                          </p:cTn>
                        </p:par>
                      </p:childTnLst>
                    </p:cTn>
                  </p:par>
                  <p:par>
                    <p:cTn id="178" fill="hold">
                      <p:stCondLst>
                        <p:cond delay="indefinite"/>
                      </p:stCondLst>
                      <p:childTnLst>
                        <p:par>
                          <p:cTn id="179" fill="hold">
                            <p:stCondLst>
                              <p:cond delay="0"/>
                            </p:stCondLst>
                            <p:childTnLst>
                              <p:par>
                                <p:cTn id="180" presetID="10" presetClass="entr" presetSubtype="0" fill="hold" grpId="0" nodeType="clickEffect">
                                  <p:stCondLst>
                                    <p:cond delay="0"/>
                                  </p:stCondLst>
                                  <p:childTnLst>
                                    <p:set>
                                      <p:cBhvr>
                                        <p:cTn id="181" dur="1" fill="hold">
                                          <p:stCondLst>
                                            <p:cond delay="0"/>
                                          </p:stCondLst>
                                        </p:cTn>
                                        <p:tgtEl>
                                          <p:spTgt spid="78"/>
                                        </p:tgtEl>
                                        <p:attrNameLst>
                                          <p:attrName>style.visibility</p:attrName>
                                        </p:attrNameLst>
                                      </p:cBhvr>
                                      <p:to>
                                        <p:strVal val="visible"/>
                                      </p:to>
                                    </p:set>
                                    <p:animEffect transition="in" filter="fade">
                                      <p:cBhvr>
                                        <p:cTn id="182" dur="500"/>
                                        <p:tgtEl>
                                          <p:spTgt spid="78"/>
                                        </p:tgtEl>
                                      </p:cBhvr>
                                    </p:animEffect>
                                  </p:childTnLst>
                                </p:cTn>
                              </p:par>
                            </p:childTnLst>
                          </p:cTn>
                        </p:par>
                      </p:childTnLst>
                    </p:cTn>
                  </p:par>
                  <p:par>
                    <p:cTn id="183" fill="hold">
                      <p:stCondLst>
                        <p:cond delay="indefinite"/>
                      </p:stCondLst>
                      <p:childTnLst>
                        <p:par>
                          <p:cTn id="184" fill="hold">
                            <p:stCondLst>
                              <p:cond delay="0"/>
                            </p:stCondLst>
                            <p:childTnLst>
                              <p:par>
                                <p:cTn id="185" presetID="10" presetClass="entr" presetSubtype="0" fill="hold" grpId="0" nodeType="clickEffect">
                                  <p:stCondLst>
                                    <p:cond delay="0"/>
                                  </p:stCondLst>
                                  <p:childTnLst>
                                    <p:set>
                                      <p:cBhvr>
                                        <p:cTn id="186" dur="1" fill="hold">
                                          <p:stCondLst>
                                            <p:cond delay="0"/>
                                          </p:stCondLst>
                                        </p:cTn>
                                        <p:tgtEl>
                                          <p:spTgt spid="79"/>
                                        </p:tgtEl>
                                        <p:attrNameLst>
                                          <p:attrName>style.visibility</p:attrName>
                                        </p:attrNameLst>
                                      </p:cBhvr>
                                      <p:to>
                                        <p:strVal val="visible"/>
                                      </p:to>
                                    </p:set>
                                    <p:animEffect transition="in" filter="fade">
                                      <p:cBhvr>
                                        <p:cTn id="187" dur="500"/>
                                        <p:tgtEl>
                                          <p:spTgt spid="79"/>
                                        </p:tgtEl>
                                      </p:cBhvr>
                                    </p:animEffect>
                                  </p:childTnLst>
                                </p:cTn>
                              </p:par>
                            </p:childTnLst>
                          </p:cTn>
                        </p:par>
                      </p:childTnLst>
                    </p:cTn>
                  </p:par>
                  <p:par>
                    <p:cTn id="188" fill="hold">
                      <p:stCondLst>
                        <p:cond delay="indefinite"/>
                      </p:stCondLst>
                      <p:childTnLst>
                        <p:par>
                          <p:cTn id="189" fill="hold">
                            <p:stCondLst>
                              <p:cond delay="0"/>
                            </p:stCondLst>
                            <p:childTnLst>
                              <p:par>
                                <p:cTn id="190" presetID="10" presetClass="entr" presetSubtype="0" fill="hold" grpId="0" nodeType="clickEffect">
                                  <p:stCondLst>
                                    <p:cond delay="0"/>
                                  </p:stCondLst>
                                  <p:childTnLst>
                                    <p:set>
                                      <p:cBhvr>
                                        <p:cTn id="191" dur="1" fill="hold">
                                          <p:stCondLst>
                                            <p:cond delay="0"/>
                                          </p:stCondLst>
                                        </p:cTn>
                                        <p:tgtEl>
                                          <p:spTgt spid="80"/>
                                        </p:tgtEl>
                                        <p:attrNameLst>
                                          <p:attrName>style.visibility</p:attrName>
                                        </p:attrNameLst>
                                      </p:cBhvr>
                                      <p:to>
                                        <p:strVal val="visible"/>
                                      </p:to>
                                    </p:set>
                                    <p:animEffect transition="in" filter="fade">
                                      <p:cBhvr>
                                        <p:cTn id="192" dur="500"/>
                                        <p:tgtEl>
                                          <p:spTgt spid="80"/>
                                        </p:tgtEl>
                                      </p:cBhvr>
                                    </p:animEffect>
                                  </p:childTnLst>
                                </p:cTn>
                              </p:par>
                            </p:childTnLst>
                          </p:cTn>
                        </p:par>
                      </p:childTnLst>
                    </p:cTn>
                  </p:par>
                  <p:par>
                    <p:cTn id="193" fill="hold">
                      <p:stCondLst>
                        <p:cond delay="indefinite"/>
                      </p:stCondLst>
                      <p:childTnLst>
                        <p:par>
                          <p:cTn id="194" fill="hold">
                            <p:stCondLst>
                              <p:cond delay="0"/>
                            </p:stCondLst>
                            <p:childTnLst>
                              <p:par>
                                <p:cTn id="195" presetID="10" presetClass="entr" presetSubtype="0" fill="hold" grpId="0" nodeType="clickEffect">
                                  <p:stCondLst>
                                    <p:cond delay="0"/>
                                  </p:stCondLst>
                                  <p:childTnLst>
                                    <p:set>
                                      <p:cBhvr>
                                        <p:cTn id="196" dur="1" fill="hold">
                                          <p:stCondLst>
                                            <p:cond delay="0"/>
                                          </p:stCondLst>
                                        </p:cTn>
                                        <p:tgtEl>
                                          <p:spTgt spid="81"/>
                                        </p:tgtEl>
                                        <p:attrNameLst>
                                          <p:attrName>style.visibility</p:attrName>
                                        </p:attrNameLst>
                                      </p:cBhvr>
                                      <p:to>
                                        <p:strVal val="visible"/>
                                      </p:to>
                                    </p:set>
                                    <p:animEffect transition="in" filter="fade">
                                      <p:cBhvr>
                                        <p:cTn id="197" dur="500"/>
                                        <p:tgtEl>
                                          <p:spTgt spid="81"/>
                                        </p:tgtEl>
                                      </p:cBhvr>
                                    </p:animEffect>
                                  </p:childTnLst>
                                </p:cTn>
                              </p:par>
                            </p:childTnLst>
                          </p:cTn>
                        </p:par>
                      </p:childTnLst>
                    </p:cTn>
                  </p:par>
                  <p:par>
                    <p:cTn id="198" fill="hold">
                      <p:stCondLst>
                        <p:cond delay="indefinite"/>
                      </p:stCondLst>
                      <p:childTnLst>
                        <p:par>
                          <p:cTn id="199" fill="hold">
                            <p:stCondLst>
                              <p:cond delay="0"/>
                            </p:stCondLst>
                            <p:childTnLst>
                              <p:par>
                                <p:cTn id="200" presetID="10" presetClass="entr" presetSubtype="0" fill="hold" grpId="0" nodeType="clickEffect">
                                  <p:stCondLst>
                                    <p:cond delay="0"/>
                                  </p:stCondLst>
                                  <p:childTnLst>
                                    <p:set>
                                      <p:cBhvr>
                                        <p:cTn id="201" dur="1" fill="hold">
                                          <p:stCondLst>
                                            <p:cond delay="0"/>
                                          </p:stCondLst>
                                        </p:cTn>
                                        <p:tgtEl>
                                          <p:spTgt spid="82"/>
                                        </p:tgtEl>
                                        <p:attrNameLst>
                                          <p:attrName>style.visibility</p:attrName>
                                        </p:attrNameLst>
                                      </p:cBhvr>
                                      <p:to>
                                        <p:strVal val="visible"/>
                                      </p:to>
                                    </p:set>
                                    <p:animEffect transition="in" filter="fade">
                                      <p:cBhvr>
                                        <p:cTn id="202" dur="500"/>
                                        <p:tgtEl>
                                          <p:spTgt spid="82"/>
                                        </p:tgtEl>
                                      </p:cBhvr>
                                    </p:animEffect>
                                  </p:childTnLst>
                                </p:cTn>
                              </p:par>
                            </p:childTnLst>
                          </p:cTn>
                        </p:par>
                      </p:childTnLst>
                    </p:cTn>
                  </p:par>
                  <p:par>
                    <p:cTn id="203" fill="hold">
                      <p:stCondLst>
                        <p:cond delay="indefinite"/>
                      </p:stCondLst>
                      <p:childTnLst>
                        <p:par>
                          <p:cTn id="204" fill="hold">
                            <p:stCondLst>
                              <p:cond delay="0"/>
                            </p:stCondLst>
                            <p:childTnLst>
                              <p:par>
                                <p:cTn id="205" presetID="10" presetClass="entr" presetSubtype="0" fill="hold" grpId="0" nodeType="clickEffect">
                                  <p:stCondLst>
                                    <p:cond delay="0"/>
                                  </p:stCondLst>
                                  <p:childTnLst>
                                    <p:set>
                                      <p:cBhvr>
                                        <p:cTn id="206" dur="1" fill="hold">
                                          <p:stCondLst>
                                            <p:cond delay="0"/>
                                          </p:stCondLst>
                                        </p:cTn>
                                        <p:tgtEl>
                                          <p:spTgt spid="83"/>
                                        </p:tgtEl>
                                        <p:attrNameLst>
                                          <p:attrName>style.visibility</p:attrName>
                                        </p:attrNameLst>
                                      </p:cBhvr>
                                      <p:to>
                                        <p:strVal val="visible"/>
                                      </p:to>
                                    </p:set>
                                    <p:animEffect transition="in" filter="fade">
                                      <p:cBhvr>
                                        <p:cTn id="207" dur="500"/>
                                        <p:tgtEl>
                                          <p:spTgt spid="83"/>
                                        </p:tgtEl>
                                      </p:cBhvr>
                                    </p:animEffect>
                                  </p:childTnLst>
                                </p:cTn>
                              </p:par>
                            </p:childTnLst>
                          </p:cTn>
                        </p:par>
                      </p:childTnLst>
                    </p:cTn>
                  </p:par>
                  <p:par>
                    <p:cTn id="208" fill="hold">
                      <p:stCondLst>
                        <p:cond delay="indefinite"/>
                      </p:stCondLst>
                      <p:childTnLst>
                        <p:par>
                          <p:cTn id="209" fill="hold">
                            <p:stCondLst>
                              <p:cond delay="0"/>
                            </p:stCondLst>
                            <p:childTnLst>
                              <p:par>
                                <p:cTn id="210" presetID="10" presetClass="entr" presetSubtype="0" fill="hold" grpId="0" nodeType="clickEffect">
                                  <p:stCondLst>
                                    <p:cond delay="0"/>
                                  </p:stCondLst>
                                  <p:childTnLst>
                                    <p:set>
                                      <p:cBhvr>
                                        <p:cTn id="211" dur="1" fill="hold">
                                          <p:stCondLst>
                                            <p:cond delay="0"/>
                                          </p:stCondLst>
                                        </p:cTn>
                                        <p:tgtEl>
                                          <p:spTgt spid="84"/>
                                        </p:tgtEl>
                                        <p:attrNameLst>
                                          <p:attrName>style.visibility</p:attrName>
                                        </p:attrNameLst>
                                      </p:cBhvr>
                                      <p:to>
                                        <p:strVal val="visible"/>
                                      </p:to>
                                    </p:set>
                                    <p:animEffect transition="in" filter="fade">
                                      <p:cBhvr>
                                        <p:cTn id="212" dur="500"/>
                                        <p:tgtEl>
                                          <p:spTgt spid="84"/>
                                        </p:tgtEl>
                                      </p:cBhvr>
                                    </p:animEffect>
                                  </p:childTnLst>
                                </p:cTn>
                              </p:par>
                            </p:childTnLst>
                          </p:cTn>
                        </p:par>
                      </p:childTnLst>
                    </p:cTn>
                  </p:par>
                  <p:par>
                    <p:cTn id="213" fill="hold">
                      <p:stCondLst>
                        <p:cond delay="indefinite"/>
                      </p:stCondLst>
                      <p:childTnLst>
                        <p:par>
                          <p:cTn id="214" fill="hold">
                            <p:stCondLst>
                              <p:cond delay="0"/>
                            </p:stCondLst>
                            <p:childTnLst>
                              <p:par>
                                <p:cTn id="215" presetID="10" presetClass="entr" presetSubtype="0" fill="hold" grpId="0" nodeType="clickEffect">
                                  <p:stCondLst>
                                    <p:cond delay="0"/>
                                  </p:stCondLst>
                                  <p:childTnLst>
                                    <p:set>
                                      <p:cBhvr>
                                        <p:cTn id="216" dur="1" fill="hold">
                                          <p:stCondLst>
                                            <p:cond delay="0"/>
                                          </p:stCondLst>
                                        </p:cTn>
                                        <p:tgtEl>
                                          <p:spTgt spid="85"/>
                                        </p:tgtEl>
                                        <p:attrNameLst>
                                          <p:attrName>style.visibility</p:attrName>
                                        </p:attrNameLst>
                                      </p:cBhvr>
                                      <p:to>
                                        <p:strVal val="visible"/>
                                      </p:to>
                                    </p:set>
                                    <p:animEffect transition="in" filter="fade">
                                      <p:cBhvr>
                                        <p:cTn id="217" dur="500"/>
                                        <p:tgtEl>
                                          <p:spTgt spid="85"/>
                                        </p:tgtEl>
                                      </p:cBhvr>
                                    </p:animEffect>
                                  </p:childTnLst>
                                </p:cTn>
                              </p:par>
                            </p:childTnLst>
                          </p:cTn>
                        </p:par>
                      </p:childTnLst>
                    </p:cTn>
                  </p:par>
                  <p:par>
                    <p:cTn id="218" fill="hold">
                      <p:stCondLst>
                        <p:cond delay="indefinite"/>
                      </p:stCondLst>
                      <p:childTnLst>
                        <p:par>
                          <p:cTn id="219" fill="hold">
                            <p:stCondLst>
                              <p:cond delay="0"/>
                            </p:stCondLst>
                            <p:childTnLst>
                              <p:par>
                                <p:cTn id="220" presetID="10" presetClass="entr" presetSubtype="0" fill="hold" grpId="0" nodeType="clickEffect">
                                  <p:stCondLst>
                                    <p:cond delay="0"/>
                                  </p:stCondLst>
                                  <p:childTnLst>
                                    <p:set>
                                      <p:cBhvr>
                                        <p:cTn id="221" dur="1" fill="hold">
                                          <p:stCondLst>
                                            <p:cond delay="0"/>
                                          </p:stCondLst>
                                        </p:cTn>
                                        <p:tgtEl>
                                          <p:spTgt spid="86"/>
                                        </p:tgtEl>
                                        <p:attrNameLst>
                                          <p:attrName>style.visibility</p:attrName>
                                        </p:attrNameLst>
                                      </p:cBhvr>
                                      <p:to>
                                        <p:strVal val="visible"/>
                                      </p:to>
                                    </p:set>
                                    <p:animEffect transition="in" filter="fade">
                                      <p:cBhvr>
                                        <p:cTn id="222" dur="500"/>
                                        <p:tgtEl>
                                          <p:spTgt spid="86"/>
                                        </p:tgtEl>
                                      </p:cBhvr>
                                    </p:animEffect>
                                  </p:childTnLst>
                                </p:cTn>
                              </p:par>
                            </p:childTnLst>
                          </p:cTn>
                        </p:par>
                      </p:childTnLst>
                    </p:cTn>
                  </p:par>
                  <p:par>
                    <p:cTn id="223" fill="hold">
                      <p:stCondLst>
                        <p:cond delay="indefinite"/>
                      </p:stCondLst>
                      <p:childTnLst>
                        <p:par>
                          <p:cTn id="224" fill="hold">
                            <p:stCondLst>
                              <p:cond delay="0"/>
                            </p:stCondLst>
                            <p:childTnLst>
                              <p:par>
                                <p:cTn id="225" presetID="10" presetClass="entr" presetSubtype="0" fill="hold" grpId="0" nodeType="clickEffect">
                                  <p:stCondLst>
                                    <p:cond delay="0"/>
                                  </p:stCondLst>
                                  <p:childTnLst>
                                    <p:set>
                                      <p:cBhvr>
                                        <p:cTn id="226" dur="1" fill="hold">
                                          <p:stCondLst>
                                            <p:cond delay="0"/>
                                          </p:stCondLst>
                                        </p:cTn>
                                        <p:tgtEl>
                                          <p:spTgt spid="87"/>
                                        </p:tgtEl>
                                        <p:attrNameLst>
                                          <p:attrName>style.visibility</p:attrName>
                                        </p:attrNameLst>
                                      </p:cBhvr>
                                      <p:to>
                                        <p:strVal val="visible"/>
                                      </p:to>
                                    </p:set>
                                    <p:animEffect transition="in" filter="fade">
                                      <p:cBhvr>
                                        <p:cTn id="227" dur="500"/>
                                        <p:tgtEl>
                                          <p:spTgt spid="87"/>
                                        </p:tgtEl>
                                      </p:cBhvr>
                                    </p:animEffect>
                                  </p:childTnLst>
                                </p:cTn>
                              </p:par>
                            </p:childTnLst>
                          </p:cTn>
                        </p:par>
                      </p:childTnLst>
                    </p:cTn>
                  </p:par>
                  <p:par>
                    <p:cTn id="228" fill="hold">
                      <p:stCondLst>
                        <p:cond delay="indefinite"/>
                      </p:stCondLst>
                      <p:childTnLst>
                        <p:par>
                          <p:cTn id="229" fill="hold">
                            <p:stCondLst>
                              <p:cond delay="0"/>
                            </p:stCondLst>
                            <p:childTnLst>
                              <p:par>
                                <p:cTn id="230" presetID="10" presetClass="entr" presetSubtype="0" fill="hold" grpId="0" nodeType="clickEffect">
                                  <p:stCondLst>
                                    <p:cond delay="0"/>
                                  </p:stCondLst>
                                  <p:childTnLst>
                                    <p:set>
                                      <p:cBhvr>
                                        <p:cTn id="231" dur="1" fill="hold">
                                          <p:stCondLst>
                                            <p:cond delay="0"/>
                                          </p:stCondLst>
                                        </p:cTn>
                                        <p:tgtEl>
                                          <p:spTgt spid="88"/>
                                        </p:tgtEl>
                                        <p:attrNameLst>
                                          <p:attrName>style.visibility</p:attrName>
                                        </p:attrNameLst>
                                      </p:cBhvr>
                                      <p:to>
                                        <p:strVal val="visible"/>
                                      </p:to>
                                    </p:set>
                                    <p:animEffect transition="in" filter="fade">
                                      <p:cBhvr>
                                        <p:cTn id="232" dur="500"/>
                                        <p:tgtEl>
                                          <p:spTgt spid="88"/>
                                        </p:tgtEl>
                                      </p:cBhvr>
                                    </p:animEffect>
                                  </p:childTnLst>
                                </p:cTn>
                              </p:par>
                            </p:childTnLst>
                          </p:cTn>
                        </p:par>
                      </p:childTnLst>
                    </p:cTn>
                  </p:par>
                  <p:par>
                    <p:cTn id="233" fill="hold">
                      <p:stCondLst>
                        <p:cond delay="indefinite"/>
                      </p:stCondLst>
                      <p:childTnLst>
                        <p:par>
                          <p:cTn id="234" fill="hold">
                            <p:stCondLst>
                              <p:cond delay="0"/>
                            </p:stCondLst>
                            <p:childTnLst>
                              <p:par>
                                <p:cTn id="235" presetID="10" presetClass="entr" presetSubtype="0" fill="hold" grpId="0" nodeType="clickEffect">
                                  <p:stCondLst>
                                    <p:cond delay="0"/>
                                  </p:stCondLst>
                                  <p:childTnLst>
                                    <p:set>
                                      <p:cBhvr>
                                        <p:cTn id="236" dur="1" fill="hold">
                                          <p:stCondLst>
                                            <p:cond delay="0"/>
                                          </p:stCondLst>
                                        </p:cTn>
                                        <p:tgtEl>
                                          <p:spTgt spid="89"/>
                                        </p:tgtEl>
                                        <p:attrNameLst>
                                          <p:attrName>style.visibility</p:attrName>
                                        </p:attrNameLst>
                                      </p:cBhvr>
                                      <p:to>
                                        <p:strVal val="visible"/>
                                      </p:to>
                                    </p:set>
                                    <p:animEffect transition="in" filter="fade">
                                      <p:cBhvr>
                                        <p:cTn id="237" dur="500"/>
                                        <p:tgtEl>
                                          <p:spTgt spid="89"/>
                                        </p:tgtEl>
                                      </p:cBhvr>
                                    </p:animEffect>
                                  </p:childTnLst>
                                </p:cTn>
                              </p:par>
                            </p:childTnLst>
                          </p:cTn>
                        </p:par>
                      </p:childTnLst>
                    </p:cTn>
                  </p:par>
                  <p:par>
                    <p:cTn id="238" fill="hold">
                      <p:stCondLst>
                        <p:cond delay="indefinite"/>
                      </p:stCondLst>
                      <p:childTnLst>
                        <p:par>
                          <p:cTn id="239" fill="hold">
                            <p:stCondLst>
                              <p:cond delay="0"/>
                            </p:stCondLst>
                            <p:childTnLst>
                              <p:par>
                                <p:cTn id="240" presetID="10" presetClass="entr" presetSubtype="0" fill="hold" grpId="0" nodeType="clickEffect">
                                  <p:stCondLst>
                                    <p:cond delay="0"/>
                                  </p:stCondLst>
                                  <p:childTnLst>
                                    <p:set>
                                      <p:cBhvr>
                                        <p:cTn id="241" dur="1" fill="hold">
                                          <p:stCondLst>
                                            <p:cond delay="0"/>
                                          </p:stCondLst>
                                        </p:cTn>
                                        <p:tgtEl>
                                          <p:spTgt spid="90"/>
                                        </p:tgtEl>
                                        <p:attrNameLst>
                                          <p:attrName>style.visibility</p:attrName>
                                        </p:attrNameLst>
                                      </p:cBhvr>
                                      <p:to>
                                        <p:strVal val="visible"/>
                                      </p:to>
                                    </p:set>
                                    <p:animEffect transition="in" filter="fade">
                                      <p:cBhvr>
                                        <p:cTn id="242" dur="500"/>
                                        <p:tgtEl>
                                          <p:spTgt spid="90"/>
                                        </p:tgtEl>
                                      </p:cBhvr>
                                    </p:animEffect>
                                  </p:childTnLst>
                                </p:cTn>
                              </p:par>
                            </p:childTnLst>
                          </p:cTn>
                        </p:par>
                      </p:childTnLst>
                    </p:cTn>
                  </p:par>
                  <p:par>
                    <p:cTn id="243" fill="hold">
                      <p:stCondLst>
                        <p:cond delay="indefinite"/>
                      </p:stCondLst>
                      <p:childTnLst>
                        <p:par>
                          <p:cTn id="244" fill="hold">
                            <p:stCondLst>
                              <p:cond delay="0"/>
                            </p:stCondLst>
                            <p:childTnLst>
                              <p:par>
                                <p:cTn id="245" presetID="10" presetClass="entr" presetSubtype="0" fill="hold" grpId="0" nodeType="clickEffect">
                                  <p:stCondLst>
                                    <p:cond delay="0"/>
                                  </p:stCondLst>
                                  <p:childTnLst>
                                    <p:set>
                                      <p:cBhvr>
                                        <p:cTn id="246" dur="1" fill="hold">
                                          <p:stCondLst>
                                            <p:cond delay="0"/>
                                          </p:stCondLst>
                                        </p:cTn>
                                        <p:tgtEl>
                                          <p:spTgt spid="91"/>
                                        </p:tgtEl>
                                        <p:attrNameLst>
                                          <p:attrName>style.visibility</p:attrName>
                                        </p:attrNameLst>
                                      </p:cBhvr>
                                      <p:to>
                                        <p:strVal val="visible"/>
                                      </p:to>
                                    </p:set>
                                    <p:animEffect transition="in" filter="fade">
                                      <p:cBhvr>
                                        <p:cTn id="247"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P spid="23" grpId="0"/>
      <p:bldP spid="27" grpId="0"/>
      <p:bldP spid="35" grpId="0"/>
      <p:bldP spid="36" grpId="0"/>
      <p:bldP spid="37" grpId="0"/>
      <p:bldP spid="38" grpId="0"/>
      <p:bldP spid="39" grpId="0"/>
      <p:bldP spid="40" grpId="0"/>
      <p:bldP spid="41" grpId="0"/>
      <p:bldP spid="42" grpId="0"/>
      <p:bldP spid="43" grpId="0"/>
      <p:bldP spid="47" grpId="0"/>
      <p:bldP spid="48" grpId="0"/>
      <p:bldP spid="49" grpId="0"/>
      <p:bldP spid="50" grpId="0"/>
      <p:bldP spid="54" grpId="0"/>
      <p:bldP spid="55" grpId="0"/>
      <p:bldP spid="56" grpId="0"/>
      <p:bldP spid="57" grpId="0"/>
      <p:bldP spid="58" grpId="0"/>
      <p:bldP spid="59" grpId="0"/>
      <p:bldP spid="60" grpId="0"/>
      <p:bldP spid="61" grpId="0"/>
      <p:bldP spid="62" grpId="0"/>
      <p:bldP spid="68" grpId="0"/>
      <p:bldP spid="69" grpId="0"/>
      <p:bldP spid="70" grpId="0"/>
      <p:bldP spid="71" grpId="0"/>
      <p:bldP spid="72" grpId="0"/>
      <p:bldP spid="75" grpId="0"/>
      <p:bldP spid="76" grpId="0"/>
      <p:bldP spid="77" grpId="0"/>
      <p:bldP spid="78" grpId="0"/>
      <p:bldP spid="79" grpId="0"/>
      <p:bldP spid="80" grpId="0"/>
      <p:bldP spid="81" grpId="0"/>
      <p:bldP spid="82" grpId="0"/>
      <p:bldP spid="83" grpId="0"/>
      <p:bldP spid="84" grpId="0"/>
      <p:bldP spid="85" grpId="0"/>
      <p:bldP spid="86" grpId="0"/>
      <p:bldP spid="87" grpId="0"/>
      <p:bldP spid="88" grpId="0"/>
      <p:bldP spid="89" grpId="0"/>
      <p:bldP spid="90" grpId="0"/>
      <p:bldP spid="91" grpId="0"/>
    </p:bldLst>
  </p:timing>
</p:sld>
</file>

<file path=ppt/theme/theme1.xml><?xml version="1.0" encoding="utf-8"?>
<a:theme xmlns:a="http://schemas.openxmlformats.org/drawingml/2006/main" name="Office 主题">
  <a:themeElements>
    <a:clrScheme name="自定义 64">
      <a:dk1>
        <a:sysClr val="windowText" lastClr="000000"/>
      </a:dk1>
      <a:lt1>
        <a:srgbClr val="FFFFFF"/>
      </a:lt1>
      <a:dk2>
        <a:srgbClr val="2D3847"/>
      </a:dk2>
      <a:lt2>
        <a:srgbClr val="EBF0F4"/>
      </a:lt2>
      <a:accent1>
        <a:srgbClr val="377ECD"/>
      </a:accent1>
      <a:accent2>
        <a:srgbClr val="5FC8A9"/>
      </a:accent2>
      <a:accent3>
        <a:srgbClr val="377ECD"/>
      </a:accent3>
      <a:accent4>
        <a:srgbClr val="5FC8A9"/>
      </a:accent4>
      <a:accent5>
        <a:srgbClr val="377ECD"/>
      </a:accent5>
      <a:accent6>
        <a:srgbClr val="5FC8A9"/>
      </a:accent6>
      <a:hlink>
        <a:srgbClr val="0563C1"/>
      </a:hlink>
      <a:folHlink>
        <a:srgbClr val="954F72"/>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TotalTime>
  <Words>519</Words>
  <Application>Microsoft Office PowerPoint</Application>
  <PresentationFormat>Widescreen</PresentationFormat>
  <Paragraphs>108</Paragraphs>
  <Slides>17</Slides>
  <Notes>9</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17</vt:i4>
      </vt:variant>
    </vt:vector>
  </HeadingPairs>
  <TitlesOfParts>
    <vt:vector size="33" baseType="lpstr">
      <vt:lpstr>#9Slide02 Noi dung dai</vt:lpstr>
      <vt:lpstr>Love Ya Like A Sister</vt:lpstr>
      <vt:lpstr>思源黑体 CN Medium</vt:lpstr>
      <vt:lpstr>#9Slide05 Angelline</vt:lpstr>
      <vt:lpstr>Arial</vt:lpstr>
      <vt:lpstr>Bebas Neue</vt:lpstr>
      <vt:lpstr>Calibri</vt:lpstr>
      <vt:lpstr>Calibri Light</vt:lpstr>
      <vt:lpstr>Cambria</vt:lpstr>
      <vt:lpstr>Cambria Math</vt:lpstr>
      <vt:lpstr>Karla</vt:lpstr>
      <vt:lpstr>UTM Avo</vt:lpstr>
      <vt:lpstr>Office 主题</vt:lpstr>
      <vt:lpstr>1_Office Theme</vt:lpstr>
      <vt:lpstr>2_Office Theme</vt:lpstr>
      <vt:lpstr>Printable Number Sense Activities for Pre-K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33</cp:revision>
  <dcterms:created xsi:type="dcterms:W3CDTF">2023-10-25T03:36:27Z</dcterms:created>
  <dcterms:modified xsi:type="dcterms:W3CDTF">2023-12-03T12:29:53Z</dcterms:modified>
</cp:coreProperties>
</file>