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0"/>
  </p:notesMasterIdLst>
  <p:sldIdLst>
    <p:sldId id="315" r:id="rId3"/>
    <p:sldId id="318" r:id="rId4"/>
    <p:sldId id="319" r:id="rId5"/>
    <p:sldId id="271" r:id="rId6"/>
    <p:sldId id="258" r:id="rId7"/>
    <p:sldId id="310" r:id="rId8"/>
    <p:sldId id="311" r:id="rId9"/>
    <p:sldId id="312" r:id="rId10"/>
    <p:sldId id="328" r:id="rId11"/>
    <p:sldId id="317" r:id="rId12"/>
    <p:sldId id="322" r:id="rId13"/>
    <p:sldId id="323" r:id="rId14"/>
    <p:sldId id="329" r:id="rId15"/>
    <p:sldId id="330" r:id="rId16"/>
    <p:sldId id="321" r:id="rId17"/>
    <p:sldId id="366" r:id="rId18"/>
    <p:sldId id="3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0592-D077-4701-99EE-ED7AD4740E19}"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0208D-98B3-4A55-9267-797F42687C91}" type="slidenum">
              <a:rPr lang="en-US" smtClean="0"/>
              <a:t>‹#›</a:t>
            </a:fld>
            <a:endParaRPr lang="en-US"/>
          </a:p>
        </p:txBody>
      </p:sp>
    </p:spTree>
    <p:extLst>
      <p:ext uri="{BB962C8B-B14F-4D97-AF65-F5344CB8AC3E}">
        <p14:creationId xmlns:p14="http://schemas.microsoft.com/office/powerpoint/2010/main" val="230916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478fa298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478fa298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13127937537_0_14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13127937537_0_14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81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40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29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817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71955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69977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0879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7408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255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852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18839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20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620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950967" y="518167"/>
            <a:ext cx="102812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478" name="Google Shape;478;p21"/>
          <p:cNvGrpSpPr/>
          <p:nvPr/>
        </p:nvGrpSpPr>
        <p:grpSpPr>
          <a:xfrm>
            <a:off x="-1281018" y="3628067"/>
            <a:ext cx="2113081" cy="1036432"/>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1" name="Google Shape;481;p21"/>
          <p:cNvGrpSpPr/>
          <p:nvPr/>
        </p:nvGrpSpPr>
        <p:grpSpPr>
          <a:xfrm>
            <a:off x="11314916" y="2408933"/>
            <a:ext cx="2113081" cy="1036432"/>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848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05280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31"/>
        <p:cNvGrpSpPr/>
        <p:nvPr/>
      </p:nvGrpSpPr>
      <p:grpSpPr>
        <a:xfrm>
          <a:off x="0" y="0"/>
          <a:ext cx="0" cy="0"/>
          <a:chOff x="0" y="0"/>
          <a:chExt cx="0" cy="0"/>
        </a:xfrm>
      </p:grpSpPr>
      <p:sp>
        <p:nvSpPr>
          <p:cNvPr id="633" name="Google Shape;633;p30"/>
          <p:cNvSpPr/>
          <p:nvPr/>
        </p:nvSpPr>
        <p:spPr>
          <a:xfrm>
            <a:off x="0" y="0"/>
            <a:ext cx="12192000" cy="1604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4" name="Google Shape;634;p30"/>
          <p:cNvGrpSpPr/>
          <p:nvPr/>
        </p:nvGrpSpPr>
        <p:grpSpPr>
          <a:xfrm>
            <a:off x="6725849" y="6041800"/>
            <a:ext cx="2113081" cy="1036432"/>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7" name="Google Shape;637;p30"/>
          <p:cNvGrpSpPr/>
          <p:nvPr/>
        </p:nvGrpSpPr>
        <p:grpSpPr>
          <a:xfrm>
            <a:off x="-1172118" y="2910784"/>
            <a:ext cx="2113081" cy="1036432"/>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0" name="Google Shape;640;p30"/>
          <p:cNvGrpSpPr/>
          <p:nvPr/>
        </p:nvGrpSpPr>
        <p:grpSpPr>
          <a:xfrm>
            <a:off x="11092282" y="3772617"/>
            <a:ext cx="2113081" cy="1036432"/>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33071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0187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5958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867-8B1C-577F-7F4D-6FA169E40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D831F-76FC-7717-C39A-67373ED7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308B4-9675-EDA0-23AC-0378F1982C01}"/>
              </a:ext>
            </a:extLst>
          </p:cNvPr>
          <p:cNvSpPr>
            <a:spLocks noGrp="1"/>
          </p:cNvSpPr>
          <p:nvPr>
            <p:ph type="dt" sz="half" idx="10"/>
          </p:nvPr>
        </p:nvSpPr>
        <p:spPr/>
        <p:txBody>
          <a:bodyPr/>
          <a:lstStyle/>
          <a:p>
            <a:fld id="{339E54D5-6404-4D59-8C24-8812E9E11034}" type="datetimeFigureOut">
              <a:rPr lang="en-US" smtClean="0"/>
              <a:t>12/3/2023</a:t>
            </a:fld>
            <a:endParaRPr lang="en-US"/>
          </a:p>
        </p:txBody>
      </p:sp>
      <p:sp>
        <p:nvSpPr>
          <p:cNvPr id="5" name="Footer Placeholder 4">
            <a:extLst>
              <a:ext uri="{FF2B5EF4-FFF2-40B4-BE49-F238E27FC236}">
                <a16:creationId xmlns:a16="http://schemas.microsoft.com/office/drawing/2014/main" id="{62EB5086-9633-0541-2206-FAEFCA4E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421A-AE81-DFE4-1222-BB77EBC7907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65606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DFD-1D33-0858-3FA1-28CFE6D84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B4969-6CCC-7971-67D7-07123684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F6FD-EDB9-54E0-2B03-BCA4F1521A1F}"/>
              </a:ext>
            </a:extLst>
          </p:cNvPr>
          <p:cNvSpPr>
            <a:spLocks noGrp="1"/>
          </p:cNvSpPr>
          <p:nvPr>
            <p:ph type="dt" sz="half" idx="10"/>
          </p:nvPr>
        </p:nvSpPr>
        <p:spPr/>
        <p:txBody>
          <a:bodyPr/>
          <a:lstStyle/>
          <a:p>
            <a:fld id="{339E54D5-6404-4D59-8C24-8812E9E11034}" type="datetimeFigureOut">
              <a:rPr lang="en-US" smtClean="0"/>
              <a:t>12/3/2023</a:t>
            </a:fld>
            <a:endParaRPr lang="en-US"/>
          </a:p>
        </p:txBody>
      </p:sp>
      <p:sp>
        <p:nvSpPr>
          <p:cNvPr id="5" name="Footer Placeholder 4">
            <a:extLst>
              <a:ext uri="{FF2B5EF4-FFF2-40B4-BE49-F238E27FC236}">
                <a16:creationId xmlns:a16="http://schemas.microsoft.com/office/drawing/2014/main" id="{8F73C340-3364-8918-2DB1-20B19A78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9424-83CD-6E8E-954E-912832A59564}"/>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5013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20EE-37A1-1ED1-5C65-FA15B180A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306A8-243F-D3FC-496F-0D8406717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7A8C4-5021-345F-EAC6-932932F6273E}"/>
              </a:ext>
            </a:extLst>
          </p:cNvPr>
          <p:cNvSpPr>
            <a:spLocks noGrp="1"/>
          </p:cNvSpPr>
          <p:nvPr>
            <p:ph type="dt" sz="half" idx="10"/>
          </p:nvPr>
        </p:nvSpPr>
        <p:spPr/>
        <p:txBody>
          <a:bodyPr/>
          <a:lstStyle/>
          <a:p>
            <a:fld id="{339E54D5-6404-4D59-8C24-8812E9E11034}" type="datetimeFigureOut">
              <a:rPr lang="en-US" smtClean="0"/>
              <a:t>12/3/2023</a:t>
            </a:fld>
            <a:endParaRPr lang="en-US"/>
          </a:p>
        </p:txBody>
      </p:sp>
      <p:sp>
        <p:nvSpPr>
          <p:cNvPr id="5" name="Footer Placeholder 4">
            <a:extLst>
              <a:ext uri="{FF2B5EF4-FFF2-40B4-BE49-F238E27FC236}">
                <a16:creationId xmlns:a16="http://schemas.microsoft.com/office/drawing/2014/main" id="{DDCDF364-96CA-7C2A-34A1-E1FE8CE9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DEBE-AD39-72A4-12A3-84A5FBB1C37F}"/>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66507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413-0514-8F95-B2FD-A74B227C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C4C4A-C4C1-A196-6570-1C2D5D835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BD962-DCCB-24BB-0009-C3CD7390F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9230A-2EAB-BA94-55BC-5307A7DC0368}"/>
              </a:ext>
            </a:extLst>
          </p:cNvPr>
          <p:cNvSpPr>
            <a:spLocks noGrp="1"/>
          </p:cNvSpPr>
          <p:nvPr>
            <p:ph type="dt" sz="half" idx="10"/>
          </p:nvPr>
        </p:nvSpPr>
        <p:spPr/>
        <p:txBody>
          <a:bodyPr/>
          <a:lstStyle/>
          <a:p>
            <a:fld id="{339E54D5-6404-4D59-8C24-8812E9E11034}" type="datetimeFigureOut">
              <a:rPr lang="en-US" smtClean="0"/>
              <a:t>12/3/2023</a:t>
            </a:fld>
            <a:endParaRPr lang="en-US"/>
          </a:p>
        </p:txBody>
      </p:sp>
      <p:sp>
        <p:nvSpPr>
          <p:cNvPr id="6" name="Footer Placeholder 5">
            <a:extLst>
              <a:ext uri="{FF2B5EF4-FFF2-40B4-BE49-F238E27FC236}">
                <a16:creationId xmlns:a16="http://schemas.microsoft.com/office/drawing/2014/main" id="{F76D2508-51FA-F21C-59E3-F76836ABB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5C66A-CAB0-3268-52F1-70F27D1EB739}"/>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779460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486-CD82-E1E9-9563-C67112AF7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2484E-A28E-ED86-58C3-57F97879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BA452-C519-8FDA-1EC8-BB2F0A182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F124-AEDF-685A-6EFA-2025A8B3B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F457F-54A2-51B4-36F7-A946B42D5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26E60-E64C-43FF-4248-173DCF3E06A0}"/>
              </a:ext>
            </a:extLst>
          </p:cNvPr>
          <p:cNvSpPr>
            <a:spLocks noGrp="1"/>
          </p:cNvSpPr>
          <p:nvPr>
            <p:ph type="dt" sz="half" idx="10"/>
          </p:nvPr>
        </p:nvSpPr>
        <p:spPr/>
        <p:txBody>
          <a:bodyPr/>
          <a:lstStyle/>
          <a:p>
            <a:fld id="{339E54D5-6404-4D59-8C24-8812E9E11034}" type="datetimeFigureOut">
              <a:rPr lang="en-US" smtClean="0"/>
              <a:t>12/3/2023</a:t>
            </a:fld>
            <a:endParaRPr lang="en-US"/>
          </a:p>
        </p:txBody>
      </p:sp>
      <p:sp>
        <p:nvSpPr>
          <p:cNvPr id="8" name="Footer Placeholder 7">
            <a:extLst>
              <a:ext uri="{FF2B5EF4-FFF2-40B4-BE49-F238E27FC236}">
                <a16:creationId xmlns:a16="http://schemas.microsoft.com/office/drawing/2014/main" id="{EA67DA62-40C9-544B-C1AD-EFDD63272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B3563-DEF2-58E6-967C-FCCAAFF41702}"/>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57522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C87-FE0C-229A-F587-9ADF8C6C4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342B5-3DE8-0E8F-1BCD-7CCAA476E05E}"/>
              </a:ext>
            </a:extLst>
          </p:cNvPr>
          <p:cNvSpPr>
            <a:spLocks noGrp="1"/>
          </p:cNvSpPr>
          <p:nvPr>
            <p:ph type="dt" sz="half" idx="10"/>
          </p:nvPr>
        </p:nvSpPr>
        <p:spPr/>
        <p:txBody>
          <a:bodyPr/>
          <a:lstStyle/>
          <a:p>
            <a:fld id="{339E54D5-6404-4D59-8C24-8812E9E11034}" type="datetimeFigureOut">
              <a:rPr lang="en-US" smtClean="0"/>
              <a:t>12/3/2023</a:t>
            </a:fld>
            <a:endParaRPr lang="en-US"/>
          </a:p>
        </p:txBody>
      </p:sp>
      <p:sp>
        <p:nvSpPr>
          <p:cNvPr id="4" name="Footer Placeholder 3">
            <a:extLst>
              <a:ext uri="{FF2B5EF4-FFF2-40B4-BE49-F238E27FC236}">
                <a16:creationId xmlns:a16="http://schemas.microsoft.com/office/drawing/2014/main" id="{E34476D1-1AD9-AA94-5A30-FD335DD26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D6853-BAD2-F845-2752-B296258D39B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805338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F5562-B5E2-5624-4689-BB86514E0EE4}"/>
              </a:ext>
            </a:extLst>
          </p:cNvPr>
          <p:cNvSpPr>
            <a:spLocks noGrp="1"/>
          </p:cNvSpPr>
          <p:nvPr>
            <p:ph type="dt" sz="half" idx="10"/>
          </p:nvPr>
        </p:nvSpPr>
        <p:spPr/>
        <p:txBody>
          <a:bodyPr/>
          <a:lstStyle/>
          <a:p>
            <a:fld id="{339E54D5-6404-4D59-8C24-8812E9E11034}" type="datetimeFigureOut">
              <a:rPr lang="en-US" smtClean="0"/>
              <a:t>12/3/2023</a:t>
            </a:fld>
            <a:endParaRPr lang="en-US"/>
          </a:p>
        </p:txBody>
      </p:sp>
      <p:sp>
        <p:nvSpPr>
          <p:cNvPr id="3" name="Footer Placeholder 2">
            <a:extLst>
              <a:ext uri="{FF2B5EF4-FFF2-40B4-BE49-F238E27FC236}">
                <a16:creationId xmlns:a16="http://schemas.microsoft.com/office/drawing/2014/main" id="{D9F75AF0-EB1C-0453-B739-8396661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0943A-E125-E201-3CDD-B25C1AA90DB1}"/>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22433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355181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4F1-9465-6F68-3CE8-26FE9B3DE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8046-637F-8DE8-FA03-71ED8A1A7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2A3-C0CD-8C5D-D6A7-94B81BEF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40F27-C04A-D52E-EFE0-DAC3B3BA7852}"/>
              </a:ext>
            </a:extLst>
          </p:cNvPr>
          <p:cNvSpPr>
            <a:spLocks noGrp="1"/>
          </p:cNvSpPr>
          <p:nvPr>
            <p:ph type="dt" sz="half" idx="10"/>
          </p:nvPr>
        </p:nvSpPr>
        <p:spPr/>
        <p:txBody>
          <a:bodyPr/>
          <a:lstStyle/>
          <a:p>
            <a:fld id="{339E54D5-6404-4D59-8C24-8812E9E11034}" type="datetimeFigureOut">
              <a:rPr lang="en-US" smtClean="0"/>
              <a:t>12/3/2023</a:t>
            </a:fld>
            <a:endParaRPr lang="en-US"/>
          </a:p>
        </p:txBody>
      </p:sp>
      <p:sp>
        <p:nvSpPr>
          <p:cNvPr id="6" name="Footer Placeholder 5">
            <a:extLst>
              <a:ext uri="{FF2B5EF4-FFF2-40B4-BE49-F238E27FC236}">
                <a16:creationId xmlns:a16="http://schemas.microsoft.com/office/drawing/2014/main" id="{08F30D30-1BB6-0971-70D0-D45AC126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00C77-1DEA-890B-7AEC-DC7E9751BEC5}"/>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213003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11F-D1F9-ACD8-4E9B-CCD17DC4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34C18-B610-3767-B874-C47341D9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8E97E-4D64-253B-F082-4F87022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DB2A6-CFE8-1A98-5A2A-CD51285EE8C4}"/>
              </a:ext>
            </a:extLst>
          </p:cNvPr>
          <p:cNvSpPr>
            <a:spLocks noGrp="1"/>
          </p:cNvSpPr>
          <p:nvPr>
            <p:ph type="dt" sz="half" idx="10"/>
          </p:nvPr>
        </p:nvSpPr>
        <p:spPr/>
        <p:txBody>
          <a:bodyPr/>
          <a:lstStyle/>
          <a:p>
            <a:fld id="{339E54D5-6404-4D59-8C24-8812E9E11034}" type="datetimeFigureOut">
              <a:rPr lang="en-US" smtClean="0"/>
              <a:t>12/3/2023</a:t>
            </a:fld>
            <a:endParaRPr lang="en-US"/>
          </a:p>
        </p:txBody>
      </p:sp>
      <p:sp>
        <p:nvSpPr>
          <p:cNvPr id="6" name="Footer Placeholder 5">
            <a:extLst>
              <a:ext uri="{FF2B5EF4-FFF2-40B4-BE49-F238E27FC236}">
                <a16:creationId xmlns:a16="http://schemas.microsoft.com/office/drawing/2014/main" id="{9878D150-D7D1-8BCC-380D-84190D6C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F35B0-94B1-50F7-16B0-0EB6B046856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28738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1217-B25C-4FDD-CC88-45B8970EE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AEC75-5B0A-A95E-40F3-FC1F6CF97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AF79-C8D8-0E62-EE56-5F65B8E3B859}"/>
              </a:ext>
            </a:extLst>
          </p:cNvPr>
          <p:cNvSpPr>
            <a:spLocks noGrp="1"/>
          </p:cNvSpPr>
          <p:nvPr>
            <p:ph type="dt" sz="half" idx="10"/>
          </p:nvPr>
        </p:nvSpPr>
        <p:spPr/>
        <p:txBody>
          <a:bodyPr/>
          <a:lstStyle/>
          <a:p>
            <a:fld id="{339E54D5-6404-4D59-8C24-8812E9E11034}" type="datetimeFigureOut">
              <a:rPr lang="en-US" smtClean="0"/>
              <a:t>12/3/2023</a:t>
            </a:fld>
            <a:endParaRPr lang="en-US"/>
          </a:p>
        </p:txBody>
      </p:sp>
      <p:sp>
        <p:nvSpPr>
          <p:cNvPr id="5" name="Footer Placeholder 4">
            <a:extLst>
              <a:ext uri="{FF2B5EF4-FFF2-40B4-BE49-F238E27FC236}">
                <a16:creationId xmlns:a16="http://schemas.microsoft.com/office/drawing/2014/main" id="{33F86E66-6FD4-5D8D-1A86-65FD20265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872F5-1346-EA86-46B7-4CA5D3221A9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978364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0B1F9-BB78-3DFC-0F58-A0D752234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68BDE-B5AC-16DD-547C-01BC7E34E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E3FB-CDE2-387C-C25F-FB3B7934269E}"/>
              </a:ext>
            </a:extLst>
          </p:cNvPr>
          <p:cNvSpPr>
            <a:spLocks noGrp="1"/>
          </p:cNvSpPr>
          <p:nvPr>
            <p:ph type="dt" sz="half" idx="10"/>
          </p:nvPr>
        </p:nvSpPr>
        <p:spPr/>
        <p:txBody>
          <a:bodyPr/>
          <a:lstStyle/>
          <a:p>
            <a:fld id="{339E54D5-6404-4D59-8C24-8812E9E11034}" type="datetimeFigureOut">
              <a:rPr lang="en-US" smtClean="0"/>
              <a:t>12/3/2023</a:t>
            </a:fld>
            <a:endParaRPr lang="en-US"/>
          </a:p>
        </p:txBody>
      </p:sp>
      <p:sp>
        <p:nvSpPr>
          <p:cNvPr id="5" name="Footer Placeholder 4">
            <a:extLst>
              <a:ext uri="{FF2B5EF4-FFF2-40B4-BE49-F238E27FC236}">
                <a16:creationId xmlns:a16="http://schemas.microsoft.com/office/drawing/2014/main" id="{6ED6B08C-71D6-20E5-A53A-A5F33760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BA9A-1CEA-9D23-1EE6-2D80CA4064C3}"/>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7897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02081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401647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06642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15818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64841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20039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40FBFFC-1173-41B6-E3DF-AE9622E650E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319784" y="361950"/>
            <a:ext cx="1174242" cy="1174242"/>
          </a:xfrm>
          <a:prstGeom prst="rect">
            <a:avLst/>
          </a:prstGeom>
        </p:spPr>
      </p:pic>
    </p:spTree>
    <p:extLst>
      <p:ext uri="{BB962C8B-B14F-4D97-AF65-F5344CB8AC3E}">
        <p14:creationId xmlns:p14="http://schemas.microsoft.com/office/powerpoint/2010/main" val="29764257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3" r:id="rId21"/>
    <p:sldLayoutId id="214748368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8ADA8-CD88-02BC-E677-74AA83931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38404-7EE5-4F1E-45AD-CD9CF31A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B368-17D2-0A8F-1C98-E1B59CB6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E54D5-6404-4D59-8C24-8812E9E11034}" type="datetimeFigureOut">
              <a:rPr lang="en-US" smtClean="0"/>
              <a:t>12/3/2023</a:t>
            </a:fld>
            <a:endParaRPr lang="en-US"/>
          </a:p>
        </p:txBody>
      </p:sp>
      <p:sp>
        <p:nvSpPr>
          <p:cNvPr id="5" name="Footer Placeholder 4">
            <a:extLst>
              <a:ext uri="{FF2B5EF4-FFF2-40B4-BE49-F238E27FC236}">
                <a16:creationId xmlns:a16="http://schemas.microsoft.com/office/drawing/2014/main" id="{F84C34A7-E60D-DAFF-D119-12CB336A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E99D4-32D0-3A0E-2F92-3C3FC287E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E0FB-F318-4E6E-89DE-797A25075E6F}" type="slidenum">
              <a:rPr lang="en-US" smtClean="0"/>
              <a:t>‹#›</a:t>
            </a:fld>
            <a:endParaRPr lang="en-US"/>
          </a:p>
        </p:txBody>
      </p:sp>
    </p:spTree>
    <p:extLst>
      <p:ext uri="{BB962C8B-B14F-4D97-AF65-F5344CB8AC3E}">
        <p14:creationId xmlns:p14="http://schemas.microsoft.com/office/powerpoint/2010/main" val="42138177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FF70DA"/>
              </a:solidFill>
              <a:latin typeface="Arial"/>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19" name="Picture 18">
            <a:extLst>
              <a:ext uri="{FF2B5EF4-FFF2-40B4-BE49-F238E27FC236}">
                <a16:creationId xmlns:a16="http://schemas.microsoft.com/office/drawing/2014/main" id="{26A71521-29A7-C121-286A-95081C1CC2A8}"/>
              </a:ext>
            </a:extLst>
          </p:cNvPr>
          <p:cNvPicPr>
            <a:picLocks noChangeAspect="1"/>
          </p:cNvPicPr>
          <p:nvPr/>
        </p:nvPicPr>
        <p:blipFill>
          <a:blip r:embed="rId8"/>
          <a:stretch>
            <a:fillRect/>
          </a:stretch>
        </p:blipFill>
        <p:spPr>
          <a:xfrm>
            <a:off x="3108986" y="1431773"/>
            <a:ext cx="6696625" cy="3055167"/>
          </a:xfrm>
          <a:prstGeom prst="rect">
            <a:avLst/>
          </a:prstGeom>
        </p:spPr>
      </p:pic>
      <p:sp>
        <p:nvSpPr>
          <p:cNvPr id="20" name="TextBox 19">
            <a:extLst>
              <a:ext uri="{FF2B5EF4-FFF2-40B4-BE49-F238E27FC236}">
                <a16:creationId xmlns:a16="http://schemas.microsoft.com/office/drawing/2014/main" id="{A38EFDC4-40CD-BADB-131E-83B25F2A6FFA}"/>
              </a:ext>
            </a:extLst>
          </p:cNvPr>
          <p:cNvSpPr txBox="1"/>
          <p:nvPr/>
        </p:nvSpPr>
        <p:spPr>
          <a:xfrm>
            <a:off x="5135526" y="4657060"/>
            <a:ext cx="3487479" cy="707886"/>
          </a:xfrm>
          <a:prstGeom prst="rect">
            <a:avLst/>
          </a:prstGeom>
          <a:noFill/>
        </p:spPr>
        <p:txBody>
          <a:bodyPr wrap="square" rtlCol="0">
            <a:spAutoFit/>
          </a:bodyPr>
          <a:lstStyle/>
          <a:p>
            <a:pPr algn="ctr"/>
            <a:r>
              <a:rPr lang="en-US" sz="4000" b="1" dirty="0"/>
              <a:t>(</a:t>
            </a:r>
            <a:r>
              <a:rPr lang="en-US" sz="4000" b="1" dirty="0" err="1"/>
              <a:t>Tiết</a:t>
            </a:r>
            <a:r>
              <a:rPr lang="en-US" sz="4000" b="1" dirty="0"/>
              <a:t> 2)</a:t>
            </a:r>
          </a:p>
        </p:txBody>
      </p:sp>
    </p:spTree>
    <p:extLst>
      <p:ext uri="{BB962C8B-B14F-4D97-AF65-F5344CB8AC3E}">
        <p14:creationId xmlns:p14="http://schemas.microsoft.com/office/powerpoint/2010/main" val="36055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2" name="Picture 1">
            <a:extLst>
              <a:ext uri="{FF2B5EF4-FFF2-40B4-BE49-F238E27FC236}">
                <a16:creationId xmlns:a16="http://schemas.microsoft.com/office/drawing/2014/main" id="{7FA33E73-1098-D3D7-C670-750CF5786D30}"/>
              </a:ext>
            </a:extLst>
          </p:cNvPr>
          <p:cNvPicPr>
            <a:picLocks noChangeAspect="1"/>
          </p:cNvPicPr>
          <p:nvPr/>
        </p:nvPicPr>
        <p:blipFill>
          <a:blip r:embed="rId3"/>
          <a:stretch>
            <a:fillRect/>
          </a:stretch>
        </p:blipFill>
        <p:spPr>
          <a:xfrm>
            <a:off x="149170" y="277305"/>
            <a:ext cx="2683663" cy="920559"/>
          </a:xfrm>
          <a:prstGeom prst="rect">
            <a:avLst/>
          </a:prstGeom>
        </p:spPr>
      </p:pic>
      <p:graphicFrame>
        <p:nvGraphicFramePr>
          <p:cNvPr id="3" name="Table 2">
            <a:extLst>
              <a:ext uri="{FF2B5EF4-FFF2-40B4-BE49-F238E27FC236}">
                <a16:creationId xmlns:a16="http://schemas.microsoft.com/office/drawing/2014/main" id="{754CFF36-638B-781F-5B42-53DFC5787206}"/>
              </a:ext>
            </a:extLst>
          </p:cNvPr>
          <p:cNvGraphicFramePr>
            <a:graphicFrameLocks noGrp="1"/>
          </p:cNvGraphicFramePr>
          <p:nvPr>
            <p:extLst>
              <p:ext uri="{D42A27DB-BD31-4B8C-83A1-F6EECF244321}">
                <p14:modId xmlns:p14="http://schemas.microsoft.com/office/powerpoint/2010/main" val="3578905769"/>
              </p:ext>
            </p:extLst>
          </p:nvPr>
        </p:nvGraphicFramePr>
        <p:xfrm>
          <a:off x="1481328" y="1901952"/>
          <a:ext cx="10232136" cy="3483864"/>
        </p:xfrm>
        <a:graphic>
          <a:graphicData uri="http://schemas.openxmlformats.org/drawingml/2006/table">
            <a:tbl>
              <a:tblPr firstRow="1" firstCol="1" bandRow="1">
                <a:tableStyleId>{5C22544A-7EE6-4342-B048-85BDC9FD1C3A}</a:tableStyleId>
              </a:tblPr>
              <a:tblGrid>
                <a:gridCol w="2114398">
                  <a:extLst>
                    <a:ext uri="{9D8B030D-6E8A-4147-A177-3AD203B41FA5}">
                      <a16:colId xmlns:a16="http://schemas.microsoft.com/office/drawing/2014/main" val="3598771514"/>
                    </a:ext>
                  </a:extLst>
                </a:gridCol>
                <a:gridCol w="1074359">
                  <a:extLst>
                    <a:ext uri="{9D8B030D-6E8A-4147-A177-3AD203B41FA5}">
                      <a16:colId xmlns:a16="http://schemas.microsoft.com/office/drawing/2014/main" val="2087503194"/>
                    </a:ext>
                  </a:extLst>
                </a:gridCol>
                <a:gridCol w="1208654">
                  <a:extLst>
                    <a:ext uri="{9D8B030D-6E8A-4147-A177-3AD203B41FA5}">
                      <a16:colId xmlns:a16="http://schemas.microsoft.com/office/drawing/2014/main" val="2083437499"/>
                    </a:ext>
                  </a:extLst>
                </a:gridCol>
                <a:gridCol w="1399885">
                  <a:extLst>
                    <a:ext uri="{9D8B030D-6E8A-4147-A177-3AD203B41FA5}">
                      <a16:colId xmlns:a16="http://schemas.microsoft.com/office/drawing/2014/main" val="1775483398"/>
                    </a:ext>
                  </a:extLst>
                </a:gridCol>
                <a:gridCol w="1286014">
                  <a:extLst>
                    <a:ext uri="{9D8B030D-6E8A-4147-A177-3AD203B41FA5}">
                      <a16:colId xmlns:a16="http://schemas.microsoft.com/office/drawing/2014/main" val="594103253"/>
                    </a:ext>
                  </a:extLst>
                </a:gridCol>
                <a:gridCol w="1530338">
                  <a:extLst>
                    <a:ext uri="{9D8B030D-6E8A-4147-A177-3AD203B41FA5}">
                      <a16:colId xmlns:a16="http://schemas.microsoft.com/office/drawing/2014/main" val="1981111124"/>
                    </a:ext>
                  </a:extLst>
                </a:gridCol>
                <a:gridCol w="1618488">
                  <a:extLst>
                    <a:ext uri="{9D8B030D-6E8A-4147-A177-3AD203B41FA5}">
                      <a16:colId xmlns:a16="http://schemas.microsoft.com/office/drawing/2014/main" val="420344152"/>
                    </a:ext>
                  </a:extLst>
                </a:gridCol>
              </a:tblGrid>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bị chia</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 320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4 500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57 000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4 720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18046"/>
                  </a:ext>
                </a:extLst>
              </a:tr>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chia </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026107"/>
                  </a:ext>
                </a:extLst>
              </a:tr>
              <a:tr h="1161288">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Thương</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1 000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97165"/>
                  </a:ext>
                </a:extLst>
              </a:tr>
            </a:tbl>
          </a:graphicData>
        </a:graphic>
      </p:graphicFrame>
      <p:sp>
        <p:nvSpPr>
          <p:cNvPr id="17" name="Rectangle: Rounded Corners 16">
            <a:extLst>
              <a:ext uri="{FF2B5EF4-FFF2-40B4-BE49-F238E27FC236}">
                <a16:creationId xmlns:a16="http://schemas.microsoft.com/office/drawing/2014/main" id="{0A04B651-34E1-95D0-74B3-14EA14317B16}"/>
              </a:ext>
            </a:extLst>
          </p:cNvPr>
          <p:cNvSpPr/>
          <p:nvPr/>
        </p:nvSpPr>
        <p:spPr>
          <a:xfrm>
            <a:off x="3712464" y="4334256"/>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32</a:t>
            </a:r>
          </a:p>
        </p:txBody>
      </p:sp>
      <p:sp>
        <p:nvSpPr>
          <p:cNvPr id="24" name="Rectangle: Rounded Corners 23">
            <a:extLst>
              <a:ext uri="{FF2B5EF4-FFF2-40B4-BE49-F238E27FC236}">
                <a16:creationId xmlns:a16="http://schemas.microsoft.com/office/drawing/2014/main" id="{92284217-08D9-91B4-6182-3549526130E4}"/>
              </a:ext>
            </a:extLst>
          </p:cNvPr>
          <p:cNvSpPr/>
          <p:nvPr/>
        </p:nvSpPr>
        <p:spPr>
          <a:xfrm>
            <a:off x="4937760" y="431596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45</a:t>
            </a:r>
          </a:p>
        </p:txBody>
      </p:sp>
      <p:sp>
        <p:nvSpPr>
          <p:cNvPr id="26" name="Rectangle: Rounded Corners 25">
            <a:extLst>
              <a:ext uri="{FF2B5EF4-FFF2-40B4-BE49-F238E27FC236}">
                <a16:creationId xmlns:a16="http://schemas.microsoft.com/office/drawing/2014/main" id="{7742091C-6CE2-E2A1-F56B-C93E9E05DC87}"/>
              </a:ext>
            </a:extLst>
          </p:cNvPr>
          <p:cNvSpPr/>
          <p:nvPr/>
        </p:nvSpPr>
        <p:spPr>
          <a:xfrm>
            <a:off x="6135624" y="312724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57</a:t>
            </a:r>
          </a:p>
        </p:txBody>
      </p:sp>
      <p:sp>
        <p:nvSpPr>
          <p:cNvPr id="27" name="Rectangle: Rounded Corners 26">
            <a:extLst>
              <a:ext uri="{FF2B5EF4-FFF2-40B4-BE49-F238E27FC236}">
                <a16:creationId xmlns:a16="http://schemas.microsoft.com/office/drawing/2014/main" id="{22CC2A46-4A11-1540-056D-3B24A7184539}"/>
              </a:ext>
            </a:extLst>
          </p:cNvPr>
          <p:cNvSpPr/>
          <p:nvPr/>
        </p:nvSpPr>
        <p:spPr>
          <a:xfrm>
            <a:off x="7406640" y="3154680"/>
            <a:ext cx="1060704"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472</a:t>
            </a:r>
          </a:p>
        </p:txBody>
      </p:sp>
      <p:sp>
        <p:nvSpPr>
          <p:cNvPr id="28" name="Rectangle: Rounded Corners 27">
            <a:extLst>
              <a:ext uri="{FF2B5EF4-FFF2-40B4-BE49-F238E27FC236}">
                <a16:creationId xmlns:a16="http://schemas.microsoft.com/office/drawing/2014/main" id="{078DE6F2-7A7A-97FC-9B0D-4EAED31B7E7C}"/>
              </a:ext>
            </a:extLst>
          </p:cNvPr>
          <p:cNvSpPr/>
          <p:nvPr/>
        </p:nvSpPr>
        <p:spPr>
          <a:xfrm>
            <a:off x="8612886" y="1993392"/>
            <a:ext cx="143560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35 000</a:t>
            </a:r>
          </a:p>
        </p:txBody>
      </p:sp>
      <p:sp>
        <p:nvSpPr>
          <p:cNvPr id="29" name="Rectangle: Rounded Corners 28">
            <a:extLst>
              <a:ext uri="{FF2B5EF4-FFF2-40B4-BE49-F238E27FC236}">
                <a16:creationId xmlns:a16="http://schemas.microsoft.com/office/drawing/2014/main" id="{C819B687-D84E-6D82-CE1F-3ABF6A30A9A6}"/>
              </a:ext>
            </a:extLst>
          </p:cNvPr>
          <p:cNvSpPr/>
          <p:nvPr/>
        </p:nvSpPr>
        <p:spPr>
          <a:xfrm>
            <a:off x="10158984" y="1993392"/>
            <a:ext cx="138988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26 000</a:t>
            </a:r>
          </a:p>
        </p:txBody>
      </p:sp>
    </p:spTree>
    <p:extLst>
      <p:ext uri="{BB962C8B-B14F-4D97-AF65-F5344CB8AC3E}">
        <p14:creationId xmlns:p14="http://schemas.microsoft.com/office/powerpoint/2010/main" val="18359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7" name="Picture 6">
            <a:extLst>
              <a:ext uri="{FF2B5EF4-FFF2-40B4-BE49-F238E27FC236}">
                <a16:creationId xmlns:a16="http://schemas.microsoft.com/office/drawing/2014/main" id="{708DCC11-24E2-4FCD-C74C-167236E0FE5D}"/>
              </a:ext>
            </a:extLst>
          </p:cNvPr>
          <p:cNvPicPr>
            <a:picLocks noChangeAspect="1"/>
          </p:cNvPicPr>
          <p:nvPr/>
        </p:nvPicPr>
        <p:blipFill>
          <a:blip r:embed="rId3"/>
          <a:stretch>
            <a:fillRect/>
          </a:stretch>
        </p:blipFill>
        <p:spPr>
          <a:xfrm>
            <a:off x="-652459" y="85274"/>
            <a:ext cx="3843715" cy="1427821"/>
          </a:xfrm>
          <a:prstGeom prst="rect">
            <a:avLst/>
          </a:prstGeom>
        </p:spPr>
      </p:pic>
      <p:sp>
        <p:nvSpPr>
          <p:cNvPr id="40" name="Rectangle: Rounded Corners 39">
            <a:extLst>
              <a:ext uri="{FF2B5EF4-FFF2-40B4-BE49-F238E27FC236}">
                <a16:creationId xmlns:a16="http://schemas.microsoft.com/office/drawing/2014/main" id="{E0D52EF6-95EB-F51F-3817-B5A464BBED86}"/>
              </a:ext>
            </a:extLst>
          </p:cNvPr>
          <p:cNvSpPr/>
          <p:nvPr/>
        </p:nvSpPr>
        <p:spPr>
          <a:xfrm>
            <a:off x="338328" y="1636776"/>
            <a:ext cx="11539728" cy="4837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50F0EDA8-5434-04FF-D254-DA1A4B22D12C}"/>
              </a:ext>
            </a:extLst>
          </p:cNvPr>
          <p:cNvGrpSpPr/>
          <p:nvPr/>
        </p:nvGrpSpPr>
        <p:grpSpPr>
          <a:xfrm>
            <a:off x="704088" y="2295144"/>
            <a:ext cx="4718304" cy="2748125"/>
            <a:chOff x="704088" y="2295144"/>
            <a:chExt cx="4718304" cy="2748125"/>
          </a:xfrm>
        </p:grpSpPr>
        <p:sp>
          <p:nvSpPr>
            <p:cNvPr id="41" name="TextBox 40">
              <a:extLst>
                <a:ext uri="{FF2B5EF4-FFF2-40B4-BE49-F238E27FC236}">
                  <a16:creationId xmlns:a16="http://schemas.microsoft.com/office/drawing/2014/main" id="{0B5D8215-A09B-C1F3-5204-86974A440A01}"/>
                </a:ext>
              </a:extLst>
            </p:cNvPr>
            <p:cNvSpPr txBox="1"/>
            <p:nvPr/>
          </p:nvSpPr>
          <p:spPr>
            <a:xfrm>
              <a:off x="704088" y="2295144"/>
              <a:ext cx="4718304" cy="2748125"/>
            </a:xfrm>
            <a:prstGeom prst="rect">
              <a:avLst/>
            </a:prstGeom>
            <a:noFill/>
          </p:spPr>
          <p:txBody>
            <a:bodyPr wrap="square" rtlCol="0">
              <a:spAutoFit/>
            </a:bodyPr>
            <a:lstStyle/>
            <a:p>
              <a:pPr marL="342900" indent="-342900">
                <a:lnSpc>
                  <a:spcPct val="150000"/>
                </a:lnSpc>
                <a:buAutoNum type="alphaLcParenR"/>
              </a:pPr>
              <a:r>
                <a:rPr lang="en-US" sz="4000" dirty="0">
                  <a:latin typeface="Cambria" panose="02040503050406030204" pitchFamily="18" charset="0"/>
                  <a:ea typeface="Cambria" panose="02040503050406030204" pitchFamily="18" charset="0"/>
                </a:rPr>
                <a:t>500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400 </a:t>
              </a:r>
              <a:r>
                <a:rPr lang="en-US" sz="4000" dirty="0" err="1">
                  <a:latin typeface="Cambria" panose="02040503050406030204" pitchFamily="18" charset="0"/>
                  <a:ea typeface="Cambria" panose="02040503050406030204" pitchFamily="18" charset="0"/>
                </a:rPr>
                <a:t>yến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8 000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2046B3AD-61A5-765D-6D86-2450C236A3D9}"/>
                </a:ext>
              </a:extLst>
            </p:cNvPr>
            <p:cNvSpPr/>
            <p:nvPr/>
          </p:nvSpPr>
          <p:spPr>
            <a:xfrm>
              <a:off x="3273552" y="25877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sp>
          <p:nvSpPr>
            <p:cNvPr id="43" name="Rectangle: Rounded Corners 42">
              <a:extLst>
                <a:ext uri="{FF2B5EF4-FFF2-40B4-BE49-F238E27FC236}">
                  <a16:creationId xmlns:a16="http://schemas.microsoft.com/office/drawing/2014/main" id="{D2C84553-7F0E-63E7-43D4-8F58FA13F6B0}"/>
                </a:ext>
              </a:extLst>
            </p:cNvPr>
            <p:cNvSpPr/>
            <p:nvPr/>
          </p:nvSpPr>
          <p:spPr>
            <a:xfrm>
              <a:off x="3291840" y="3511296"/>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a:t>
              </a:r>
            </a:p>
          </p:txBody>
        </p:sp>
        <p:sp>
          <p:nvSpPr>
            <p:cNvPr id="44" name="Rectangle: Rounded Corners 43">
              <a:extLst>
                <a:ext uri="{FF2B5EF4-FFF2-40B4-BE49-F238E27FC236}">
                  <a16:creationId xmlns:a16="http://schemas.microsoft.com/office/drawing/2014/main" id="{E8327654-5725-3B4E-B3C6-0B216CA244ED}"/>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grpSp>
      <p:grpSp>
        <p:nvGrpSpPr>
          <p:cNvPr id="46" name="Group 45">
            <a:extLst>
              <a:ext uri="{FF2B5EF4-FFF2-40B4-BE49-F238E27FC236}">
                <a16:creationId xmlns:a16="http://schemas.microsoft.com/office/drawing/2014/main" id="{5286FEB3-DD02-534C-180A-88F4B934E9EA}"/>
              </a:ext>
            </a:extLst>
          </p:cNvPr>
          <p:cNvGrpSpPr/>
          <p:nvPr/>
        </p:nvGrpSpPr>
        <p:grpSpPr>
          <a:xfrm>
            <a:off x="6446520" y="2340864"/>
            <a:ext cx="4718304" cy="2748125"/>
            <a:chOff x="704088" y="2295144"/>
            <a:chExt cx="4718304" cy="2748125"/>
          </a:xfrm>
        </p:grpSpPr>
        <p:sp>
          <p:nvSpPr>
            <p:cNvPr id="47" name="TextBox 46">
              <a:extLst>
                <a:ext uri="{FF2B5EF4-FFF2-40B4-BE49-F238E27FC236}">
                  <a16:creationId xmlns:a16="http://schemas.microsoft.com/office/drawing/2014/main" id="{23FF006C-820B-42F3-89A3-F1F99666B1A9}"/>
                </a:ext>
              </a:extLst>
            </p:cNvPr>
            <p:cNvSpPr txBox="1"/>
            <p:nvPr/>
          </p:nvSpPr>
          <p:spPr>
            <a:xfrm>
              <a:off x="704088" y="2295144"/>
              <a:ext cx="4718304" cy="2748125"/>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b) 80 kg =          </a:t>
              </a:r>
              <a:r>
                <a:rPr lang="en-US" sz="4000" dirty="0" err="1">
                  <a:latin typeface="Cambria" panose="02040503050406030204" pitchFamily="18" charset="0"/>
                  <a:ea typeface="Cambria" panose="02040503050406030204" pitchFamily="18" charset="0"/>
                </a:rPr>
                <a:t>yến</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200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5 000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8" name="Rectangle: Rounded Corners 47">
              <a:extLst>
                <a:ext uri="{FF2B5EF4-FFF2-40B4-BE49-F238E27FC236}">
                  <a16:creationId xmlns:a16="http://schemas.microsoft.com/office/drawing/2014/main" id="{AA5A5659-C800-082B-E5BE-80D60C4E6484}"/>
                </a:ext>
              </a:extLst>
            </p:cNvPr>
            <p:cNvSpPr/>
            <p:nvPr/>
          </p:nvSpPr>
          <p:spPr>
            <a:xfrm>
              <a:off x="3154680" y="260604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sp>
          <p:nvSpPr>
            <p:cNvPr id="49" name="Rectangle: Rounded Corners 48">
              <a:extLst>
                <a:ext uri="{FF2B5EF4-FFF2-40B4-BE49-F238E27FC236}">
                  <a16:creationId xmlns:a16="http://schemas.microsoft.com/office/drawing/2014/main" id="{133FC775-290B-AE1F-7577-E583DBFDC906}"/>
                </a:ext>
              </a:extLst>
            </p:cNvPr>
            <p:cNvSpPr/>
            <p:nvPr/>
          </p:nvSpPr>
          <p:spPr>
            <a:xfrm>
              <a:off x="3017520" y="35021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50" name="Rectangle: Rounded Corners 49">
              <a:extLst>
                <a:ext uri="{FF2B5EF4-FFF2-40B4-BE49-F238E27FC236}">
                  <a16:creationId xmlns:a16="http://schemas.microsoft.com/office/drawing/2014/main" id="{4C9E4ADC-9040-75F9-466C-AA9664625014}"/>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grpSp>
      <p:pic>
        <p:nvPicPr>
          <p:cNvPr id="52" name="Picture 51">
            <a:extLst>
              <a:ext uri="{FF2B5EF4-FFF2-40B4-BE49-F238E27FC236}">
                <a16:creationId xmlns:a16="http://schemas.microsoft.com/office/drawing/2014/main" id="{697AEC0E-7C19-D1D8-6E5A-080DC9756648}"/>
              </a:ext>
            </a:extLst>
          </p:cNvPr>
          <p:cNvPicPr>
            <a:picLocks noChangeAspect="1"/>
          </p:cNvPicPr>
          <p:nvPr/>
        </p:nvPicPr>
        <p:blipFill>
          <a:blip r:embed="rId4"/>
          <a:srcRect/>
          <a:stretch/>
        </p:blipFill>
        <p:spPr>
          <a:xfrm>
            <a:off x="2975952" y="2093976"/>
            <a:ext cx="1283057" cy="1233108"/>
          </a:xfrm>
          <a:prstGeom prst="rect">
            <a:avLst/>
          </a:prstGeom>
        </p:spPr>
      </p:pic>
      <p:pic>
        <p:nvPicPr>
          <p:cNvPr id="53" name="Picture 52">
            <a:extLst>
              <a:ext uri="{FF2B5EF4-FFF2-40B4-BE49-F238E27FC236}">
                <a16:creationId xmlns:a16="http://schemas.microsoft.com/office/drawing/2014/main" id="{539FDCDB-4F90-645D-7C68-4C375172258F}"/>
              </a:ext>
            </a:extLst>
          </p:cNvPr>
          <p:cNvPicPr>
            <a:picLocks noChangeAspect="1"/>
          </p:cNvPicPr>
          <p:nvPr/>
        </p:nvPicPr>
        <p:blipFill>
          <a:blip r:embed="rId4"/>
          <a:srcRect/>
          <a:stretch/>
        </p:blipFill>
        <p:spPr>
          <a:xfrm>
            <a:off x="2975952" y="3108960"/>
            <a:ext cx="1283057" cy="1233108"/>
          </a:xfrm>
          <a:prstGeom prst="rect">
            <a:avLst/>
          </a:prstGeom>
        </p:spPr>
      </p:pic>
      <p:pic>
        <p:nvPicPr>
          <p:cNvPr id="54" name="Picture 53">
            <a:extLst>
              <a:ext uri="{FF2B5EF4-FFF2-40B4-BE49-F238E27FC236}">
                <a16:creationId xmlns:a16="http://schemas.microsoft.com/office/drawing/2014/main" id="{C26FCDA1-7961-D0E0-E5CD-2E530B795935}"/>
              </a:ext>
            </a:extLst>
          </p:cNvPr>
          <p:cNvPicPr>
            <a:picLocks noChangeAspect="1"/>
          </p:cNvPicPr>
          <p:nvPr/>
        </p:nvPicPr>
        <p:blipFill>
          <a:blip r:embed="rId4"/>
          <a:srcRect/>
          <a:stretch/>
        </p:blipFill>
        <p:spPr>
          <a:xfrm>
            <a:off x="3003384" y="4169664"/>
            <a:ext cx="1283057" cy="1233108"/>
          </a:xfrm>
          <a:prstGeom prst="rect">
            <a:avLst/>
          </a:prstGeom>
        </p:spPr>
      </p:pic>
      <p:pic>
        <p:nvPicPr>
          <p:cNvPr id="55" name="Picture 54">
            <a:extLst>
              <a:ext uri="{FF2B5EF4-FFF2-40B4-BE49-F238E27FC236}">
                <a16:creationId xmlns:a16="http://schemas.microsoft.com/office/drawing/2014/main" id="{3B0DEB4A-E137-C8DB-52B9-4EFE081E59AE}"/>
              </a:ext>
            </a:extLst>
          </p:cNvPr>
          <p:cNvPicPr>
            <a:picLocks noChangeAspect="1"/>
          </p:cNvPicPr>
          <p:nvPr/>
        </p:nvPicPr>
        <p:blipFill>
          <a:blip r:embed="rId4"/>
          <a:srcRect/>
          <a:stretch/>
        </p:blipFill>
        <p:spPr>
          <a:xfrm>
            <a:off x="8590368" y="2112264"/>
            <a:ext cx="1283057" cy="1233108"/>
          </a:xfrm>
          <a:prstGeom prst="rect">
            <a:avLst/>
          </a:prstGeom>
        </p:spPr>
      </p:pic>
      <p:pic>
        <p:nvPicPr>
          <p:cNvPr id="56" name="Picture 55">
            <a:extLst>
              <a:ext uri="{FF2B5EF4-FFF2-40B4-BE49-F238E27FC236}">
                <a16:creationId xmlns:a16="http://schemas.microsoft.com/office/drawing/2014/main" id="{5A9ED4CE-0E39-F5B1-2F4E-128A9B934941}"/>
              </a:ext>
            </a:extLst>
          </p:cNvPr>
          <p:cNvPicPr>
            <a:picLocks noChangeAspect="1"/>
          </p:cNvPicPr>
          <p:nvPr/>
        </p:nvPicPr>
        <p:blipFill>
          <a:blip r:embed="rId4"/>
          <a:srcRect/>
          <a:stretch/>
        </p:blipFill>
        <p:spPr>
          <a:xfrm>
            <a:off x="8444064" y="3182112"/>
            <a:ext cx="1283057" cy="1233108"/>
          </a:xfrm>
          <a:prstGeom prst="rect">
            <a:avLst/>
          </a:prstGeom>
        </p:spPr>
      </p:pic>
      <p:pic>
        <p:nvPicPr>
          <p:cNvPr id="57" name="Picture 56">
            <a:extLst>
              <a:ext uri="{FF2B5EF4-FFF2-40B4-BE49-F238E27FC236}">
                <a16:creationId xmlns:a16="http://schemas.microsoft.com/office/drawing/2014/main" id="{910C5283-7012-D605-050E-5F00E71F9ACF}"/>
              </a:ext>
            </a:extLst>
          </p:cNvPr>
          <p:cNvPicPr>
            <a:picLocks noChangeAspect="1"/>
          </p:cNvPicPr>
          <p:nvPr/>
        </p:nvPicPr>
        <p:blipFill>
          <a:blip r:embed="rId4"/>
          <a:srcRect/>
          <a:stretch/>
        </p:blipFill>
        <p:spPr>
          <a:xfrm>
            <a:off x="8727528" y="4288536"/>
            <a:ext cx="1283057" cy="1233108"/>
          </a:xfrm>
          <a:prstGeom prst="rect">
            <a:avLst/>
          </a:prstGeom>
        </p:spPr>
      </p:pic>
    </p:spTree>
    <p:extLst>
      <p:ext uri="{BB962C8B-B14F-4D97-AF65-F5344CB8AC3E}">
        <p14:creationId xmlns:p14="http://schemas.microsoft.com/office/powerpoint/2010/main" val="19233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2"/>
                                        </p:tgtEl>
                                      </p:cBhvr>
                                    </p:animEffect>
                                    <p:anim calcmode="lin" valueType="num">
                                      <p:cBhvr>
                                        <p:cTn id="7" dur="1000"/>
                                        <p:tgtEl>
                                          <p:spTgt spid="52"/>
                                        </p:tgtEl>
                                        <p:attrNameLst>
                                          <p:attrName>ppt_x</p:attrName>
                                        </p:attrNameLst>
                                      </p:cBhvr>
                                      <p:tavLst>
                                        <p:tav tm="0">
                                          <p:val>
                                            <p:strVal val="ppt_x"/>
                                          </p:val>
                                        </p:tav>
                                        <p:tav tm="100000">
                                          <p:val>
                                            <p:strVal val="ppt_x"/>
                                          </p:val>
                                        </p:tav>
                                      </p:tavLst>
                                    </p:anim>
                                    <p:anim calcmode="lin" valueType="num">
                                      <p:cBhvr>
                                        <p:cTn id="8" dur="1000"/>
                                        <p:tgtEl>
                                          <p:spTgt spid="52"/>
                                        </p:tgtEl>
                                        <p:attrNameLst>
                                          <p:attrName>ppt_y</p:attrName>
                                        </p:attrNameLst>
                                      </p:cBhvr>
                                      <p:tavLst>
                                        <p:tav tm="0">
                                          <p:val>
                                            <p:strVal val="ppt_y"/>
                                          </p:val>
                                        </p:tav>
                                        <p:tav tm="100000">
                                          <p:val>
                                            <p:strVal val="ppt_y+.1"/>
                                          </p:val>
                                        </p:tav>
                                      </p:tavLst>
                                    </p:anim>
                                    <p:set>
                                      <p:cBhvr>
                                        <p:cTn id="9" dur="1" fill="hold">
                                          <p:stCondLst>
                                            <p:cond delay="999"/>
                                          </p:stCondLst>
                                        </p:cTn>
                                        <p:tgtEl>
                                          <p:spTgt spid="5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3"/>
                                        </p:tgtEl>
                                      </p:cBhvr>
                                    </p:animEffect>
                                    <p:anim calcmode="lin" valueType="num">
                                      <p:cBhvr>
                                        <p:cTn id="14" dur="1000"/>
                                        <p:tgtEl>
                                          <p:spTgt spid="53"/>
                                        </p:tgtEl>
                                        <p:attrNameLst>
                                          <p:attrName>ppt_x</p:attrName>
                                        </p:attrNameLst>
                                      </p:cBhvr>
                                      <p:tavLst>
                                        <p:tav tm="0">
                                          <p:val>
                                            <p:strVal val="ppt_x"/>
                                          </p:val>
                                        </p:tav>
                                        <p:tav tm="100000">
                                          <p:val>
                                            <p:strVal val="ppt_x"/>
                                          </p:val>
                                        </p:tav>
                                      </p:tavLst>
                                    </p:anim>
                                    <p:anim calcmode="lin" valueType="num">
                                      <p:cBhvr>
                                        <p:cTn id="15" dur="1000"/>
                                        <p:tgtEl>
                                          <p:spTgt spid="53"/>
                                        </p:tgtEl>
                                        <p:attrNameLst>
                                          <p:attrName>ppt_y</p:attrName>
                                        </p:attrNameLst>
                                      </p:cBhvr>
                                      <p:tavLst>
                                        <p:tav tm="0">
                                          <p:val>
                                            <p:strVal val="ppt_y"/>
                                          </p:val>
                                        </p:tav>
                                        <p:tav tm="100000">
                                          <p:val>
                                            <p:strVal val="ppt_y+.1"/>
                                          </p:val>
                                        </p:tav>
                                      </p:tavLst>
                                    </p:anim>
                                    <p:set>
                                      <p:cBhvr>
                                        <p:cTn id="16" dur="1" fill="hold">
                                          <p:stCondLst>
                                            <p:cond delay="999"/>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4"/>
                                        </p:tgtEl>
                                      </p:cBhvr>
                                    </p:animEffect>
                                    <p:anim calcmode="lin" valueType="num">
                                      <p:cBhvr>
                                        <p:cTn id="21" dur="1000"/>
                                        <p:tgtEl>
                                          <p:spTgt spid="54"/>
                                        </p:tgtEl>
                                        <p:attrNameLst>
                                          <p:attrName>ppt_x</p:attrName>
                                        </p:attrNameLst>
                                      </p:cBhvr>
                                      <p:tavLst>
                                        <p:tav tm="0">
                                          <p:val>
                                            <p:strVal val="ppt_x"/>
                                          </p:val>
                                        </p:tav>
                                        <p:tav tm="100000">
                                          <p:val>
                                            <p:strVal val="ppt_x"/>
                                          </p:val>
                                        </p:tav>
                                      </p:tavLst>
                                    </p:anim>
                                    <p:anim calcmode="lin" valueType="num">
                                      <p:cBhvr>
                                        <p:cTn id="22" dur="1000"/>
                                        <p:tgtEl>
                                          <p:spTgt spid="54"/>
                                        </p:tgtEl>
                                        <p:attrNameLst>
                                          <p:attrName>ppt_y</p:attrName>
                                        </p:attrNameLst>
                                      </p:cBhvr>
                                      <p:tavLst>
                                        <p:tav tm="0">
                                          <p:val>
                                            <p:strVal val="ppt_y"/>
                                          </p:val>
                                        </p:tav>
                                        <p:tav tm="100000">
                                          <p:val>
                                            <p:strVal val="ppt_y+.1"/>
                                          </p:val>
                                        </p:tav>
                                      </p:tavLst>
                                    </p:anim>
                                    <p:set>
                                      <p:cBhvr>
                                        <p:cTn id="23" dur="1" fill="hold">
                                          <p:stCondLst>
                                            <p:cond delay="999"/>
                                          </p:stCondLst>
                                        </p:cTn>
                                        <p:tgtEl>
                                          <p:spTgt spid="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5"/>
                                        </p:tgtEl>
                                      </p:cBhvr>
                                    </p:animEffect>
                                    <p:anim calcmode="lin" valueType="num">
                                      <p:cBhvr>
                                        <p:cTn id="28" dur="1000"/>
                                        <p:tgtEl>
                                          <p:spTgt spid="55"/>
                                        </p:tgtEl>
                                        <p:attrNameLst>
                                          <p:attrName>ppt_x</p:attrName>
                                        </p:attrNameLst>
                                      </p:cBhvr>
                                      <p:tavLst>
                                        <p:tav tm="0">
                                          <p:val>
                                            <p:strVal val="ppt_x"/>
                                          </p:val>
                                        </p:tav>
                                        <p:tav tm="100000">
                                          <p:val>
                                            <p:strVal val="ppt_x"/>
                                          </p:val>
                                        </p:tav>
                                      </p:tavLst>
                                    </p:anim>
                                    <p:anim calcmode="lin" valueType="num">
                                      <p:cBhvr>
                                        <p:cTn id="29" dur="1000"/>
                                        <p:tgtEl>
                                          <p:spTgt spid="55"/>
                                        </p:tgtEl>
                                        <p:attrNameLst>
                                          <p:attrName>ppt_y</p:attrName>
                                        </p:attrNameLst>
                                      </p:cBhvr>
                                      <p:tavLst>
                                        <p:tav tm="0">
                                          <p:val>
                                            <p:strVal val="ppt_y"/>
                                          </p:val>
                                        </p:tav>
                                        <p:tav tm="100000">
                                          <p:val>
                                            <p:strVal val="ppt_y+.1"/>
                                          </p:val>
                                        </p:tav>
                                      </p:tavLst>
                                    </p:anim>
                                    <p:set>
                                      <p:cBhvr>
                                        <p:cTn id="30" dur="1" fill="hold">
                                          <p:stCondLst>
                                            <p:cond delay="999"/>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56"/>
                                        </p:tgtEl>
                                      </p:cBhvr>
                                    </p:animEffect>
                                    <p:anim calcmode="lin" valueType="num">
                                      <p:cBhvr>
                                        <p:cTn id="35" dur="1000"/>
                                        <p:tgtEl>
                                          <p:spTgt spid="56"/>
                                        </p:tgtEl>
                                        <p:attrNameLst>
                                          <p:attrName>ppt_x</p:attrName>
                                        </p:attrNameLst>
                                      </p:cBhvr>
                                      <p:tavLst>
                                        <p:tav tm="0">
                                          <p:val>
                                            <p:strVal val="ppt_x"/>
                                          </p:val>
                                        </p:tav>
                                        <p:tav tm="100000">
                                          <p:val>
                                            <p:strVal val="ppt_x"/>
                                          </p:val>
                                        </p:tav>
                                      </p:tavLst>
                                    </p:anim>
                                    <p:anim calcmode="lin" valueType="num">
                                      <p:cBhvr>
                                        <p:cTn id="36" dur="1000"/>
                                        <p:tgtEl>
                                          <p:spTgt spid="56"/>
                                        </p:tgtEl>
                                        <p:attrNameLst>
                                          <p:attrName>ppt_y</p:attrName>
                                        </p:attrNameLst>
                                      </p:cBhvr>
                                      <p:tavLst>
                                        <p:tav tm="0">
                                          <p:val>
                                            <p:strVal val="ppt_y"/>
                                          </p:val>
                                        </p:tav>
                                        <p:tav tm="100000">
                                          <p:val>
                                            <p:strVal val="ppt_y+.1"/>
                                          </p:val>
                                        </p:tav>
                                      </p:tavLst>
                                    </p:anim>
                                    <p:set>
                                      <p:cBhvr>
                                        <p:cTn id="37" dur="1" fill="hold">
                                          <p:stCondLst>
                                            <p:cond delay="999"/>
                                          </p:stCondLst>
                                        </p:cTn>
                                        <p:tgtEl>
                                          <p:spTgt spid="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7"/>
                                        </p:tgtEl>
                                      </p:cBhvr>
                                    </p:animEffect>
                                    <p:anim calcmode="lin" valueType="num">
                                      <p:cBhvr>
                                        <p:cTn id="42" dur="1000"/>
                                        <p:tgtEl>
                                          <p:spTgt spid="57"/>
                                        </p:tgtEl>
                                        <p:attrNameLst>
                                          <p:attrName>ppt_x</p:attrName>
                                        </p:attrNameLst>
                                      </p:cBhvr>
                                      <p:tavLst>
                                        <p:tav tm="0">
                                          <p:val>
                                            <p:strVal val="ppt_x"/>
                                          </p:val>
                                        </p:tav>
                                        <p:tav tm="100000">
                                          <p:val>
                                            <p:strVal val="ppt_x"/>
                                          </p:val>
                                        </p:tav>
                                      </p:tavLst>
                                    </p:anim>
                                    <p:anim calcmode="lin" valueType="num">
                                      <p:cBhvr>
                                        <p:cTn id="43" dur="1000"/>
                                        <p:tgtEl>
                                          <p:spTgt spid="57"/>
                                        </p:tgtEl>
                                        <p:attrNameLst>
                                          <p:attrName>ppt_y</p:attrName>
                                        </p:attrNameLst>
                                      </p:cBhvr>
                                      <p:tavLst>
                                        <p:tav tm="0">
                                          <p:val>
                                            <p:strVal val="ppt_y"/>
                                          </p:val>
                                        </p:tav>
                                        <p:tav tm="100000">
                                          <p:val>
                                            <p:strVal val="ppt_y+.1"/>
                                          </p:val>
                                        </p:tav>
                                      </p:tavLst>
                                    </p:anim>
                                    <p:set>
                                      <p:cBhvr>
                                        <p:cTn id="44"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1463040"/>
            <a:ext cx="11794572" cy="501091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b="1" kern="0" dirty="0">
              <a:solidFill>
                <a:srgbClr val="FFFFFF">
                  <a:lumMod val="10000"/>
                </a:srgbClr>
              </a:solidFill>
              <a:latin typeface="#9Slide03 AmpleSoft Bold" panose="02000000000000000000" pitchFamily="2" charset="0"/>
              <a:sym typeface="Arial"/>
            </a:endParaRPr>
          </a:p>
        </p:txBody>
      </p:sp>
      <p:pic>
        <p:nvPicPr>
          <p:cNvPr id="9" name="Picture 8">
            <a:extLst>
              <a:ext uri="{FF2B5EF4-FFF2-40B4-BE49-F238E27FC236}">
                <a16:creationId xmlns:a16="http://schemas.microsoft.com/office/drawing/2014/main" id="{58C136B0-E029-D24D-7E7A-55A88A2E282B}"/>
              </a:ext>
            </a:extLst>
          </p:cNvPr>
          <p:cNvPicPr>
            <a:picLocks noChangeAspect="1"/>
          </p:cNvPicPr>
          <p:nvPr/>
        </p:nvPicPr>
        <p:blipFill>
          <a:blip r:embed="rId3"/>
          <a:stretch>
            <a:fillRect/>
          </a:stretch>
        </p:blipFill>
        <p:spPr>
          <a:xfrm>
            <a:off x="173736" y="82246"/>
            <a:ext cx="7538053" cy="1077679"/>
          </a:xfrm>
          <a:prstGeom prst="rect">
            <a:avLst/>
          </a:prstGeom>
        </p:spPr>
      </p:pic>
      <p:grpSp>
        <p:nvGrpSpPr>
          <p:cNvPr id="21" name="Group 20">
            <a:extLst>
              <a:ext uri="{FF2B5EF4-FFF2-40B4-BE49-F238E27FC236}">
                <a16:creationId xmlns:a16="http://schemas.microsoft.com/office/drawing/2014/main" id="{7BBD7C77-5596-27A4-F99D-866A2DB22F57}"/>
              </a:ext>
            </a:extLst>
          </p:cNvPr>
          <p:cNvGrpSpPr/>
          <p:nvPr/>
        </p:nvGrpSpPr>
        <p:grpSpPr>
          <a:xfrm>
            <a:off x="731520" y="1810512"/>
            <a:ext cx="4050792" cy="777240"/>
            <a:chOff x="731520" y="1984248"/>
            <a:chExt cx="4050792" cy="777240"/>
          </a:xfrm>
        </p:grpSpPr>
        <p:sp>
          <p:nvSpPr>
            <p:cNvPr id="19" name="Rectangle: Rounded Corners 18">
              <a:extLst>
                <a:ext uri="{FF2B5EF4-FFF2-40B4-BE49-F238E27FC236}">
                  <a16:creationId xmlns:a16="http://schemas.microsoft.com/office/drawing/2014/main" id="{CB453D79-BED1-0EAE-62A5-4D130F4E4476}"/>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2 136 x 5 x 2</a:t>
              </a:r>
            </a:p>
          </p:txBody>
        </p:sp>
        <p:sp>
          <p:nvSpPr>
            <p:cNvPr id="20" name="TextBox 19">
              <a:extLst>
                <a:ext uri="{FF2B5EF4-FFF2-40B4-BE49-F238E27FC236}">
                  <a16:creationId xmlns:a16="http://schemas.microsoft.com/office/drawing/2014/main" id="{3C95E7E4-CF8F-55BC-7808-D68BBFBB51F2}"/>
                </a:ext>
              </a:extLst>
            </p:cNvPr>
            <p:cNvSpPr txBox="1"/>
            <p:nvPr/>
          </p:nvSpPr>
          <p:spPr>
            <a:xfrm>
              <a:off x="731520" y="2066544"/>
              <a:ext cx="676656" cy="584775"/>
            </a:xfrm>
            <a:prstGeom prst="rect">
              <a:avLst/>
            </a:prstGeom>
            <a:noFill/>
          </p:spPr>
          <p:txBody>
            <a:bodyPr wrap="square" rtlCol="0">
              <a:spAutoFit/>
            </a:bodyPr>
            <a:lstStyle/>
            <a:p>
              <a:r>
                <a:rPr lang="en-US" sz="3200" dirty="0"/>
                <a:t>a)</a:t>
              </a:r>
            </a:p>
          </p:txBody>
        </p:sp>
      </p:grpSp>
      <p:grpSp>
        <p:nvGrpSpPr>
          <p:cNvPr id="23" name="Group 22">
            <a:extLst>
              <a:ext uri="{FF2B5EF4-FFF2-40B4-BE49-F238E27FC236}">
                <a16:creationId xmlns:a16="http://schemas.microsoft.com/office/drawing/2014/main" id="{D06415B0-F885-6295-F4D2-01C382DE6BDF}"/>
              </a:ext>
            </a:extLst>
          </p:cNvPr>
          <p:cNvGrpSpPr/>
          <p:nvPr/>
        </p:nvGrpSpPr>
        <p:grpSpPr>
          <a:xfrm>
            <a:off x="676656" y="3758184"/>
            <a:ext cx="4050792" cy="777240"/>
            <a:chOff x="731520" y="1984248"/>
            <a:chExt cx="4050792" cy="777240"/>
          </a:xfrm>
        </p:grpSpPr>
        <p:sp>
          <p:nvSpPr>
            <p:cNvPr id="24" name="Rectangle: Rounded Corners 23">
              <a:extLst>
                <a:ext uri="{FF2B5EF4-FFF2-40B4-BE49-F238E27FC236}">
                  <a16:creationId xmlns:a16="http://schemas.microsoft.com/office/drawing/2014/main" id="{9A3D4E0E-93C0-7BCE-F0DF-D08922BB119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392 x 5</a:t>
              </a:r>
            </a:p>
          </p:txBody>
        </p:sp>
        <p:sp>
          <p:nvSpPr>
            <p:cNvPr id="25" name="TextBox 24">
              <a:extLst>
                <a:ext uri="{FF2B5EF4-FFF2-40B4-BE49-F238E27FC236}">
                  <a16:creationId xmlns:a16="http://schemas.microsoft.com/office/drawing/2014/main" id="{46B3A372-66AE-3767-7545-2BC595FE8FD5}"/>
                </a:ext>
              </a:extLst>
            </p:cNvPr>
            <p:cNvSpPr txBox="1"/>
            <p:nvPr/>
          </p:nvSpPr>
          <p:spPr>
            <a:xfrm>
              <a:off x="731520" y="2066544"/>
              <a:ext cx="676656" cy="584775"/>
            </a:xfrm>
            <a:prstGeom prst="rect">
              <a:avLst/>
            </a:prstGeom>
            <a:noFill/>
          </p:spPr>
          <p:txBody>
            <a:bodyPr wrap="square" rtlCol="0">
              <a:spAutoFit/>
            </a:bodyPr>
            <a:lstStyle/>
            <a:p>
              <a:r>
                <a:rPr lang="en-US" sz="3200" dirty="0"/>
                <a:t>c)</a:t>
              </a:r>
            </a:p>
          </p:txBody>
        </p:sp>
      </p:grpSp>
      <p:grpSp>
        <p:nvGrpSpPr>
          <p:cNvPr id="26" name="Group 25">
            <a:extLst>
              <a:ext uri="{FF2B5EF4-FFF2-40B4-BE49-F238E27FC236}">
                <a16:creationId xmlns:a16="http://schemas.microsoft.com/office/drawing/2014/main" id="{BA30D868-FE63-82A7-DB47-2FC91A8AC807}"/>
              </a:ext>
            </a:extLst>
          </p:cNvPr>
          <p:cNvGrpSpPr/>
          <p:nvPr/>
        </p:nvGrpSpPr>
        <p:grpSpPr>
          <a:xfrm>
            <a:off x="6519672" y="1911096"/>
            <a:ext cx="4050792" cy="777240"/>
            <a:chOff x="731520" y="1984248"/>
            <a:chExt cx="4050792" cy="777240"/>
          </a:xfrm>
        </p:grpSpPr>
        <p:sp>
          <p:nvSpPr>
            <p:cNvPr id="27" name="Rectangle: Rounded Corners 26">
              <a:extLst>
                <a:ext uri="{FF2B5EF4-FFF2-40B4-BE49-F238E27FC236}">
                  <a16:creationId xmlns:a16="http://schemas.microsoft.com/office/drawing/2014/main" id="{E42EFF0E-37E5-34FB-388E-92E3F2186B0C}"/>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2 x 33 613</a:t>
              </a:r>
            </a:p>
          </p:txBody>
        </p:sp>
        <p:sp>
          <p:nvSpPr>
            <p:cNvPr id="28" name="TextBox 27">
              <a:extLst>
                <a:ext uri="{FF2B5EF4-FFF2-40B4-BE49-F238E27FC236}">
                  <a16:creationId xmlns:a16="http://schemas.microsoft.com/office/drawing/2014/main" id="{7665E091-67F6-53E6-1B64-ECA83D6E410F}"/>
                </a:ext>
              </a:extLst>
            </p:cNvPr>
            <p:cNvSpPr txBox="1"/>
            <p:nvPr/>
          </p:nvSpPr>
          <p:spPr>
            <a:xfrm>
              <a:off x="731520" y="2066544"/>
              <a:ext cx="676656" cy="584775"/>
            </a:xfrm>
            <a:prstGeom prst="rect">
              <a:avLst/>
            </a:prstGeom>
            <a:noFill/>
          </p:spPr>
          <p:txBody>
            <a:bodyPr wrap="square" rtlCol="0">
              <a:spAutoFit/>
            </a:bodyPr>
            <a:lstStyle/>
            <a:p>
              <a:r>
                <a:rPr lang="en-US" sz="3200" dirty="0"/>
                <a:t>b)</a:t>
              </a:r>
            </a:p>
          </p:txBody>
        </p:sp>
      </p:grpSp>
      <p:grpSp>
        <p:nvGrpSpPr>
          <p:cNvPr id="29" name="Group 28">
            <a:extLst>
              <a:ext uri="{FF2B5EF4-FFF2-40B4-BE49-F238E27FC236}">
                <a16:creationId xmlns:a16="http://schemas.microsoft.com/office/drawing/2014/main" id="{9588A4EF-96C5-139B-D112-F06AA85C10E7}"/>
              </a:ext>
            </a:extLst>
          </p:cNvPr>
          <p:cNvGrpSpPr/>
          <p:nvPr/>
        </p:nvGrpSpPr>
        <p:grpSpPr>
          <a:xfrm>
            <a:off x="6464808" y="3858768"/>
            <a:ext cx="4050792" cy="777240"/>
            <a:chOff x="731520" y="1984248"/>
            <a:chExt cx="4050792" cy="777240"/>
          </a:xfrm>
        </p:grpSpPr>
        <p:sp>
          <p:nvSpPr>
            <p:cNvPr id="30" name="Rectangle: Rounded Corners 29">
              <a:extLst>
                <a:ext uri="{FF2B5EF4-FFF2-40B4-BE49-F238E27FC236}">
                  <a16:creationId xmlns:a16="http://schemas.microsoft.com/office/drawing/2014/main" id="{2C44F808-9748-E187-B8CD-2D7145464D8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3 598 x 2</a:t>
              </a:r>
            </a:p>
          </p:txBody>
        </p:sp>
        <p:sp>
          <p:nvSpPr>
            <p:cNvPr id="31" name="TextBox 30">
              <a:extLst>
                <a:ext uri="{FF2B5EF4-FFF2-40B4-BE49-F238E27FC236}">
                  <a16:creationId xmlns:a16="http://schemas.microsoft.com/office/drawing/2014/main" id="{A0BEAC92-4806-8C3F-A060-99756EB7DFBA}"/>
                </a:ext>
              </a:extLst>
            </p:cNvPr>
            <p:cNvSpPr txBox="1"/>
            <p:nvPr/>
          </p:nvSpPr>
          <p:spPr>
            <a:xfrm>
              <a:off x="731520" y="2066544"/>
              <a:ext cx="676656" cy="584775"/>
            </a:xfrm>
            <a:prstGeom prst="rect">
              <a:avLst/>
            </a:prstGeom>
            <a:noFill/>
          </p:spPr>
          <p:txBody>
            <a:bodyPr wrap="square" rtlCol="0">
              <a:spAutoFit/>
            </a:bodyPr>
            <a:lstStyle/>
            <a:p>
              <a:r>
                <a:rPr lang="en-US" sz="3200" dirty="0"/>
                <a:t>d)</a:t>
              </a:r>
            </a:p>
          </p:txBody>
        </p:sp>
      </p:grpSp>
      <p:sp>
        <p:nvSpPr>
          <p:cNvPr id="32" name="TextBox 31">
            <a:extLst>
              <a:ext uri="{FF2B5EF4-FFF2-40B4-BE49-F238E27FC236}">
                <a16:creationId xmlns:a16="http://schemas.microsoft.com/office/drawing/2014/main" id="{2D126A10-524F-3B0C-6ADD-DE0EE5C971F8}"/>
              </a:ext>
            </a:extLst>
          </p:cNvPr>
          <p:cNvSpPr txBox="1"/>
          <p:nvPr/>
        </p:nvSpPr>
        <p:spPr>
          <a:xfrm>
            <a:off x="1216152" y="2615184"/>
            <a:ext cx="4315968" cy="646331"/>
          </a:xfrm>
          <a:prstGeom prst="rect">
            <a:avLst/>
          </a:prstGeom>
          <a:noFill/>
        </p:spPr>
        <p:txBody>
          <a:bodyPr wrap="square" rtlCol="0">
            <a:spAutoFit/>
          </a:bodyPr>
          <a:lstStyle/>
          <a:p>
            <a:r>
              <a:rPr lang="en-US" sz="3600" b="0" i="0" dirty="0">
                <a:solidFill>
                  <a:srgbClr val="FF0000"/>
                </a:solidFill>
                <a:effectLst/>
                <a:latin typeface="Calibri" panose="020F0502020204030204" pitchFamily="34" charset="0"/>
                <a:cs typeface="Calibri" panose="020F0502020204030204" pitchFamily="34" charset="0"/>
              </a:rPr>
              <a:t>= 2 136 x (5 x 2) </a:t>
            </a:r>
            <a:endParaRPr lang="en-US" sz="3600" dirty="0">
              <a:solidFill>
                <a:srgbClr val="FF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0F9EE52-8070-AAA8-E696-AB1CC3F57BD4}"/>
              </a:ext>
            </a:extLst>
          </p:cNvPr>
          <p:cNvSpPr txBox="1"/>
          <p:nvPr/>
        </p:nvSpPr>
        <p:spPr>
          <a:xfrm>
            <a:off x="1115568" y="3209544"/>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2 136 x 10 = 21 360</a:t>
            </a:r>
          </a:p>
        </p:txBody>
      </p:sp>
      <p:sp>
        <p:nvSpPr>
          <p:cNvPr id="34" name="TextBox 33">
            <a:extLst>
              <a:ext uri="{FF2B5EF4-FFF2-40B4-BE49-F238E27FC236}">
                <a16:creationId xmlns:a16="http://schemas.microsoft.com/office/drawing/2014/main" id="{F4A76493-F519-19AC-79F0-1F72F324AF48}"/>
              </a:ext>
            </a:extLst>
          </p:cNvPr>
          <p:cNvSpPr txBox="1"/>
          <p:nvPr/>
        </p:nvSpPr>
        <p:spPr>
          <a:xfrm>
            <a:off x="6693408" y="26700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(5 x 2) x 33 613</a:t>
            </a:r>
          </a:p>
        </p:txBody>
      </p:sp>
      <p:sp>
        <p:nvSpPr>
          <p:cNvPr id="35" name="TextBox 34">
            <a:extLst>
              <a:ext uri="{FF2B5EF4-FFF2-40B4-BE49-F238E27FC236}">
                <a16:creationId xmlns:a16="http://schemas.microsoft.com/office/drawing/2014/main" id="{1D00E5D2-25DC-0E8C-51D8-0E4663F455F5}"/>
              </a:ext>
            </a:extLst>
          </p:cNvPr>
          <p:cNvSpPr txBox="1"/>
          <p:nvPr/>
        </p:nvSpPr>
        <p:spPr>
          <a:xfrm>
            <a:off x="6821424" y="3255264"/>
            <a:ext cx="5458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33 613 = 336 130</a:t>
            </a:r>
          </a:p>
        </p:txBody>
      </p:sp>
      <p:sp>
        <p:nvSpPr>
          <p:cNvPr id="36" name="TextBox 35">
            <a:extLst>
              <a:ext uri="{FF2B5EF4-FFF2-40B4-BE49-F238E27FC236}">
                <a16:creationId xmlns:a16="http://schemas.microsoft.com/office/drawing/2014/main" id="{F8D4AD22-7C24-D593-27A8-3B0CF0B3B657}"/>
              </a:ext>
            </a:extLst>
          </p:cNvPr>
          <p:cNvSpPr txBox="1"/>
          <p:nvPr/>
        </p:nvSpPr>
        <p:spPr>
          <a:xfrm>
            <a:off x="1143000" y="4599432"/>
            <a:ext cx="4315968" cy="646331"/>
          </a:xfrm>
          <a:prstGeom prst="rect">
            <a:avLst/>
          </a:prstGeom>
          <a:noFill/>
        </p:spPr>
        <p:txBody>
          <a:bodyPr wrap="square" rtlCol="0">
            <a:spAutoFit/>
          </a:bodyPr>
          <a:lstStyle/>
          <a:p>
            <a:r>
              <a:rPr lang="en-US" sz="3600">
                <a:solidFill>
                  <a:srgbClr val="FF0000"/>
                </a:solidFill>
                <a:latin typeface="Calibri" panose="020F0502020204030204" pitchFamily="34" charset="0"/>
                <a:cs typeface="Calibri" panose="020F0502020204030204" pitchFamily="34" charset="0"/>
              </a:rPr>
              <a:t>= (2 x 5) x 392</a:t>
            </a:r>
            <a:endParaRPr lang="en-US" sz="3600" dirty="0">
              <a:solidFill>
                <a:srgbClr val="FF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E27FB3B-7C60-4A80-4632-A5162735E229}"/>
              </a:ext>
            </a:extLst>
          </p:cNvPr>
          <p:cNvSpPr txBox="1"/>
          <p:nvPr/>
        </p:nvSpPr>
        <p:spPr>
          <a:xfrm>
            <a:off x="1152144" y="51846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392 = 3 920</a:t>
            </a:r>
          </a:p>
        </p:txBody>
      </p:sp>
      <p:sp>
        <p:nvSpPr>
          <p:cNvPr id="38" name="TextBox 37">
            <a:extLst>
              <a:ext uri="{FF2B5EF4-FFF2-40B4-BE49-F238E27FC236}">
                <a16:creationId xmlns:a16="http://schemas.microsoft.com/office/drawing/2014/main" id="{6EC7A920-ED33-C026-676B-16E2B0CB36B9}"/>
              </a:ext>
            </a:extLst>
          </p:cNvPr>
          <p:cNvSpPr txBox="1"/>
          <p:nvPr/>
        </p:nvSpPr>
        <p:spPr>
          <a:xfrm>
            <a:off x="6830568" y="4663440"/>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(5 x 2) x 3 598</a:t>
            </a:r>
          </a:p>
        </p:txBody>
      </p:sp>
      <p:sp>
        <p:nvSpPr>
          <p:cNvPr id="39" name="TextBox 38">
            <a:extLst>
              <a:ext uri="{FF2B5EF4-FFF2-40B4-BE49-F238E27FC236}">
                <a16:creationId xmlns:a16="http://schemas.microsoft.com/office/drawing/2014/main" id="{1552E024-41AC-5DE6-C056-DFD6C3CC448C}"/>
              </a:ext>
            </a:extLst>
          </p:cNvPr>
          <p:cNvSpPr txBox="1"/>
          <p:nvPr/>
        </p:nvSpPr>
        <p:spPr>
          <a:xfrm>
            <a:off x="6839712" y="5248656"/>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3 598 = 35 980</a:t>
            </a:r>
          </a:p>
        </p:txBody>
      </p:sp>
    </p:spTree>
    <p:extLst>
      <p:ext uri="{BB962C8B-B14F-4D97-AF65-F5344CB8AC3E}">
        <p14:creationId xmlns:p14="http://schemas.microsoft.com/office/powerpoint/2010/main" val="33685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đoàn tàu hoả có 25 toa. Người ta sử dụng các toa tàu từ toa 16 đến toa 25 để chở hàng. Biết mỗi toa chở 12 tấn hàng. Hỏi đoàn tàu chở tất cả bao nhiêu tấn hàng?</a:t>
            </a:r>
            <a:endParaRPr lang="en-US" sz="2800" dirty="0">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07171296-BA99-094A-8B3B-DF7A3A833253}"/>
              </a:ext>
            </a:extLst>
          </p:cNvPr>
          <p:cNvPicPr>
            <a:picLocks noChangeAspect="1"/>
          </p:cNvPicPr>
          <p:nvPr/>
        </p:nvPicPr>
        <p:blipFill>
          <a:blip r:embed="rId3"/>
          <a:stretch>
            <a:fillRect/>
          </a:stretch>
        </p:blipFill>
        <p:spPr>
          <a:xfrm>
            <a:off x="6784848" y="2158213"/>
            <a:ext cx="5109591" cy="2420836"/>
          </a:xfrm>
          <a:prstGeom prst="rect">
            <a:avLst/>
          </a:prstGeom>
        </p:spPr>
      </p:pic>
      <p:sp>
        <p:nvSpPr>
          <p:cNvPr id="10" name="TextBox 9">
            <a:extLst>
              <a:ext uri="{FF2B5EF4-FFF2-40B4-BE49-F238E27FC236}">
                <a16:creationId xmlns:a16="http://schemas.microsoft.com/office/drawing/2014/main" id="{B86E8DE2-4E91-CCAE-9E3C-2A0CBE98B010}"/>
              </a:ext>
            </a:extLst>
          </p:cNvPr>
          <p:cNvSpPr txBox="1"/>
          <p:nvPr/>
        </p:nvSpPr>
        <p:spPr>
          <a:xfrm>
            <a:off x="539496" y="2103120"/>
            <a:ext cx="6364224" cy="2677656"/>
          </a:xfrm>
          <a:prstGeom prst="rect">
            <a:avLst/>
          </a:prstGeom>
          <a:noFill/>
        </p:spPr>
        <p:txBody>
          <a:bodyPr wrap="square" rtlCol="0">
            <a:spAutoFit/>
          </a:bodyPr>
          <a:lstStyle/>
          <a:p>
            <a:pPr algn="ctr" latinLnBrk="0"/>
            <a:r>
              <a:rPr lang="vi-VN" sz="2800" b="1" i="0" dirty="0">
                <a:solidFill>
                  <a:srgbClr val="FF0000"/>
                </a:solidFill>
                <a:effectLst/>
                <a:latin typeface="Cambria" panose="02040503050406030204" pitchFamily="18" charset="0"/>
                <a:ea typeface="Cambria" panose="02040503050406030204" pitchFamily="18" charset="0"/>
              </a:rPr>
              <a:t> Bài 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latinLnBrk="0"/>
            <a:r>
              <a:rPr lang="vi-VN" sz="2800" b="1" i="0" dirty="0">
                <a:solidFill>
                  <a:srgbClr val="FF0000"/>
                </a:solidFill>
                <a:effectLst/>
                <a:latin typeface="Cambria" panose="02040503050406030204" pitchFamily="18" charset="0"/>
                <a:ea typeface="Cambria" panose="02040503050406030204" pitchFamily="18" charset="0"/>
              </a:rPr>
              <a:t> Số toa tàu được dùng để chở hàng là:</a:t>
            </a:r>
          </a:p>
          <a:p>
            <a:pPr algn="ctr" latinLnBrk="0"/>
            <a:r>
              <a:rPr lang="vi-VN" sz="2800" b="1" i="0" dirty="0">
                <a:solidFill>
                  <a:srgbClr val="FF0000"/>
                </a:solidFill>
                <a:effectLst/>
                <a:latin typeface="Cambria" panose="02040503050406030204" pitchFamily="18" charset="0"/>
                <a:ea typeface="Cambria" panose="02040503050406030204" pitchFamily="18" charset="0"/>
              </a:rPr>
              <a:t>       25 – 16 + 1 = 10 (toa)</a:t>
            </a:r>
          </a:p>
          <a:p>
            <a:pPr algn="ctr" latinLnBrk="0"/>
            <a:r>
              <a:rPr lang="vi-VN" sz="2800" b="1" i="0" dirty="0">
                <a:solidFill>
                  <a:srgbClr val="FF0000"/>
                </a:solidFill>
                <a:effectLst/>
                <a:latin typeface="Cambria" panose="02040503050406030204" pitchFamily="18" charset="0"/>
                <a:ea typeface="Cambria" panose="02040503050406030204" pitchFamily="18" charset="0"/>
              </a:rPr>
              <a:t> Đoàn tàu chở số tấn hàng là :</a:t>
            </a:r>
          </a:p>
          <a:p>
            <a:pPr algn="ctr" latinLnBrk="0"/>
            <a:r>
              <a:rPr lang="vi-VN" sz="2800" b="1" i="0" dirty="0">
                <a:solidFill>
                  <a:srgbClr val="FF0000"/>
                </a:solidFill>
                <a:effectLst/>
                <a:latin typeface="Cambria" panose="02040503050406030204" pitchFamily="18" charset="0"/>
                <a:ea typeface="Cambria" panose="02040503050406030204" pitchFamily="18" charset="0"/>
              </a:rPr>
              <a:t>      12 x 10 = 120 (tấn)</a:t>
            </a:r>
          </a:p>
          <a:p>
            <a:pPr algn="ctr" latinLnBrk="0"/>
            <a:r>
              <a:rPr lang="vi-VN" sz="2800" b="1" i="0" dirty="0">
                <a:solidFill>
                  <a:srgbClr val="FF0000"/>
                </a:solidFill>
                <a:effectLst/>
                <a:latin typeface="Cambria" panose="02040503050406030204" pitchFamily="18" charset="0"/>
                <a:ea typeface="Cambria" panose="02040503050406030204" pitchFamily="18" charset="0"/>
              </a:rPr>
              <a:t>                   Đáp số: 120 tấn</a:t>
            </a:r>
            <a:endParaRPr lang="en-US" sz="28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89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down)">
                                      <p:cBhvr>
                                        <p:cTn id="4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5</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Trên đoạn đường dài 500 m, cứ 10 m có một cột đèn. Biết cả hai đầu đoạn đường đều có cột đèn. Hỏi trên đoạn đường đó có bao nhiêu cột đèn?</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5AB7CB9C-FE64-894B-ED42-E44D3281169C}"/>
              </a:ext>
            </a:extLst>
          </p:cNvPr>
          <p:cNvSpPr txBox="1"/>
          <p:nvPr/>
        </p:nvSpPr>
        <p:spPr>
          <a:xfrm>
            <a:off x="1426464" y="3127248"/>
            <a:ext cx="8759952" cy="3046988"/>
          </a:xfrm>
          <a:prstGeom prst="rect">
            <a:avLst/>
          </a:prstGeom>
          <a:noFill/>
        </p:spPr>
        <p:txBody>
          <a:bodyPr wrap="square" rtlCol="0">
            <a:spAutoFit/>
          </a:bodyPr>
          <a:lstStyle/>
          <a:p>
            <a:pPr algn="ctr"/>
            <a:r>
              <a:rPr lang="vi-VN" sz="3200" u="sng" dirty="0">
                <a:solidFill>
                  <a:srgbClr val="FF0000"/>
                </a:solidFill>
                <a:latin typeface="Cambria" panose="02040503050406030204" pitchFamily="18" charset="0"/>
                <a:ea typeface="Cambria" panose="02040503050406030204" pitchFamily="18" charset="0"/>
              </a:rPr>
              <a:t>Bài giải</a:t>
            </a:r>
            <a:r>
              <a:rPr lang="en-US" sz="3200" u="sng" dirty="0">
                <a:solidFill>
                  <a:srgbClr val="FF0000"/>
                </a:solidFill>
                <a:latin typeface="Cambria" panose="02040503050406030204" pitchFamily="18" charset="0"/>
                <a:ea typeface="Cambria" panose="02040503050406030204" pitchFamily="18" charset="0"/>
              </a:rPr>
              <a:t>:</a:t>
            </a:r>
            <a:endParaRPr lang="vi-VN" sz="3200" u="sng"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 Trên đoạn đường 500m số khoảng cách là:</a:t>
            </a:r>
          </a:p>
          <a:p>
            <a:pPr algn="ctr"/>
            <a:r>
              <a:rPr lang="vi-VN" sz="3200" dirty="0">
                <a:solidFill>
                  <a:srgbClr val="FF0000"/>
                </a:solidFill>
                <a:latin typeface="Cambria" panose="02040503050406030204" pitchFamily="18" charset="0"/>
                <a:ea typeface="Cambria" panose="02040503050406030204" pitchFamily="18" charset="0"/>
              </a:rPr>
              <a:t>       500 : 10 = 50 (khoảng cách)</a:t>
            </a:r>
          </a:p>
          <a:p>
            <a:pPr algn="ctr"/>
            <a:r>
              <a:rPr lang="vi-VN" sz="3200" dirty="0">
                <a:solidFill>
                  <a:srgbClr val="FF0000"/>
                </a:solidFill>
                <a:latin typeface="Cambria" panose="02040503050406030204" pitchFamily="18" charset="0"/>
                <a:ea typeface="Cambria" panose="02040503050406030204" pitchFamily="18" charset="0"/>
              </a:rPr>
              <a:t>Số cột đèn trên đoạn đường đó  là:</a:t>
            </a:r>
          </a:p>
          <a:p>
            <a:pPr algn="ctr"/>
            <a:r>
              <a:rPr lang="vi-VN" sz="3200" dirty="0">
                <a:solidFill>
                  <a:srgbClr val="FF0000"/>
                </a:solidFill>
                <a:latin typeface="Cambria" panose="02040503050406030204" pitchFamily="18" charset="0"/>
                <a:ea typeface="Cambria" panose="02040503050406030204" pitchFamily="18" charset="0"/>
              </a:rPr>
              <a:t>       50 + 1  = 51 (cột)</a:t>
            </a:r>
          </a:p>
          <a:p>
            <a:pPr algn="r"/>
            <a:r>
              <a:rPr lang="vi-VN" sz="3200" dirty="0">
                <a:solidFill>
                  <a:srgbClr val="FF0000"/>
                </a:solidFill>
                <a:latin typeface="Cambria" panose="02040503050406030204" pitchFamily="18" charset="0"/>
                <a:ea typeface="Cambria" panose="02040503050406030204" pitchFamily="18" charset="0"/>
              </a:rPr>
              <a:t>                   Đáp số:  51 cột đèn</a:t>
            </a:r>
          </a:p>
        </p:txBody>
      </p:sp>
      <p:sp>
        <p:nvSpPr>
          <p:cNvPr id="9" name="TextBox 8">
            <a:extLst>
              <a:ext uri="{FF2B5EF4-FFF2-40B4-BE49-F238E27FC236}">
                <a16:creationId xmlns:a16="http://schemas.microsoft.com/office/drawing/2014/main" id="{B280F33E-38CD-B40C-4DC3-8389BE790B43}"/>
              </a:ext>
            </a:extLst>
          </p:cNvPr>
          <p:cNvSpPr txBox="1"/>
          <p:nvPr/>
        </p:nvSpPr>
        <p:spPr>
          <a:xfrm>
            <a:off x="1307592" y="2048256"/>
            <a:ext cx="10250424" cy="954107"/>
          </a:xfrm>
          <a:prstGeom prst="rect">
            <a:avLst/>
          </a:prstGeom>
          <a:noFill/>
        </p:spPr>
        <p:txBody>
          <a:bodyPr wrap="square" rtlCol="0">
            <a:spAutoFit/>
          </a:bodyPr>
          <a:lstStyle/>
          <a:p>
            <a:pPr algn="ctr"/>
            <a:r>
              <a:rPr lang="vi-VN" sz="2800" b="1" i="0" dirty="0">
                <a:solidFill>
                  <a:srgbClr val="002060"/>
                </a:solidFill>
                <a:effectLst/>
                <a:latin typeface="Cambria" panose="02040503050406030204" pitchFamily="18" charset="0"/>
                <a:ea typeface="Cambria" panose="02040503050406030204" pitchFamily="18" charset="0"/>
              </a:rPr>
              <a:t>Số cột đèn ở cả đoạn đường = (độ dài đoạn đường : khoảng cách giữa các cột đèn) + 1</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42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133577" y="22403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C82A053F-EDEE-A3DC-8250-CD3C912829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pic>
        <p:nvPicPr>
          <p:cNvPr id="3" name="Picture 2">
            <a:extLst>
              <a:ext uri="{FF2B5EF4-FFF2-40B4-BE49-F238E27FC236}">
                <a16:creationId xmlns:a16="http://schemas.microsoft.com/office/drawing/2014/main" id="{111703B1-7CD8-9F12-1BC2-C476AA0E7EB6}"/>
              </a:ext>
            </a:extLst>
          </p:cNvPr>
          <p:cNvPicPr>
            <a:picLocks noChangeAspect="1"/>
          </p:cNvPicPr>
          <p:nvPr/>
        </p:nvPicPr>
        <p:blipFill>
          <a:blip r:embed="rId6"/>
          <a:stretch>
            <a:fillRect/>
          </a:stretch>
        </p:blipFill>
        <p:spPr>
          <a:xfrm>
            <a:off x="6354880" y="1600070"/>
            <a:ext cx="4602879" cy="2999492"/>
          </a:xfrm>
          <a:prstGeom prst="rect">
            <a:avLst/>
          </a:prstGeom>
        </p:spPr>
      </p:pic>
    </p:spTree>
    <p:extLst>
      <p:ext uri="{BB962C8B-B14F-4D97-AF65-F5344CB8AC3E}">
        <p14:creationId xmlns:p14="http://schemas.microsoft.com/office/powerpoint/2010/main" val="13839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588255" y="1067945"/>
            <a:ext cx="37822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Đố</a:t>
            </a:r>
            <a:r>
              <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bạn</a:t>
            </a:r>
            <a:endPar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27778" y="2830548"/>
              <a:ext cx="509421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phép nhân một số tự nhiên với 10, 100, 1000,… và đố các bạn trong lớp nhẩm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nhanh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70DA"/>
              </a:solidFill>
              <a:effectLst/>
              <a:uLnTx/>
              <a:uFillTx/>
              <a:latin typeface="Arial"/>
              <a:ea typeface="+mn-ea"/>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4" name="Picture 3">
            <a:extLst>
              <a:ext uri="{FF2B5EF4-FFF2-40B4-BE49-F238E27FC236}">
                <a16:creationId xmlns:a16="http://schemas.microsoft.com/office/drawing/2014/main" id="{BBE0268F-EABC-7BA6-E4C8-7F067CD6FB9F}"/>
              </a:ext>
            </a:extLst>
          </p:cNvPr>
          <p:cNvPicPr>
            <a:picLocks noChangeAspect="1"/>
          </p:cNvPicPr>
          <p:nvPr/>
        </p:nvPicPr>
        <p:blipFill>
          <a:blip r:embed="rId8"/>
          <a:stretch>
            <a:fillRect/>
          </a:stretch>
        </p:blipFill>
        <p:spPr>
          <a:xfrm>
            <a:off x="2382136" y="1726373"/>
            <a:ext cx="8340051" cy="3694496"/>
          </a:xfrm>
          <a:prstGeom prst="rect">
            <a:avLst/>
          </a:prstGeom>
        </p:spPr>
      </p:pic>
    </p:spTree>
    <p:extLst>
      <p:ext uri="{BB962C8B-B14F-4D97-AF65-F5344CB8AC3E}">
        <p14:creationId xmlns:p14="http://schemas.microsoft.com/office/powerpoint/2010/main" val="26588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850905" y="2286000"/>
            <a:ext cx="3691278" cy="3012693"/>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655282" y="161578"/>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02FA40DC-CBA8-3A44-BD3E-D82667BB3FF3}"/>
              </a:ext>
            </a:extLst>
          </p:cNvPr>
          <p:cNvPicPr>
            <a:picLocks noChangeAspect="1"/>
          </p:cNvPicPr>
          <p:nvPr/>
        </p:nvPicPr>
        <p:blipFill>
          <a:blip r:embed="rId4"/>
          <a:stretch>
            <a:fillRect/>
          </a:stretch>
        </p:blipFill>
        <p:spPr>
          <a:xfrm>
            <a:off x="5050981" y="1485589"/>
            <a:ext cx="4450466" cy="3078747"/>
          </a:xfrm>
          <a:prstGeom prst="rect">
            <a:avLst/>
          </a:prstGeom>
        </p:spPr>
      </p:pic>
    </p:spTree>
    <p:extLst>
      <p:ext uri="{BB962C8B-B14F-4D97-AF65-F5344CB8AC3E}">
        <p14:creationId xmlns:p14="http://schemas.microsoft.com/office/powerpoint/2010/main" val="62084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6"/>
          <p:cNvSpPr/>
          <p:nvPr/>
        </p:nvSpPr>
        <p:spPr>
          <a:xfrm>
            <a:off x="2203000" y="1286165"/>
            <a:ext cx="7850400" cy="4410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40" name="Google Shape;740;p36"/>
          <p:cNvGrpSpPr/>
          <p:nvPr/>
        </p:nvGrpSpPr>
        <p:grpSpPr>
          <a:xfrm>
            <a:off x="475775" y="4302363"/>
            <a:ext cx="2655160" cy="2651119"/>
            <a:chOff x="285458" y="868293"/>
            <a:chExt cx="1991370" cy="1988339"/>
          </a:xfrm>
        </p:grpSpPr>
        <p:grpSp>
          <p:nvGrpSpPr>
            <p:cNvPr id="741" name="Google Shape;741;p36"/>
            <p:cNvGrpSpPr/>
            <p:nvPr/>
          </p:nvGrpSpPr>
          <p:grpSpPr>
            <a:xfrm>
              <a:off x="294139" y="868293"/>
              <a:ext cx="1974002" cy="1988288"/>
              <a:chOff x="1572275" y="2999375"/>
              <a:chExt cx="2107175" cy="2122425"/>
            </a:xfrm>
          </p:grpSpPr>
          <p:sp>
            <p:nvSpPr>
              <p:cNvPr id="742"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6"/>
            <p:cNvGrpSpPr/>
            <p:nvPr/>
          </p:nvGrpSpPr>
          <p:grpSpPr>
            <a:xfrm>
              <a:off x="285458" y="868352"/>
              <a:ext cx="1991370" cy="1988280"/>
              <a:chOff x="363508" y="499852"/>
              <a:chExt cx="1991370" cy="1988280"/>
            </a:xfrm>
          </p:grpSpPr>
          <p:grpSp>
            <p:nvGrpSpPr>
              <p:cNvPr id="749" name="Google Shape;749;p36"/>
              <p:cNvGrpSpPr/>
              <p:nvPr/>
            </p:nvGrpSpPr>
            <p:grpSpPr>
              <a:xfrm>
                <a:off x="786505" y="1274102"/>
                <a:ext cx="885740" cy="849856"/>
                <a:chOff x="2006100" y="3826300"/>
                <a:chExt cx="946000" cy="907675"/>
              </a:xfrm>
            </p:grpSpPr>
            <p:sp>
              <p:nvSpPr>
                <p:cNvPr id="750"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4" name="Google Shape;774;p36"/>
              <p:cNvGrpSpPr/>
              <p:nvPr/>
            </p:nvGrpSpPr>
            <p:grpSpPr>
              <a:xfrm>
                <a:off x="363508" y="499852"/>
                <a:ext cx="1991370" cy="1988280"/>
                <a:chOff x="1554325" y="2999375"/>
                <a:chExt cx="2126850" cy="2123550"/>
              </a:xfrm>
            </p:grpSpPr>
            <p:sp>
              <p:nvSpPr>
                <p:cNvPr id="77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859" name="Google Shape;859;p36"/>
          <p:cNvGrpSpPr/>
          <p:nvPr/>
        </p:nvGrpSpPr>
        <p:grpSpPr>
          <a:xfrm>
            <a:off x="84668" y="2573221"/>
            <a:ext cx="2252019" cy="1087319"/>
            <a:chOff x="-547407" y="-20124"/>
            <a:chExt cx="1689014" cy="815489"/>
          </a:xfrm>
        </p:grpSpPr>
        <p:sp>
          <p:nvSpPr>
            <p:cNvPr id="860" name="Google Shape;860;p36"/>
            <p:cNvSpPr/>
            <p:nvPr/>
          </p:nvSpPr>
          <p:spPr>
            <a:xfrm>
              <a:off x="-547407" y="-20124"/>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6"/>
            <p:cNvSpPr/>
            <p:nvPr/>
          </p:nvSpPr>
          <p:spPr>
            <a:xfrm>
              <a:off x="-443204" y="18041"/>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862" name="Google Shape;862;p36"/>
          <p:cNvGrpSpPr/>
          <p:nvPr/>
        </p:nvGrpSpPr>
        <p:grpSpPr>
          <a:xfrm>
            <a:off x="8590156" y="496787"/>
            <a:ext cx="2662248" cy="1531279"/>
            <a:chOff x="-317614" y="1364125"/>
            <a:chExt cx="1584811" cy="777324"/>
          </a:xfrm>
        </p:grpSpPr>
        <p:sp>
          <p:nvSpPr>
            <p:cNvPr id="863" name="Google Shape;863;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65" name="Google Shape;865;p36"/>
          <p:cNvGrpSpPr/>
          <p:nvPr/>
        </p:nvGrpSpPr>
        <p:grpSpPr>
          <a:xfrm>
            <a:off x="8890755" y="462748"/>
            <a:ext cx="2971267" cy="2823133"/>
            <a:chOff x="6765075" y="2719225"/>
            <a:chExt cx="2228450" cy="2117350"/>
          </a:xfrm>
        </p:grpSpPr>
        <p:grpSp>
          <p:nvGrpSpPr>
            <p:cNvPr id="866" name="Google Shape;866;p36"/>
            <p:cNvGrpSpPr/>
            <p:nvPr/>
          </p:nvGrpSpPr>
          <p:grpSpPr>
            <a:xfrm>
              <a:off x="6765700" y="2719400"/>
              <a:ext cx="2227525" cy="2117000"/>
              <a:chOff x="3905850" y="562725"/>
              <a:chExt cx="2227525" cy="2117000"/>
            </a:xfrm>
          </p:grpSpPr>
          <p:sp>
            <p:nvSpPr>
              <p:cNvPr id="867" name="Google Shape;867;p36"/>
              <p:cNvSpPr/>
              <p:nvPr/>
            </p:nvSpPr>
            <p:spPr>
              <a:xfrm>
                <a:off x="5747975" y="2504925"/>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68" name="Google Shape;868;p36"/>
              <p:cNvGrpSpPr/>
              <p:nvPr/>
            </p:nvGrpSpPr>
            <p:grpSpPr>
              <a:xfrm>
                <a:off x="3905850" y="562725"/>
                <a:ext cx="2198075" cy="2117000"/>
                <a:chOff x="3905850" y="562725"/>
                <a:chExt cx="2198075" cy="2117000"/>
              </a:xfrm>
            </p:grpSpPr>
            <p:sp>
              <p:nvSpPr>
                <p:cNvPr id="869" name="Google Shape;869;p36"/>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6"/>
                <p:cNvSpPr/>
                <p:nvPr/>
              </p:nvSpPr>
              <p:spPr>
                <a:xfrm>
                  <a:off x="4038375" y="2460700"/>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6"/>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6"/>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6"/>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874" name="Google Shape;874;p36"/>
            <p:cNvGrpSpPr/>
            <p:nvPr/>
          </p:nvGrpSpPr>
          <p:grpSpPr>
            <a:xfrm>
              <a:off x="6765075" y="2719225"/>
              <a:ext cx="2228450" cy="2117350"/>
              <a:chOff x="3905825" y="561575"/>
              <a:chExt cx="2228450" cy="2117350"/>
            </a:xfrm>
          </p:grpSpPr>
          <p:sp>
            <p:nvSpPr>
              <p:cNvPr id="875" name="Google Shape;875;p36"/>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6"/>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6"/>
              <p:cNvSpPr/>
              <p:nvPr/>
            </p:nvSpPr>
            <p:spPr>
              <a:xfrm>
                <a:off x="4037600" y="2460700"/>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6"/>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6"/>
              <p:cNvSpPr/>
              <p:nvPr/>
            </p:nvSpPr>
            <p:spPr>
              <a:xfrm>
                <a:off x="4068950" y="2501925"/>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6"/>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6"/>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6"/>
              <p:cNvSpPr/>
              <p:nvPr/>
            </p:nvSpPr>
            <p:spPr>
              <a:xfrm>
                <a:off x="5747150" y="2506100"/>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6"/>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6"/>
              <p:cNvSpPr/>
              <p:nvPr/>
            </p:nvSpPr>
            <p:spPr>
              <a:xfrm>
                <a:off x="6066000" y="2564300"/>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6"/>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6"/>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6"/>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6"/>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6"/>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6"/>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6"/>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6"/>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6"/>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6"/>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6"/>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6"/>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6"/>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6"/>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6"/>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6"/>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6"/>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6"/>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6"/>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6"/>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6"/>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6"/>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6"/>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6"/>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6"/>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6"/>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6"/>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6"/>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6"/>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6"/>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6"/>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6"/>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6"/>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6"/>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6"/>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6"/>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6"/>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6"/>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6"/>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6"/>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6"/>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9" name="Google Shape;1164;p40">
            <a:extLst>
              <a:ext uri="{FF2B5EF4-FFF2-40B4-BE49-F238E27FC236}">
                <a16:creationId xmlns:a16="http://schemas.microsoft.com/office/drawing/2014/main" id="{BD06BA20-4371-30A6-1869-1B2E867F8EB4}"/>
              </a:ext>
            </a:extLst>
          </p:cNvPr>
          <p:cNvGrpSpPr/>
          <p:nvPr/>
        </p:nvGrpSpPr>
        <p:grpSpPr>
          <a:xfrm>
            <a:off x="9183307" y="4140816"/>
            <a:ext cx="2256640" cy="2275725"/>
            <a:chOff x="6324524" y="2308307"/>
            <a:chExt cx="2123748" cy="2109375"/>
          </a:xfrm>
        </p:grpSpPr>
        <p:grpSp>
          <p:nvGrpSpPr>
            <p:cNvPr id="220" name="Google Shape;1165;p40">
              <a:extLst>
                <a:ext uri="{FF2B5EF4-FFF2-40B4-BE49-F238E27FC236}">
                  <a16:creationId xmlns:a16="http://schemas.microsoft.com/office/drawing/2014/main" id="{BE044C01-A289-4702-787F-4F08DA3F3BDD}"/>
                </a:ext>
              </a:extLst>
            </p:cNvPr>
            <p:cNvGrpSpPr/>
            <p:nvPr/>
          </p:nvGrpSpPr>
          <p:grpSpPr>
            <a:xfrm>
              <a:off x="6324524" y="2308644"/>
              <a:ext cx="2123748" cy="2108686"/>
              <a:chOff x="3996725" y="576800"/>
              <a:chExt cx="2122050" cy="2107000"/>
            </a:xfrm>
          </p:grpSpPr>
          <p:sp>
            <p:nvSpPr>
              <p:cNvPr id="279" name="Google Shape;1166;p40">
                <a:extLst>
                  <a:ext uri="{FF2B5EF4-FFF2-40B4-BE49-F238E27FC236}">
                    <a16:creationId xmlns:a16="http://schemas.microsoft.com/office/drawing/2014/main" id="{A4CCB747-9F1D-89DC-575D-C8C48045C88A}"/>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1167;p40">
                <a:extLst>
                  <a:ext uri="{FF2B5EF4-FFF2-40B4-BE49-F238E27FC236}">
                    <a16:creationId xmlns:a16="http://schemas.microsoft.com/office/drawing/2014/main" id="{2D2A76D8-F4DB-35F0-3FAA-352ED521BD63}"/>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1168;p40">
                <a:extLst>
                  <a:ext uri="{FF2B5EF4-FFF2-40B4-BE49-F238E27FC236}">
                    <a16:creationId xmlns:a16="http://schemas.microsoft.com/office/drawing/2014/main" id="{7D21C119-FE84-F60A-5CE6-FC65D3D1F748}"/>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1169;p40">
                <a:extLst>
                  <a:ext uri="{FF2B5EF4-FFF2-40B4-BE49-F238E27FC236}">
                    <a16:creationId xmlns:a16="http://schemas.microsoft.com/office/drawing/2014/main" id="{271875F6-BEE7-F842-F741-3AD59FF66DA9}"/>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1170;p40">
                <a:extLst>
                  <a:ext uri="{FF2B5EF4-FFF2-40B4-BE49-F238E27FC236}">
                    <a16:creationId xmlns:a16="http://schemas.microsoft.com/office/drawing/2014/main" id="{75371AC4-51AA-B8AF-542B-65694DDEC093}"/>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1171;p40">
                <a:extLst>
                  <a:ext uri="{FF2B5EF4-FFF2-40B4-BE49-F238E27FC236}">
                    <a16:creationId xmlns:a16="http://schemas.microsoft.com/office/drawing/2014/main" id="{5A100108-2520-B98F-8866-E2F14375E89C}"/>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1" name="Google Shape;1172;p40">
              <a:extLst>
                <a:ext uri="{FF2B5EF4-FFF2-40B4-BE49-F238E27FC236}">
                  <a16:creationId xmlns:a16="http://schemas.microsoft.com/office/drawing/2014/main" id="{5630EFFE-A892-B489-91D5-CA2400166133}"/>
                </a:ext>
              </a:extLst>
            </p:cNvPr>
            <p:cNvGrpSpPr/>
            <p:nvPr/>
          </p:nvGrpSpPr>
          <p:grpSpPr>
            <a:xfrm>
              <a:off x="6324561" y="2308307"/>
              <a:ext cx="2123675" cy="2109375"/>
              <a:chOff x="3995100" y="575250"/>
              <a:chExt cx="2123675" cy="2109375"/>
            </a:xfrm>
          </p:grpSpPr>
          <p:sp>
            <p:nvSpPr>
              <p:cNvPr id="222" name="Google Shape;1173;p40">
                <a:extLst>
                  <a:ext uri="{FF2B5EF4-FFF2-40B4-BE49-F238E27FC236}">
                    <a16:creationId xmlns:a16="http://schemas.microsoft.com/office/drawing/2014/main" id="{84E4D5CB-4911-A282-6730-0A5E791A2063}"/>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174;p40">
                <a:extLst>
                  <a:ext uri="{FF2B5EF4-FFF2-40B4-BE49-F238E27FC236}">
                    <a16:creationId xmlns:a16="http://schemas.microsoft.com/office/drawing/2014/main" id="{D814F354-EC63-98A0-74F3-F11BA2CF44C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175;p40">
                <a:extLst>
                  <a:ext uri="{FF2B5EF4-FFF2-40B4-BE49-F238E27FC236}">
                    <a16:creationId xmlns:a16="http://schemas.microsoft.com/office/drawing/2014/main" id="{C9E4FA87-DA5F-A9DC-58F6-C56362F7E2C0}"/>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176;p40">
                <a:extLst>
                  <a:ext uri="{FF2B5EF4-FFF2-40B4-BE49-F238E27FC236}">
                    <a16:creationId xmlns:a16="http://schemas.microsoft.com/office/drawing/2014/main" id="{F18151C6-1576-7620-A9BA-1C8F1F568EE7}"/>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177;p40">
                <a:extLst>
                  <a:ext uri="{FF2B5EF4-FFF2-40B4-BE49-F238E27FC236}">
                    <a16:creationId xmlns:a16="http://schemas.microsoft.com/office/drawing/2014/main" id="{C9E392AA-C000-EB81-1FBB-1CBB5C1FEA43}"/>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178;p40">
                <a:extLst>
                  <a:ext uri="{FF2B5EF4-FFF2-40B4-BE49-F238E27FC236}">
                    <a16:creationId xmlns:a16="http://schemas.microsoft.com/office/drawing/2014/main" id="{9A3C0962-C99A-1E1F-D8E4-50E5D196F986}"/>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179;p40">
                <a:extLst>
                  <a:ext uri="{FF2B5EF4-FFF2-40B4-BE49-F238E27FC236}">
                    <a16:creationId xmlns:a16="http://schemas.microsoft.com/office/drawing/2014/main" id="{DB2557C2-8A21-A8D5-6104-F7281C964150}"/>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180;p40">
                <a:extLst>
                  <a:ext uri="{FF2B5EF4-FFF2-40B4-BE49-F238E27FC236}">
                    <a16:creationId xmlns:a16="http://schemas.microsoft.com/office/drawing/2014/main" id="{0A55D821-BABD-8655-134E-65DC8747DC80}"/>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181;p40">
                <a:extLst>
                  <a:ext uri="{FF2B5EF4-FFF2-40B4-BE49-F238E27FC236}">
                    <a16:creationId xmlns:a16="http://schemas.microsoft.com/office/drawing/2014/main" id="{BB7D32F6-0368-68B0-5687-A657664175C4}"/>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182;p40">
                <a:extLst>
                  <a:ext uri="{FF2B5EF4-FFF2-40B4-BE49-F238E27FC236}">
                    <a16:creationId xmlns:a16="http://schemas.microsoft.com/office/drawing/2014/main" id="{0E26EE11-006A-8E6C-295D-98821C33966B}"/>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183;p40">
                <a:extLst>
                  <a:ext uri="{FF2B5EF4-FFF2-40B4-BE49-F238E27FC236}">
                    <a16:creationId xmlns:a16="http://schemas.microsoft.com/office/drawing/2014/main" id="{21559B8F-6667-3270-F12F-FADD78DCF7B6}"/>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184;p40">
                <a:extLst>
                  <a:ext uri="{FF2B5EF4-FFF2-40B4-BE49-F238E27FC236}">
                    <a16:creationId xmlns:a16="http://schemas.microsoft.com/office/drawing/2014/main" id="{50830624-CBB8-C38E-3BB1-8801C6E8EA3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185;p40">
                <a:extLst>
                  <a:ext uri="{FF2B5EF4-FFF2-40B4-BE49-F238E27FC236}">
                    <a16:creationId xmlns:a16="http://schemas.microsoft.com/office/drawing/2014/main" id="{4A44A075-2701-8FE4-0401-E1E83FDB3257}"/>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186;p40">
                <a:extLst>
                  <a:ext uri="{FF2B5EF4-FFF2-40B4-BE49-F238E27FC236}">
                    <a16:creationId xmlns:a16="http://schemas.microsoft.com/office/drawing/2014/main" id="{BB0C5649-05B5-035F-BEC2-6811228CC411}"/>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187;p40">
                <a:extLst>
                  <a:ext uri="{FF2B5EF4-FFF2-40B4-BE49-F238E27FC236}">
                    <a16:creationId xmlns:a16="http://schemas.microsoft.com/office/drawing/2014/main" id="{6A0AC103-135D-C290-ABA5-137E9726C30B}"/>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188;p40">
                <a:extLst>
                  <a:ext uri="{FF2B5EF4-FFF2-40B4-BE49-F238E27FC236}">
                    <a16:creationId xmlns:a16="http://schemas.microsoft.com/office/drawing/2014/main" id="{62DF41C3-B80B-3B40-7EAA-794D18C9F207}"/>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189;p40">
                <a:extLst>
                  <a:ext uri="{FF2B5EF4-FFF2-40B4-BE49-F238E27FC236}">
                    <a16:creationId xmlns:a16="http://schemas.microsoft.com/office/drawing/2014/main" id="{8FE91A9E-B268-0B1C-7E8B-1B2B8B062795}"/>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1190;p40">
                <a:extLst>
                  <a:ext uri="{FF2B5EF4-FFF2-40B4-BE49-F238E27FC236}">
                    <a16:creationId xmlns:a16="http://schemas.microsoft.com/office/drawing/2014/main" id="{CB4F99A6-35CD-B28E-3E4C-F48E886C2EB9}"/>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1191;p40">
                <a:extLst>
                  <a:ext uri="{FF2B5EF4-FFF2-40B4-BE49-F238E27FC236}">
                    <a16:creationId xmlns:a16="http://schemas.microsoft.com/office/drawing/2014/main" id="{B63B9745-5EFC-E992-ADEE-81B347F24844}"/>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192;p40">
                <a:extLst>
                  <a:ext uri="{FF2B5EF4-FFF2-40B4-BE49-F238E27FC236}">
                    <a16:creationId xmlns:a16="http://schemas.microsoft.com/office/drawing/2014/main" id="{EAA32FAA-B956-6437-C8E0-1EF6E260D1C5}"/>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193;p40">
                <a:extLst>
                  <a:ext uri="{FF2B5EF4-FFF2-40B4-BE49-F238E27FC236}">
                    <a16:creationId xmlns:a16="http://schemas.microsoft.com/office/drawing/2014/main" id="{61C3D6C6-FE72-99A4-8FFA-FD585EAE6D5F}"/>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194;p40">
                <a:extLst>
                  <a:ext uri="{FF2B5EF4-FFF2-40B4-BE49-F238E27FC236}">
                    <a16:creationId xmlns:a16="http://schemas.microsoft.com/office/drawing/2014/main" id="{01B360BD-543A-2F1F-7555-37A141E46697}"/>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195;p40">
                <a:extLst>
                  <a:ext uri="{FF2B5EF4-FFF2-40B4-BE49-F238E27FC236}">
                    <a16:creationId xmlns:a16="http://schemas.microsoft.com/office/drawing/2014/main" id="{3E6F0DAD-C66B-3C13-AC0D-BF78958065E9}"/>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196;p40">
                <a:extLst>
                  <a:ext uri="{FF2B5EF4-FFF2-40B4-BE49-F238E27FC236}">
                    <a16:creationId xmlns:a16="http://schemas.microsoft.com/office/drawing/2014/main" id="{06805BE1-5A95-00B6-F25D-73E4ABD3ACA4}"/>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197;p40">
                <a:extLst>
                  <a:ext uri="{FF2B5EF4-FFF2-40B4-BE49-F238E27FC236}">
                    <a16:creationId xmlns:a16="http://schemas.microsoft.com/office/drawing/2014/main" id="{4DF256DD-E0C9-16DF-1EDF-5982E33E3EC2}"/>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198;p40">
                <a:extLst>
                  <a:ext uri="{FF2B5EF4-FFF2-40B4-BE49-F238E27FC236}">
                    <a16:creationId xmlns:a16="http://schemas.microsoft.com/office/drawing/2014/main" id="{D8BAF3D4-09B4-6EAC-814C-B4CFFC682D86}"/>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199;p40">
                <a:extLst>
                  <a:ext uri="{FF2B5EF4-FFF2-40B4-BE49-F238E27FC236}">
                    <a16:creationId xmlns:a16="http://schemas.microsoft.com/office/drawing/2014/main" id="{8EA8C2A8-6CF4-36A6-D7D8-00C2E485D617}"/>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200;p40">
                <a:extLst>
                  <a:ext uri="{FF2B5EF4-FFF2-40B4-BE49-F238E27FC236}">
                    <a16:creationId xmlns:a16="http://schemas.microsoft.com/office/drawing/2014/main" id="{4F840F73-A1FF-100D-042C-2FCA3B23382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01;p40">
                <a:extLst>
                  <a:ext uri="{FF2B5EF4-FFF2-40B4-BE49-F238E27FC236}">
                    <a16:creationId xmlns:a16="http://schemas.microsoft.com/office/drawing/2014/main" id="{4CF38B2B-9737-0122-FE77-D045FE181D24}"/>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202;p40">
                <a:extLst>
                  <a:ext uri="{FF2B5EF4-FFF2-40B4-BE49-F238E27FC236}">
                    <a16:creationId xmlns:a16="http://schemas.microsoft.com/office/drawing/2014/main" id="{990F6756-BB71-1267-AC24-E25DF3FB55B8}"/>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203;p40">
                <a:extLst>
                  <a:ext uri="{FF2B5EF4-FFF2-40B4-BE49-F238E27FC236}">
                    <a16:creationId xmlns:a16="http://schemas.microsoft.com/office/drawing/2014/main" id="{FC4FDA37-BCBF-37E7-E196-A4F9EAA405F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204;p40">
                <a:extLst>
                  <a:ext uri="{FF2B5EF4-FFF2-40B4-BE49-F238E27FC236}">
                    <a16:creationId xmlns:a16="http://schemas.microsoft.com/office/drawing/2014/main" id="{B6E6363C-6F4F-EDE5-C919-513ADEEC6E22}"/>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205;p40">
                <a:extLst>
                  <a:ext uri="{FF2B5EF4-FFF2-40B4-BE49-F238E27FC236}">
                    <a16:creationId xmlns:a16="http://schemas.microsoft.com/office/drawing/2014/main" id="{28A36E74-3566-8738-4CF5-649C69E99A3B}"/>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206;p40">
                <a:extLst>
                  <a:ext uri="{FF2B5EF4-FFF2-40B4-BE49-F238E27FC236}">
                    <a16:creationId xmlns:a16="http://schemas.microsoft.com/office/drawing/2014/main" id="{EAD9F581-0460-344F-803B-C5875EB77B20}"/>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207;p40">
                <a:extLst>
                  <a:ext uri="{FF2B5EF4-FFF2-40B4-BE49-F238E27FC236}">
                    <a16:creationId xmlns:a16="http://schemas.microsoft.com/office/drawing/2014/main" id="{9B6C6C69-2134-CC03-6C13-D13588BACDA9}"/>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208;p40">
                <a:extLst>
                  <a:ext uri="{FF2B5EF4-FFF2-40B4-BE49-F238E27FC236}">
                    <a16:creationId xmlns:a16="http://schemas.microsoft.com/office/drawing/2014/main" id="{80274B85-8F2C-F46C-330A-66153BC12ACD}"/>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209;p40">
                <a:extLst>
                  <a:ext uri="{FF2B5EF4-FFF2-40B4-BE49-F238E27FC236}">
                    <a16:creationId xmlns:a16="http://schemas.microsoft.com/office/drawing/2014/main" id="{C0BEBC9E-CADB-A19B-3639-FDBE03D4A130}"/>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210;p40">
                <a:extLst>
                  <a:ext uri="{FF2B5EF4-FFF2-40B4-BE49-F238E27FC236}">
                    <a16:creationId xmlns:a16="http://schemas.microsoft.com/office/drawing/2014/main" id="{924E364C-88CB-EC4B-8D72-0E6C90EB531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1211;p40">
                <a:extLst>
                  <a:ext uri="{FF2B5EF4-FFF2-40B4-BE49-F238E27FC236}">
                    <a16:creationId xmlns:a16="http://schemas.microsoft.com/office/drawing/2014/main" id="{10F8D7ED-5455-0907-DA75-45DD02ACB5B0}"/>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1212;p40">
                <a:extLst>
                  <a:ext uri="{FF2B5EF4-FFF2-40B4-BE49-F238E27FC236}">
                    <a16:creationId xmlns:a16="http://schemas.microsoft.com/office/drawing/2014/main" id="{8DAFD20A-5398-F1C0-56BB-E22A72181E7E}"/>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1213;p40">
                <a:extLst>
                  <a:ext uri="{FF2B5EF4-FFF2-40B4-BE49-F238E27FC236}">
                    <a16:creationId xmlns:a16="http://schemas.microsoft.com/office/drawing/2014/main" id="{7D063E55-8041-FC69-555D-29AA50DDB2C9}"/>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1214;p40">
                <a:extLst>
                  <a:ext uri="{FF2B5EF4-FFF2-40B4-BE49-F238E27FC236}">
                    <a16:creationId xmlns:a16="http://schemas.microsoft.com/office/drawing/2014/main" id="{A4AAC262-D0C6-4904-B0A4-DA1F49056304}"/>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1215;p40">
                <a:extLst>
                  <a:ext uri="{FF2B5EF4-FFF2-40B4-BE49-F238E27FC236}">
                    <a16:creationId xmlns:a16="http://schemas.microsoft.com/office/drawing/2014/main" id="{A4CA8C98-76E2-E80B-F044-D29619E2FA90}"/>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1216;p40">
                <a:extLst>
                  <a:ext uri="{FF2B5EF4-FFF2-40B4-BE49-F238E27FC236}">
                    <a16:creationId xmlns:a16="http://schemas.microsoft.com/office/drawing/2014/main" id="{1D32320B-7ADE-05A2-9BC3-079AA6FDE306}"/>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1217;p40">
                <a:extLst>
                  <a:ext uri="{FF2B5EF4-FFF2-40B4-BE49-F238E27FC236}">
                    <a16:creationId xmlns:a16="http://schemas.microsoft.com/office/drawing/2014/main" id="{00E54320-81FA-67EA-3E98-19AC2C338D67}"/>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1218;p40">
                <a:extLst>
                  <a:ext uri="{FF2B5EF4-FFF2-40B4-BE49-F238E27FC236}">
                    <a16:creationId xmlns:a16="http://schemas.microsoft.com/office/drawing/2014/main" id="{15692543-D173-79BF-EED6-B2998D2C5ED2}"/>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1219;p40">
                <a:extLst>
                  <a:ext uri="{FF2B5EF4-FFF2-40B4-BE49-F238E27FC236}">
                    <a16:creationId xmlns:a16="http://schemas.microsoft.com/office/drawing/2014/main" id="{B1EB61BC-013C-C886-DC64-C0387BF4368B}"/>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1220;p40">
                <a:extLst>
                  <a:ext uri="{FF2B5EF4-FFF2-40B4-BE49-F238E27FC236}">
                    <a16:creationId xmlns:a16="http://schemas.microsoft.com/office/drawing/2014/main" id="{1BF9AFC8-4BA8-573A-E8EC-CA9C8AD76207}"/>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1221;p40">
                <a:extLst>
                  <a:ext uri="{FF2B5EF4-FFF2-40B4-BE49-F238E27FC236}">
                    <a16:creationId xmlns:a16="http://schemas.microsoft.com/office/drawing/2014/main" id="{E82F8E44-AB88-A0F3-6B4B-C34B9CC430B5}"/>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1222;p40">
                <a:extLst>
                  <a:ext uri="{FF2B5EF4-FFF2-40B4-BE49-F238E27FC236}">
                    <a16:creationId xmlns:a16="http://schemas.microsoft.com/office/drawing/2014/main" id="{25E2082D-76CC-4085-EF45-8AB3B5364C6F}"/>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1223;p40">
                <a:extLst>
                  <a:ext uri="{FF2B5EF4-FFF2-40B4-BE49-F238E27FC236}">
                    <a16:creationId xmlns:a16="http://schemas.microsoft.com/office/drawing/2014/main" id="{9BC87FF0-C822-57CD-AB86-F0073CDFB702}"/>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1224;p40">
                <a:extLst>
                  <a:ext uri="{FF2B5EF4-FFF2-40B4-BE49-F238E27FC236}">
                    <a16:creationId xmlns:a16="http://schemas.microsoft.com/office/drawing/2014/main" id="{C9ABDB97-73FD-92D1-A3A1-B16782F6C2DC}"/>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1225;p40">
                <a:extLst>
                  <a:ext uri="{FF2B5EF4-FFF2-40B4-BE49-F238E27FC236}">
                    <a16:creationId xmlns:a16="http://schemas.microsoft.com/office/drawing/2014/main" id="{ADFA7891-F863-AEBE-D274-38A804E7210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1226;p40">
                <a:extLst>
                  <a:ext uri="{FF2B5EF4-FFF2-40B4-BE49-F238E27FC236}">
                    <a16:creationId xmlns:a16="http://schemas.microsoft.com/office/drawing/2014/main" id="{1115E725-FF73-F1D3-11B2-D5DE5BDFB64F}"/>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1227;p40">
                <a:extLst>
                  <a:ext uri="{FF2B5EF4-FFF2-40B4-BE49-F238E27FC236}">
                    <a16:creationId xmlns:a16="http://schemas.microsoft.com/office/drawing/2014/main" id="{C78D671D-2641-8226-AD62-23A5B2DDDC87}"/>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1228;p40">
                <a:extLst>
                  <a:ext uri="{FF2B5EF4-FFF2-40B4-BE49-F238E27FC236}">
                    <a16:creationId xmlns:a16="http://schemas.microsoft.com/office/drawing/2014/main" id="{38DD87FB-CAF2-708B-4630-A5A59A79917D}"/>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1229;p40">
                <a:extLst>
                  <a:ext uri="{FF2B5EF4-FFF2-40B4-BE49-F238E27FC236}">
                    <a16:creationId xmlns:a16="http://schemas.microsoft.com/office/drawing/2014/main" id="{61669869-90C2-7715-3C67-A066C34B7231}"/>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5" name="Google Shape;1230;p40">
            <a:extLst>
              <a:ext uri="{FF2B5EF4-FFF2-40B4-BE49-F238E27FC236}">
                <a16:creationId xmlns:a16="http://schemas.microsoft.com/office/drawing/2014/main" id="{F4A586B8-9E1E-748E-2869-011EB2731226}"/>
              </a:ext>
            </a:extLst>
          </p:cNvPr>
          <p:cNvGrpSpPr/>
          <p:nvPr/>
        </p:nvGrpSpPr>
        <p:grpSpPr>
          <a:xfrm rot="-1461729">
            <a:off x="786933" y="459845"/>
            <a:ext cx="2085288" cy="2424400"/>
            <a:chOff x="4612120" y="743097"/>
            <a:chExt cx="1596487" cy="1856109"/>
          </a:xfrm>
        </p:grpSpPr>
        <p:grpSp>
          <p:nvGrpSpPr>
            <p:cNvPr id="286" name="Google Shape;1231;p40">
              <a:extLst>
                <a:ext uri="{FF2B5EF4-FFF2-40B4-BE49-F238E27FC236}">
                  <a16:creationId xmlns:a16="http://schemas.microsoft.com/office/drawing/2014/main" id="{A0087BBC-27EE-ACE4-4BF0-C2AA55697985}"/>
                </a:ext>
              </a:extLst>
            </p:cNvPr>
            <p:cNvGrpSpPr/>
            <p:nvPr/>
          </p:nvGrpSpPr>
          <p:grpSpPr>
            <a:xfrm>
              <a:off x="4612120" y="743627"/>
              <a:ext cx="1596487" cy="1855039"/>
              <a:chOff x="1672575" y="571000"/>
              <a:chExt cx="1821850" cy="2116900"/>
            </a:xfrm>
          </p:grpSpPr>
          <p:sp>
            <p:nvSpPr>
              <p:cNvPr id="370" name="Google Shape;1232;p40">
                <a:extLst>
                  <a:ext uri="{FF2B5EF4-FFF2-40B4-BE49-F238E27FC236}">
                    <a16:creationId xmlns:a16="http://schemas.microsoft.com/office/drawing/2014/main" id="{9C013C58-8B96-D20F-8A57-65D59E881E53}"/>
                  </a:ext>
                </a:extLst>
              </p:cNvPr>
              <p:cNvSpPr/>
              <p:nvPr/>
            </p:nvSpPr>
            <p:spPr>
              <a:xfrm>
                <a:off x="1672575" y="571000"/>
                <a:ext cx="1821850" cy="2116900"/>
              </a:xfrm>
              <a:custGeom>
                <a:avLst/>
                <a:gdLst/>
                <a:ahLst/>
                <a:cxnLst/>
                <a:rect l="l" t="t" r="r" b="b"/>
                <a:pathLst>
                  <a:path w="72874" h="84676" extrusionOk="0">
                    <a:moveTo>
                      <a:pt x="16897" y="38192"/>
                    </a:moveTo>
                    <a:lnTo>
                      <a:pt x="16897" y="38192"/>
                    </a:lnTo>
                    <a:cubicBezTo>
                      <a:pt x="16930" y="38224"/>
                      <a:pt x="17028" y="38355"/>
                      <a:pt x="17061" y="38420"/>
                    </a:cubicBezTo>
                    <a:cubicBezTo>
                      <a:pt x="17126" y="38583"/>
                      <a:pt x="17224" y="38714"/>
                      <a:pt x="17256" y="38877"/>
                    </a:cubicBezTo>
                    <a:lnTo>
                      <a:pt x="17028" y="38877"/>
                    </a:lnTo>
                    <a:cubicBezTo>
                      <a:pt x="16963" y="38648"/>
                      <a:pt x="16930" y="38387"/>
                      <a:pt x="16897" y="38192"/>
                    </a:cubicBezTo>
                    <a:close/>
                    <a:moveTo>
                      <a:pt x="52192" y="38942"/>
                    </a:moveTo>
                    <a:lnTo>
                      <a:pt x="52192" y="38942"/>
                    </a:lnTo>
                    <a:cubicBezTo>
                      <a:pt x="52217" y="38991"/>
                      <a:pt x="52232" y="39044"/>
                      <a:pt x="52243" y="39099"/>
                    </a:cubicBezTo>
                    <a:lnTo>
                      <a:pt x="52243" y="39099"/>
                    </a:lnTo>
                    <a:cubicBezTo>
                      <a:pt x="52229" y="39053"/>
                      <a:pt x="52212" y="39002"/>
                      <a:pt x="52192" y="38942"/>
                    </a:cubicBezTo>
                    <a:close/>
                    <a:moveTo>
                      <a:pt x="31642" y="0"/>
                    </a:moveTo>
                    <a:cubicBezTo>
                      <a:pt x="31200" y="0"/>
                      <a:pt x="30744" y="120"/>
                      <a:pt x="30239" y="385"/>
                    </a:cubicBezTo>
                    <a:cubicBezTo>
                      <a:pt x="29163" y="907"/>
                      <a:pt x="28445" y="2016"/>
                      <a:pt x="27466" y="2506"/>
                    </a:cubicBezTo>
                    <a:cubicBezTo>
                      <a:pt x="27187" y="2655"/>
                      <a:pt x="26864" y="2687"/>
                      <a:pt x="26524" y="2687"/>
                    </a:cubicBezTo>
                    <a:cubicBezTo>
                      <a:pt x="26269" y="2687"/>
                      <a:pt x="26003" y="2669"/>
                      <a:pt x="25737" y="2669"/>
                    </a:cubicBezTo>
                    <a:lnTo>
                      <a:pt x="25118" y="2669"/>
                    </a:lnTo>
                    <a:cubicBezTo>
                      <a:pt x="25052" y="2669"/>
                      <a:pt x="24922" y="2701"/>
                      <a:pt x="24857" y="2701"/>
                    </a:cubicBezTo>
                    <a:cubicBezTo>
                      <a:pt x="23258" y="3158"/>
                      <a:pt x="22182" y="4169"/>
                      <a:pt x="21138" y="5311"/>
                    </a:cubicBezTo>
                    <a:cubicBezTo>
                      <a:pt x="20975" y="5474"/>
                      <a:pt x="20844" y="5637"/>
                      <a:pt x="20681" y="5800"/>
                    </a:cubicBezTo>
                    <a:cubicBezTo>
                      <a:pt x="20453" y="6094"/>
                      <a:pt x="20192" y="6257"/>
                      <a:pt x="19996" y="6387"/>
                    </a:cubicBezTo>
                    <a:cubicBezTo>
                      <a:pt x="19638" y="6583"/>
                      <a:pt x="19246" y="6616"/>
                      <a:pt x="18692" y="6746"/>
                    </a:cubicBezTo>
                    <a:cubicBezTo>
                      <a:pt x="17419" y="7040"/>
                      <a:pt x="16212" y="7757"/>
                      <a:pt x="15169" y="8703"/>
                    </a:cubicBezTo>
                    <a:cubicBezTo>
                      <a:pt x="14157" y="9649"/>
                      <a:pt x="13374" y="10824"/>
                      <a:pt x="12950" y="11998"/>
                    </a:cubicBezTo>
                    <a:cubicBezTo>
                      <a:pt x="12363" y="13531"/>
                      <a:pt x="12820" y="15032"/>
                      <a:pt x="12070" y="16500"/>
                    </a:cubicBezTo>
                    <a:cubicBezTo>
                      <a:pt x="11417" y="17804"/>
                      <a:pt x="10993" y="19044"/>
                      <a:pt x="10993" y="20414"/>
                    </a:cubicBezTo>
                    <a:cubicBezTo>
                      <a:pt x="10993" y="21229"/>
                      <a:pt x="11156" y="22045"/>
                      <a:pt x="11515" y="22860"/>
                    </a:cubicBezTo>
                    <a:cubicBezTo>
                      <a:pt x="12037" y="24100"/>
                      <a:pt x="13114" y="24850"/>
                      <a:pt x="13048" y="26220"/>
                    </a:cubicBezTo>
                    <a:cubicBezTo>
                      <a:pt x="13048" y="26644"/>
                      <a:pt x="13016" y="27003"/>
                      <a:pt x="13048" y="27362"/>
                    </a:cubicBezTo>
                    <a:cubicBezTo>
                      <a:pt x="12722" y="27329"/>
                      <a:pt x="12396" y="27297"/>
                      <a:pt x="12135" y="27264"/>
                    </a:cubicBezTo>
                    <a:cubicBezTo>
                      <a:pt x="12042" y="27250"/>
                      <a:pt x="11952" y="27243"/>
                      <a:pt x="11865" y="27243"/>
                    </a:cubicBezTo>
                    <a:cubicBezTo>
                      <a:pt x="10179" y="27243"/>
                      <a:pt x="9615" y="29823"/>
                      <a:pt x="11352" y="30102"/>
                    </a:cubicBezTo>
                    <a:lnTo>
                      <a:pt x="13048" y="30363"/>
                    </a:lnTo>
                    <a:lnTo>
                      <a:pt x="15005" y="34375"/>
                    </a:lnTo>
                    <a:cubicBezTo>
                      <a:pt x="14581" y="35615"/>
                      <a:pt x="14190" y="36887"/>
                      <a:pt x="13962" y="38127"/>
                    </a:cubicBezTo>
                    <a:cubicBezTo>
                      <a:pt x="13864" y="38453"/>
                      <a:pt x="13799" y="38877"/>
                      <a:pt x="13766" y="39236"/>
                    </a:cubicBezTo>
                    <a:cubicBezTo>
                      <a:pt x="12983" y="39497"/>
                      <a:pt x="12200" y="39888"/>
                      <a:pt x="11483" y="40410"/>
                    </a:cubicBezTo>
                    <a:cubicBezTo>
                      <a:pt x="8873" y="42334"/>
                      <a:pt x="7144" y="45140"/>
                      <a:pt x="5839" y="48141"/>
                    </a:cubicBezTo>
                    <a:lnTo>
                      <a:pt x="5807" y="48141"/>
                    </a:lnTo>
                    <a:cubicBezTo>
                      <a:pt x="5648" y="48084"/>
                      <a:pt x="5484" y="48055"/>
                      <a:pt x="5324" y="48055"/>
                    </a:cubicBezTo>
                    <a:cubicBezTo>
                      <a:pt x="5025" y="48055"/>
                      <a:pt x="4736" y="48157"/>
                      <a:pt x="4502" y="48369"/>
                    </a:cubicBezTo>
                    <a:cubicBezTo>
                      <a:pt x="4306" y="48565"/>
                      <a:pt x="4143" y="49348"/>
                      <a:pt x="4208" y="49772"/>
                    </a:cubicBezTo>
                    <a:cubicBezTo>
                      <a:pt x="3425" y="50196"/>
                      <a:pt x="2186" y="50653"/>
                      <a:pt x="1240" y="52218"/>
                    </a:cubicBezTo>
                    <a:cubicBezTo>
                      <a:pt x="555" y="53393"/>
                      <a:pt x="98" y="54828"/>
                      <a:pt x="66" y="56165"/>
                    </a:cubicBezTo>
                    <a:cubicBezTo>
                      <a:pt x="0" y="56850"/>
                      <a:pt x="131" y="57568"/>
                      <a:pt x="555" y="58155"/>
                    </a:cubicBezTo>
                    <a:cubicBezTo>
                      <a:pt x="751" y="58481"/>
                      <a:pt x="1077" y="58808"/>
                      <a:pt x="1436" y="58938"/>
                    </a:cubicBezTo>
                    <a:cubicBezTo>
                      <a:pt x="1574" y="58984"/>
                      <a:pt x="1696" y="59030"/>
                      <a:pt x="1836" y="59030"/>
                    </a:cubicBezTo>
                    <a:cubicBezTo>
                      <a:pt x="1895" y="59030"/>
                      <a:pt x="1956" y="59022"/>
                      <a:pt x="2023" y="59003"/>
                    </a:cubicBezTo>
                    <a:cubicBezTo>
                      <a:pt x="2055" y="59003"/>
                      <a:pt x="2447" y="58971"/>
                      <a:pt x="2447" y="58971"/>
                    </a:cubicBezTo>
                    <a:cubicBezTo>
                      <a:pt x="2447" y="58971"/>
                      <a:pt x="3020" y="59898"/>
                      <a:pt x="3924" y="59898"/>
                    </a:cubicBezTo>
                    <a:cubicBezTo>
                      <a:pt x="4278" y="59898"/>
                      <a:pt x="4682" y="59756"/>
                      <a:pt x="5122" y="59362"/>
                    </a:cubicBezTo>
                    <a:cubicBezTo>
                      <a:pt x="5122" y="59362"/>
                      <a:pt x="5714" y="60200"/>
                      <a:pt x="6448" y="60200"/>
                    </a:cubicBezTo>
                    <a:cubicBezTo>
                      <a:pt x="7025" y="60200"/>
                      <a:pt x="7689" y="59682"/>
                      <a:pt x="8221" y="57829"/>
                    </a:cubicBezTo>
                    <a:cubicBezTo>
                      <a:pt x="8286" y="57601"/>
                      <a:pt x="9427" y="57829"/>
                      <a:pt x="10341" y="57144"/>
                    </a:cubicBezTo>
                    <a:cubicBezTo>
                      <a:pt x="10439" y="57013"/>
                      <a:pt x="11352" y="56296"/>
                      <a:pt x="11483" y="55154"/>
                    </a:cubicBezTo>
                    <a:cubicBezTo>
                      <a:pt x="11646" y="53817"/>
                      <a:pt x="10667" y="52349"/>
                      <a:pt x="9036" y="51696"/>
                    </a:cubicBezTo>
                    <a:cubicBezTo>
                      <a:pt x="9036" y="51696"/>
                      <a:pt x="10830" y="50718"/>
                      <a:pt x="9721" y="49837"/>
                    </a:cubicBezTo>
                    <a:cubicBezTo>
                      <a:pt x="9427" y="49609"/>
                      <a:pt x="8938" y="49348"/>
                      <a:pt x="8449" y="49119"/>
                    </a:cubicBezTo>
                    <a:cubicBezTo>
                      <a:pt x="9427" y="46934"/>
                      <a:pt x="10602" y="44879"/>
                      <a:pt x="12363" y="43280"/>
                    </a:cubicBezTo>
                    <a:cubicBezTo>
                      <a:pt x="12983" y="42693"/>
                      <a:pt x="13635" y="42302"/>
                      <a:pt x="14288" y="42008"/>
                    </a:cubicBezTo>
                    <a:cubicBezTo>
                      <a:pt x="14320" y="42106"/>
                      <a:pt x="14418" y="42139"/>
                      <a:pt x="14451" y="42171"/>
                    </a:cubicBezTo>
                    <a:cubicBezTo>
                      <a:pt x="14756" y="42446"/>
                      <a:pt x="15133" y="42585"/>
                      <a:pt x="15504" y="42585"/>
                    </a:cubicBezTo>
                    <a:cubicBezTo>
                      <a:pt x="15926" y="42585"/>
                      <a:pt x="16341" y="42405"/>
                      <a:pt x="16636" y="42041"/>
                    </a:cubicBezTo>
                    <a:cubicBezTo>
                      <a:pt x="16767" y="41878"/>
                      <a:pt x="16865" y="41715"/>
                      <a:pt x="16930" y="41584"/>
                    </a:cubicBezTo>
                    <a:cubicBezTo>
                      <a:pt x="17517" y="41617"/>
                      <a:pt x="18072" y="41682"/>
                      <a:pt x="18659" y="41813"/>
                    </a:cubicBezTo>
                    <a:cubicBezTo>
                      <a:pt x="18920" y="42628"/>
                      <a:pt x="19344" y="43476"/>
                      <a:pt x="19866" y="44324"/>
                    </a:cubicBezTo>
                    <a:cubicBezTo>
                      <a:pt x="20029" y="44585"/>
                      <a:pt x="20192" y="44814"/>
                      <a:pt x="20355" y="45107"/>
                    </a:cubicBezTo>
                    <a:cubicBezTo>
                      <a:pt x="21921" y="48239"/>
                      <a:pt x="23421" y="51403"/>
                      <a:pt x="24955" y="54534"/>
                    </a:cubicBezTo>
                    <a:cubicBezTo>
                      <a:pt x="24726" y="55219"/>
                      <a:pt x="24530" y="55937"/>
                      <a:pt x="24400" y="56655"/>
                    </a:cubicBezTo>
                    <a:cubicBezTo>
                      <a:pt x="24237" y="57503"/>
                      <a:pt x="23911" y="58775"/>
                      <a:pt x="24726" y="59460"/>
                    </a:cubicBezTo>
                    <a:cubicBezTo>
                      <a:pt x="24945" y="59632"/>
                      <a:pt x="25209" y="59721"/>
                      <a:pt x="25464" y="59721"/>
                    </a:cubicBezTo>
                    <a:cubicBezTo>
                      <a:pt x="25741" y="59721"/>
                      <a:pt x="26007" y="59616"/>
                      <a:pt x="26194" y="59395"/>
                    </a:cubicBezTo>
                    <a:cubicBezTo>
                      <a:pt x="26553" y="58938"/>
                      <a:pt x="26553" y="58253"/>
                      <a:pt x="26520" y="57633"/>
                    </a:cubicBezTo>
                    <a:lnTo>
                      <a:pt x="26520" y="57633"/>
                    </a:lnTo>
                    <a:cubicBezTo>
                      <a:pt x="26912" y="58449"/>
                      <a:pt x="27336" y="59297"/>
                      <a:pt x="27727" y="60112"/>
                    </a:cubicBezTo>
                    <a:cubicBezTo>
                      <a:pt x="27075" y="62494"/>
                      <a:pt x="25770" y="64875"/>
                      <a:pt x="23421" y="65136"/>
                    </a:cubicBezTo>
                    <a:cubicBezTo>
                      <a:pt x="23298" y="65147"/>
                      <a:pt x="23174" y="65152"/>
                      <a:pt x="23051" y="65152"/>
                    </a:cubicBezTo>
                    <a:cubicBezTo>
                      <a:pt x="20612" y="65152"/>
                      <a:pt x="18329" y="63057"/>
                      <a:pt x="16963" y="61287"/>
                    </a:cubicBezTo>
                    <a:cubicBezTo>
                      <a:pt x="16147" y="60275"/>
                      <a:pt x="13994" y="57307"/>
                      <a:pt x="13635" y="56818"/>
                    </a:cubicBezTo>
                    <a:lnTo>
                      <a:pt x="5448" y="66180"/>
                    </a:lnTo>
                    <a:cubicBezTo>
                      <a:pt x="6270" y="66809"/>
                      <a:pt x="7073" y="67064"/>
                      <a:pt x="7823" y="67064"/>
                    </a:cubicBezTo>
                    <a:cubicBezTo>
                      <a:pt x="8471" y="67064"/>
                      <a:pt x="9079" y="66874"/>
                      <a:pt x="9623" y="66571"/>
                    </a:cubicBezTo>
                    <a:lnTo>
                      <a:pt x="9623" y="66571"/>
                    </a:lnTo>
                    <a:cubicBezTo>
                      <a:pt x="9069" y="67974"/>
                      <a:pt x="8612" y="69442"/>
                      <a:pt x="8318" y="70975"/>
                    </a:cubicBezTo>
                    <a:cubicBezTo>
                      <a:pt x="8090" y="72247"/>
                      <a:pt x="7633" y="74139"/>
                      <a:pt x="8775" y="75117"/>
                    </a:cubicBezTo>
                    <a:cubicBezTo>
                      <a:pt x="9080" y="75392"/>
                      <a:pt x="9457" y="75531"/>
                      <a:pt x="9832" y="75531"/>
                    </a:cubicBezTo>
                    <a:cubicBezTo>
                      <a:pt x="10258" y="75531"/>
                      <a:pt x="10681" y="75351"/>
                      <a:pt x="10993" y="74987"/>
                    </a:cubicBezTo>
                    <a:cubicBezTo>
                      <a:pt x="11646" y="74237"/>
                      <a:pt x="11515" y="72997"/>
                      <a:pt x="11385" y="72019"/>
                    </a:cubicBezTo>
                    <a:cubicBezTo>
                      <a:pt x="11189" y="70094"/>
                      <a:pt x="10602" y="68202"/>
                      <a:pt x="9949" y="66343"/>
                    </a:cubicBezTo>
                    <a:cubicBezTo>
                      <a:pt x="11960" y="65066"/>
                      <a:pt x="13221" y="62478"/>
                      <a:pt x="13275" y="62367"/>
                    </a:cubicBezTo>
                    <a:lnTo>
                      <a:pt x="13275" y="62367"/>
                    </a:lnTo>
                    <a:cubicBezTo>
                      <a:pt x="13255" y="62477"/>
                      <a:pt x="14783" y="64197"/>
                      <a:pt x="15169" y="64712"/>
                    </a:cubicBezTo>
                    <a:cubicBezTo>
                      <a:pt x="16408" y="66343"/>
                      <a:pt x="17778" y="67778"/>
                      <a:pt x="19703" y="68593"/>
                    </a:cubicBezTo>
                    <a:cubicBezTo>
                      <a:pt x="20504" y="68947"/>
                      <a:pt x="21380" y="69125"/>
                      <a:pt x="22277" y="69125"/>
                    </a:cubicBezTo>
                    <a:cubicBezTo>
                      <a:pt x="23533" y="69125"/>
                      <a:pt x="24832" y="68776"/>
                      <a:pt x="26031" y="68072"/>
                    </a:cubicBezTo>
                    <a:cubicBezTo>
                      <a:pt x="27499" y="67158"/>
                      <a:pt x="28673" y="65658"/>
                      <a:pt x="29587" y="63864"/>
                    </a:cubicBezTo>
                    <a:cubicBezTo>
                      <a:pt x="31479" y="67778"/>
                      <a:pt x="33403" y="71692"/>
                      <a:pt x="35295" y="75574"/>
                    </a:cubicBezTo>
                    <a:cubicBezTo>
                      <a:pt x="35619" y="76252"/>
                      <a:pt x="36219" y="76581"/>
                      <a:pt x="36817" y="76581"/>
                    </a:cubicBezTo>
                    <a:cubicBezTo>
                      <a:pt x="37485" y="76581"/>
                      <a:pt x="38151" y="76170"/>
                      <a:pt x="38427" y="75378"/>
                    </a:cubicBezTo>
                    <a:lnTo>
                      <a:pt x="41167" y="67941"/>
                    </a:lnTo>
                    <a:lnTo>
                      <a:pt x="41852" y="66114"/>
                    </a:lnTo>
                    <a:lnTo>
                      <a:pt x="43613" y="61287"/>
                    </a:lnTo>
                    <a:cubicBezTo>
                      <a:pt x="43939" y="62102"/>
                      <a:pt x="44135" y="63015"/>
                      <a:pt x="44200" y="63994"/>
                    </a:cubicBezTo>
                    <a:cubicBezTo>
                      <a:pt x="44363" y="65821"/>
                      <a:pt x="43646" y="74335"/>
                      <a:pt x="43222" y="78673"/>
                    </a:cubicBezTo>
                    <a:cubicBezTo>
                      <a:pt x="40351" y="78477"/>
                      <a:pt x="39144" y="77858"/>
                      <a:pt x="35882" y="77760"/>
                    </a:cubicBezTo>
                    <a:cubicBezTo>
                      <a:pt x="33692" y="77733"/>
                      <a:pt x="32057" y="77686"/>
                      <a:pt x="29387" y="77686"/>
                    </a:cubicBezTo>
                    <a:cubicBezTo>
                      <a:pt x="28757" y="77686"/>
                      <a:pt x="28069" y="77688"/>
                      <a:pt x="27303" y="77694"/>
                    </a:cubicBezTo>
                    <a:cubicBezTo>
                      <a:pt x="21529" y="77727"/>
                      <a:pt x="20551" y="78249"/>
                      <a:pt x="13538" y="78314"/>
                    </a:cubicBezTo>
                    <a:cubicBezTo>
                      <a:pt x="11189" y="78314"/>
                      <a:pt x="8873" y="78477"/>
                      <a:pt x="6753" y="78999"/>
                    </a:cubicBezTo>
                    <a:cubicBezTo>
                      <a:pt x="4795" y="79456"/>
                      <a:pt x="3197" y="80141"/>
                      <a:pt x="3719" y="81120"/>
                    </a:cubicBezTo>
                    <a:cubicBezTo>
                      <a:pt x="4070" y="81771"/>
                      <a:pt x="4994" y="81943"/>
                      <a:pt x="6040" y="81943"/>
                    </a:cubicBezTo>
                    <a:cubicBezTo>
                      <a:pt x="7036" y="81943"/>
                      <a:pt x="8143" y="81787"/>
                      <a:pt x="8971" y="81739"/>
                    </a:cubicBezTo>
                    <a:cubicBezTo>
                      <a:pt x="9668" y="81687"/>
                      <a:pt x="10365" y="81616"/>
                      <a:pt x="11062" y="81616"/>
                    </a:cubicBezTo>
                    <a:cubicBezTo>
                      <a:pt x="11670" y="81616"/>
                      <a:pt x="12277" y="81670"/>
                      <a:pt x="12885" y="81837"/>
                    </a:cubicBezTo>
                    <a:cubicBezTo>
                      <a:pt x="13962" y="82131"/>
                      <a:pt x="14745" y="82718"/>
                      <a:pt x="15821" y="82979"/>
                    </a:cubicBezTo>
                    <a:cubicBezTo>
                      <a:pt x="17778" y="83566"/>
                      <a:pt x="20518" y="83696"/>
                      <a:pt x="22736" y="83729"/>
                    </a:cubicBezTo>
                    <a:cubicBezTo>
                      <a:pt x="22809" y="83731"/>
                      <a:pt x="22881" y="83731"/>
                      <a:pt x="22952" y="83731"/>
                    </a:cubicBezTo>
                    <a:cubicBezTo>
                      <a:pt x="24414" y="83731"/>
                      <a:pt x="25570" y="83417"/>
                      <a:pt x="26814" y="83044"/>
                    </a:cubicBezTo>
                    <a:cubicBezTo>
                      <a:pt x="26892" y="83018"/>
                      <a:pt x="26977" y="83006"/>
                      <a:pt x="27066" y="83006"/>
                    </a:cubicBezTo>
                    <a:cubicBezTo>
                      <a:pt x="27757" y="83006"/>
                      <a:pt x="28738" y="83700"/>
                      <a:pt x="29489" y="83729"/>
                    </a:cubicBezTo>
                    <a:cubicBezTo>
                      <a:pt x="29501" y="83730"/>
                      <a:pt x="29514" y="83730"/>
                      <a:pt x="29526" y="83730"/>
                    </a:cubicBezTo>
                    <a:cubicBezTo>
                      <a:pt x="30134" y="83730"/>
                      <a:pt x="31078" y="83030"/>
                      <a:pt x="31645" y="83030"/>
                    </a:cubicBezTo>
                    <a:cubicBezTo>
                      <a:pt x="31690" y="83030"/>
                      <a:pt x="31732" y="83035"/>
                      <a:pt x="31772" y="83044"/>
                    </a:cubicBezTo>
                    <a:cubicBezTo>
                      <a:pt x="35686" y="84055"/>
                      <a:pt x="39960" y="84675"/>
                      <a:pt x="44298" y="84675"/>
                    </a:cubicBezTo>
                    <a:cubicBezTo>
                      <a:pt x="46288" y="84675"/>
                      <a:pt x="48376" y="84545"/>
                      <a:pt x="50235" y="84218"/>
                    </a:cubicBezTo>
                    <a:cubicBezTo>
                      <a:pt x="51996" y="83892"/>
                      <a:pt x="53497" y="83305"/>
                      <a:pt x="55421" y="83240"/>
                    </a:cubicBezTo>
                    <a:cubicBezTo>
                      <a:pt x="55601" y="83235"/>
                      <a:pt x="55781" y="83233"/>
                      <a:pt x="55962" y="83233"/>
                    </a:cubicBezTo>
                    <a:cubicBezTo>
                      <a:pt x="57134" y="83233"/>
                      <a:pt x="58341" y="83318"/>
                      <a:pt x="59499" y="83403"/>
                    </a:cubicBezTo>
                    <a:cubicBezTo>
                      <a:pt x="59698" y="83411"/>
                      <a:pt x="59903" y="83415"/>
                      <a:pt x="60112" y="83415"/>
                    </a:cubicBezTo>
                    <a:cubicBezTo>
                      <a:pt x="61612" y="83415"/>
                      <a:pt x="63300" y="83205"/>
                      <a:pt x="64359" y="82718"/>
                    </a:cubicBezTo>
                    <a:cubicBezTo>
                      <a:pt x="69285" y="80271"/>
                      <a:pt x="61685" y="79064"/>
                      <a:pt x="54769" y="78803"/>
                    </a:cubicBezTo>
                    <a:cubicBezTo>
                      <a:pt x="53361" y="77798"/>
                      <a:pt x="51482" y="77533"/>
                      <a:pt x="49897" y="77533"/>
                    </a:cubicBezTo>
                    <a:cubicBezTo>
                      <a:pt x="48141" y="77533"/>
                      <a:pt x="46745" y="77858"/>
                      <a:pt x="46745" y="77858"/>
                    </a:cubicBezTo>
                    <a:cubicBezTo>
                      <a:pt x="46745" y="77858"/>
                      <a:pt x="47886" y="64940"/>
                      <a:pt x="47234" y="61906"/>
                    </a:cubicBezTo>
                    <a:cubicBezTo>
                      <a:pt x="46810" y="60112"/>
                      <a:pt x="46125" y="58644"/>
                      <a:pt x="45048" y="57437"/>
                    </a:cubicBezTo>
                    <a:lnTo>
                      <a:pt x="48278" y="48695"/>
                    </a:lnTo>
                    <a:cubicBezTo>
                      <a:pt x="49615" y="47749"/>
                      <a:pt x="50920" y="46542"/>
                      <a:pt x="52029" y="45075"/>
                    </a:cubicBezTo>
                    <a:cubicBezTo>
                      <a:pt x="52290" y="44748"/>
                      <a:pt x="52518" y="44390"/>
                      <a:pt x="52714" y="44063"/>
                    </a:cubicBezTo>
                    <a:lnTo>
                      <a:pt x="53105" y="43444"/>
                    </a:lnTo>
                    <a:cubicBezTo>
                      <a:pt x="54593" y="44162"/>
                      <a:pt x="56137" y="44636"/>
                      <a:pt x="57752" y="44636"/>
                    </a:cubicBezTo>
                    <a:cubicBezTo>
                      <a:pt x="58262" y="44636"/>
                      <a:pt x="58779" y="44589"/>
                      <a:pt x="59303" y="44487"/>
                    </a:cubicBezTo>
                    <a:cubicBezTo>
                      <a:pt x="61945" y="43965"/>
                      <a:pt x="63544" y="42204"/>
                      <a:pt x="64588" y="40084"/>
                    </a:cubicBezTo>
                    <a:cubicBezTo>
                      <a:pt x="65168" y="40264"/>
                      <a:pt x="65708" y="40370"/>
                      <a:pt x="66159" y="40370"/>
                    </a:cubicBezTo>
                    <a:cubicBezTo>
                      <a:pt x="67180" y="40370"/>
                      <a:pt x="67748" y="39825"/>
                      <a:pt x="67295" y="38355"/>
                    </a:cubicBezTo>
                    <a:cubicBezTo>
                      <a:pt x="67295" y="38355"/>
                      <a:pt x="67360" y="38290"/>
                      <a:pt x="67523" y="38257"/>
                    </a:cubicBezTo>
                    <a:cubicBezTo>
                      <a:pt x="68031" y="38489"/>
                      <a:pt x="68538" y="38605"/>
                      <a:pt x="68977" y="38605"/>
                    </a:cubicBezTo>
                    <a:cubicBezTo>
                      <a:pt x="69525" y="38605"/>
                      <a:pt x="69966" y="38424"/>
                      <a:pt x="70166" y="38061"/>
                    </a:cubicBezTo>
                    <a:cubicBezTo>
                      <a:pt x="70427" y="37605"/>
                      <a:pt x="70264" y="37050"/>
                      <a:pt x="69807" y="36496"/>
                    </a:cubicBezTo>
                    <a:cubicBezTo>
                      <a:pt x="69839" y="36463"/>
                      <a:pt x="69839" y="36430"/>
                      <a:pt x="69905" y="36398"/>
                    </a:cubicBezTo>
                    <a:cubicBezTo>
                      <a:pt x="70025" y="36414"/>
                      <a:pt x="70144" y="36422"/>
                      <a:pt x="70260" y="36422"/>
                    </a:cubicBezTo>
                    <a:cubicBezTo>
                      <a:pt x="70831" y="36422"/>
                      <a:pt x="71319" y="36223"/>
                      <a:pt x="71536" y="35843"/>
                    </a:cubicBezTo>
                    <a:cubicBezTo>
                      <a:pt x="71699" y="35517"/>
                      <a:pt x="71634" y="35093"/>
                      <a:pt x="71405" y="34669"/>
                    </a:cubicBezTo>
                    <a:cubicBezTo>
                      <a:pt x="71895" y="34604"/>
                      <a:pt x="72351" y="34310"/>
                      <a:pt x="72580" y="33853"/>
                    </a:cubicBezTo>
                    <a:cubicBezTo>
                      <a:pt x="72873" y="33168"/>
                      <a:pt x="72482" y="32451"/>
                      <a:pt x="71666" y="31864"/>
                    </a:cubicBezTo>
                    <a:cubicBezTo>
                      <a:pt x="71992" y="30330"/>
                      <a:pt x="71601" y="28895"/>
                      <a:pt x="70720" y="28145"/>
                    </a:cubicBezTo>
                    <a:lnTo>
                      <a:pt x="71731" y="27460"/>
                    </a:lnTo>
                    <a:lnTo>
                      <a:pt x="70394" y="26579"/>
                    </a:lnTo>
                    <a:lnTo>
                      <a:pt x="70133" y="27917"/>
                    </a:lnTo>
                    <a:cubicBezTo>
                      <a:pt x="69942" y="27882"/>
                      <a:pt x="69737" y="27865"/>
                      <a:pt x="69521" y="27865"/>
                    </a:cubicBezTo>
                    <a:cubicBezTo>
                      <a:pt x="68520" y="27865"/>
                      <a:pt x="67292" y="28236"/>
                      <a:pt x="66219" y="28960"/>
                    </a:cubicBezTo>
                    <a:cubicBezTo>
                      <a:pt x="65729" y="28667"/>
                      <a:pt x="65273" y="28536"/>
                      <a:pt x="65012" y="28471"/>
                    </a:cubicBezTo>
                    <a:cubicBezTo>
                      <a:pt x="64773" y="28439"/>
                      <a:pt x="64547" y="28424"/>
                      <a:pt x="64331" y="28424"/>
                    </a:cubicBezTo>
                    <a:cubicBezTo>
                      <a:pt x="61040" y="28424"/>
                      <a:pt x="60374" y="31943"/>
                      <a:pt x="60282" y="32157"/>
                    </a:cubicBezTo>
                    <a:cubicBezTo>
                      <a:pt x="59858" y="33168"/>
                      <a:pt x="59858" y="34473"/>
                      <a:pt x="60967" y="35941"/>
                    </a:cubicBezTo>
                    <a:cubicBezTo>
                      <a:pt x="60967" y="35941"/>
                      <a:pt x="58488" y="36985"/>
                      <a:pt x="61260" y="38681"/>
                    </a:cubicBezTo>
                    <a:cubicBezTo>
                      <a:pt x="61489" y="38779"/>
                      <a:pt x="61750" y="38942"/>
                      <a:pt x="61978" y="39073"/>
                    </a:cubicBezTo>
                    <a:cubicBezTo>
                      <a:pt x="61163" y="40671"/>
                      <a:pt x="59923" y="41910"/>
                      <a:pt x="57835" y="41943"/>
                    </a:cubicBezTo>
                    <a:cubicBezTo>
                      <a:pt x="56563" y="41943"/>
                      <a:pt x="55291" y="41584"/>
                      <a:pt x="54117" y="40997"/>
                    </a:cubicBezTo>
                    <a:cubicBezTo>
                      <a:pt x="54573" y="39431"/>
                      <a:pt x="54541" y="38029"/>
                      <a:pt x="53986" y="36952"/>
                    </a:cubicBezTo>
                    <a:cubicBezTo>
                      <a:pt x="53986" y="36756"/>
                      <a:pt x="53954" y="36561"/>
                      <a:pt x="53954" y="36332"/>
                    </a:cubicBezTo>
                    <a:cubicBezTo>
                      <a:pt x="53888" y="35647"/>
                      <a:pt x="53758" y="34962"/>
                      <a:pt x="53562" y="34277"/>
                    </a:cubicBezTo>
                    <a:lnTo>
                      <a:pt x="55193" y="29874"/>
                    </a:lnTo>
                    <a:cubicBezTo>
                      <a:pt x="55846" y="29776"/>
                      <a:pt x="56531" y="29743"/>
                      <a:pt x="57183" y="29678"/>
                    </a:cubicBezTo>
                    <a:cubicBezTo>
                      <a:pt x="58982" y="29457"/>
                      <a:pt x="59010" y="26700"/>
                      <a:pt x="57324" y="26700"/>
                    </a:cubicBezTo>
                    <a:cubicBezTo>
                      <a:pt x="57268" y="26700"/>
                      <a:pt x="57210" y="26703"/>
                      <a:pt x="57150" y="26710"/>
                    </a:cubicBezTo>
                    <a:cubicBezTo>
                      <a:pt x="56498" y="26807"/>
                      <a:pt x="55846" y="26905"/>
                      <a:pt x="55193" y="26938"/>
                    </a:cubicBezTo>
                    <a:cubicBezTo>
                      <a:pt x="55193" y="26514"/>
                      <a:pt x="55128" y="26025"/>
                      <a:pt x="55128" y="25535"/>
                    </a:cubicBezTo>
                    <a:lnTo>
                      <a:pt x="55128" y="25307"/>
                    </a:lnTo>
                    <a:cubicBezTo>
                      <a:pt x="55193" y="24394"/>
                      <a:pt x="55682" y="23741"/>
                      <a:pt x="56107" y="23024"/>
                    </a:cubicBezTo>
                    <a:cubicBezTo>
                      <a:pt x="56270" y="22730"/>
                      <a:pt x="56433" y="22436"/>
                      <a:pt x="56563" y="22110"/>
                    </a:cubicBezTo>
                    <a:cubicBezTo>
                      <a:pt x="57477" y="19827"/>
                      <a:pt x="56889" y="17837"/>
                      <a:pt x="55780" y="15749"/>
                    </a:cubicBezTo>
                    <a:cubicBezTo>
                      <a:pt x="55519" y="15227"/>
                      <a:pt x="55389" y="14640"/>
                      <a:pt x="55291" y="14118"/>
                    </a:cubicBezTo>
                    <a:cubicBezTo>
                      <a:pt x="55226" y="13401"/>
                      <a:pt x="55193" y="12618"/>
                      <a:pt x="54965" y="11900"/>
                    </a:cubicBezTo>
                    <a:cubicBezTo>
                      <a:pt x="54932" y="11672"/>
                      <a:pt x="54867" y="11509"/>
                      <a:pt x="54769" y="11313"/>
                    </a:cubicBezTo>
                    <a:cubicBezTo>
                      <a:pt x="54704" y="11117"/>
                      <a:pt x="54606" y="10922"/>
                      <a:pt x="54476" y="10693"/>
                    </a:cubicBezTo>
                    <a:cubicBezTo>
                      <a:pt x="54443" y="10661"/>
                      <a:pt x="54443" y="10628"/>
                      <a:pt x="54410" y="10595"/>
                    </a:cubicBezTo>
                    <a:lnTo>
                      <a:pt x="54051" y="9976"/>
                    </a:lnTo>
                    <a:cubicBezTo>
                      <a:pt x="53921" y="9780"/>
                      <a:pt x="53758" y="9552"/>
                      <a:pt x="53627" y="9388"/>
                    </a:cubicBezTo>
                    <a:cubicBezTo>
                      <a:pt x="53627" y="9356"/>
                      <a:pt x="53595" y="9356"/>
                      <a:pt x="53595" y="9323"/>
                    </a:cubicBezTo>
                    <a:cubicBezTo>
                      <a:pt x="53432" y="9127"/>
                      <a:pt x="53269" y="8899"/>
                      <a:pt x="53105" y="8736"/>
                    </a:cubicBezTo>
                    <a:cubicBezTo>
                      <a:pt x="51964" y="7529"/>
                      <a:pt x="50463" y="6550"/>
                      <a:pt x="48865" y="6257"/>
                    </a:cubicBezTo>
                    <a:cubicBezTo>
                      <a:pt x="47919" y="6094"/>
                      <a:pt x="47560" y="6094"/>
                      <a:pt x="46875" y="5409"/>
                    </a:cubicBezTo>
                    <a:cubicBezTo>
                      <a:pt x="45636" y="4137"/>
                      <a:pt x="44429" y="2864"/>
                      <a:pt x="42569" y="2473"/>
                    </a:cubicBezTo>
                    <a:cubicBezTo>
                      <a:pt x="42369" y="2419"/>
                      <a:pt x="42161" y="2401"/>
                      <a:pt x="41950" y="2401"/>
                    </a:cubicBezTo>
                    <a:cubicBezTo>
                      <a:pt x="41561" y="2401"/>
                      <a:pt x="41162" y="2461"/>
                      <a:pt x="40780" y="2461"/>
                    </a:cubicBezTo>
                    <a:cubicBezTo>
                      <a:pt x="40493" y="2461"/>
                      <a:pt x="40216" y="2427"/>
                      <a:pt x="39960" y="2310"/>
                    </a:cubicBezTo>
                    <a:cubicBezTo>
                      <a:pt x="38948" y="1853"/>
                      <a:pt x="38166" y="777"/>
                      <a:pt x="37122" y="255"/>
                    </a:cubicBezTo>
                    <a:cubicBezTo>
                      <a:pt x="36823" y="113"/>
                      <a:pt x="36477" y="58"/>
                      <a:pt x="36120" y="58"/>
                    </a:cubicBezTo>
                    <a:cubicBezTo>
                      <a:pt x="34918" y="58"/>
                      <a:pt x="33599" y="679"/>
                      <a:pt x="33599" y="679"/>
                    </a:cubicBezTo>
                    <a:cubicBezTo>
                      <a:pt x="32903" y="254"/>
                      <a:pt x="32287" y="0"/>
                      <a:pt x="3164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1233;p40">
                <a:extLst>
                  <a:ext uri="{FF2B5EF4-FFF2-40B4-BE49-F238E27FC236}">
                    <a16:creationId xmlns:a16="http://schemas.microsoft.com/office/drawing/2014/main" id="{9D3296D8-313D-83E1-BA9B-12ABC3C2EE4B}"/>
                  </a:ext>
                </a:extLst>
              </p:cNvPr>
              <p:cNvSpPr/>
              <p:nvPr/>
            </p:nvSpPr>
            <p:spPr>
              <a:xfrm>
                <a:off x="3346727" y="1699800"/>
                <a:ext cx="99500" cy="237600"/>
              </a:xfrm>
              <a:custGeom>
                <a:avLst/>
                <a:gdLst/>
                <a:ahLst/>
                <a:cxnLst/>
                <a:rect l="l" t="t" r="r" b="b"/>
                <a:pathLst>
                  <a:path w="3980" h="9504" extrusionOk="0">
                    <a:moveTo>
                      <a:pt x="2186" y="0"/>
                    </a:moveTo>
                    <a:cubicBezTo>
                      <a:pt x="1533" y="1566"/>
                      <a:pt x="1011" y="3229"/>
                      <a:pt x="685" y="4958"/>
                    </a:cubicBezTo>
                    <a:cubicBezTo>
                      <a:pt x="457" y="6198"/>
                      <a:pt x="0" y="8122"/>
                      <a:pt x="1142" y="9101"/>
                    </a:cubicBezTo>
                    <a:cubicBezTo>
                      <a:pt x="1442" y="9371"/>
                      <a:pt x="1812" y="9504"/>
                      <a:pt x="2178" y="9504"/>
                    </a:cubicBezTo>
                    <a:cubicBezTo>
                      <a:pt x="2606" y="9504"/>
                      <a:pt x="3028" y="9322"/>
                      <a:pt x="3327" y="8971"/>
                    </a:cubicBezTo>
                    <a:cubicBezTo>
                      <a:pt x="3980" y="8188"/>
                      <a:pt x="3882" y="6981"/>
                      <a:pt x="3751" y="6002"/>
                    </a:cubicBezTo>
                    <a:cubicBezTo>
                      <a:pt x="3556" y="4045"/>
                      <a:pt x="2969" y="2088"/>
                      <a:pt x="2284" y="261"/>
                    </a:cubicBezTo>
                    <a:cubicBezTo>
                      <a:pt x="2251" y="163"/>
                      <a:pt x="2186" y="98"/>
                      <a:pt x="218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1234;p40">
                <a:extLst>
                  <a:ext uri="{FF2B5EF4-FFF2-40B4-BE49-F238E27FC236}">
                    <a16:creationId xmlns:a16="http://schemas.microsoft.com/office/drawing/2014/main" id="{9153DB27-CB02-44AA-4BDD-E9667CBBB979}"/>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7" name="Google Shape;1235;p40">
              <a:extLst>
                <a:ext uri="{FF2B5EF4-FFF2-40B4-BE49-F238E27FC236}">
                  <a16:creationId xmlns:a16="http://schemas.microsoft.com/office/drawing/2014/main" id="{6D8788C1-B589-4E3F-B5A7-DDBA7AFC043A}"/>
                </a:ext>
              </a:extLst>
            </p:cNvPr>
            <p:cNvGrpSpPr/>
            <p:nvPr/>
          </p:nvGrpSpPr>
          <p:grpSpPr>
            <a:xfrm>
              <a:off x="4612151" y="743097"/>
              <a:ext cx="1596423" cy="1856109"/>
              <a:chOff x="1672575" y="570125"/>
              <a:chExt cx="1824275" cy="2121025"/>
            </a:xfrm>
          </p:grpSpPr>
          <p:sp>
            <p:nvSpPr>
              <p:cNvPr id="288" name="Google Shape;1236;p40">
                <a:extLst>
                  <a:ext uri="{FF2B5EF4-FFF2-40B4-BE49-F238E27FC236}">
                    <a16:creationId xmlns:a16="http://schemas.microsoft.com/office/drawing/2014/main" id="{EB585854-07F6-A806-3DF5-2C65F4A79FE3}"/>
                  </a:ext>
                </a:extLst>
              </p:cNvPr>
              <p:cNvSpPr/>
              <p:nvPr/>
            </p:nvSpPr>
            <p:spPr>
              <a:xfrm>
                <a:off x="1752500" y="2518075"/>
                <a:ext cx="1674075" cy="173075"/>
              </a:xfrm>
              <a:custGeom>
                <a:avLst/>
                <a:gdLst/>
                <a:ahLst/>
                <a:cxnLst/>
                <a:rect l="l" t="t" r="r" b="b"/>
                <a:pathLst>
                  <a:path w="66963" h="6923" extrusionOk="0">
                    <a:moveTo>
                      <a:pt x="25702" y="1"/>
                    </a:moveTo>
                    <a:cubicBezTo>
                      <a:pt x="25217" y="1"/>
                      <a:pt x="24699" y="3"/>
                      <a:pt x="24139" y="7"/>
                    </a:cubicBezTo>
                    <a:cubicBezTo>
                      <a:pt x="18398" y="7"/>
                      <a:pt x="17354" y="496"/>
                      <a:pt x="10341" y="562"/>
                    </a:cubicBezTo>
                    <a:cubicBezTo>
                      <a:pt x="7992" y="562"/>
                      <a:pt x="5676" y="725"/>
                      <a:pt x="3556" y="1247"/>
                    </a:cubicBezTo>
                    <a:cubicBezTo>
                      <a:pt x="1598" y="1703"/>
                      <a:pt x="0" y="2388"/>
                      <a:pt x="522" y="3367"/>
                    </a:cubicBezTo>
                    <a:cubicBezTo>
                      <a:pt x="873" y="4002"/>
                      <a:pt x="1797" y="4175"/>
                      <a:pt x="2843" y="4175"/>
                    </a:cubicBezTo>
                    <a:cubicBezTo>
                      <a:pt x="3839" y="4175"/>
                      <a:pt x="4946" y="4018"/>
                      <a:pt x="5774" y="3954"/>
                    </a:cubicBezTo>
                    <a:cubicBezTo>
                      <a:pt x="6451" y="3920"/>
                      <a:pt x="7127" y="3860"/>
                      <a:pt x="7804" y="3860"/>
                    </a:cubicBezTo>
                    <a:cubicBezTo>
                      <a:pt x="8432" y="3860"/>
                      <a:pt x="9060" y="3912"/>
                      <a:pt x="9688" y="4085"/>
                    </a:cubicBezTo>
                    <a:cubicBezTo>
                      <a:pt x="10765" y="4378"/>
                      <a:pt x="11548" y="4965"/>
                      <a:pt x="12624" y="5226"/>
                    </a:cubicBezTo>
                    <a:cubicBezTo>
                      <a:pt x="14581" y="5813"/>
                      <a:pt x="17321" y="5944"/>
                      <a:pt x="19539" y="5977"/>
                    </a:cubicBezTo>
                    <a:cubicBezTo>
                      <a:pt x="19612" y="5978"/>
                      <a:pt x="19684" y="5979"/>
                      <a:pt x="19755" y="5979"/>
                    </a:cubicBezTo>
                    <a:cubicBezTo>
                      <a:pt x="21217" y="5979"/>
                      <a:pt x="22373" y="5665"/>
                      <a:pt x="23617" y="5292"/>
                    </a:cubicBezTo>
                    <a:cubicBezTo>
                      <a:pt x="23695" y="5265"/>
                      <a:pt x="23780" y="5254"/>
                      <a:pt x="23869" y="5254"/>
                    </a:cubicBezTo>
                    <a:cubicBezTo>
                      <a:pt x="24560" y="5254"/>
                      <a:pt x="25541" y="5948"/>
                      <a:pt x="26292" y="5977"/>
                    </a:cubicBezTo>
                    <a:cubicBezTo>
                      <a:pt x="26304" y="5977"/>
                      <a:pt x="26317" y="5977"/>
                      <a:pt x="26329" y="5977"/>
                    </a:cubicBezTo>
                    <a:cubicBezTo>
                      <a:pt x="26937" y="5977"/>
                      <a:pt x="27881" y="5278"/>
                      <a:pt x="28448" y="5278"/>
                    </a:cubicBezTo>
                    <a:cubicBezTo>
                      <a:pt x="28493" y="5278"/>
                      <a:pt x="28535" y="5282"/>
                      <a:pt x="28575" y="5292"/>
                    </a:cubicBezTo>
                    <a:cubicBezTo>
                      <a:pt x="32489" y="6303"/>
                      <a:pt x="36763" y="6923"/>
                      <a:pt x="41101" y="6923"/>
                    </a:cubicBezTo>
                    <a:cubicBezTo>
                      <a:pt x="43091" y="6923"/>
                      <a:pt x="45179" y="6792"/>
                      <a:pt x="47038" y="6466"/>
                    </a:cubicBezTo>
                    <a:cubicBezTo>
                      <a:pt x="48799" y="6140"/>
                      <a:pt x="50300" y="5553"/>
                      <a:pt x="52224" y="5487"/>
                    </a:cubicBezTo>
                    <a:cubicBezTo>
                      <a:pt x="52404" y="5483"/>
                      <a:pt x="52584" y="5481"/>
                      <a:pt x="52765" y="5481"/>
                    </a:cubicBezTo>
                    <a:cubicBezTo>
                      <a:pt x="53937" y="5481"/>
                      <a:pt x="55144" y="5566"/>
                      <a:pt x="56302" y="5650"/>
                    </a:cubicBezTo>
                    <a:cubicBezTo>
                      <a:pt x="56501" y="5658"/>
                      <a:pt x="56706" y="5662"/>
                      <a:pt x="56915" y="5662"/>
                    </a:cubicBezTo>
                    <a:cubicBezTo>
                      <a:pt x="58415" y="5662"/>
                      <a:pt x="60103" y="5452"/>
                      <a:pt x="61162" y="4965"/>
                    </a:cubicBezTo>
                    <a:cubicBezTo>
                      <a:pt x="66963" y="2050"/>
                      <a:pt x="55346" y="962"/>
                      <a:pt x="47972" y="962"/>
                    </a:cubicBezTo>
                    <a:cubicBezTo>
                      <a:pt x="47343" y="962"/>
                      <a:pt x="46744" y="970"/>
                      <a:pt x="46190" y="986"/>
                    </a:cubicBezTo>
                    <a:cubicBezTo>
                      <a:pt x="44428" y="1051"/>
                      <a:pt x="44037" y="1084"/>
                      <a:pt x="41949" y="1084"/>
                    </a:cubicBezTo>
                    <a:cubicBezTo>
                      <a:pt x="37513" y="1051"/>
                      <a:pt x="36600" y="170"/>
                      <a:pt x="32718" y="105"/>
                    </a:cubicBezTo>
                    <a:cubicBezTo>
                      <a:pt x="30388" y="77"/>
                      <a:pt x="28687" y="1"/>
                      <a:pt x="2570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1237;p40">
                <a:extLst>
                  <a:ext uri="{FF2B5EF4-FFF2-40B4-BE49-F238E27FC236}">
                    <a16:creationId xmlns:a16="http://schemas.microsoft.com/office/drawing/2014/main" id="{55834C88-FFC7-E0B2-D380-E4081638E82D}"/>
                  </a:ext>
                </a:extLst>
              </p:cNvPr>
              <p:cNvSpPr/>
              <p:nvPr/>
            </p:nvSpPr>
            <p:spPr>
              <a:xfrm>
                <a:off x="1785100" y="2569200"/>
                <a:ext cx="48150" cy="41425"/>
              </a:xfrm>
              <a:custGeom>
                <a:avLst/>
                <a:gdLst/>
                <a:ahLst/>
                <a:cxnLst/>
                <a:rect l="l" t="t" r="r" b="b"/>
                <a:pathLst>
                  <a:path w="1926" h="1657" extrusionOk="0">
                    <a:moveTo>
                      <a:pt x="914" y="1"/>
                    </a:moveTo>
                    <a:cubicBezTo>
                      <a:pt x="816" y="1"/>
                      <a:pt x="719" y="17"/>
                      <a:pt x="653" y="50"/>
                    </a:cubicBezTo>
                    <a:cubicBezTo>
                      <a:pt x="197" y="311"/>
                      <a:pt x="1" y="637"/>
                      <a:pt x="131" y="963"/>
                    </a:cubicBezTo>
                    <a:cubicBezTo>
                      <a:pt x="229" y="1289"/>
                      <a:pt x="719" y="1550"/>
                      <a:pt x="1371" y="1648"/>
                    </a:cubicBezTo>
                    <a:cubicBezTo>
                      <a:pt x="1411" y="1654"/>
                      <a:pt x="1451" y="1657"/>
                      <a:pt x="1489" y="1657"/>
                    </a:cubicBezTo>
                    <a:cubicBezTo>
                      <a:pt x="1664" y="1657"/>
                      <a:pt x="1807" y="1598"/>
                      <a:pt x="1860" y="1518"/>
                    </a:cubicBezTo>
                    <a:cubicBezTo>
                      <a:pt x="1925" y="1355"/>
                      <a:pt x="1828" y="1224"/>
                      <a:pt x="1632" y="1224"/>
                    </a:cubicBezTo>
                    <a:lnTo>
                      <a:pt x="1371" y="1224"/>
                    </a:lnTo>
                    <a:cubicBezTo>
                      <a:pt x="1338" y="1224"/>
                      <a:pt x="1338" y="1224"/>
                      <a:pt x="1306" y="1192"/>
                    </a:cubicBezTo>
                    <a:cubicBezTo>
                      <a:pt x="1240" y="1192"/>
                      <a:pt x="1240" y="1192"/>
                      <a:pt x="1208" y="1159"/>
                    </a:cubicBezTo>
                    <a:cubicBezTo>
                      <a:pt x="1175" y="1159"/>
                      <a:pt x="1143" y="1126"/>
                      <a:pt x="1077" y="1126"/>
                    </a:cubicBezTo>
                    <a:lnTo>
                      <a:pt x="1045" y="1126"/>
                    </a:lnTo>
                    <a:cubicBezTo>
                      <a:pt x="1045" y="1126"/>
                      <a:pt x="1012" y="1126"/>
                      <a:pt x="1012" y="1061"/>
                    </a:cubicBezTo>
                    <a:lnTo>
                      <a:pt x="914" y="996"/>
                    </a:lnTo>
                    <a:cubicBezTo>
                      <a:pt x="914" y="996"/>
                      <a:pt x="914" y="963"/>
                      <a:pt x="882" y="963"/>
                    </a:cubicBezTo>
                    <a:cubicBezTo>
                      <a:pt x="882" y="898"/>
                      <a:pt x="849" y="898"/>
                      <a:pt x="849" y="865"/>
                    </a:cubicBezTo>
                    <a:lnTo>
                      <a:pt x="849" y="833"/>
                    </a:lnTo>
                    <a:lnTo>
                      <a:pt x="849" y="800"/>
                    </a:lnTo>
                    <a:lnTo>
                      <a:pt x="849" y="702"/>
                    </a:lnTo>
                    <a:lnTo>
                      <a:pt x="849" y="670"/>
                    </a:lnTo>
                    <a:cubicBezTo>
                      <a:pt x="849" y="637"/>
                      <a:pt x="882" y="637"/>
                      <a:pt x="882" y="572"/>
                    </a:cubicBezTo>
                    <a:cubicBezTo>
                      <a:pt x="882" y="539"/>
                      <a:pt x="914" y="539"/>
                      <a:pt x="914" y="506"/>
                    </a:cubicBezTo>
                    <a:lnTo>
                      <a:pt x="979" y="474"/>
                    </a:lnTo>
                    <a:lnTo>
                      <a:pt x="1045" y="376"/>
                    </a:lnTo>
                    <a:lnTo>
                      <a:pt x="1077" y="376"/>
                    </a:lnTo>
                    <a:cubicBezTo>
                      <a:pt x="1143" y="376"/>
                      <a:pt x="1143" y="343"/>
                      <a:pt x="1175" y="343"/>
                    </a:cubicBezTo>
                    <a:cubicBezTo>
                      <a:pt x="1306" y="246"/>
                      <a:pt x="1338" y="148"/>
                      <a:pt x="1175" y="50"/>
                    </a:cubicBezTo>
                    <a:cubicBezTo>
                      <a:pt x="1110" y="17"/>
                      <a:pt x="1012" y="1"/>
                      <a:pt x="9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1238;p40">
                <a:extLst>
                  <a:ext uri="{FF2B5EF4-FFF2-40B4-BE49-F238E27FC236}">
                    <a16:creationId xmlns:a16="http://schemas.microsoft.com/office/drawing/2014/main" id="{AA138AA8-C23B-B807-CE3B-E57B37CB0917}"/>
                  </a:ext>
                </a:extLst>
              </p:cNvPr>
              <p:cNvSpPr/>
              <p:nvPr/>
            </p:nvSpPr>
            <p:spPr>
              <a:xfrm>
                <a:off x="3235550" y="2587250"/>
                <a:ext cx="51725" cy="51700"/>
              </a:xfrm>
              <a:custGeom>
                <a:avLst/>
                <a:gdLst/>
                <a:ahLst/>
                <a:cxnLst/>
                <a:rect l="l" t="t" r="r" b="b"/>
                <a:pathLst>
                  <a:path w="2069" h="2068" extrusionOk="0">
                    <a:moveTo>
                      <a:pt x="1171" y="1"/>
                    </a:moveTo>
                    <a:cubicBezTo>
                      <a:pt x="1123" y="1"/>
                      <a:pt x="1074" y="5"/>
                      <a:pt x="1025" y="13"/>
                    </a:cubicBezTo>
                    <a:cubicBezTo>
                      <a:pt x="862" y="78"/>
                      <a:pt x="764" y="176"/>
                      <a:pt x="862" y="274"/>
                    </a:cubicBezTo>
                    <a:cubicBezTo>
                      <a:pt x="1188" y="502"/>
                      <a:pt x="1318" y="796"/>
                      <a:pt x="1188" y="1057"/>
                    </a:cubicBezTo>
                    <a:cubicBezTo>
                      <a:pt x="1057" y="1318"/>
                      <a:pt x="731" y="1579"/>
                      <a:pt x="275" y="1742"/>
                    </a:cubicBezTo>
                    <a:cubicBezTo>
                      <a:pt x="0" y="1866"/>
                      <a:pt x="241" y="2068"/>
                      <a:pt x="545" y="2068"/>
                    </a:cubicBezTo>
                    <a:cubicBezTo>
                      <a:pt x="638" y="2068"/>
                      <a:pt x="737" y="2049"/>
                      <a:pt x="829" y="2003"/>
                    </a:cubicBezTo>
                    <a:cubicBezTo>
                      <a:pt x="1351" y="1774"/>
                      <a:pt x="1808" y="1481"/>
                      <a:pt x="1906" y="1122"/>
                    </a:cubicBezTo>
                    <a:cubicBezTo>
                      <a:pt x="2069" y="796"/>
                      <a:pt x="1971" y="437"/>
                      <a:pt x="1547" y="111"/>
                    </a:cubicBezTo>
                    <a:cubicBezTo>
                      <a:pt x="1449" y="37"/>
                      <a:pt x="1314" y="1"/>
                      <a:pt x="11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1239;p40">
                <a:extLst>
                  <a:ext uri="{FF2B5EF4-FFF2-40B4-BE49-F238E27FC236}">
                    <a16:creationId xmlns:a16="http://schemas.microsoft.com/office/drawing/2014/main" id="{72534C01-C308-3A43-9D69-31EEB35C051D}"/>
                  </a:ext>
                </a:extLst>
              </p:cNvPr>
              <p:cNvSpPr/>
              <p:nvPr/>
            </p:nvSpPr>
            <p:spPr>
              <a:xfrm>
                <a:off x="2743025" y="2655850"/>
                <a:ext cx="195975" cy="22950"/>
              </a:xfrm>
              <a:custGeom>
                <a:avLst/>
                <a:gdLst/>
                <a:ahLst/>
                <a:cxnLst/>
                <a:rect l="l" t="t" r="r" b="b"/>
                <a:pathLst>
                  <a:path w="7839" h="918" extrusionOk="0">
                    <a:moveTo>
                      <a:pt x="7179" y="0"/>
                    </a:moveTo>
                    <a:cubicBezTo>
                      <a:pt x="7140" y="0"/>
                      <a:pt x="7099" y="3"/>
                      <a:pt x="7058" y="9"/>
                    </a:cubicBezTo>
                    <a:cubicBezTo>
                      <a:pt x="5528" y="285"/>
                      <a:pt x="3843" y="541"/>
                      <a:pt x="2168" y="541"/>
                    </a:cubicBezTo>
                    <a:cubicBezTo>
                      <a:pt x="1664" y="541"/>
                      <a:pt x="1162" y="518"/>
                      <a:pt x="665" y="466"/>
                    </a:cubicBezTo>
                    <a:cubicBezTo>
                      <a:pt x="643" y="464"/>
                      <a:pt x="623" y="463"/>
                      <a:pt x="603" y="463"/>
                    </a:cubicBezTo>
                    <a:cubicBezTo>
                      <a:pt x="160" y="463"/>
                      <a:pt x="1" y="793"/>
                      <a:pt x="469" y="824"/>
                    </a:cubicBezTo>
                    <a:cubicBezTo>
                      <a:pt x="1059" y="889"/>
                      <a:pt x="1649" y="918"/>
                      <a:pt x="2237" y="918"/>
                    </a:cubicBezTo>
                    <a:cubicBezTo>
                      <a:pt x="4022" y="918"/>
                      <a:pt x="5789" y="654"/>
                      <a:pt x="7482" y="335"/>
                    </a:cubicBezTo>
                    <a:cubicBezTo>
                      <a:pt x="7838" y="276"/>
                      <a:pt x="7573" y="0"/>
                      <a:pt x="717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1240;p40">
                <a:extLst>
                  <a:ext uri="{FF2B5EF4-FFF2-40B4-BE49-F238E27FC236}">
                    <a16:creationId xmlns:a16="http://schemas.microsoft.com/office/drawing/2014/main" id="{A6692CE2-3718-CBA4-9446-43D01DCBA3A5}"/>
                  </a:ext>
                </a:extLst>
              </p:cNvPr>
              <p:cNvSpPr/>
              <p:nvPr/>
            </p:nvSpPr>
            <p:spPr>
              <a:xfrm>
                <a:off x="2814375" y="1385400"/>
                <a:ext cx="521975" cy="303375"/>
              </a:xfrm>
              <a:custGeom>
                <a:avLst/>
                <a:gdLst/>
                <a:ahLst/>
                <a:cxnLst/>
                <a:rect l="l" t="t" r="r" b="b"/>
                <a:pathLst>
                  <a:path w="20879" h="12135" extrusionOk="0">
                    <a:moveTo>
                      <a:pt x="19195" y="1"/>
                    </a:moveTo>
                    <a:cubicBezTo>
                      <a:pt x="18642" y="1"/>
                      <a:pt x="18108" y="308"/>
                      <a:pt x="17937" y="1016"/>
                    </a:cubicBezTo>
                    <a:cubicBezTo>
                      <a:pt x="17219" y="4278"/>
                      <a:pt x="16437" y="9269"/>
                      <a:pt x="12163" y="9334"/>
                    </a:cubicBezTo>
                    <a:cubicBezTo>
                      <a:pt x="12144" y="9335"/>
                      <a:pt x="12124" y="9335"/>
                      <a:pt x="12104" y="9335"/>
                    </a:cubicBezTo>
                    <a:cubicBezTo>
                      <a:pt x="8604" y="9335"/>
                      <a:pt x="5331" y="6453"/>
                      <a:pt x="2606" y="4507"/>
                    </a:cubicBezTo>
                    <a:cubicBezTo>
                      <a:pt x="2356" y="4329"/>
                      <a:pt x="2110" y="4253"/>
                      <a:pt x="1879" y="4253"/>
                    </a:cubicBezTo>
                    <a:cubicBezTo>
                      <a:pt x="751" y="4253"/>
                      <a:pt x="1" y="6081"/>
                      <a:pt x="1138" y="6921"/>
                    </a:cubicBezTo>
                    <a:cubicBezTo>
                      <a:pt x="4260" y="9117"/>
                      <a:pt x="7971" y="12134"/>
                      <a:pt x="11976" y="12134"/>
                    </a:cubicBezTo>
                    <a:cubicBezTo>
                      <a:pt x="12491" y="12134"/>
                      <a:pt x="13010" y="12084"/>
                      <a:pt x="13533" y="11977"/>
                    </a:cubicBezTo>
                    <a:cubicBezTo>
                      <a:pt x="18426" y="10998"/>
                      <a:pt x="19699" y="5909"/>
                      <a:pt x="20645" y="1734"/>
                    </a:cubicBezTo>
                    <a:cubicBezTo>
                      <a:pt x="20879" y="681"/>
                      <a:pt x="20016" y="1"/>
                      <a:pt x="191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1241;p40">
                <a:extLst>
                  <a:ext uri="{FF2B5EF4-FFF2-40B4-BE49-F238E27FC236}">
                    <a16:creationId xmlns:a16="http://schemas.microsoft.com/office/drawing/2014/main" id="{FD62A99A-B136-96EF-0C1F-5E6A56BB3569}"/>
                  </a:ext>
                </a:extLst>
              </p:cNvPr>
              <p:cNvSpPr/>
              <p:nvPr/>
            </p:nvSpPr>
            <p:spPr>
              <a:xfrm>
                <a:off x="1767575" y="1542725"/>
                <a:ext cx="577750" cy="382200"/>
              </a:xfrm>
              <a:custGeom>
                <a:avLst/>
                <a:gdLst/>
                <a:ahLst/>
                <a:cxnLst/>
                <a:rect l="l" t="t" r="r" b="b"/>
                <a:pathLst>
                  <a:path w="23110" h="15288" extrusionOk="0">
                    <a:moveTo>
                      <a:pt x="12627" y="1"/>
                    </a:moveTo>
                    <a:cubicBezTo>
                      <a:pt x="10945" y="1"/>
                      <a:pt x="9284" y="450"/>
                      <a:pt x="7715" y="1606"/>
                    </a:cubicBezTo>
                    <a:cubicBezTo>
                      <a:pt x="3833" y="4444"/>
                      <a:pt x="1974" y="9272"/>
                      <a:pt x="376" y="13578"/>
                    </a:cubicBezTo>
                    <a:cubicBezTo>
                      <a:pt x="1" y="14624"/>
                      <a:pt x="844" y="15288"/>
                      <a:pt x="1713" y="15288"/>
                    </a:cubicBezTo>
                    <a:cubicBezTo>
                      <a:pt x="2280" y="15288"/>
                      <a:pt x="2858" y="15005"/>
                      <a:pt x="3116" y="14361"/>
                    </a:cubicBezTo>
                    <a:cubicBezTo>
                      <a:pt x="4355" y="10903"/>
                      <a:pt x="5791" y="7119"/>
                      <a:pt x="8563" y="4542"/>
                    </a:cubicBezTo>
                    <a:cubicBezTo>
                      <a:pt x="9893" y="3285"/>
                      <a:pt x="11338" y="2812"/>
                      <a:pt x="12821" y="2812"/>
                    </a:cubicBezTo>
                    <a:cubicBezTo>
                      <a:pt x="15340" y="2812"/>
                      <a:pt x="17965" y="4178"/>
                      <a:pt x="20306" y="5390"/>
                    </a:cubicBezTo>
                    <a:cubicBezTo>
                      <a:pt x="20542" y="5512"/>
                      <a:pt x="20772" y="5566"/>
                      <a:pt x="20990" y="5566"/>
                    </a:cubicBezTo>
                    <a:cubicBezTo>
                      <a:pt x="22280" y="5566"/>
                      <a:pt x="23109" y="3674"/>
                      <a:pt x="21742" y="2976"/>
                    </a:cubicBezTo>
                    <a:cubicBezTo>
                      <a:pt x="18926" y="1537"/>
                      <a:pt x="15739" y="1"/>
                      <a:pt x="126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1242;p40">
                <a:extLst>
                  <a:ext uri="{FF2B5EF4-FFF2-40B4-BE49-F238E27FC236}">
                    <a16:creationId xmlns:a16="http://schemas.microsoft.com/office/drawing/2014/main" id="{E3D9894C-912F-B71B-E4D2-CB34146A0C67}"/>
                  </a:ext>
                </a:extLst>
              </p:cNvPr>
              <p:cNvSpPr/>
              <p:nvPr/>
            </p:nvSpPr>
            <p:spPr>
              <a:xfrm>
                <a:off x="1672575" y="1773350"/>
                <a:ext cx="291150" cy="303625"/>
              </a:xfrm>
              <a:custGeom>
                <a:avLst/>
                <a:gdLst/>
                <a:ahLst/>
                <a:cxnLst/>
                <a:rect l="l" t="t" r="r" b="b"/>
                <a:pathLst>
                  <a:path w="11646" h="12145" extrusionOk="0">
                    <a:moveTo>
                      <a:pt x="5356" y="1"/>
                    </a:moveTo>
                    <a:cubicBezTo>
                      <a:pt x="5045" y="1"/>
                      <a:pt x="4744" y="110"/>
                      <a:pt x="4502" y="308"/>
                    </a:cubicBezTo>
                    <a:cubicBezTo>
                      <a:pt x="4306" y="536"/>
                      <a:pt x="4143" y="1286"/>
                      <a:pt x="4208" y="1710"/>
                    </a:cubicBezTo>
                    <a:cubicBezTo>
                      <a:pt x="3425" y="2167"/>
                      <a:pt x="2186" y="2591"/>
                      <a:pt x="1240" y="4157"/>
                    </a:cubicBezTo>
                    <a:cubicBezTo>
                      <a:pt x="555" y="5331"/>
                      <a:pt x="98" y="6767"/>
                      <a:pt x="66" y="8104"/>
                    </a:cubicBezTo>
                    <a:cubicBezTo>
                      <a:pt x="0" y="8789"/>
                      <a:pt x="131" y="9507"/>
                      <a:pt x="555" y="10094"/>
                    </a:cubicBezTo>
                    <a:cubicBezTo>
                      <a:pt x="751" y="10453"/>
                      <a:pt x="1077" y="10746"/>
                      <a:pt x="1436" y="10877"/>
                    </a:cubicBezTo>
                    <a:cubicBezTo>
                      <a:pt x="1582" y="10950"/>
                      <a:pt x="1711" y="10987"/>
                      <a:pt x="1862" y="10987"/>
                    </a:cubicBezTo>
                    <a:cubicBezTo>
                      <a:pt x="1913" y="10987"/>
                      <a:pt x="1966" y="10983"/>
                      <a:pt x="2023" y="10974"/>
                    </a:cubicBezTo>
                    <a:cubicBezTo>
                      <a:pt x="2055" y="10974"/>
                      <a:pt x="2447" y="10909"/>
                      <a:pt x="2447" y="10909"/>
                    </a:cubicBezTo>
                    <a:cubicBezTo>
                      <a:pt x="2447" y="10909"/>
                      <a:pt x="3019" y="11851"/>
                      <a:pt x="3920" y="11851"/>
                    </a:cubicBezTo>
                    <a:cubicBezTo>
                      <a:pt x="4275" y="11851"/>
                      <a:pt x="4680" y="11705"/>
                      <a:pt x="5122" y="11301"/>
                    </a:cubicBezTo>
                    <a:cubicBezTo>
                      <a:pt x="5122" y="11301"/>
                      <a:pt x="5718" y="12144"/>
                      <a:pt x="6456" y="12144"/>
                    </a:cubicBezTo>
                    <a:cubicBezTo>
                      <a:pt x="7031" y="12144"/>
                      <a:pt x="7691" y="11630"/>
                      <a:pt x="8221" y="9800"/>
                    </a:cubicBezTo>
                    <a:cubicBezTo>
                      <a:pt x="8286" y="9539"/>
                      <a:pt x="9427" y="9800"/>
                      <a:pt x="10341" y="9083"/>
                    </a:cubicBezTo>
                    <a:cubicBezTo>
                      <a:pt x="10439" y="8985"/>
                      <a:pt x="11352" y="8234"/>
                      <a:pt x="11483" y="7093"/>
                    </a:cubicBezTo>
                    <a:cubicBezTo>
                      <a:pt x="11646" y="5788"/>
                      <a:pt x="10667" y="4353"/>
                      <a:pt x="9036" y="3700"/>
                    </a:cubicBezTo>
                    <a:cubicBezTo>
                      <a:pt x="9036" y="3700"/>
                      <a:pt x="10830" y="2722"/>
                      <a:pt x="9721" y="1874"/>
                    </a:cubicBezTo>
                    <a:cubicBezTo>
                      <a:pt x="8906" y="1221"/>
                      <a:pt x="6785" y="406"/>
                      <a:pt x="5807" y="79"/>
                    </a:cubicBezTo>
                    <a:cubicBezTo>
                      <a:pt x="5658" y="26"/>
                      <a:pt x="5506" y="1"/>
                      <a:pt x="53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1243;p40">
                <a:extLst>
                  <a:ext uri="{FF2B5EF4-FFF2-40B4-BE49-F238E27FC236}">
                    <a16:creationId xmlns:a16="http://schemas.microsoft.com/office/drawing/2014/main" id="{7366DB06-2530-407B-40E2-712C0E6D69AB}"/>
                  </a:ext>
                </a:extLst>
              </p:cNvPr>
              <p:cNvSpPr/>
              <p:nvPr/>
            </p:nvSpPr>
            <p:spPr>
              <a:xfrm>
                <a:off x="1801425" y="2015075"/>
                <a:ext cx="8175" cy="40800"/>
              </a:xfrm>
              <a:custGeom>
                <a:avLst/>
                <a:gdLst/>
                <a:ahLst/>
                <a:cxnLst/>
                <a:rect l="l" t="t" r="r" b="b"/>
                <a:pathLst>
                  <a:path w="327" h="1632" extrusionOk="0">
                    <a:moveTo>
                      <a:pt x="0" y="1632"/>
                    </a:moveTo>
                    <a:lnTo>
                      <a:pt x="326"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1244;p40">
                <a:extLst>
                  <a:ext uri="{FF2B5EF4-FFF2-40B4-BE49-F238E27FC236}">
                    <a16:creationId xmlns:a16="http://schemas.microsoft.com/office/drawing/2014/main" id="{B02B310B-FBFF-341B-8D60-8B1DCE6C169D}"/>
                  </a:ext>
                </a:extLst>
              </p:cNvPr>
              <p:cNvSpPr/>
              <p:nvPr/>
            </p:nvSpPr>
            <p:spPr>
              <a:xfrm>
                <a:off x="1801425" y="2015075"/>
                <a:ext cx="8175" cy="40800"/>
              </a:xfrm>
              <a:custGeom>
                <a:avLst/>
                <a:gdLst/>
                <a:ahLst/>
                <a:cxnLst/>
                <a:rect l="l" t="t" r="r" b="b"/>
                <a:pathLst>
                  <a:path w="327" h="1632" fill="none" extrusionOk="0">
                    <a:moveTo>
                      <a:pt x="0" y="1632"/>
                    </a:moveTo>
                    <a:lnTo>
                      <a:pt x="326"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1245;p40">
                <a:extLst>
                  <a:ext uri="{FF2B5EF4-FFF2-40B4-BE49-F238E27FC236}">
                    <a16:creationId xmlns:a16="http://schemas.microsoft.com/office/drawing/2014/main" id="{3B99C240-2943-8802-F0CC-982027CFA2E1}"/>
                  </a:ext>
                </a:extLst>
              </p:cNvPr>
              <p:cNvSpPr/>
              <p:nvPr/>
            </p:nvSpPr>
            <p:spPr>
              <a:xfrm>
                <a:off x="1735375" y="2005300"/>
                <a:ext cx="11425" cy="42425"/>
              </a:xfrm>
              <a:custGeom>
                <a:avLst/>
                <a:gdLst/>
                <a:ahLst/>
                <a:cxnLst/>
                <a:rect l="l" t="t" r="r" b="b"/>
                <a:pathLst>
                  <a:path w="457" h="1697" extrusionOk="0">
                    <a:moveTo>
                      <a:pt x="0" y="1696"/>
                    </a:moveTo>
                    <a:lnTo>
                      <a:pt x="457"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1246;p40">
                <a:extLst>
                  <a:ext uri="{FF2B5EF4-FFF2-40B4-BE49-F238E27FC236}">
                    <a16:creationId xmlns:a16="http://schemas.microsoft.com/office/drawing/2014/main" id="{7034BF82-2C4E-EE2C-C533-81CE6275DCC4}"/>
                  </a:ext>
                </a:extLst>
              </p:cNvPr>
              <p:cNvSpPr/>
              <p:nvPr/>
            </p:nvSpPr>
            <p:spPr>
              <a:xfrm>
                <a:off x="1735375" y="2005300"/>
                <a:ext cx="11425" cy="42425"/>
              </a:xfrm>
              <a:custGeom>
                <a:avLst/>
                <a:gdLst/>
                <a:ahLst/>
                <a:cxnLst/>
                <a:rect l="l" t="t" r="r" b="b"/>
                <a:pathLst>
                  <a:path w="457" h="1697" fill="none" extrusionOk="0">
                    <a:moveTo>
                      <a:pt x="0" y="1696"/>
                    </a:moveTo>
                    <a:lnTo>
                      <a:pt x="457"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1247;p40">
                <a:extLst>
                  <a:ext uri="{FF2B5EF4-FFF2-40B4-BE49-F238E27FC236}">
                    <a16:creationId xmlns:a16="http://schemas.microsoft.com/office/drawing/2014/main" id="{0C367979-EAE5-94B3-A359-4D01B0C6C462}"/>
                  </a:ext>
                </a:extLst>
              </p:cNvPr>
              <p:cNvSpPr/>
              <p:nvPr/>
            </p:nvSpPr>
            <p:spPr>
              <a:xfrm>
                <a:off x="1878900" y="1961250"/>
                <a:ext cx="13075" cy="57925"/>
              </a:xfrm>
              <a:custGeom>
                <a:avLst/>
                <a:gdLst/>
                <a:ahLst/>
                <a:cxnLst/>
                <a:rect l="l" t="t" r="r" b="b"/>
                <a:pathLst>
                  <a:path w="523" h="2317" extrusionOk="0">
                    <a:moveTo>
                      <a:pt x="0" y="2317"/>
                    </a:moveTo>
                    <a:lnTo>
                      <a:pt x="522"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1248;p40">
                <a:extLst>
                  <a:ext uri="{FF2B5EF4-FFF2-40B4-BE49-F238E27FC236}">
                    <a16:creationId xmlns:a16="http://schemas.microsoft.com/office/drawing/2014/main" id="{FDE49C67-8DE6-4CB1-502B-8BEEA08E1051}"/>
                  </a:ext>
                </a:extLst>
              </p:cNvPr>
              <p:cNvSpPr/>
              <p:nvPr/>
            </p:nvSpPr>
            <p:spPr>
              <a:xfrm>
                <a:off x="1878900" y="1961250"/>
                <a:ext cx="13075" cy="57925"/>
              </a:xfrm>
              <a:custGeom>
                <a:avLst/>
                <a:gdLst/>
                <a:ahLst/>
                <a:cxnLst/>
                <a:rect l="l" t="t" r="r" b="b"/>
                <a:pathLst>
                  <a:path w="523" h="2317" fill="none" extrusionOk="0">
                    <a:moveTo>
                      <a:pt x="0" y="2317"/>
                    </a:moveTo>
                    <a:lnTo>
                      <a:pt x="522"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1249;p40">
                <a:extLst>
                  <a:ext uri="{FF2B5EF4-FFF2-40B4-BE49-F238E27FC236}">
                    <a16:creationId xmlns:a16="http://schemas.microsoft.com/office/drawing/2014/main" id="{2E2DEF1F-2065-F63A-AA35-00D5BB613BDA}"/>
                  </a:ext>
                </a:extLst>
              </p:cNvPr>
              <p:cNvSpPr/>
              <p:nvPr/>
            </p:nvSpPr>
            <p:spPr>
              <a:xfrm>
                <a:off x="1859325" y="1848725"/>
                <a:ext cx="39175" cy="17150"/>
              </a:xfrm>
              <a:custGeom>
                <a:avLst/>
                <a:gdLst/>
                <a:ahLst/>
                <a:cxnLst/>
                <a:rect l="l" t="t" r="r" b="b"/>
                <a:pathLst>
                  <a:path w="1567" h="686" extrusionOk="0">
                    <a:moveTo>
                      <a:pt x="1566" y="685"/>
                    </a:moveTo>
                    <a:lnTo>
                      <a:pt x="0"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1250;p40">
                <a:extLst>
                  <a:ext uri="{FF2B5EF4-FFF2-40B4-BE49-F238E27FC236}">
                    <a16:creationId xmlns:a16="http://schemas.microsoft.com/office/drawing/2014/main" id="{ACE1EE0D-AB44-12A2-7DCE-10D0777861E1}"/>
                  </a:ext>
                </a:extLst>
              </p:cNvPr>
              <p:cNvSpPr/>
              <p:nvPr/>
            </p:nvSpPr>
            <p:spPr>
              <a:xfrm>
                <a:off x="1859325" y="1848725"/>
                <a:ext cx="39175" cy="17150"/>
              </a:xfrm>
              <a:custGeom>
                <a:avLst/>
                <a:gdLst/>
                <a:ahLst/>
                <a:cxnLst/>
                <a:rect l="l" t="t" r="r" b="b"/>
                <a:pathLst>
                  <a:path w="1567" h="686" fill="none" extrusionOk="0">
                    <a:moveTo>
                      <a:pt x="1566" y="685"/>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1251;p40">
                <a:extLst>
                  <a:ext uri="{FF2B5EF4-FFF2-40B4-BE49-F238E27FC236}">
                    <a16:creationId xmlns:a16="http://schemas.microsoft.com/office/drawing/2014/main" id="{50EDD313-721A-7CF3-9674-A88CE2C8D6D6}"/>
                  </a:ext>
                </a:extLst>
              </p:cNvPr>
              <p:cNvSpPr/>
              <p:nvPr/>
            </p:nvSpPr>
            <p:spPr>
              <a:xfrm>
                <a:off x="1778575" y="1816100"/>
                <a:ext cx="28575" cy="13075"/>
              </a:xfrm>
              <a:custGeom>
                <a:avLst/>
                <a:gdLst/>
                <a:ahLst/>
                <a:cxnLst/>
                <a:rect l="l" t="t" r="r" b="b"/>
                <a:pathLst>
                  <a:path w="1143" h="523" extrusionOk="0">
                    <a:moveTo>
                      <a:pt x="1143" y="522"/>
                    </a:moveTo>
                    <a:lnTo>
                      <a:pt x="1"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1252;p40">
                <a:extLst>
                  <a:ext uri="{FF2B5EF4-FFF2-40B4-BE49-F238E27FC236}">
                    <a16:creationId xmlns:a16="http://schemas.microsoft.com/office/drawing/2014/main" id="{71BFB7B0-C593-AEFB-08ED-B97BCDFE949B}"/>
                  </a:ext>
                </a:extLst>
              </p:cNvPr>
              <p:cNvSpPr/>
              <p:nvPr/>
            </p:nvSpPr>
            <p:spPr>
              <a:xfrm>
                <a:off x="1778575" y="1816100"/>
                <a:ext cx="28575" cy="13075"/>
              </a:xfrm>
              <a:custGeom>
                <a:avLst/>
                <a:gdLst/>
                <a:ahLst/>
                <a:cxnLst/>
                <a:rect l="l" t="t" r="r" b="b"/>
                <a:pathLst>
                  <a:path w="1143" h="523" fill="none" extrusionOk="0">
                    <a:moveTo>
                      <a:pt x="1143" y="522"/>
                    </a:moveTo>
                    <a:lnTo>
                      <a:pt x="1"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1253;p40">
                <a:extLst>
                  <a:ext uri="{FF2B5EF4-FFF2-40B4-BE49-F238E27FC236}">
                    <a16:creationId xmlns:a16="http://schemas.microsoft.com/office/drawing/2014/main" id="{C04A3639-8B92-0AC8-3201-CC8C3B5A1626}"/>
                  </a:ext>
                </a:extLst>
              </p:cNvPr>
              <p:cNvSpPr/>
              <p:nvPr/>
            </p:nvSpPr>
            <p:spPr>
              <a:xfrm>
                <a:off x="1831000" y="1998350"/>
                <a:ext cx="24575" cy="16875"/>
              </a:xfrm>
              <a:custGeom>
                <a:avLst/>
                <a:gdLst/>
                <a:ahLst/>
                <a:cxnLst/>
                <a:rect l="l" t="t" r="r" b="b"/>
                <a:pathLst>
                  <a:path w="983" h="675" extrusionOk="0">
                    <a:moveTo>
                      <a:pt x="470" y="0"/>
                    </a:moveTo>
                    <a:cubicBezTo>
                      <a:pt x="125" y="0"/>
                      <a:pt x="0" y="551"/>
                      <a:pt x="416" y="670"/>
                    </a:cubicBezTo>
                    <a:cubicBezTo>
                      <a:pt x="436" y="673"/>
                      <a:pt x="455" y="674"/>
                      <a:pt x="474" y="674"/>
                    </a:cubicBezTo>
                    <a:cubicBezTo>
                      <a:pt x="854" y="674"/>
                      <a:pt x="983" y="79"/>
                      <a:pt x="579" y="17"/>
                    </a:cubicBezTo>
                    <a:cubicBezTo>
                      <a:pt x="541" y="6"/>
                      <a:pt x="504" y="0"/>
                      <a:pt x="470"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1254;p40">
                <a:extLst>
                  <a:ext uri="{FF2B5EF4-FFF2-40B4-BE49-F238E27FC236}">
                    <a16:creationId xmlns:a16="http://schemas.microsoft.com/office/drawing/2014/main" id="{735FCEF3-2EB7-DA9F-9B09-3F079E94F510}"/>
                  </a:ext>
                </a:extLst>
              </p:cNvPr>
              <p:cNvSpPr/>
              <p:nvPr/>
            </p:nvSpPr>
            <p:spPr>
              <a:xfrm>
                <a:off x="1764850" y="1978775"/>
                <a:ext cx="24200" cy="17175"/>
              </a:xfrm>
              <a:custGeom>
                <a:avLst/>
                <a:gdLst/>
                <a:ahLst/>
                <a:cxnLst/>
                <a:rect l="l" t="t" r="r" b="b"/>
                <a:pathLst>
                  <a:path w="968" h="687" extrusionOk="0">
                    <a:moveTo>
                      <a:pt x="449" y="0"/>
                    </a:moveTo>
                    <a:cubicBezTo>
                      <a:pt x="128" y="0"/>
                      <a:pt x="1" y="551"/>
                      <a:pt x="387" y="670"/>
                    </a:cubicBezTo>
                    <a:cubicBezTo>
                      <a:pt x="426" y="681"/>
                      <a:pt x="464" y="686"/>
                      <a:pt x="498" y="686"/>
                    </a:cubicBezTo>
                    <a:cubicBezTo>
                      <a:pt x="867" y="686"/>
                      <a:pt x="967" y="107"/>
                      <a:pt x="550" y="17"/>
                    </a:cubicBezTo>
                    <a:cubicBezTo>
                      <a:pt x="515" y="6"/>
                      <a:pt x="481" y="0"/>
                      <a:pt x="449"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1255;p40">
                <a:extLst>
                  <a:ext uri="{FF2B5EF4-FFF2-40B4-BE49-F238E27FC236}">
                    <a16:creationId xmlns:a16="http://schemas.microsoft.com/office/drawing/2014/main" id="{FC3D662A-2C07-91A8-F679-723E6A8A438F}"/>
                  </a:ext>
                </a:extLst>
              </p:cNvPr>
              <p:cNvSpPr/>
              <p:nvPr/>
            </p:nvSpPr>
            <p:spPr>
              <a:xfrm>
                <a:off x="1697825" y="1959375"/>
                <a:ext cx="25350" cy="16825"/>
              </a:xfrm>
              <a:custGeom>
                <a:avLst/>
                <a:gdLst/>
                <a:ahLst/>
                <a:cxnLst/>
                <a:rect l="l" t="t" r="r" b="b"/>
                <a:pathLst>
                  <a:path w="1014" h="673" extrusionOk="0">
                    <a:moveTo>
                      <a:pt x="510" y="1"/>
                    </a:moveTo>
                    <a:cubicBezTo>
                      <a:pt x="169" y="1"/>
                      <a:pt x="1" y="572"/>
                      <a:pt x="426" y="663"/>
                    </a:cubicBezTo>
                    <a:cubicBezTo>
                      <a:pt x="457" y="670"/>
                      <a:pt x="488" y="673"/>
                      <a:pt x="516" y="673"/>
                    </a:cubicBezTo>
                    <a:cubicBezTo>
                      <a:pt x="902" y="673"/>
                      <a:pt x="1014" y="102"/>
                      <a:pt x="589" y="11"/>
                    </a:cubicBezTo>
                    <a:cubicBezTo>
                      <a:pt x="562" y="4"/>
                      <a:pt x="535" y="1"/>
                      <a:pt x="51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1256;p40">
                <a:extLst>
                  <a:ext uri="{FF2B5EF4-FFF2-40B4-BE49-F238E27FC236}">
                    <a16:creationId xmlns:a16="http://schemas.microsoft.com/office/drawing/2014/main" id="{FC738F37-06C3-12B3-2BA7-5290BA7DA346}"/>
                  </a:ext>
                </a:extLst>
              </p:cNvPr>
              <p:cNvSpPr/>
              <p:nvPr/>
            </p:nvSpPr>
            <p:spPr>
              <a:xfrm>
                <a:off x="2648450" y="1946625"/>
                <a:ext cx="437400" cy="658075"/>
              </a:xfrm>
              <a:custGeom>
                <a:avLst/>
                <a:gdLst/>
                <a:ahLst/>
                <a:cxnLst/>
                <a:rect l="l" t="t" r="r" b="b"/>
                <a:pathLst>
                  <a:path w="17496" h="26323" extrusionOk="0">
                    <a:moveTo>
                      <a:pt x="2187" y="1"/>
                    </a:moveTo>
                    <a:cubicBezTo>
                      <a:pt x="756" y="1"/>
                      <a:pt x="1" y="2351"/>
                      <a:pt x="1577" y="3195"/>
                    </a:cubicBezTo>
                    <a:cubicBezTo>
                      <a:pt x="3958" y="4402"/>
                      <a:pt x="4937" y="6490"/>
                      <a:pt x="5165" y="9132"/>
                    </a:cubicBezTo>
                    <a:cubicBezTo>
                      <a:pt x="5361" y="11573"/>
                      <a:pt x="3965" y="26290"/>
                      <a:pt x="3958" y="26323"/>
                    </a:cubicBezTo>
                    <a:lnTo>
                      <a:pt x="3958" y="26323"/>
                    </a:lnTo>
                    <a:lnTo>
                      <a:pt x="17496" y="26258"/>
                    </a:lnTo>
                    <a:cubicBezTo>
                      <a:pt x="16463" y="23254"/>
                      <a:pt x="13367" y="22616"/>
                      <a:pt x="10924" y="22616"/>
                    </a:cubicBezTo>
                    <a:cubicBezTo>
                      <a:pt x="9123" y="22616"/>
                      <a:pt x="7677" y="22963"/>
                      <a:pt x="7677" y="22963"/>
                    </a:cubicBezTo>
                    <a:cubicBezTo>
                      <a:pt x="7677" y="22963"/>
                      <a:pt x="8851" y="10046"/>
                      <a:pt x="8166" y="7012"/>
                    </a:cubicBezTo>
                    <a:cubicBezTo>
                      <a:pt x="7416" y="3848"/>
                      <a:pt x="5785" y="1727"/>
                      <a:pt x="2914" y="194"/>
                    </a:cubicBezTo>
                    <a:cubicBezTo>
                      <a:pt x="2660" y="60"/>
                      <a:pt x="2415" y="1"/>
                      <a:pt x="2187" y="1"/>
                    </a:cubicBezTo>
                    <a:close/>
                    <a:moveTo>
                      <a:pt x="3958" y="26323"/>
                    </a:moveTo>
                    <a:lnTo>
                      <a:pt x="3958" y="26323"/>
                    </a:lnTo>
                    <a:cubicBezTo>
                      <a:pt x="3958" y="26323"/>
                      <a:pt x="3958" y="26323"/>
                      <a:pt x="3958" y="26323"/>
                    </a:cubicBezTo>
                    <a:cubicBezTo>
                      <a:pt x="3958" y="26323"/>
                      <a:pt x="3958" y="26323"/>
                      <a:pt x="3958" y="26323"/>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1257;p40">
                <a:extLst>
                  <a:ext uri="{FF2B5EF4-FFF2-40B4-BE49-F238E27FC236}">
                    <a16:creationId xmlns:a16="http://schemas.microsoft.com/office/drawing/2014/main" id="{88DFD2C5-F4E2-D514-1EBE-630249513792}"/>
                  </a:ext>
                </a:extLst>
              </p:cNvPr>
              <p:cNvSpPr/>
              <p:nvPr/>
            </p:nvSpPr>
            <p:spPr>
              <a:xfrm>
                <a:off x="1807125" y="1949300"/>
                <a:ext cx="655050" cy="353100"/>
              </a:xfrm>
              <a:custGeom>
                <a:avLst/>
                <a:gdLst/>
                <a:ahLst/>
                <a:cxnLst/>
                <a:rect l="l" t="t" r="r" b="b"/>
                <a:pathLst>
                  <a:path w="26202" h="14124" extrusionOk="0">
                    <a:moveTo>
                      <a:pt x="24840" y="1"/>
                    </a:moveTo>
                    <a:cubicBezTo>
                      <a:pt x="23973" y="1"/>
                      <a:pt x="22958" y="749"/>
                      <a:pt x="22835" y="2110"/>
                    </a:cubicBezTo>
                    <a:cubicBezTo>
                      <a:pt x="22606" y="4915"/>
                      <a:pt x="21432" y="9808"/>
                      <a:pt x="18007" y="10134"/>
                    </a:cubicBezTo>
                    <a:cubicBezTo>
                      <a:pt x="17885" y="10145"/>
                      <a:pt x="17763" y="10151"/>
                      <a:pt x="17641" y="10151"/>
                    </a:cubicBezTo>
                    <a:cubicBezTo>
                      <a:pt x="15230" y="10151"/>
                      <a:pt x="12946" y="8055"/>
                      <a:pt x="11548" y="6285"/>
                    </a:cubicBezTo>
                    <a:cubicBezTo>
                      <a:pt x="10765" y="5274"/>
                      <a:pt x="8612" y="2305"/>
                      <a:pt x="8188" y="1816"/>
                    </a:cubicBezTo>
                    <a:lnTo>
                      <a:pt x="1" y="11178"/>
                    </a:lnTo>
                    <a:cubicBezTo>
                      <a:pt x="831" y="11789"/>
                      <a:pt x="1628" y="12037"/>
                      <a:pt x="2374" y="12037"/>
                    </a:cubicBezTo>
                    <a:cubicBezTo>
                      <a:pt x="5559" y="12037"/>
                      <a:pt x="7822" y="7509"/>
                      <a:pt x="7893" y="7365"/>
                    </a:cubicBezTo>
                    <a:lnTo>
                      <a:pt x="7893" y="7365"/>
                    </a:lnTo>
                    <a:cubicBezTo>
                      <a:pt x="7872" y="7474"/>
                      <a:pt x="9433" y="9195"/>
                      <a:pt x="9787" y="9710"/>
                    </a:cubicBezTo>
                    <a:cubicBezTo>
                      <a:pt x="11026" y="11341"/>
                      <a:pt x="12461" y="12744"/>
                      <a:pt x="14321" y="13592"/>
                    </a:cubicBezTo>
                    <a:cubicBezTo>
                      <a:pt x="15136" y="13945"/>
                      <a:pt x="16019" y="14123"/>
                      <a:pt x="16918" y="14123"/>
                    </a:cubicBezTo>
                    <a:cubicBezTo>
                      <a:pt x="18178" y="14123"/>
                      <a:pt x="19469" y="13774"/>
                      <a:pt x="20649" y="13070"/>
                    </a:cubicBezTo>
                    <a:cubicBezTo>
                      <a:pt x="23976" y="11015"/>
                      <a:pt x="25770" y="5894"/>
                      <a:pt x="26097" y="1686"/>
                    </a:cubicBezTo>
                    <a:cubicBezTo>
                      <a:pt x="26201" y="535"/>
                      <a:pt x="25573" y="1"/>
                      <a:pt x="2484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1258;p40">
                <a:extLst>
                  <a:ext uri="{FF2B5EF4-FFF2-40B4-BE49-F238E27FC236}">
                    <a16:creationId xmlns:a16="http://schemas.microsoft.com/office/drawing/2014/main" id="{1DA50437-8402-981E-45FF-EC8E997EF1E7}"/>
                  </a:ext>
                </a:extLst>
              </p:cNvPr>
              <p:cNvSpPr/>
              <p:nvPr/>
            </p:nvSpPr>
            <p:spPr>
              <a:xfrm>
                <a:off x="2549225" y="2367375"/>
                <a:ext cx="35900" cy="30200"/>
              </a:xfrm>
              <a:custGeom>
                <a:avLst/>
                <a:gdLst/>
                <a:ahLst/>
                <a:cxnLst/>
                <a:rect l="l" t="t" r="r" b="b"/>
                <a:pathLst>
                  <a:path w="1436" h="1208" extrusionOk="0">
                    <a:moveTo>
                      <a:pt x="1" y="0"/>
                    </a:moveTo>
                    <a:lnTo>
                      <a:pt x="131" y="261"/>
                    </a:lnTo>
                    <a:cubicBezTo>
                      <a:pt x="425" y="816"/>
                      <a:pt x="914" y="1142"/>
                      <a:pt x="1436" y="1207"/>
                    </a:cubicBezTo>
                    <a:cubicBezTo>
                      <a:pt x="979" y="783"/>
                      <a:pt x="490" y="392"/>
                      <a:pt x="1" y="0"/>
                    </a:cubicBezTo>
                    <a:close/>
                  </a:path>
                </a:pathLst>
              </a:custGeom>
              <a:solidFill>
                <a:srgbClr val="FFFFFF"/>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1259;p40">
                <a:extLst>
                  <a:ext uri="{FF2B5EF4-FFF2-40B4-BE49-F238E27FC236}">
                    <a16:creationId xmlns:a16="http://schemas.microsoft.com/office/drawing/2014/main" id="{65683107-51E4-EC3E-216B-DD75677E02DA}"/>
                  </a:ext>
                </a:extLst>
              </p:cNvPr>
              <p:cNvSpPr/>
              <p:nvPr/>
            </p:nvSpPr>
            <p:spPr>
              <a:xfrm>
                <a:off x="1936800" y="570125"/>
                <a:ext cx="1172700" cy="764850"/>
              </a:xfrm>
              <a:custGeom>
                <a:avLst/>
                <a:gdLst/>
                <a:ahLst/>
                <a:cxnLst/>
                <a:rect l="l" t="t" r="r" b="b"/>
                <a:pathLst>
                  <a:path w="46908" h="30594" extrusionOk="0">
                    <a:moveTo>
                      <a:pt x="21135" y="0"/>
                    </a:moveTo>
                    <a:cubicBezTo>
                      <a:pt x="20688" y="0"/>
                      <a:pt x="20225" y="120"/>
                      <a:pt x="19703" y="388"/>
                    </a:cubicBezTo>
                    <a:cubicBezTo>
                      <a:pt x="18691" y="910"/>
                      <a:pt x="17941" y="2019"/>
                      <a:pt x="16930" y="2508"/>
                    </a:cubicBezTo>
                    <a:cubicBezTo>
                      <a:pt x="16629" y="2646"/>
                      <a:pt x="16299" y="2678"/>
                      <a:pt x="15959" y="2678"/>
                    </a:cubicBezTo>
                    <a:cubicBezTo>
                      <a:pt x="15666" y="2678"/>
                      <a:pt x="15365" y="2654"/>
                      <a:pt x="15067" y="2654"/>
                    </a:cubicBezTo>
                    <a:cubicBezTo>
                      <a:pt x="14813" y="2654"/>
                      <a:pt x="14561" y="2671"/>
                      <a:pt x="14320" y="2736"/>
                    </a:cubicBezTo>
                    <a:cubicBezTo>
                      <a:pt x="12526" y="3291"/>
                      <a:pt x="11352" y="4530"/>
                      <a:pt x="10145" y="5835"/>
                    </a:cubicBezTo>
                    <a:cubicBezTo>
                      <a:pt x="9460" y="6585"/>
                      <a:pt x="9101" y="6585"/>
                      <a:pt x="8155" y="6781"/>
                    </a:cubicBezTo>
                    <a:cubicBezTo>
                      <a:pt x="5578" y="7336"/>
                      <a:pt x="3295" y="9717"/>
                      <a:pt x="2414" y="12033"/>
                    </a:cubicBezTo>
                    <a:cubicBezTo>
                      <a:pt x="1794" y="13599"/>
                      <a:pt x="2284" y="15067"/>
                      <a:pt x="1566" y="16535"/>
                    </a:cubicBezTo>
                    <a:cubicBezTo>
                      <a:pt x="489" y="18655"/>
                      <a:pt x="0" y="20645"/>
                      <a:pt x="1011" y="22895"/>
                    </a:cubicBezTo>
                    <a:cubicBezTo>
                      <a:pt x="1566" y="24135"/>
                      <a:pt x="2610" y="24885"/>
                      <a:pt x="2577" y="26255"/>
                    </a:cubicBezTo>
                    <a:cubicBezTo>
                      <a:pt x="2479" y="27952"/>
                      <a:pt x="2479" y="28963"/>
                      <a:pt x="3458" y="29811"/>
                    </a:cubicBezTo>
                    <a:cubicBezTo>
                      <a:pt x="4110" y="30365"/>
                      <a:pt x="4926" y="30594"/>
                      <a:pt x="5741" y="30594"/>
                    </a:cubicBezTo>
                    <a:lnTo>
                      <a:pt x="41558" y="29974"/>
                    </a:lnTo>
                    <a:cubicBezTo>
                      <a:pt x="42373" y="29974"/>
                      <a:pt x="43189" y="29713"/>
                      <a:pt x="43809" y="29126"/>
                    </a:cubicBezTo>
                    <a:cubicBezTo>
                      <a:pt x="44722" y="28245"/>
                      <a:pt x="44689" y="27201"/>
                      <a:pt x="44559" y="25538"/>
                    </a:cubicBezTo>
                    <a:cubicBezTo>
                      <a:pt x="44461" y="24168"/>
                      <a:pt x="45505" y="23417"/>
                      <a:pt x="45994" y="22113"/>
                    </a:cubicBezTo>
                    <a:cubicBezTo>
                      <a:pt x="46908" y="19797"/>
                      <a:pt x="46320" y="17807"/>
                      <a:pt x="45211" y="15752"/>
                    </a:cubicBezTo>
                    <a:cubicBezTo>
                      <a:pt x="44494" y="14316"/>
                      <a:pt x="44885" y="12816"/>
                      <a:pt x="44233" y="11315"/>
                    </a:cubicBezTo>
                    <a:cubicBezTo>
                      <a:pt x="43254" y="8999"/>
                      <a:pt x="40905" y="6749"/>
                      <a:pt x="38329" y="6259"/>
                    </a:cubicBezTo>
                    <a:cubicBezTo>
                      <a:pt x="37383" y="6096"/>
                      <a:pt x="37024" y="6129"/>
                      <a:pt x="36339" y="5411"/>
                    </a:cubicBezTo>
                    <a:cubicBezTo>
                      <a:pt x="35067" y="4139"/>
                      <a:pt x="33892" y="2899"/>
                      <a:pt x="32066" y="2443"/>
                    </a:cubicBezTo>
                    <a:cubicBezTo>
                      <a:pt x="31882" y="2402"/>
                      <a:pt x="31695" y="2388"/>
                      <a:pt x="31506" y="2388"/>
                    </a:cubicBezTo>
                    <a:cubicBezTo>
                      <a:pt x="31100" y="2388"/>
                      <a:pt x="30688" y="2453"/>
                      <a:pt x="30299" y="2453"/>
                    </a:cubicBezTo>
                    <a:cubicBezTo>
                      <a:pt x="30000" y="2453"/>
                      <a:pt x="29714" y="2414"/>
                      <a:pt x="29456" y="2280"/>
                    </a:cubicBezTo>
                    <a:cubicBezTo>
                      <a:pt x="28412" y="1790"/>
                      <a:pt x="27662" y="747"/>
                      <a:pt x="26585" y="257"/>
                    </a:cubicBezTo>
                    <a:cubicBezTo>
                      <a:pt x="26279" y="112"/>
                      <a:pt x="25925" y="56"/>
                      <a:pt x="25561" y="56"/>
                    </a:cubicBezTo>
                    <a:cubicBezTo>
                      <a:pt x="24376" y="56"/>
                      <a:pt x="23095" y="649"/>
                      <a:pt x="23095" y="649"/>
                    </a:cubicBezTo>
                    <a:cubicBezTo>
                      <a:pt x="22384" y="245"/>
                      <a:pt x="21775" y="0"/>
                      <a:pt x="21135"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1260;p40">
                <a:extLst>
                  <a:ext uri="{FF2B5EF4-FFF2-40B4-BE49-F238E27FC236}">
                    <a16:creationId xmlns:a16="http://schemas.microsoft.com/office/drawing/2014/main" id="{2D01F451-F4F7-B37F-7E4F-03BA235C7DDC}"/>
                  </a:ext>
                </a:extLst>
              </p:cNvPr>
              <p:cNvSpPr/>
              <p:nvPr/>
            </p:nvSpPr>
            <p:spPr>
              <a:xfrm>
                <a:off x="1936800" y="636900"/>
                <a:ext cx="383300" cy="690750"/>
              </a:xfrm>
              <a:custGeom>
                <a:avLst/>
                <a:gdLst/>
                <a:ahLst/>
                <a:cxnLst/>
                <a:rect l="l" t="t" r="r" b="b"/>
                <a:pathLst>
                  <a:path w="15332" h="27630" extrusionOk="0">
                    <a:moveTo>
                      <a:pt x="15201" y="0"/>
                    </a:moveTo>
                    <a:cubicBezTo>
                      <a:pt x="14940" y="0"/>
                      <a:pt x="14614" y="0"/>
                      <a:pt x="14320" y="65"/>
                    </a:cubicBezTo>
                    <a:cubicBezTo>
                      <a:pt x="12526" y="620"/>
                      <a:pt x="11352" y="1859"/>
                      <a:pt x="10145" y="3164"/>
                    </a:cubicBezTo>
                    <a:cubicBezTo>
                      <a:pt x="9460" y="3914"/>
                      <a:pt x="9101" y="3914"/>
                      <a:pt x="8155" y="4110"/>
                    </a:cubicBezTo>
                    <a:cubicBezTo>
                      <a:pt x="5578" y="4665"/>
                      <a:pt x="3295" y="7046"/>
                      <a:pt x="2414" y="9362"/>
                    </a:cubicBezTo>
                    <a:cubicBezTo>
                      <a:pt x="1794" y="10928"/>
                      <a:pt x="2284" y="12396"/>
                      <a:pt x="1566" y="13864"/>
                    </a:cubicBezTo>
                    <a:cubicBezTo>
                      <a:pt x="489" y="15984"/>
                      <a:pt x="0" y="17974"/>
                      <a:pt x="1044" y="20224"/>
                    </a:cubicBezTo>
                    <a:cubicBezTo>
                      <a:pt x="1599" y="21464"/>
                      <a:pt x="2642" y="22214"/>
                      <a:pt x="2610" y="23584"/>
                    </a:cubicBezTo>
                    <a:cubicBezTo>
                      <a:pt x="2512" y="25281"/>
                      <a:pt x="2512" y="26292"/>
                      <a:pt x="3491" y="27140"/>
                    </a:cubicBezTo>
                    <a:cubicBezTo>
                      <a:pt x="3751" y="27336"/>
                      <a:pt x="3980" y="27531"/>
                      <a:pt x="4273" y="27629"/>
                    </a:cubicBezTo>
                    <a:cubicBezTo>
                      <a:pt x="4665" y="26063"/>
                      <a:pt x="3980" y="24008"/>
                      <a:pt x="3947" y="22508"/>
                    </a:cubicBezTo>
                    <a:cubicBezTo>
                      <a:pt x="3882" y="20453"/>
                      <a:pt x="4404" y="18463"/>
                      <a:pt x="5970" y="17028"/>
                    </a:cubicBezTo>
                    <a:cubicBezTo>
                      <a:pt x="7307" y="15756"/>
                      <a:pt x="9069" y="15331"/>
                      <a:pt x="10797" y="15038"/>
                    </a:cubicBezTo>
                    <a:cubicBezTo>
                      <a:pt x="12330" y="14777"/>
                      <a:pt x="13733" y="14842"/>
                      <a:pt x="14190" y="13146"/>
                    </a:cubicBezTo>
                    <a:cubicBezTo>
                      <a:pt x="15332" y="9068"/>
                      <a:pt x="12526" y="4795"/>
                      <a:pt x="14646" y="848"/>
                    </a:cubicBezTo>
                    <a:cubicBezTo>
                      <a:pt x="14810" y="555"/>
                      <a:pt x="15005" y="261"/>
                      <a:pt x="15201" y="0"/>
                    </a:cubicBez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1261;p40">
                <a:extLst>
                  <a:ext uri="{FF2B5EF4-FFF2-40B4-BE49-F238E27FC236}">
                    <a16:creationId xmlns:a16="http://schemas.microsoft.com/office/drawing/2014/main" id="{EA63E7FB-12E5-1E5F-CB09-25991D955778}"/>
                  </a:ext>
                </a:extLst>
              </p:cNvPr>
              <p:cNvSpPr/>
              <p:nvPr/>
            </p:nvSpPr>
            <p:spPr>
              <a:xfrm>
                <a:off x="2583475" y="789375"/>
                <a:ext cx="523575" cy="538275"/>
              </a:xfrm>
              <a:custGeom>
                <a:avLst/>
                <a:gdLst/>
                <a:ahLst/>
                <a:cxnLst/>
                <a:rect l="l" t="t" r="r" b="b"/>
                <a:pathLst>
                  <a:path w="20943" h="21531" extrusionOk="0">
                    <a:moveTo>
                      <a:pt x="14061" y="1"/>
                    </a:moveTo>
                    <a:cubicBezTo>
                      <a:pt x="13600" y="1"/>
                      <a:pt x="13155" y="38"/>
                      <a:pt x="12755" y="164"/>
                    </a:cubicBezTo>
                    <a:cubicBezTo>
                      <a:pt x="11189" y="653"/>
                      <a:pt x="11646" y="2708"/>
                      <a:pt x="11744" y="4013"/>
                    </a:cubicBezTo>
                    <a:cubicBezTo>
                      <a:pt x="11907" y="6460"/>
                      <a:pt x="11809" y="9102"/>
                      <a:pt x="9950" y="10929"/>
                    </a:cubicBezTo>
                    <a:cubicBezTo>
                      <a:pt x="8515" y="12331"/>
                      <a:pt x="6525" y="12494"/>
                      <a:pt x="4600" y="12690"/>
                    </a:cubicBezTo>
                    <a:cubicBezTo>
                      <a:pt x="2088" y="12984"/>
                      <a:pt x="1338" y="13962"/>
                      <a:pt x="1012" y="16572"/>
                    </a:cubicBezTo>
                    <a:cubicBezTo>
                      <a:pt x="816" y="18268"/>
                      <a:pt x="621" y="19997"/>
                      <a:pt x="1" y="21530"/>
                    </a:cubicBezTo>
                    <a:lnTo>
                      <a:pt x="15593" y="21302"/>
                    </a:lnTo>
                    <a:cubicBezTo>
                      <a:pt x="16409" y="21302"/>
                      <a:pt x="17224" y="21008"/>
                      <a:pt x="17844" y="20454"/>
                    </a:cubicBezTo>
                    <a:cubicBezTo>
                      <a:pt x="18790" y="19540"/>
                      <a:pt x="18757" y="18529"/>
                      <a:pt x="18627" y="16865"/>
                    </a:cubicBezTo>
                    <a:cubicBezTo>
                      <a:pt x="18496" y="15463"/>
                      <a:pt x="19573" y="14745"/>
                      <a:pt x="20062" y="13440"/>
                    </a:cubicBezTo>
                    <a:cubicBezTo>
                      <a:pt x="20943" y="11092"/>
                      <a:pt x="20388" y="9102"/>
                      <a:pt x="19279" y="7080"/>
                    </a:cubicBezTo>
                    <a:cubicBezTo>
                      <a:pt x="18529" y="5644"/>
                      <a:pt x="18953" y="4144"/>
                      <a:pt x="18300" y="2611"/>
                    </a:cubicBezTo>
                    <a:cubicBezTo>
                      <a:pt x="17942" y="1730"/>
                      <a:pt x="17354" y="817"/>
                      <a:pt x="16637" y="66"/>
                    </a:cubicBezTo>
                    <a:cubicBezTo>
                      <a:pt x="16478" y="79"/>
                      <a:pt x="16314" y="84"/>
                      <a:pt x="16148" y="84"/>
                    </a:cubicBezTo>
                    <a:cubicBezTo>
                      <a:pt x="15473" y="84"/>
                      <a:pt x="14748" y="1"/>
                      <a:pt x="14061" y="1"/>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1262;p40">
                <a:extLst>
                  <a:ext uri="{FF2B5EF4-FFF2-40B4-BE49-F238E27FC236}">
                    <a16:creationId xmlns:a16="http://schemas.microsoft.com/office/drawing/2014/main" id="{5A84D207-BA6E-8C03-3307-6A6292CF0B4A}"/>
                  </a:ext>
                </a:extLst>
              </p:cNvPr>
              <p:cNvSpPr/>
              <p:nvPr/>
            </p:nvSpPr>
            <p:spPr>
              <a:xfrm>
                <a:off x="2564725" y="653200"/>
                <a:ext cx="39175" cy="30200"/>
              </a:xfrm>
              <a:custGeom>
                <a:avLst/>
                <a:gdLst/>
                <a:ahLst/>
                <a:cxnLst/>
                <a:rect l="l" t="t" r="r" b="b"/>
                <a:pathLst>
                  <a:path w="1567" h="1208" extrusionOk="0">
                    <a:moveTo>
                      <a:pt x="783" y="1"/>
                    </a:moveTo>
                    <a:cubicBezTo>
                      <a:pt x="0" y="1"/>
                      <a:pt x="0" y="1207"/>
                      <a:pt x="783" y="1207"/>
                    </a:cubicBezTo>
                    <a:cubicBezTo>
                      <a:pt x="1566" y="1207"/>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1263;p40">
                <a:extLst>
                  <a:ext uri="{FF2B5EF4-FFF2-40B4-BE49-F238E27FC236}">
                    <a16:creationId xmlns:a16="http://schemas.microsoft.com/office/drawing/2014/main" id="{944E038E-CA27-2B43-91A2-52B7D4B1FF18}"/>
                  </a:ext>
                </a:extLst>
              </p:cNvPr>
              <p:cNvSpPr/>
              <p:nvPr/>
            </p:nvSpPr>
            <p:spPr>
              <a:xfrm>
                <a:off x="2747400" y="744525"/>
                <a:ext cx="38350" cy="31025"/>
              </a:xfrm>
              <a:custGeom>
                <a:avLst/>
                <a:gdLst/>
                <a:ahLst/>
                <a:cxnLst/>
                <a:rect l="l" t="t" r="r" b="b"/>
                <a:pathLst>
                  <a:path w="1534" h="1241" extrusionOk="0">
                    <a:moveTo>
                      <a:pt x="783" y="1"/>
                    </a:moveTo>
                    <a:cubicBezTo>
                      <a:pt x="0" y="1"/>
                      <a:pt x="0" y="1240"/>
                      <a:pt x="783" y="1240"/>
                    </a:cubicBezTo>
                    <a:cubicBezTo>
                      <a:pt x="1533" y="1240"/>
                      <a:pt x="1533"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1264;p40">
                <a:extLst>
                  <a:ext uri="{FF2B5EF4-FFF2-40B4-BE49-F238E27FC236}">
                    <a16:creationId xmlns:a16="http://schemas.microsoft.com/office/drawing/2014/main" id="{C4B1F277-2E1A-B533-3CEA-A30F79C968A6}"/>
                  </a:ext>
                </a:extLst>
              </p:cNvPr>
              <p:cNvSpPr/>
              <p:nvPr/>
            </p:nvSpPr>
            <p:spPr>
              <a:xfrm>
                <a:off x="2528850" y="832600"/>
                <a:ext cx="39150" cy="30200"/>
              </a:xfrm>
              <a:custGeom>
                <a:avLst/>
                <a:gdLst/>
                <a:ahLst/>
                <a:cxnLst/>
                <a:rect l="l" t="t" r="r" b="b"/>
                <a:pathLst>
                  <a:path w="1566" h="1208" extrusionOk="0">
                    <a:moveTo>
                      <a:pt x="783" y="1"/>
                    </a:moveTo>
                    <a:cubicBezTo>
                      <a:pt x="0" y="1"/>
                      <a:pt x="0" y="1208"/>
                      <a:pt x="783" y="1208"/>
                    </a:cubicBezTo>
                    <a:cubicBezTo>
                      <a:pt x="1566" y="1208"/>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1265;p40">
                <a:extLst>
                  <a:ext uri="{FF2B5EF4-FFF2-40B4-BE49-F238E27FC236}">
                    <a16:creationId xmlns:a16="http://schemas.microsoft.com/office/drawing/2014/main" id="{C6A2E6B0-8F72-6ACC-5C04-E743CA23185D}"/>
                  </a:ext>
                </a:extLst>
              </p:cNvPr>
              <p:cNvSpPr/>
              <p:nvPr/>
            </p:nvSpPr>
            <p:spPr>
              <a:xfrm>
                <a:off x="2392650" y="669500"/>
                <a:ext cx="38350" cy="30200"/>
              </a:xfrm>
              <a:custGeom>
                <a:avLst/>
                <a:gdLst/>
                <a:ahLst/>
                <a:cxnLst/>
                <a:rect l="l" t="t" r="r" b="b"/>
                <a:pathLst>
                  <a:path w="1534" h="1208" extrusionOk="0">
                    <a:moveTo>
                      <a:pt x="784" y="1"/>
                    </a:moveTo>
                    <a:cubicBezTo>
                      <a:pt x="1" y="1"/>
                      <a:pt x="1" y="1208"/>
                      <a:pt x="784" y="1208"/>
                    </a:cubicBezTo>
                    <a:cubicBezTo>
                      <a:pt x="1534" y="1208"/>
                      <a:pt x="1534" y="1"/>
                      <a:pt x="7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1266;p40">
                <a:extLst>
                  <a:ext uri="{FF2B5EF4-FFF2-40B4-BE49-F238E27FC236}">
                    <a16:creationId xmlns:a16="http://schemas.microsoft.com/office/drawing/2014/main" id="{9A3B6331-CDF6-1A30-EC3E-7565369B016F}"/>
                  </a:ext>
                </a:extLst>
              </p:cNvPr>
              <p:cNvSpPr/>
              <p:nvPr/>
            </p:nvSpPr>
            <p:spPr>
              <a:xfrm>
                <a:off x="2353500" y="876650"/>
                <a:ext cx="40000" cy="30200"/>
              </a:xfrm>
              <a:custGeom>
                <a:avLst/>
                <a:gdLst/>
                <a:ahLst/>
                <a:cxnLst/>
                <a:rect l="l" t="t" r="r" b="b"/>
                <a:pathLst>
                  <a:path w="1600" h="1208" extrusionOk="0">
                    <a:moveTo>
                      <a:pt x="816" y="0"/>
                    </a:moveTo>
                    <a:cubicBezTo>
                      <a:pt x="1" y="0"/>
                      <a:pt x="1" y="1207"/>
                      <a:pt x="816" y="1207"/>
                    </a:cubicBezTo>
                    <a:cubicBezTo>
                      <a:pt x="1599" y="1207"/>
                      <a:pt x="1599" y="0"/>
                      <a:pt x="8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1267;p40">
                <a:extLst>
                  <a:ext uri="{FF2B5EF4-FFF2-40B4-BE49-F238E27FC236}">
                    <a16:creationId xmlns:a16="http://schemas.microsoft.com/office/drawing/2014/main" id="{877694C9-A40E-5071-6078-5B0EE933F59F}"/>
                  </a:ext>
                </a:extLst>
              </p:cNvPr>
              <p:cNvSpPr/>
              <p:nvPr/>
            </p:nvSpPr>
            <p:spPr>
              <a:xfrm>
                <a:off x="2954525" y="906825"/>
                <a:ext cx="38350" cy="30200"/>
              </a:xfrm>
              <a:custGeom>
                <a:avLst/>
                <a:gdLst/>
                <a:ahLst/>
                <a:cxnLst/>
                <a:rect l="l" t="t" r="r" b="b"/>
                <a:pathLst>
                  <a:path w="1534" h="1208" extrusionOk="0">
                    <a:moveTo>
                      <a:pt x="751" y="0"/>
                    </a:moveTo>
                    <a:cubicBezTo>
                      <a:pt x="1" y="0"/>
                      <a:pt x="1" y="1207"/>
                      <a:pt x="751" y="1207"/>
                    </a:cubicBezTo>
                    <a:cubicBezTo>
                      <a:pt x="1534" y="1207"/>
                      <a:pt x="1534"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1268;p40">
                <a:extLst>
                  <a:ext uri="{FF2B5EF4-FFF2-40B4-BE49-F238E27FC236}">
                    <a16:creationId xmlns:a16="http://schemas.microsoft.com/office/drawing/2014/main" id="{B33F728C-27C5-2DB5-D5E4-9A042FA19D52}"/>
                  </a:ext>
                </a:extLst>
              </p:cNvPr>
              <p:cNvSpPr/>
              <p:nvPr/>
            </p:nvSpPr>
            <p:spPr>
              <a:xfrm>
                <a:off x="2706625" y="896225"/>
                <a:ext cx="38350" cy="31000"/>
              </a:xfrm>
              <a:custGeom>
                <a:avLst/>
                <a:gdLst/>
                <a:ahLst/>
                <a:cxnLst/>
                <a:rect l="l" t="t" r="r" b="b"/>
                <a:pathLst>
                  <a:path w="1534" h="1240" extrusionOk="0">
                    <a:moveTo>
                      <a:pt x="783" y="0"/>
                    </a:moveTo>
                    <a:cubicBezTo>
                      <a:pt x="0" y="0"/>
                      <a:pt x="0" y="1240"/>
                      <a:pt x="783" y="1240"/>
                    </a:cubicBezTo>
                    <a:cubicBezTo>
                      <a:pt x="1533" y="1240"/>
                      <a:pt x="1533"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1269;p40">
                <a:extLst>
                  <a:ext uri="{FF2B5EF4-FFF2-40B4-BE49-F238E27FC236}">
                    <a16:creationId xmlns:a16="http://schemas.microsoft.com/office/drawing/2014/main" id="{D6D46D6B-A56C-A747-1E68-F17DBAA5932E}"/>
                  </a:ext>
                </a:extLst>
              </p:cNvPr>
              <p:cNvSpPr/>
              <p:nvPr/>
            </p:nvSpPr>
            <p:spPr>
              <a:xfrm>
                <a:off x="2329050" y="1117225"/>
                <a:ext cx="39175" cy="30200"/>
              </a:xfrm>
              <a:custGeom>
                <a:avLst/>
                <a:gdLst/>
                <a:ahLst/>
                <a:cxnLst/>
                <a:rect l="l" t="t" r="r" b="b"/>
                <a:pathLst>
                  <a:path w="1567" h="1208" extrusionOk="0">
                    <a:moveTo>
                      <a:pt x="783" y="0"/>
                    </a:moveTo>
                    <a:cubicBezTo>
                      <a:pt x="0" y="0"/>
                      <a:pt x="0" y="1207"/>
                      <a:pt x="783" y="1207"/>
                    </a:cubicBezTo>
                    <a:cubicBezTo>
                      <a:pt x="1566" y="1207"/>
                      <a:pt x="1566"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1270;p40">
                <a:extLst>
                  <a:ext uri="{FF2B5EF4-FFF2-40B4-BE49-F238E27FC236}">
                    <a16:creationId xmlns:a16="http://schemas.microsoft.com/office/drawing/2014/main" id="{0836136E-141D-86CE-7211-441E1B5FF6CF}"/>
                  </a:ext>
                </a:extLst>
              </p:cNvPr>
              <p:cNvSpPr/>
              <p:nvPr/>
            </p:nvSpPr>
            <p:spPr>
              <a:xfrm>
                <a:off x="2830575" y="1156350"/>
                <a:ext cx="39975" cy="31025"/>
              </a:xfrm>
              <a:custGeom>
                <a:avLst/>
                <a:gdLst/>
                <a:ahLst/>
                <a:cxnLst/>
                <a:rect l="l" t="t" r="r" b="b"/>
                <a:pathLst>
                  <a:path w="1599" h="1241" extrusionOk="0">
                    <a:moveTo>
                      <a:pt x="816" y="1"/>
                    </a:moveTo>
                    <a:cubicBezTo>
                      <a:pt x="1" y="1"/>
                      <a:pt x="1" y="1241"/>
                      <a:pt x="816" y="1241"/>
                    </a:cubicBezTo>
                    <a:cubicBezTo>
                      <a:pt x="1599" y="1241"/>
                      <a:pt x="1599" y="1"/>
                      <a:pt x="81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1271;p40">
                <a:extLst>
                  <a:ext uri="{FF2B5EF4-FFF2-40B4-BE49-F238E27FC236}">
                    <a16:creationId xmlns:a16="http://schemas.microsoft.com/office/drawing/2014/main" id="{0A4E40AA-2BBD-AD09-E3E3-E89E8203BF91}"/>
                  </a:ext>
                </a:extLst>
              </p:cNvPr>
              <p:cNvSpPr/>
              <p:nvPr/>
            </p:nvSpPr>
            <p:spPr>
              <a:xfrm>
                <a:off x="2137400" y="1138425"/>
                <a:ext cx="39175" cy="30200"/>
              </a:xfrm>
              <a:custGeom>
                <a:avLst/>
                <a:gdLst/>
                <a:ahLst/>
                <a:cxnLst/>
                <a:rect l="l" t="t" r="r" b="b"/>
                <a:pathLst>
                  <a:path w="1567" h="1208" extrusionOk="0">
                    <a:moveTo>
                      <a:pt x="784" y="0"/>
                    </a:moveTo>
                    <a:cubicBezTo>
                      <a:pt x="1" y="0"/>
                      <a:pt x="1" y="1207"/>
                      <a:pt x="784" y="1207"/>
                    </a:cubicBezTo>
                    <a:cubicBezTo>
                      <a:pt x="1566" y="1207"/>
                      <a:pt x="1566" y="0"/>
                      <a:pt x="7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1272;p40">
                <a:extLst>
                  <a:ext uri="{FF2B5EF4-FFF2-40B4-BE49-F238E27FC236}">
                    <a16:creationId xmlns:a16="http://schemas.microsoft.com/office/drawing/2014/main" id="{4AA1D42D-85B0-3D04-307A-B38B677C8A4E}"/>
                  </a:ext>
                </a:extLst>
              </p:cNvPr>
              <p:cNvSpPr/>
              <p:nvPr/>
            </p:nvSpPr>
            <p:spPr>
              <a:xfrm>
                <a:off x="2520700" y="1012825"/>
                <a:ext cx="39150" cy="31025"/>
              </a:xfrm>
              <a:custGeom>
                <a:avLst/>
                <a:gdLst/>
                <a:ahLst/>
                <a:cxnLst/>
                <a:rect l="l" t="t" r="r" b="b"/>
                <a:pathLst>
                  <a:path w="1566" h="1241" extrusionOk="0">
                    <a:moveTo>
                      <a:pt x="783" y="1"/>
                    </a:moveTo>
                    <a:cubicBezTo>
                      <a:pt x="0" y="1"/>
                      <a:pt x="0" y="1240"/>
                      <a:pt x="783" y="1240"/>
                    </a:cubicBezTo>
                    <a:cubicBezTo>
                      <a:pt x="1566" y="1240"/>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1273;p40">
                <a:extLst>
                  <a:ext uri="{FF2B5EF4-FFF2-40B4-BE49-F238E27FC236}">
                    <a16:creationId xmlns:a16="http://schemas.microsoft.com/office/drawing/2014/main" id="{56864A9A-7FDE-32EE-EAB9-E3AF8D531B12}"/>
                  </a:ext>
                </a:extLst>
              </p:cNvPr>
              <p:cNvSpPr/>
              <p:nvPr/>
            </p:nvSpPr>
            <p:spPr>
              <a:xfrm>
                <a:off x="2058300" y="945975"/>
                <a:ext cx="38350" cy="30175"/>
              </a:xfrm>
              <a:custGeom>
                <a:avLst/>
                <a:gdLst/>
                <a:ahLst/>
                <a:cxnLst/>
                <a:rect l="l" t="t" r="r" b="b"/>
                <a:pathLst>
                  <a:path w="1534" h="1207" extrusionOk="0">
                    <a:moveTo>
                      <a:pt x="783" y="0"/>
                    </a:moveTo>
                    <a:cubicBezTo>
                      <a:pt x="1" y="0"/>
                      <a:pt x="1" y="1207"/>
                      <a:pt x="783" y="1207"/>
                    </a:cubicBezTo>
                    <a:cubicBezTo>
                      <a:pt x="1534" y="1207"/>
                      <a:pt x="1534"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1274;p40">
                <a:extLst>
                  <a:ext uri="{FF2B5EF4-FFF2-40B4-BE49-F238E27FC236}">
                    <a16:creationId xmlns:a16="http://schemas.microsoft.com/office/drawing/2014/main" id="{6ED0F7D8-BCBF-AFCC-537F-3E59C7BC1A07}"/>
                  </a:ext>
                </a:extLst>
              </p:cNvPr>
              <p:cNvSpPr/>
              <p:nvPr/>
            </p:nvSpPr>
            <p:spPr>
              <a:xfrm>
                <a:off x="2163500" y="845650"/>
                <a:ext cx="38350" cy="31025"/>
              </a:xfrm>
              <a:custGeom>
                <a:avLst/>
                <a:gdLst/>
                <a:ahLst/>
                <a:cxnLst/>
                <a:rect l="l" t="t" r="r" b="b"/>
                <a:pathLst>
                  <a:path w="1534" h="1241" extrusionOk="0">
                    <a:moveTo>
                      <a:pt x="751" y="1"/>
                    </a:moveTo>
                    <a:cubicBezTo>
                      <a:pt x="1" y="1"/>
                      <a:pt x="1" y="1240"/>
                      <a:pt x="751" y="1240"/>
                    </a:cubicBezTo>
                    <a:cubicBezTo>
                      <a:pt x="1534" y="1240"/>
                      <a:pt x="1534"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1275;p40">
                <a:extLst>
                  <a:ext uri="{FF2B5EF4-FFF2-40B4-BE49-F238E27FC236}">
                    <a16:creationId xmlns:a16="http://schemas.microsoft.com/office/drawing/2014/main" id="{857C5D80-29A1-96B7-D527-EF4F42F28381}"/>
                  </a:ext>
                </a:extLst>
              </p:cNvPr>
              <p:cNvSpPr/>
              <p:nvPr/>
            </p:nvSpPr>
            <p:spPr>
              <a:xfrm>
                <a:off x="2974925" y="1085425"/>
                <a:ext cx="38350" cy="30175"/>
              </a:xfrm>
              <a:custGeom>
                <a:avLst/>
                <a:gdLst/>
                <a:ahLst/>
                <a:cxnLst/>
                <a:rect l="l" t="t" r="r" b="b"/>
                <a:pathLst>
                  <a:path w="1534" h="1207" extrusionOk="0">
                    <a:moveTo>
                      <a:pt x="751" y="0"/>
                    </a:moveTo>
                    <a:cubicBezTo>
                      <a:pt x="0" y="0"/>
                      <a:pt x="0" y="1207"/>
                      <a:pt x="751" y="1207"/>
                    </a:cubicBezTo>
                    <a:cubicBezTo>
                      <a:pt x="1533" y="1207"/>
                      <a:pt x="1533"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1276;p40">
                <a:extLst>
                  <a:ext uri="{FF2B5EF4-FFF2-40B4-BE49-F238E27FC236}">
                    <a16:creationId xmlns:a16="http://schemas.microsoft.com/office/drawing/2014/main" id="{9C3B675B-9A83-BD42-EB18-071C197B6239}"/>
                  </a:ext>
                </a:extLst>
              </p:cNvPr>
              <p:cNvSpPr/>
              <p:nvPr/>
            </p:nvSpPr>
            <p:spPr>
              <a:xfrm>
                <a:off x="1978375" y="1259925"/>
                <a:ext cx="1095250" cy="1229675"/>
              </a:xfrm>
              <a:custGeom>
                <a:avLst/>
                <a:gdLst/>
                <a:ahLst/>
                <a:cxnLst/>
                <a:rect l="l" t="t" r="r" b="b"/>
                <a:pathLst>
                  <a:path w="43810" h="49187" extrusionOk="0">
                    <a:moveTo>
                      <a:pt x="43809" y="1"/>
                    </a:moveTo>
                    <a:lnTo>
                      <a:pt x="43809" y="1"/>
                    </a:lnTo>
                    <a:cubicBezTo>
                      <a:pt x="37187" y="914"/>
                      <a:pt x="29717" y="1632"/>
                      <a:pt x="21563" y="1795"/>
                    </a:cubicBezTo>
                    <a:cubicBezTo>
                      <a:pt x="20111" y="1825"/>
                      <a:pt x="18681" y="1839"/>
                      <a:pt x="17275" y="1839"/>
                    </a:cubicBezTo>
                    <a:cubicBezTo>
                      <a:pt x="11063" y="1839"/>
                      <a:pt x="5293" y="1556"/>
                      <a:pt x="1" y="1077"/>
                    </a:cubicBezTo>
                    <a:lnTo>
                      <a:pt x="1" y="1077"/>
                    </a:lnTo>
                    <a:lnTo>
                      <a:pt x="22998" y="48180"/>
                    </a:lnTo>
                    <a:cubicBezTo>
                      <a:pt x="23321" y="48858"/>
                      <a:pt x="23921" y="49187"/>
                      <a:pt x="24519" y="49187"/>
                    </a:cubicBezTo>
                    <a:cubicBezTo>
                      <a:pt x="25188" y="49187"/>
                      <a:pt x="25854" y="48776"/>
                      <a:pt x="26129" y="47985"/>
                    </a:cubicBezTo>
                    <a:lnTo>
                      <a:pt x="43809" y="1"/>
                    </a:ln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1277;p40">
                <a:extLst>
                  <a:ext uri="{FF2B5EF4-FFF2-40B4-BE49-F238E27FC236}">
                    <a16:creationId xmlns:a16="http://schemas.microsoft.com/office/drawing/2014/main" id="{9DE7C780-AF7F-EB3E-3C23-7C66BB188826}"/>
                  </a:ext>
                </a:extLst>
              </p:cNvPr>
              <p:cNvSpPr/>
              <p:nvPr/>
            </p:nvSpPr>
            <p:spPr>
              <a:xfrm>
                <a:off x="2789800" y="1259925"/>
                <a:ext cx="283000" cy="212050"/>
              </a:xfrm>
              <a:custGeom>
                <a:avLst/>
                <a:gdLst/>
                <a:ahLst/>
                <a:cxnLst/>
                <a:rect l="l" t="t" r="r" b="b"/>
                <a:pathLst>
                  <a:path w="11320" h="8482" extrusionOk="0">
                    <a:moveTo>
                      <a:pt x="11320" y="1"/>
                    </a:moveTo>
                    <a:cubicBezTo>
                      <a:pt x="7797" y="490"/>
                      <a:pt x="4013" y="881"/>
                      <a:pt x="1" y="1208"/>
                    </a:cubicBezTo>
                    <a:cubicBezTo>
                      <a:pt x="2773" y="3621"/>
                      <a:pt x="5513" y="6035"/>
                      <a:pt x="8221" y="8482"/>
                    </a:cubicBezTo>
                    <a:lnTo>
                      <a:pt x="11320"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1278;p40">
                <a:extLst>
                  <a:ext uri="{FF2B5EF4-FFF2-40B4-BE49-F238E27FC236}">
                    <a16:creationId xmlns:a16="http://schemas.microsoft.com/office/drawing/2014/main" id="{1498983F-B54C-9290-BC2D-D344CBDCE65F}"/>
                  </a:ext>
                </a:extLst>
              </p:cNvPr>
              <p:cNvSpPr/>
              <p:nvPr/>
            </p:nvSpPr>
            <p:spPr>
              <a:xfrm>
                <a:off x="2351075" y="1299075"/>
                <a:ext cx="605925" cy="500750"/>
              </a:xfrm>
              <a:custGeom>
                <a:avLst/>
                <a:gdLst/>
                <a:ahLst/>
                <a:cxnLst/>
                <a:rect l="l" t="t" r="r" b="b"/>
                <a:pathLst>
                  <a:path w="24237" h="20030" extrusionOk="0">
                    <a:moveTo>
                      <a:pt x="11645" y="0"/>
                    </a:moveTo>
                    <a:cubicBezTo>
                      <a:pt x="10014" y="98"/>
                      <a:pt x="8351" y="164"/>
                      <a:pt x="6655" y="229"/>
                    </a:cubicBezTo>
                    <a:cubicBezTo>
                      <a:pt x="5063" y="252"/>
                      <a:pt x="3471" y="275"/>
                      <a:pt x="1915" y="275"/>
                    </a:cubicBezTo>
                    <a:cubicBezTo>
                      <a:pt x="1270" y="275"/>
                      <a:pt x="631" y="271"/>
                      <a:pt x="0" y="261"/>
                    </a:cubicBezTo>
                    <a:lnTo>
                      <a:pt x="0" y="261"/>
                    </a:lnTo>
                    <a:cubicBezTo>
                      <a:pt x="7046" y="6785"/>
                      <a:pt x="13994" y="13375"/>
                      <a:pt x="20975" y="20029"/>
                    </a:cubicBezTo>
                    <a:lnTo>
                      <a:pt x="24237" y="11091"/>
                    </a:lnTo>
                    <a:cubicBezTo>
                      <a:pt x="20029" y="7405"/>
                      <a:pt x="15853" y="3686"/>
                      <a:pt x="1164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1279;p40">
                <a:extLst>
                  <a:ext uri="{FF2B5EF4-FFF2-40B4-BE49-F238E27FC236}">
                    <a16:creationId xmlns:a16="http://schemas.microsoft.com/office/drawing/2014/main" id="{66050E91-46D8-FB4B-1070-10AA4F8E6357}"/>
                  </a:ext>
                </a:extLst>
              </p:cNvPr>
              <p:cNvSpPr/>
              <p:nvPr/>
            </p:nvSpPr>
            <p:spPr>
              <a:xfrm>
                <a:off x="2226300" y="1792450"/>
                <a:ext cx="492575" cy="613275"/>
              </a:xfrm>
              <a:custGeom>
                <a:avLst/>
                <a:gdLst/>
                <a:ahLst/>
                <a:cxnLst/>
                <a:rect l="l" t="t" r="r" b="b"/>
                <a:pathLst>
                  <a:path w="19703" h="24531" extrusionOk="0">
                    <a:moveTo>
                      <a:pt x="0" y="0"/>
                    </a:moveTo>
                    <a:lnTo>
                      <a:pt x="0" y="0"/>
                    </a:lnTo>
                    <a:cubicBezTo>
                      <a:pt x="2806" y="5709"/>
                      <a:pt x="5578" y="11483"/>
                      <a:pt x="8416" y="17191"/>
                    </a:cubicBezTo>
                    <a:cubicBezTo>
                      <a:pt x="11254" y="19638"/>
                      <a:pt x="14157" y="22117"/>
                      <a:pt x="17093" y="24531"/>
                    </a:cubicBezTo>
                    <a:lnTo>
                      <a:pt x="19703" y="17387"/>
                    </a:lnTo>
                    <a:cubicBezTo>
                      <a:pt x="12983" y="11809"/>
                      <a:pt x="6459" y="5937"/>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1280;p40">
                <a:extLst>
                  <a:ext uri="{FF2B5EF4-FFF2-40B4-BE49-F238E27FC236}">
                    <a16:creationId xmlns:a16="http://schemas.microsoft.com/office/drawing/2014/main" id="{37021E48-AE56-6B07-9BAF-8AC352A86EA0}"/>
                  </a:ext>
                </a:extLst>
              </p:cNvPr>
              <p:cNvSpPr/>
              <p:nvPr/>
            </p:nvSpPr>
            <p:spPr>
              <a:xfrm>
                <a:off x="1979200" y="1286850"/>
                <a:ext cx="856300" cy="835900"/>
              </a:xfrm>
              <a:custGeom>
                <a:avLst/>
                <a:gdLst/>
                <a:ahLst/>
                <a:cxnLst/>
                <a:rect l="l" t="t" r="r" b="b"/>
                <a:pathLst>
                  <a:path w="34252" h="33436" extrusionOk="0">
                    <a:moveTo>
                      <a:pt x="0" y="0"/>
                    </a:moveTo>
                    <a:lnTo>
                      <a:pt x="4796" y="9786"/>
                    </a:lnTo>
                    <a:cubicBezTo>
                      <a:pt x="13440" y="17843"/>
                      <a:pt x="22084" y="25835"/>
                      <a:pt x="31120" y="33436"/>
                    </a:cubicBezTo>
                    <a:lnTo>
                      <a:pt x="34251" y="24889"/>
                    </a:lnTo>
                    <a:cubicBezTo>
                      <a:pt x="25803" y="16636"/>
                      <a:pt x="17191" y="8579"/>
                      <a:pt x="8449" y="587"/>
                    </a:cubicBezTo>
                    <a:cubicBezTo>
                      <a:pt x="5513" y="457"/>
                      <a:pt x="2708" y="261"/>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1281;p40">
                <a:extLst>
                  <a:ext uri="{FF2B5EF4-FFF2-40B4-BE49-F238E27FC236}">
                    <a16:creationId xmlns:a16="http://schemas.microsoft.com/office/drawing/2014/main" id="{FB55FEA1-58BE-FE43-DDB9-E44CC8F0B11E}"/>
                  </a:ext>
                </a:extLst>
              </p:cNvPr>
              <p:cNvSpPr/>
              <p:nvPr/>
            </p:nvSpPr>
            <p:spPr>
              <a:xfrm>
                <a:off x="1912175" y="1240125"/>
                <a:ext cx="1235650" cy="110250"/>
              </a:xfrm>
              <a:custGeom>
                <a:avLst/>
                <a:gdLst/>
                <a:ahLst/>
                <a:cxnLst/>
                <a:rect l="l" t="t" r="r" b="b"/>
                <a:pathLst>
                  <a:path w="49426" h="4410" extrusionOk="0">
                    <a:moveTo>
                      <a:pt x="47740" y="0"/>
                    </a:moveTo>
                    <a:cubicBezTo>
                      <a:pt x="47684" y="0"/>
                      <a:pt x="47626" y="4"/>
                      <a:pt x="47566" y="10"/>
                    </a:cubicBezTo>
                    <a:cubicBezTo>
                      <a:pt x="43717" y="401"/>
                      <a:pt x="39933" y="891"/>
                      <a:pt x="36052" y="988"/>
                    </a:cubicBezTo>
                    <a:cubicBezTo>
                      <a:pt x="32431" y="1054"/>
                      <a:pt x="28745" y="1184"/>
                      <a:pt x="25124" y="1315"/>
                    </a:cubicBezTo>
                    <a:cubicBezTo>
                      <a:pt x="22478" y="1395"/>
                      <a:pt x="19833" y="1459"/>
                      <a:pt x="17188" y="1459"/>
                    </a:cubicBezTo>
                    <a:cubicBezTo>
                      <a:pt x="12302" y="1459"/>
                      <a:pt x="7419" y="1240"/>
                      <a:pt x="2551" y="499"/>
                    </a:cubicBezTo>
                    <a:cubicBezTo>
                      <a:pt x="2461" y="485"/>
                      <a:pt x="2373" y="478"/>
                      <a:pt x="2288" y="478"/>
                    </a:cubicBezTo>
                    <a:cubicBezTo>
                      <a:pt x="622" y="478"/>
                      <a:pt x="1" y="3089"/>
                      <a:pt x="1801" y="3337"/>
                    </a:cubicBezTo>
                    <a:cubicBezTo>
                      <a:pt x="7068" y="4139"/>
                      <a:pt x="12351" y="4410"/>
                      <a:pt x="17651" y="4410"/>
                    </a:cubicBezTo>
                    <a:cubicBezTo>
                      <a:pt x="19900" y="4410"/>
                      <a:pt x="22152" y="4361"/>
                      <a:pt x="24406" y="4283"/>
                    </a:cubicBezTo>
                    <a:cubicBezTo>
                      <a:pt x="32170" y="4055"/>
                      <a:pt x="39835" y="3761"/>
                      <a:pt x="47599" y="2946"/>
                    </a:cubicBezTo>
                    <a:cubicBezTo>
                      <a:pt x="49398" y="2756"/>
                      <a:pt x="49426" y="0"/>
                      <a:pt x="4774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1282;p40">
                <a:extLst>
                  <a:ext uri="{FF2B5EF4-FFF2-40B4-BE49-F238E27FC236}">
                    <a16:creationId xmlns:a16="http://schemas.microsoft.com/office/drawing/2014/main" id="{6FE2762F-623E-B13E-A4BD-58A3814E2AAC}"/>
                  </a:ext>
                </a:extLst>
              </p:cNvPr>
              <p:cNvSpPr/>
              <p:nvPr/>
            </p:nvSpPr>
            <p:spPr>
              <a:xfrm>
                <a:off x="3132300" y="1319450"/>
                <a:ext cx="318075" cy="263375"/>
              </a:xfrm>
              <a:custGeom>
                <a:avLst/>
                <a:gdLst/>
                <a:ahLst/>
                <a:cxnLst/>
                <a:rect l="l" t="t" r="r" b="b"/>
                <a:pathLst>
                  <a:path w="12723" h="10535" extrusionOk="0">
                    <a:moveTo>
                      <a:pt x="3556" y="1"/>
                    </a:moveTo>
                    <a:cubicBezTo>
                      <a:pt x="3556" y="1"/>
                      <a:pt x="1" y="2611"/>
                      <a:pt x="2610" y="6003"/>
                    </a:cubicBezTo>
                    <a:cubicBezTo>
                      <a:pt x="2610" y="6003"/>
                      <a:pt x="131" y="7079"/>
                      <a:pt x="2904" y="8743"/>
                    </a:cubicBezTo>
                    <a:cubicBezTo>
                      <a:pt x="4448" y="9669"/>
                      <a:pt x="6436" y="10535"/>
                      <a:pt x="7727" y="10535"/>
                    </a:cubicBezTo>
                    <a:cubicBezTo>
                      <a:pt x="8755" y="10535"/>
                      <a:pt x="9340" y="9986"/>
                      <a:pt x="8906" y="8482"/>
                    </a:cubicBezTo>
                    <a:cubicBezTo>
                      <a:pt x="8906" y="8482"/>
                      <a:pt x="12723" y="7504"/>
                      <a:pt x="12429" y="2545"/>
                    </a:cubicBezTo>
                    <a:lnTo>
                      <a:pt x="3556"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1283;p40">
                <a:extLst>
                  <a:ext uri="{FF2B5EF4-FFF2-40B4-BE49-F238E27FC236}">
                    <a16:creationId xmlns:a16="http://schemas.microsoft.com/office/drawing/2014/main" id="{36100C13-003A-6112-01FA-EABEEA6B922E}"/>
                  </a:ext>
                </a:extLst>
              </p:cNvPr>
              <p:cNvSpPr/>
              <p:nvPr/>
            </p:nvSpPr>
            <p:spPr>
              <a:xfrm>
                <a:off x="3227725" y="1233825"/>
                <a:ext cx="250375" cy="279700"/>
              </a:xfrm>
              <a:custGeom>
                <a:avLst/>
                <a:gdLst/>
                <a:ahLst/>
                <a:cxnLst/>
                <a:rect l="l" t="t" r="r" b="b"/>
                <a:pathLst>
                  <a:path w="10015" h="11188" extrusionOk="0">
                    <a:moveTo>
                      <a:pt x="8221" y="1"/>
                    </a:moveTo>
                    <a:lnTo>
                      <a:pt x="7992" y="1338"/>
                    </a:lnTo>
                    <a:cubicBezTo>
                      <a:pt x="7796" y="1304"/>
                      <a:pt x="7589" y="1287"/>
                      <a:pt x="7374" y="1287"/>
                    </a:cubicBezTo>
                    <a:cubicBezTo>
                      <a:pt x="5560" y="1287"/>
                      <a:pt x="3195" y="2500"/>
                      <a:pt x="1795" y="4600"/>
                    </a:cubicBezTo>
                    <a:cubicBezTo>
                      <a:pt x="0" y="7275"/>
                      <a:pt x="66" y="10080"/>
                      <a:pt x="1892" y="10929"/>
                    </a:cubicBezTo>
                    <a:cubicBezTo>
                      <a:pt x="2264" y="11104"/>
                      <a:pt x="2678" y="11188"/>
                      <a:pt x="3117" y="11188"/>
                    </a:cubicBezTo>
                    <a:cubicBezTo>
                      <a:pt x="4876" y="11188"/>
                      <a:pt x="7033" y="9846"/>
                      <a:pt x="8416" y="7732"/>
                    </a:cubicBezTo>
                    <a:cubicBezTo>
                      <a:pt x="10015" y="5351"/>
                      <a:pt x="9852" y="2708"/>
                      <a:pt x="8547" y="1599"/>
                    </a:cubicBezTo>
                    <a:lnTo>
                      <a:pt x="9558" y="914"/>
                    </a:lnTo>
                    <a:lnTo>
                      <a:pt x="8221" y="1"/>
                    </a:ln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1284;p40">
                <a:extLst>
                  <a:ext uri="{FF2B5EF4-FFF2-40B4-BE49-F238E27FC236}">
                    <a16:creationId xmlns:a16="http://schemas.microsoft.com/office/drawing/2014/main" id="{2D596BE6-72AD-59F4-77AF-3FBF88AFF010}"/>
                  </a:ext>
                </a:extLst>
              </p:cNvPr>
              <p:cNvSpPr/>
              <p:nvPr/>
            </p:nvSpPr>
            <p:spPr>
              <a:xfrm>
                <a:off x="3242400" y="1367400"/>
                <a:ext cx="43475" cy="98125"/>
              </a:xfrm>
              <a:custGeom>
                <a:avLst/>
                <a:gdLst/>
                <a:ahLst/>
                <a:cxnLst/>
                <a:rect l="l" t="t" r="r" b="b"/>
                <a:pathLst>
                  <a:path w="1739" h="3925" extrusionOk="0">
                    <a:moveTo>
                      <a:pt x="1590" y="1"/>
                    </a:moveTo>
                    <a:cubicBezTo>
                      <a:pt x="1524" y="1"/>
                      <a:pt x="1446" y="35"/>
                      <a:pt x="1403" y="105"/>
                    </a:cubicBezTo>
                    <a:cubicBezTo>
                      <a:pt x="588" y="1410"/>
                      <a:pt x="1" y="2943"/>
                      <a:pt x="783" y="3889"/>
                    </a:cubicBezTo>
                    <a:cubicBezTo>
                      <a:pt x="808" y="3914"/>
                      <a:pt x="839" y="3925"/>
                      <a:pt x="872" y="3925"/>
                    </a:cubicBezTo>
                    <a:cubicBezTo>
                      <a:pt x="1011" y="3925"/>
                      <a:pt x="1183" y="3734"/>
                      <a:pt x="1077" y="3628"/>
                    </a:cubicBezTo>
                    <a:cubicBezTo>
                      <a:pt x="327" y="2780"/>
                      <a:pt x="947" y="1345"/>
                      <a:pt x="1664" y="171"/>
                    </a:cubicBezTo>
                    <a:cubicBezTo>
                      <a:pt x="1738" y="59"/>
                      <a:pt x="1676" y="1"/>
                      <a:pt x="15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1285;p40">
                <a:extLst>
                  <a:ext uri="{FF2B5EF4-FFF2-40B4-BE49-F238E27FC236}">
                    <a16:creationId xmlns:a16="http://schemas.microsoft.com/office/drawing/2014/main" id="{87342C3E-A46A-FCB4-9B3E-2D3DEA976CD3}"/>
                  </a:ext>
                </a:extLst>
              </p:cNvPr>
              <p:cNvSpPr/>
              <p:nvPr/>
            </p:nvSpPr>
            <p:spPr>
              <a:xfrm>
                <a:off x="3284800" y="1352075"/>
                <a:ext cx="7375" cy="10625"/>
              </a:xfrm>
              <a:custGeom>
                <a:avLst/>
                <a:gdLst/>
                <a:ahLst/>
                <a:cxnLst/>
                <a:rect l="l" t="t" r="r" b="b"/>
                <a:pathLst>
                  <a:path w="295" h="425" extrusionOk="0">
                    <a:moveTo>
                      <a:pt x="164" y="1"/>
                    </a:moveTo>
                    <a:cubicBezTo>
                      <a:pt x="164" y="1"/>
                      <a:pt x="99" y="1"/>
                      <a:pt x="99" y="66"/>
                    </a:cubicBezTo>
                    <a:cubicBezTo>
                      <a:pt x="66" y="66"/>
                      <a:pt x="66" y="99"/>
                      <a:pt x="33" y="131"/>
                    </a:cubicBezTo>
                    <a:lnTo>
                      <a:pt x="33" y="164"/>
                    </a:lnTo>
                    <a:cubicBezTo>
                      <a:pt x="1" y="229"/>
                      <a:pt x="1" y="229"/>
                      <a:pt x="1" y="262"/>
                    </a:cubicBezTo>
                    <a:lnTo>
                      <a:pt x="1" y="327"/>
                    </a:lnTo>
                    <a:lnTo>
                      <a:pt x="1" y="392"/>
                    </a:lnTo>
                    <a:lnTo>
                      <a:pt x="33" y="425"/>
                    </a:lnTo>
                    <a:lnTo>
                      <a:pt x="164" y="425"/>
                    </a:lnTo>
                    <a:cubicBezTo>
                      <a:pt x="164" y="425"/>
                      <a:pt x="197" y="425"/>
                      <a:pt x="197" y="392"/>
                    </a:cubicBezTo>
                    <a:cubicBezTo>
                      <a:pt x="229" y="392"/>
                      <a:pt x="229" y="327"/>
                      <a:pt x="262" y="294"/>
                    </a:cubicBezTo>
                    <a:lnTo>
                      <a:pt x="262" y="262"/>
                    </a:lnTo>
                    <a:cubicBezTo>
                      <a:pt x="262" y="229"/>
                      <a:pt x="294" y="229"/>
                      <a:pt x="294" y="164"/>
                    </a:cubicBezTo>
                    <a:lnTo>
                      <a:pt x="294" y="99"/>
                    </a:lnTo>
                    <a:lnTo>
                      <a:pt x="294" y="66"/>
                    </a:lnTo>
                    <a:lnTo>
                      <a:pt x="26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1286;p40">
                <a:extLst>
                  <a:ext uri="{FF2B5EF4-FFF2-40B4-BE49-F238E27FC236}">
                    <a16:creationId xmlns:a16="http://schemas.microsoft.com/office/drawing/2014/main" id="{D0767C9B-35B5-AE79-462A-DA879BAD47F9}"/>
                  </a:ext>
                </a:extLst>
              </p:cNvPr>
              <p:cNvSpPr/>
              <p:nvPr/>
            </p:nvSpPr>
            <p:spPr>
              <a:xfrm>
                <a:off x="3179600" y="1279825"/>
                <a:ext cx="205550" cy="177475"/>
              </a:xfrm>
              <a:custGeom>
                <a:avLst/>
                <a:gdLst/>
                <a:ahLst/>
                <a:cxnLst/>
                <a:rect l="l" t="t" r="r" b="b"/>
                <a:pathLst>
                  <a:path w="8222" h="7099" extrusionOk="0">
                    <a:moveTo>
                      <a:pt x="4018" y="0"/>
                    </a:moveTo>
                    <a:cubicBezTo>
                      <a:pt x="759" y="0"/>
                      <a:pt x="123" y="3523"/>
                      <a:pt x="1" y="3706"/>
                    </a:cubicBezTo>
                    <a:lnTo>
                      <a:pt x="1991" y="7099"/>
                    </a:lnTo>
                    <a:cubicBezTo>
                      <a:pt x="5220" y="6936"/>
                      <a:pt x="3817" y="3772"/>
                      <a:pt x="3817" y="3771"/>
                    </a:cubicBezTo>
                    <a:lnTo>
                      <a:pt x="3817" y="3771"/>
                    </a:lnTo>
                    <a:cubicBezTo>
                      <a:pt x="3818" y="3772"/>
                      <a:pt x="4802" y="4043"/>
                      <a:pt x="5807" y="4043"/>
                    </a:cubicBezTo>
                    <a:cubicBezTo>
                      <a:pt x="6711" y="4043"/>
                      <a:pt x="7630" y="3823"/>
                      <a:pt x="7862" y="2989"/>
                    </a:cubicBezTo>
                    <a:cubicBezTo>
                      <a:pt x="8221" y="1684"/>
                      <a:pt x="5611" y="151"/>
                      <a:pt x="4731" y="53"/>
                    </a:cubicBezTo>
                    <a:cubicBezTo>
                      <a:pt x="4480" y="17"/>
                      <a:pt x="4243" y="0"/>
                      <a:pt x="40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1287;p40">
                <a:extLst>
                  <a:ext uri="{FF2B5EF4-FFF2-40B4-BE49-F238E27FC236}">
                    <a16:creationId xmlns:a16="http://schemas.microsoft.com/office/drawing/2014/main" id="{E8F0F44A-80A0-2DC7-C8AA-A296D5237C66}"/>
                  </a:ext>
                </a:extLst>
              </p:cNvPr>
              <p:cNvSpPr/>
              <p:nvPr/>
            </p:nvSpPr>
            <p:spPr>
              <a:xfrm>
                <a:off x="3179600" y="1267275"/>
                <a:ext cx="205550" cy="190025"/>
              </a:xfrm>
              <a:custGeom>
                <a:avLst/>
                <a:gdLst/>
                <a:ahLst/>
                <a:cxnLst/>
                <a:rect l="l" t="t" r="r" b="b"/>
                <a:pathLst>
                  <a:path w="8222" h="7601" fill="none" extrusionOk="0">
                    <a:moveTo>
                      <a:pt x="1991" y="7601"/>
                    </a:moveTo>
                    <a:cubicBezTo>
                      <a:pt x="5220" y="7438"/>
                      <a:pt x="3817" y="4273"/>
                      <a:pt x="3817" y="4273"/>
                    </a:cubicBezTo>
                    <a:cubicBezTo>
                      <a:pt x="3817" y="4273"/>
                      <a:pt x="7373" y="5252"/>
                      <a:pt x="7862" y="3491"/>
                    </a:cubicBezTo>
                    <a:cubicBezTo>
                      <a:pt x="8221" y="2186"/>
                      <a:pt x="5611" y="653"/>
                      <a:pt x="4731" y="555"/>
                    </a:cubicBezTo>
                    <a:cubicBezTo>
                      <a:pt x="849" y="0"/>
                      <a:pt x="131" y="4013"/>
                      <a:pt x="1" y="420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1288;p40">
                <a:extLst>
                  <a:ext uri="{FF2B5EF4-FFF2-40B4-BE49-F238E27FC236}">
                    <a16:creationId xmlns:a16="http://schemas.microsoft.com/office/drawing/2014/main" id="{7B04D37A-2616-A974-E37D-6122751C3935}"/>
                  </a:ext>
                </a:extLst>
              </p:cNvPr>
              <p:cNvSpPr/>
              <p:nvPr/>
            </p:nvSpPr>
            <p:spPr>
              <a:xfrm>
                <a:off x="3383475" y="1348400"/>
                <a:ext cx="113375" cy="91775"/>
              </a:xfrm>
              <a:custGeom>
                <a:avLst/>
                <a:gdLst/>
                <a:ahLst/>
                <a:cxnLst/>
                <a:rect l="l" t="t" r="r" b="b"/>
                <a:pathLst>
                  <a:path w="4535" h="3671" extrusionOk="0">
                    <a:moveTo>
                      <a:pt x="1288" y="1"/>
                    </a:moveTo>
                    <a:cubicBezTo>
                      <a:pt x="817" y="1"/>
                      <a:pt x="430" y="187"/>
                      <a:pt x="197" y="637"/>
                    </a:cubicBezTo>
                    <a:cubicBezTo>
                      <a:pt x="1" y="1061"/>
                      <a:pt x="1" y="1518"/>
                      <a:pt x="164" y="1942"/>
                    </a:cubicBezTo>
                    <a:cubicBezTo>
                      <a:pt x="555" y="2007"/>
                      <a:pt x="1012" y="2105"/>
                      <a:pt x="1436" y="2366"/>
                    </a:cubicBezTo>
                    <a:cubicBezTo>
                      <a:pt x="2023" y="2725"/>
                      <a:pt x="2513" y="3214"/>
                      <a:pt x="2741" y="3671"/>
                    </a:cubicBezTo>
                    <a:cubicBezTo>
                      <a:pt x="3328" y="3638"/>
                      <a:pt x="3817" y="3344"/>
                      <a:pt x="4078" y="2823"/>
                    </a:cubicBezTo>
                    <a:cubicBezTo>
                      <a:pt x="4535" y="1909"/>
                      <a:pt x="3883" y="1061"/>
                      <a:pt x="2806" y="441"/>
                    </a:cubicBezTo>
                    <a:cubicBezTo>
                      <a:pt x="2264" y="170"/>
                      <a:pt x="1738" y="1"/>
                      <a:pt x="128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1289;p40">
                <a:extLst>
                  <a:ext uri="{FF2B5EF4-FFF2-40B4-BE49-F238E27FC236}">
                    <a16:creationId xmlns:a16="http://schemas.microsoft.com/office/drawing/2014/main" id="{0662C8FA-4E48-1CDF-A54A-D40E2C7FA0EB}"/>
                  </a:ext>
                </a:extLst>
              </p:cNvPr>
              <p:cNvSpPr/>
              <p:nvPr/>
            </p:nvSpPr>
            <p:spPr>
              <a:xfrm>
                <a:off x="3344350" y="1398900"/>
                <a:ext cx="123975" cy="85575"/>
              </a:xfrm>
              <a:custGeom>
                <a:avLst/>
                <a:gdLst/>
                <a:ahLst/>
                <a:cxnLst/>
                <a:rect l="l" t="t" r="r" b="b"/>
                <a:pathLst>
                  <a:path w="4959" h="3423" extrusionOk="0">
                    <a:moveTo>
                      <a:pt x="1574" y="1"/>
                    </a:moveTo>
                    <a:cubicBezTo>
                      <a:pt x="1022" y="1"/>
                      <a:pt x="584" y="188"/>
                      <a:pt x="392" y="574"/>
                    </a:cubicBezTo>
                    <a:cubicBezTo>
                      <a:pt x="0" y="1292"/>
                      <a:pt x="652" y="2336"/>
                      <a:pt x="1794" y="2988"/>
                    </a:cubicBezTo>
                    <a:cubicBezTo>
                      <a:pt x="2354" y="3276"/>
                      <a:pt x="2915" y="3423"/>
                      <a:pt x="3390" y="3423"/>
                    </a:cubicBezTo>
                    <a:cubicBezTo>
                      <a:pt x="3939" y="3423"/>
                      <a:pt x="4375" y="3227"/>
                      <a:pt x="4567" y="2825"/>
                    </a:cubicBezTo>
                    <a:cubicBezTo>
                      <a:pt x="4958" y="2140"/>
                      <a:pt x="4306" y="1064"/>
                      <a:pt x="3164" y="411"/>
                    </a:cubicBezTo>
                    <a:cubicBezTo>
                      <a:pt x="2606" y="140"/>
                      <a:pt x="2048" y="1"/>
                      <a:pt x="1574"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1290;p40">
                <a:extLst>
                  <a:ext uri="{FF2B5EF4-FFF2-40B4-BE49-F238E27FC236}">
                    <a16:creationId xmlns:a16="http://schemas.microsoft.com/office/drawing/2014/main" id="{A3713994-87A4-C387-5190-07F7F715FC2F}"/>
                  </a:ext>
                </a:extLst>
              </p:cNvPr>
              <p:cNvSpPr/>
              <p:nvPr/>
            </p:nvSpPr>
            <p:spPr>
              <a:xfrm>
                <a:off x="3310900" y="1453075"/>
                <a:ext cx="123175" cy="85225"/>
              </a:xfrm>
              <a:custGeom>
                <a:avLst/>
                <a:gdLst/>
                <a:ahLst/>
                <a:cxnLst/>
                <a:rect l="l" t="t" r="r" b="b"/>
                <a:pathLst>
                  <a:path w="4927" h="3409" extrusionOk="0">
                    <a:moveTo>
                      <a:pt x="1618" y="1"/>
                    </a:moveTo>
                    <a:cubicBezTo>
                      <a:pt x="1047" y="1"/>
                      <a:pt x="575" y="198"/>
                      <a:pt x="359" y="593"/>
                    </a:cubicBezTo>
                    <a:cubicBezTo>
                      <a:pt x="1" y="1278"/>
                      <a:pt x="653" y="2322"/>
                      <a:pt x="1795" y="2974"/>
                    </a:cubicBezTo>
                    <a:cubicBezTo>
                      <a:pt x="2340" y="3262"/>
                      <a:pt x="2899" y="3409"/>
                      <a:pt x="3378" y="3409"/>
                    </a:cubicBezTo>
                    <a:cubicBezTo>
                      <a:pt x="3930" y="3409"/>
                      <a:pt x="4375" y="3213"/>
                      <a:pt x="4567" y="2811"/>
                    </a:cubicBezTo>
                    <a:cubicBezTo>
                      <a:pt x="4926" y="2126"/>
                      <a:pt x="4274" y="1082"/>
                      <a:pt x="3132" y="397"/>
                    </a:cubicBezTo>
                    <a:cubicBezTo>
                      <a:pt x="2618" y="133"/>
                      <a:pt x="2085" y="1"/>
                      <a:pt x="161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1291;p40">
                <a:extLst>
                  <a:ext uri="{FF2B5EF4-FFF2-40B4-BE49-F238E27FC236}">
                    <a16:creationId xmlns:a16="http://schemas.microsoft.com/office/drawing/2014/main" id="{8B4F6073-046F-72A0-0522-941217DF496C}"/>
                  </a:ext>
                </a:extLst>
              </p:cNvPr>
              <p:cNvSpPr/>
              <p:nvPr/>
            </p:nvSpPr>
            <p:spPr>
              <a:xfrm>
                <a:off x="2332300" y="1716350"/>
                <a:ext cx="457525" cy="209775"/>
              </a:xfrm>
              <a:custGeom>
                <a:avLst/>
                <a:gdLst/>
                <a:ahLst/>
                <a:cxnLst/>
                <a:rect l="l" t="t" r="r" b="b"/>
                <a:pathLst>
                  <a:path w="18301" h="8391" extrusionOk="0">
                    <a:moveTo>
                      <a:pt x="2422" y="1"/>
                    </a:moveTo>
                    <a:cubicBezTo>
                      <a:pt x="1342" y="1"/>
                      <a:pt x="350" y="307"/>
                      <a:pt x="262" y="1544"/>
                    </a:cubicBezTo>
                    <a:cubicBezTo>
                      <a:pt x="1" y="4088"/>
                      <a:pt x="1697" y="5915"/>
                      <a:pt x="3915" y="7089"/>
                    </a:cubicBezTo>
                    <a:cubicBezTo>
                      <a:pt x="5501" y="7974"/>
                      <a:pt x="7274" y="8390"/>
                      <a:pt x="9053" y="8390"/>
                    </a:cubicBezTo>
                    <a:cubicBezTo>
                      <a:pt x="10420" y="8390"/>
                      <a:pt x="11791" y="8144"/>
                      <a:pt x="13081" y="7676"/>
                    </a:cubicBezTo>
                    <a:cubicBezTo>
                      <a:pt x="15626" y="6731"/>
                      <a:pt x="18301" y="4969"/>
                      <a:pt x="17974" y="1968"/>
                    </a:cubicBezTo>
                    <a:cubicBezTo>
                      <a:pt x="17811" y="565"/>
                      <a:pt x="16735" y="337"/>
                      <a:pt x="15528" y="272"/>
                    </a:cubicBezTo>
                    <a:cubicBezTo>
                      <a:pt x="15497" y="271"/>
                      <a:pt x="15466" y="271"/>
                      <a:pt x="15435" y="271"/>
                    </a:cubicBezTo>
                    <a:cubicBezTo>
                      <a:pt x="13306" y="271"/>
                      <a:pt x="10998" y="1349"/>
                      <a:pt x="8899" y="1349"/>
                    </a:cubicBezTo>
                    <a:cubicBezTo>
                      <a:pt x="8869" y="1349"/>
                      <a:pt x="8839" y="1349"/>
                      <a:pt x="8808" y="1348"/>
                    </a:cubicBezTo>
                    <a:cubicBezTo>
                      <a:pt x="6492" y="1316"/>
                      <a:pt x="4894" y="43"/>
                      <a:pt x="2774" y="11"/>
                    </a:cubicBezTo>
                    <a:cubicBezTo>
                      <a:pt x="2656" y="4"/>
                      <a:pt x="2538" y="1"/>
                      <a:pt x="242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1292;p40">
                <a:extLst>
                  <a:ext uri="{FF2B5EF4-FFF2-40B4-BE49-F238E27FC236}">
                    <a16:creationId xmlns:a16="http://schemas.microsoft.com/office/drawing/2014/main" id="{78B53A4A-DE19-D232-3148-F5F3FC630AF5}"/>
                  </a:ext>
                </a:extLst>
              </p:cNvPr>
              <p:cNvSpPr/>
              <p:nvPr/>
            </p:nvSpPr>
            <p:spPr>
              <a:xfrm>
                <a:off x="2655250" y="1731275"/>
                <a:ext cx="14700" cy="175375"/>
              </a:xfrm>
              <a:custGeom>
                <a:avLst/>
                <a:gdLst/>
                <a:ahLst/>
                <a:cxnLst/>
                <a:rect l="l" t="t" r="r" b="b"/>
                <a:pathLst>
                  <a:path w="588" h="7015" fill="none" extrusionOk="0">
                    <a:moveTo>
                      <a:pt x="0" y="1"/>
                    </a:moveTo>
                    <a:cubicBezTo>
                      <a:pt x="261" y="816"/>
                      <a:pt x="490" y="1958"/>
                      <a:pt x="555" y="3328"/>
                    </a:cubicBezTo>
                    <a:cubicBezTo>
                      <a:pt x="587" y="4861"/>
                      <a:pt x="326" y="6134"/>
                      <a:pt x="13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1293;p40">
                <a:extLst>
                  <a:ext uri="{FF2B5EF4-FFF2-40B4-BE49-F238E27FC236}">
                    <a16:creationId xmlns:a16="http://schemas.microsoft.com/office/drawing/2014/main" id="{615861AC-EDD3-B9C0-3D1B-6ADEA80DFB63}"/>
                  </a:ext>
                </a:extLst>
              </p:cNvPr>
              <p:cNvSpPr/>
              <p:nvPr/>
            </p:nvSpPr>
            <p:spPr>
              <a:xfrm>
                <a:off x="2545150" y="1750050"/>
                <a:ext cx="16325" cy="175350"/>
              </a:xfrm>
              <a:custGeom>
                <a:avLst/>
                <a:gdLst/>
                <a:ahLst/>
                <a:cxnLst/>
                <a:rect l="l" t="t" r="r" b="b"/>
                <a:pathLst>
                  <a:path w="653" h="7014" fill="none" extrusionOk="0">
                    <a:moveTo>
                      <a:pt x="294" y="0"/>
                    </a:moveTo>
                    <a:cubicBezTo>
                      <a:pt x="490" y="848"/>
                      <a:pt x="653" y="1990"/>
                      <a:pt x="620" y="3295"/>
                    </a:cubicBezTo>
                    <a:cubicBezTo>
                      <a:pt x="588" y="4795"/>
                      <a:pt x="294" y="6100"/>
                      <a:pt x="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1294;p40">
                <a:extLst>
                  <a:ext uri="{FF2B5EF4-FFF2-40B4-BE49-F238E27FC236}">
                    <a16:creationId xmlns:a16="http://schemas.microsoft.com/office/drawing/2014/main" id="{715C5FC0-ABE0-7BE0-E6C2-3F3DEA7632EB}"/>
                  </a:ext>
                </a:extLst>
              </p:cNvPr>
              <p:cNvSpPr/>
              <p:nvPr/>
            </p:nvSpPr>
            <p:spPr>
              <a:xfrm>
                <a:off x="2429350" y="1723125"/>
                <a:ext cx="22050" cy="170475"/>
              </a:xfrm>
              <a:custGeom>
                <a:avLst/>
                <a:gdLst/>
                <a:ahLst/>
                <a:cxnLst/>
                <a:rect l="l" t="t" r="r" b="b"/>
                <a:pathLst>
                  <a:path w="882" h="6819" fill="none" extrusionOk="0">
                    <a:moveTo>
                      <a:pt x="555" y="1"/>
                    </a:moveTo>
                    <a:cubicBezTo>
                      <a:pt x="718" y="914"/>
                      <a:pt x="881" y="2121"/>
                      <a:pt x="718" y="3589"/>
                    </a:cubicBezTo>
                    <a:cubicBezTo>
                      <a:pt x="620" y="4959"/>
                      <a:pt x="294" y="6003"/>
                      <a:pt x="1" y="681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1295;p40">
                <a:extLst>
                  <a:ext uri="{FF2B5EF4-FFF2-40B4-BE49-F238E27FC236}">
                    <a16:creationId xmlns:a16="http://schemas.microsoft.com/office/drawing/2014/main" id="{A611BDA4-DC21-72D4-E86F-E831B8BCA209}"/>
                  </a:ext>
                </a:extLst>
              </p:cNvPr>
              <p:cNvSpPr/>
              <p:nvPr/>
            </p:nvSpPr>
            <p:spPr>
              <a:xfrm>
                <a:off x="2294800" y="1228250"/>
                <a:ext cx="182700" cy="473100"/>
              </a:xfrm>
              <a:custGeom>
                <a:avLst/>
                <a:gdLst/>
                <a:ahLst/>
                <a:cxnLst/>
                <a:rect l="l" t="t" r="r" b="b"/>
                <a:pathLst>
                  <a:path w="7308" h="18924" extrusionOk="0">
                    <a:moveTo>
                      <a:pt x="3450" y="1"/>
                    </a:moveTo>
                    <a:cubicBezTo>
                      <a:pt x="3260" y="1"/>
                      <a:pt x="3056" y="20"/>
                      <a:pt x="2838" y="61"/>
                    </a:cubicBezTo>
                    <a:cubicBezTo>
                      <a:pt x="1272" y="387"/>
                      <a:pt x="653" y="1790"/>
                      <a:pt x="555" y="3225"/>
                    </a:cubicBezTo>
                    <a:cubicBezTo>
                      <a:pt x="490" y="4464"/>
                      <a:pt x="1109" y="5280"/>
                      <a:pt x="1305" y="6422"/>
                    </a:cubicBezTo>
                    <a:cubicBezTo>
                      <a:pt x="1501" y="7629"/>
                      <a:pt x="359" y="8607"/>
                      <a:pt x="196" y="9749"/>
                    </a:cubicBezTo>
                    <a:cubicBezTo>
                      <a:pt x="0" y="11054"/>
                      <a:pt x="457" y="12065"/>
                      <a:pt x="881" y="13239"/>
                    </a:cubicBezTo>
                    <a:cubicBezTo>
                      <a:pt x="1338" y="14413"/>
                      <a:pt x="848" y="15359"/>
                      <a:pt x="1109" y="16534"/>
                    </a:cubicBezTo>
                    <a:cubicBezTo>
                      <a:pt x="1376" y="17747"/>
                      <a:pt x="2600" y="18924"/>
                      <a:pt x="3813" y="18924"/>
                    </a:cubicBezTo>
                    <a:cubicBezTo>
                      <a:pt x="4231" y="18924"/>
                      <a:pt x="4648" y="18784"/>
                      <a:pt x="5024" y="18458"/>
                    </a:cubicBezTo>
                    <a:cubicBezTo>
                      <a:pt x="6687" y="16990"/>
                      <a:pt x="5709" y="15229"/>
                      <a:pt x="5774" y="13435"/>
                    </a:cubicBezTo>
                    <a:cubicBezTo>
                      <a:pt x="5872" y="11673"/>
                      <a:pt x="7307" y="10499"/>
                      <a:pt x="6524" y="8575"/>
                    </a:cubicBezTo>
                    <a:cubicBezTo>
                      <a:pt x="6231" y="7857"/>
                      <a:pt x="5839" y="7237"/>
                      <a:pt x="5676" y="6422"/>
                    </a:cubicBezTo>
                    <a:cubicBezTo>
                      <a:pt x="5415" y="5149"/>
                      <a:pt x="6002" y="3943"/>
                      <a:pt x="5872" y="2638"/>
                    </a:cubicBezTo>
                    <a:cubicBezTo>
                      <a:pt x="5726" y="1411"/>
                      <a:pt x="5083" y="1"/>
                      <a:pt x="345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1296;p40">
                <a:extLst>
                  <a:ext uri="{FF2B5EF4-FFF2-40B4-BE49-F238E27FC236}">
                    <a16:creationId xmlns:a16="http://schemas.microsoft.com/office/drawing/2014/main" id="{47DADCCF-09F3-CFB2-F2FB-6C91428C5796}"/>
                  </a:ext>
                </a:extLst>
              </p:cNvPr>
              <p:cNvSpPr/>
              <p:nvPr/>
            </p:nvSpPr>
            <p:spPr>
              <a:xfrm>
                <a:off x="2363300" y="1227775"/>
                <a:ext cx="112550" cy="472950"/>
              </a:xfrm>
              <a:custGeom>
                <a:avLst/>
                <a:gdLst/>
                <a:ahLst/>
                <a:cxnLst/>
                <a:rect l="l" t="t" r="r" b="b"/>
                <a:pathLst>
                  <a:path w="4502" h="18918" extrusionOk="0">
                    <a:moveTo>
                      <a:pt x="756" y="0"/>
                    </a:moveTo>
                    <a:cubicBezTo>
                      <a:pt x="543" y="0"/>
                      <a:pt x="314" y="25"/>
                      <a:pt x="66" y="80"/>
                    </a:cubicBezTo>
                    <a:lnTo>
                      <a:pt x="0" y="80"/>
                    </a:lnTo>
                    <a:cubicBezTo>
                      <a:pt x="1468" y="178"/>
                      <a:pt x="2023" y="1515"/>
                      <a:pt x="2153" y="2689"/>
                    </a:cubicBezTo>
                    <a:cubicBezTo>
                      <a:pt x="2284" y="3994"/>
                      <a:pt x="1697" y="5234"/>
                      <a:pt x="1958" y="6473"/>
                    </a:cubicBezTo>
                    <a:cubicBezTo>
                      <a:pt x="2121" y="7289"/>
                      <a:pt x="2512" y="7909"/>
                      <a:pt x="2806" y="8659"/>
                    </a:cubicBezTo>
                    <a:cubicBezTo>
                      <a:pt x="3589" y="10551"/>
                      <a:pt x="2153" y="11758"/>
                      <a:pt x="2055" y="13487"/>
                    </a:cubicBezTo>
                    <a:cubicBezTo>
                      <a:pt x="1990" y="15313"/>
                      <a:pt x="2969" y="17042"/>
                      <a:pt x="1305" y="18510"/>
                    </a:cubicBezTo>
                    <a:cubicBezTo>
                      <a:pt x="1077" y="18673"/>
                      <a:pt x="881" y="18804"/>
                      <a:pt x="685" y="18901"/>
                    </a:cubicBezTo>
                    <a:cubicBezTo>
                      <a:pt x="770" y="18912"/>
                      <a:pt x="855" y="18917"/>
                      <a:pt x="939" y="18917"/>
                    </a:cubicBezTo>
                    <a:cubicBezTo>
                      <a:pt x="1376" y="18917"/>
                      <a:pt x="1809" y="18773"/>
                      <a:pt x="2219" y="18445"/>
                    </a:cubicBezTo>
                    <a:cubicBezTo>
                      <a:pt x="3850" y="16977"/>
                      <a:pt x="2936" y="15215"/>
                      <a:pt x="3001" y="13421"/>
                    </a:cubicBezTo>
                    <a:cubicBezTo>
                      <a:pt x="3099" y="11660"/>
                      <a:pt x="4502" y="10485"/>
                      <a:pt x="3752" y="8561"/>
                    </a:cubicBezTo>
                    <a:cubicBezTo>
                      <a:pt x="3458" y="7843"/>
                      <a:pt x="3034" y="7224"/>
                      <a:pt x="2871" y="6408"/>
                    </a:cubicBezTo>
                    <a:cubicBezTo>
                      <a:pt x="2643" y="5103"/>
                      <a:pt x="3197" y="3929"/>
                      <a:pt x="3099" y="2624"/>
                    </a:cubicBezTo>
                    <a:cubicBezTo>
                      <a:pt x="2956" y="1388"/>
                      <a:pt x="2331" y="0"/>
                      <a:pt x="75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1297;p40">
                <a:extLst>
                  <a:ext uri="{FF2B5EF4-FFF2-40B4-BE49-F238E27FC236}">
                    <a16:creationId xmlns:a16="http://schemas.microsoft.com/office/drawing/2014/main" id="{AE75B176-9BD5-4661-1348-AD5A8115867B}"/>
                  </a:ext>
                </a:extLst>
              </p:cNvPr>
              <p:cNvSpPr/>
              <p:nvPr/>
            </p:nvSpPr>
            <p:spPr>
              <a:xfrm>
                <a:off x="2670750" y="1235150"/>
                <a:ext cx="182675" cy="473550"/>
              </a:xfrm>
              <a:custGeom>
                <a:avLst/>
                <a:gdLst/>
                <a:ahLst/>
                <a:cxnLst/>
                <a:rect l="l" t="t" r="r" b="b"/>
                <a:pathLst>
                  <a:path w="7307" h="18942" extrusionOk="0">
                    <a:moveTo>
                      <a:pt x="3518" y="0"/>
                    </a:moveTo>
                    <a:cubicBezTo>
                      <a:pt x="3308" y="0"/>
                      <a:pt x="3082" y="25"/>
                      <a:pt x="2838" y="78"/>
                    </a:cubicBezTo>
                    <a:cubicBezTo>
                      <a:pt x="1272" y="405"/>
                      <a:pt x="652" y="1807"/>
                      <a:pt x="587" y="3210"/>
                    </a:cubicBezTo>
                    <a:cubicBezTo>
                      <a:pt x="489" y="4482"/>
                      <a:pt x="1109" y="5298"/>
                      <a:pt x="1305" y="6439"/>
                    </a:cubicBezTo>
                    <a:cubicBezTo>
                      <a:pt x="1501" y="7614"/>
                      <a:pt x="359" y="8592"/>
                      <a:pt x="196" y="9734"/>
                    </a:cubicBezTo>
                    <a:cubicBezTo>
                      <a:pt x="0" y="11039"/>
                      <a:pt x="457" y="12082"/>
                      <a:pt x="913" y="13257"/>
                    </a:cubicBezTo>
                    <a:cubicBezTo>
                      <a:pt x="1337" y="14431"/>
                      <a:pt x="848" y="15377"/>
                      <a:pt x="1109" y="16551"/>
                    </a:cubicBezTo>
                    <a:cubicBezTo>
                      <a:pt x="1376" y="17764"/>
                      <a:pt x="2599" y="18942"/>
                      <a:pt x="3813" y="18942"/>
                    </a:cubicBezTo>
                    <a:cubicBezTo>
                      <a:pt x="4231" y="18942"/>
                      <a:pt x="4647" y="18802"/>
                      <a:pt x="5024" y="18476"/>
                    </a:cubicBezTo>
                    <a:cubicBezTo>
                      <a:pt x="6687" y="17008"/>
                      <a:pt x="5709" y="15247"/>
                      <a:pt x="5806" y="13452"/>
                    </a:cubicBezTo>
                    <a:cubicBezTo>
                      <a:pt x="5872" y="11691"/>
                      <a:pt x="7307" y="10517"/>
                      <a:pt x="6524" y="8592"/>
                    </a:cubicBezTo>
                    <a:cubicBezTo>
                      <a:pt x="6230" y="7874"/>
                      <a:pt x="5839" y="7255"/>
                      <a:pt x="5676" y="6439"/>
                    </a:cubicBezTo>
                    <a:cubicBezTo>
                      <a:pt x="5415" y="5167"/>
                      <a:pt x="6002" y="3960"/>
                      <a:pt x="5872" y="2655"/>
                    </a:cubicBezTo>
                    <a:cubicBezTo>
                      <a:pt x="5728" y="1417"/>
                      <a:pt x="5100" y="0"/>
                      <a:pt x="3518"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1298;p40">
                <a:extLst>
                  <a:ext uri="{FF2B5EF4-FFF2-40B4-BE49-F238E27FC236}">
                    <a16:creationId xmlns:a16="http://schemas.microsoft.com/office/drawing/2014/main" id="{B70FA4DB-CEB4-E390-8731-55886CBE1F89}"/>
                  </a:ext>
                </a:extLst>
              </p:cNvPr>
              <p:cNvSpPr/>
              <p:nvPr/>
            </p:nvSpPr>
            <p:spPr>
              <a:xfrm>
                <a:off x="2739250" y="1235100"/>
                <a:ext cx="113375" cy="472525"/>
              </a:xfrm>
              <a:custGeom>
                <a:avLst/>
                <a:gdLst/>
                <a:ahLst/>
                <a:cxnLst/>
                <a:rect l="l" t="t" r="r" b="b"/>
                <a:pathLst>
                  <a:path w="4535" h="18901" extrusionOk="0">
                    <a:moveTo>
                      <a:pt x="756" y="1"/>
                    </a:moveTo>
                    <a:cubicBezTo>
                      <a:pt x="544" y="1"/>
                      <a:pt x="314" y="26"/>
                      <a:pt x="65" y="80"/>
                    </a:cubicBezTo>
                    <a:lnTo>
                      <a:pt x="0" y="80"/>
                    </a:lnTo>
                    <a:cubicBezTo>
                      <a:pt x="1468" y="146"/>
                      <a:pt x="2023" y="1516"/>
                      <a:pt x="2153" y="2690"/>
                    </a:cubicBezTo>
                    <a:cubicBezTo>
                      <a:pt x="2284" y="3995"/>
                      <a:pt x="1696" y="5202"/>
                      <a:pt x="1957" y="6474"/>
                    </a:cubicBezTo>
                    <a:cubicBezTo>
                      <a:pt x="2120" y="7289"/>
                      <a:pt x="2512" y="7909"/>
                      <a:pt x="2805" y="8627"/>
                    </a:cubicBezTo>
                    <a:cubicBezTo>
                      <a:pt x="3588" y="10551"/>
                      <a:pt x="2153" y="11726"/>
                      <a:pt x="2088" y="13487"/>
                    </a:cubicBezTo>
                    <a:cubicBezTo>
                      <a:pt x="1990" y="15281"/>
                      <a:pt x="2969" y="17043"/>
                      <a:pt x="1305" y="18511"/>
                    </a:cubicBezTo>
                    <a:cubicBezTo>
                      <a:pt x="1109" y="18674"/>
                      <a:pt x="881" y="18804"/>
                      <a:pt x="685" y="18869"/>
                    </a:cubicBezTo>
                    <a:cubicBezTo>
                      <a:pt x="795" y="18890"/>
                      <a:pt x="907" y="18901"/>
                      <a:pt x="1019" y="18901"/>
                    </a:cubicBezTo>
                    <a:cubicBezTo>
                      <a:pt x="1438" y="18901"/>
                      <a:pt x="1865" y="18754"/>
                      <a:pt x="2251" y="18445"/>
                    </a:cubicBezTo>
                    <a:cubicBezTo>
                      <a:pt x="3882" y="16945"/>
                      <a:pt x="2936" y="15216"/>
                      <a:pt x="3001" y="13422"/>
                    </a:cubicBezTo>
                    <a:cubicBezTo>
                      <a:pt x="3099" y="11660"/>
                      <a:pt x="4534" y="10486"/>
                      <a:pt x="3751" y="8561"/>
                    </a:cubicBezTo>
                    <a:cubicBezTo>
                      <a:pt x="3458" y="7811"/>
                      <a:pt x="3066" y="7224"/>
                      <a:pt x="2903" y="6409"/>
                    </a:cubicBezTo>
                    <a:cubicBezTo>
                      <a:pt x="2642" y="5104"/>
                      <a:pt x="3229" y="3897"/>
                      <a:pt x="3099" y="2592"/>
                    </a:cubicBezTo>
                    <a:cubicBezTo>
                      <a:pt x="2955" y="1385"/>
                      <a:pt x="2331" y="1"/>
                      <a:pt x="7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1299;p40">
                <a:extLst>
                  <a:ext uri="{FF2B5EF4-FFF2-40B4-BE49-F238E27FC236}">
                    <a16:creationId xmlns:a16="http://schemas.microsoft.com/office/drawing/2014/main" id="{B6F182CD-2B59-F383-F525-CC693DB051B5}"/>
                  </a:ext>
                </a:extLst>
              </p:cNvPr>
              <p:cNvSpPr/>
              <p:nvPr/>
            </p:nvSpPr>
            <p:spPr>
              <a:xfrm>
                <a:off x="2474200" y="1566550"/>
                <a:ext cx="201450" cy="73425"/>
              </a:xfrm>
              <a:custGeom>
                <a:avLst/>
                <a:gdLst/>
                <a:ahLst/>
                <a:cxnLst/>
                <a:rect l="l" t="t" r="r" b="b"/>
                <a:pathLst>
                  <a:path w="8058" h="2937" extrusionOk="0">
                    <a:moveTo>
                      <a:pt x="4113" y="0"/>
                    </a:moveTo>
                    <a:cubicBezTo>
                      <a:pt x="1673" y="0"/>
                      <a:pt x="292" y="1864"/>
                      <a:pt x="1" y="2284"/>
                    </a:cubicBezTo>
                    <a:lnTo>
                      <a:pt x="686" y="2937"/>
                    </a:lnTo>
                    <a:cubicBezTo>
                      <a:pt x="815" y="2743"/>
                      <a:pt x="2065" y="1012"/>
                      <a:pt x="4087" y="1012"/>
                    </a:cubicBezTo>
                    <a:cubicBezTo>
                      <a:pt x="4106" y="1012"/>
                      <a:pt x="4125" y="1012"/>
                      <a:pt x="4143" y="1012"/>
                    </a:cubicBezTo>
                    <a:cubicBezTo>
                      <a:pt x="5937" y="1045"/>
                      <a:pt x="7079" y="2317"/>
                      <a:pt x="7373" y="2676"/>
                    </a:cubicBezTo>
                    <a:lnTo>
                      <a:pt x="8058" y="1991"/>
                    </a:lnTo>
                    <a:cubicBezTo>
                      <a:pt x="7699" y="1534"/>
                      <a:pt x="6296" y="33"/>
                      <a:pt x="4176" y="1"/>
                    </a:cubicBezTo>
                    <a:cubicBezTo>
                      <a:pt x="4155" y="0"/>
                      <a:pt x="4134" y="0"/>
                      <a:pt x="4113" y="0"/>
                    </a:cubicBez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1300;p40">
                <a:extLst>
                  <a:ext uri="{FF2B5EF4-FFF2-40B4-BE49-F238E27FC236}">
                    <a16:creationId xmlns:a16="http://schemas.microsoft.com/office/drawing/2014/main" id="{4CC786C1-4215-3A58-8661-AABC1A9F181C}"/>
                  </a:ext>
                </a:extLst>
              </p:cNvPr>
              <p:cNvSpPr/>
              <p:nvPr/>
            </p:nvSpPr>
            <p:spPr>
              <a:xfrm>
                <a:off x="2167575" y="1502025"/>
                <a:ext cx="324600" cy="281475"/>
              </a:xfrm>
              <a:custGeom>
                <a:avLst/>
                <a:gdLst/>
                <a:ahLst/>
                <a:cxnLst/>
                <a:rect l="l" t="t" r="r" b="b"/>
                <a:pathLst>
                  <a:path w="12984" h="11259" extrusionOk="0">
                    <a:moveTo>
                      <a:pt x="10168" y="0"/>
                    </a:moveTo>
                    <a:cubicBezTo>
                      <a:pt x="9121" y="0"/>
                      <a:pt x="7845" y="575"/>
                      <a:pt x="6459" y="1766"/>
                    </a:cubicBezTo>
                    <a:cubicBezTo>
                      <a:pt x="5189" y="688"/>
                      <a:pt x="4008" y="155"/>
                      <a:pt x="2991" y="155"/>
                    </a:cubicBezTo>
                    <a:cubicBezTo>
                      <a:pt x="2624" y="155"/>
                      <a:pt x="2278" y="225"/>
                      <a:pt x="1958" y="364"/>
                    </a:cubicBezTo>
                    <a:cubicBezTo>
                      <a:pt x="33" y="1179"/>
                      <a:pt x="1" y="3952"/>
                      <a:pt x="1729" y="6822"/>
                    </a:cubicBezTo>
                    <a:cubicBezTo>
                      <a:pt x="1893" y="7051"/>
                      <a:pt x="2056" y="7344"/>
                      <a:pt x="2284" y="7605"/>
                    </a:cubicBezTo>
                    <a:cubicBezTo>
                      <a:pt x="3491" y="9269"/>
                      <a:pt x="5122" y="10574"/>
                      <a:pt x="6688" y="11259"/>
                    </a:cubicBezTo>
                    <a:cubicBezTo>
                      <a:pt x="8025" y="10476"/>
                      <a:pt x="9395" y="9236"/>
                      <a:pt x="10537" y="7703"/>
                    </a:cubicBezTo>
                    <a:cubicBezTo>
                      <a:pt x="10798" y="7377"/>
                      <a:pt x="10993" y="7051"/>
                      <a:pt x="11189" y="6790"/>
                    </a:cubicBezTo>
                    <a:cubicBezTo>
                      <a:pt x="12951" y="3854"/>
                      <a:pt x="12983" y="1016"/>
                      <a:pt x="11157" y="201"/>
                    </a:cubicBezTo>
                    <a:cubicBezTo>
                      <a:pt x="10857" y="67"/>
                      <a:pt x="10526" y="0"/>
                      <a:pt x="10168" y="0"/>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1301;p40">
                <a:extLst>
                  <a:ext uri="{FF2B5EF4-FFF2-40B4-BE49-F238E27FC236}">
                    <a16:creationId xmlns:a16="http://schemas.microsoft.com/office/drawing/2014/main" id="{103BA19C-648B-97B0-F6A1-B8BB2980572A}"/>
                  </a:ext>
                </a:extLst>
              </p:cNvPr>
              <p:cNvSpPr/>
              <p:nvPr/>
            </p:nvSpPr>
            <p:spPr>
              <a:xfrm>
                <a:off x="2108850" y="1454025"/>
                <a:ext cx="439600" cy="377600"/>
              </a:xfrm>
              <a:custGeom>
                <a:avLst/>
                <a:gdLst/>
                <a:ahLst/>
                <a:cxnLst/>
                <a:rect l="l" t="t" r="r" b="b"/>
                <a:pathLst>
                  <a:path w="17584" h="15104" extrusionOk="0">
                    <a:moveTo>
                      <a:pt x="12492" y="1934"/>
                    </a:moveTo>
                    <a:cubicBezTo>
                      <a:pt x="12848" y="1934"/>
                      <a:pt x="13177" y="1997"/>
                      <a:pt x="13473" y="2121"/>
                    </a:cubicBezTo>
                    <a:cubicBezTo>
                      <a:pt x="15332" y="2936"/>
                      <a:pt x="15300" y="5774"/>
                      <a:pt x="13506" y="8710"/>
                    </a:cubicBezTo>
                    <a:cubicBezTo>
                      <a:pt x="13310" y="9036"/>
                      <a:pt x="13114" y="9330"/>
                      <a:pt x="12853" y="9623"/>
                    </a:cubicBezTo>
                    <a:cubicBezTo>
                      <a:pt x="11744" y="11156"/>
                      <a:pt x="10374" y="12363"/>
                      <a:pt x="8971" y="13179"/>
                    </a:cubicBezTo>
                    <a:cubicBezTo>
                      <a:pt x="7438" y="12494"/>
                      <a:pt x="5840" y="11221"/>
                      <a:pt x="4568" y="9525"/>
                    </a:cubicBezTo>
                    <a:cubicBezTo>
                      <a:pt x="4372" y="9264"/>
                      <a:pt x="4209" y="8971"/>
                      <a:pt x="4046" y="8742"/>
                    </a:cubicBezTo>
                    <a:cubicBezTo>
                      <a:pt x="2284" y="5872"/>
                      <a:pt x="2350" y="3099"/>
                      <a:pt x="4242" y="2284"/>
                    </a:cubicBezTo>
                    <a:cubicBezTo>
                      <a:pt x="4571" y="2145"/>
                      <a:pt x="4920" y="2075"/>
                      <a:pt x="5290" y="2075"/>
                    </a:cubicBezTo>
                    <a:cubicBezTo>
                      <a:pt x="6311" y="2075"/>
                      <a:pt x="7482" y="2608"/>
                      <a:pt x="8776" y="3686"/>
                    </a:cubicBezTo>
                    <a:cubicBezTo>
                      <a:pt x="10142" y="2491"/>
                      <a:pt x="11435" y="1934"/>
                      <a:pt x="12492" y="1934"/>
                    </a:cubicBezTo>
                    <a:close/>
                    <a:moveTo>
                      <a:pt x="13726" y="0"/>
                    </a:moveTo>
                    <a:cubicBezTo>
                      <a:pt x="12301" y="0"/>
                      <a:pt x="10595" y="765"/>
                      <a:pt x="8743" y="2349"/>
                    </a:cubicBezTo>
                    <a:cubicBezTo>
                      <a:pt x="7004" y="872"/>
                      <a:pt x="5439" y="178"/>
                      <a:pt x="4060" y="178"/>
                    </a:cubicBezTo>
                    <a:cubicBezTo>
                      <a:pt x="3551" y="178"/>
                      <a:pt x="3068" y="272"/>
                      <a:pt x="2611" y="457"/>
                    </a:cubicBezTo>
                    <a:cubicBezTo>
                      <a:pt x="66" y="1566"/>
                      <a:pt x="1" y="5317"/>
                      <a:pt x="2382" y="9134"/>
                    </a:cubicBezTo>
                    <a:cubicBezTo>
                      <a:pt x="2578" y="9460"/>
                      <a:pt x="2839" y="9851"/>
                      <a:pt x="3067" y="10178"/>
                    </a:cubicBezTo>
                    <a:cubicBezTo>
                      <a:pt x="4731" y="12396"/>
                      <a:pt x="6916" y="14157"/>
                      <a:pt x="8971" y="15103"/>
                    </a:cubicBezTo>
                    <a:cubicBezTo>
                      <a:pt x="10831" y="14027"/>
                      <a:pt x="12690" y="12363"/>
                      <a:pt x="14191" y="10341"/>
                    </a:cubicBezTo>
                    <a:cubicBezTo>
                      <a:pt x="14517" y="9917"/>
                      <a:pt x="14810" y="9460"/>
                      <a:pt x="15071" y="9069"/>
                    </a:cubicBezTo>
                    <a:cubicBezTo>
                      <a:pt x="17518" y="5122"/>
                      <a:pt x="17583" y="1305"/>
                      <a:pt x="15071" y="261"/>
                    </a:cubicBezTo>
                    <a:cubicBezTo>
                      <a:pt x="14659" y="88"/>
                      <a:pt x="14209" y="0"/>
                      <a:pt x="13726"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1302;p40">
                <a:extLst>
                  <a:ext uri="{FF2B5EF4-FFF2-40B4-BE49-F238E27FC236}">
                    <a16:creationId xmlns:a16="http://schemas.microsoft.com/office/drawing/2014/main" id="{F6BD9237-82A2-22CA-675F-95641BF26A68}"/>
                  </a:ext>
                </a:extLst>
              </p:cNvPr>
              <p:cNvSpPr/>
              <p:nvPr/>
            </p:nvSpPr>
            <p:spPr>
              <a:xfrm>
                <a:off x="2666650" y="1493400"/>
                <a:ext cx="325425" cy="281950"/>
              </a:xfrm>
              <a:custGeom>
                <a:avLst/>
                <a:gdLst/>
                <a:ahLst/>
                <a:cxnLst/>
                <a:rect l="l" t="t" r="r" b="b"/>
                <a:pathLst>
                  <a:path w="13017" h="11278" extrusionOk="0">
                    <a:moveTo>
                      <a:pt x="2865" y="1"/>
                    </a:moveTo>
                    <a:cubicBezTo>
                      <a:pt x="2513" y="1"/>
                      <a:pt x="2188" y="64"/>
                      <a:pt x="1893" y="187"/>
                    </a:cubicBezTo>
                    <a:cubicBezTo>
                      <a:pt x="1" y="970"/>
                      <a:pt x="34" y="3775"/>
                      <a:pt x="1828" y="6809"/>
                    </a:cubicBezTo>
                    <a:cubicBezTo>
                      <a:pt x="2023" y="7069"/>
                      <a:pt x="2252" y="7396"/>
                      <a:pt x="2480" y="7722"/>
                    </a:cubicBezTo>
                    <a:cubicBezTo>
                      <a:pt x="3589" y="9255"/>
                      <a:pt x="4959" y="10462"/>
                      <a:pt x="6329" y="11277"/>
                    </a:cubicBezTo>
                    <a:cubicBezTo>
                      <a:pt x="7862" y="10592"/>
                      <a:pt x="9461" y="9320"/>
                      <a:pt x="10733" y="7657"/>
                    </a:cubicBezTo>
                    <a:cubicBezTo>
                      <a:pt x="10929" y="7396"/>
                      <a:pt x="11092" y="7135"/>
                      <a:pt x="11255" y="6874"/>
                    </a:cubicBezTo>
                    <a:cubicBezTo>
                      <a:pt x="13016" y="4068"/>
                      <a:pt x="13016" y="1263"/>
                      <a:pt x="11092" y="448"/>
                    </a:cubicBezTo>
                    <a:cubicBezTo>
                      <a:pt x="10762" y="292"/>
                      <a:pt x="10399" y="213"/>
                      <a:pt x="10008" y="213"/>
                    </a:cubicBezTo>
                    <a:cubicBezTo>
                      <a:pt x="9007" y="213"/>
                      <a:pt x="7825" y="729"/>
                      <a:pt x="6558" y="1785"/>
                    </a:cubicBezTo>
                    <a:cubicBezTo>
                      <a:pt x="5189" y="563"/>
                      <a:pt x="3913" y="1"/>
                      <a:pt x="2865" y="1"/>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1303;p40">
                <a:extLst>
                  <a:ext uri="{FF2B5EF4-FFF2-40B4-BE49-F238E27FC236}">
                    <a16:creationId xmlns:a16="http://schemas.microsoft.com/office/drawing/2014/main" id="{6833811C-2276-E74E-D9F2-0E6127B44DE6}"/>
                  </a:ext>
                </a:extLst>
              </p:cNvPr>
              <p:cNvSpPr/>
              <p:nvPr/>
            </p:nvSpPr>
            <p:spPr>
              <a:xfrm>
                <a:off x="2612025" y="1445875"/>
                <a:ext cx="437950" cy="378400"/>
              </a:xfrm>
              <a:custGeom>
                <a:avLst/>
                <a:gdLst/>
                <a:ahLst/>
                <a:cxnLst/>
                <a:rect l="l" t="t" r="r" b="b"/>
                <a:pathLst>
                  <a:path w="17518" h="15136" extrusionOk="0">
                    <a:moveTo>
                      <a:pt x="5050" y="1902"/>
                    </a:moveTo>
                    <a:cubicBezTo>
                      <a:pt x="6098" y="1902"/>
                      <a:pt x="7374" y="2464"/>
                      <a:pt x="8743" y="3686"/>
                    </a:cubicBezTo>
                    <a:cubicBezTo>
                      <a:pt x="10010" y="2630"/>
                      <a:pt x="11192" y="2114"/>
                      <a:pt x="12193" y="2114"/>
                    </a:cubicBezTo>
                    <a:cubicBezTo>
                      <a:pt x="12584" y="2114"/>
                      <a:pt x="12947" y="2193"/>
                      <a:pt x="13277" y="2349"/>
                    </a:cubicBezTo>
                    <a:cubicBezTo>
                      <a:pt x="15201" y="3164"/>
                      <a:pt x="15201" y="5969"/>
                      <a:pt x="13440" y="8775"/>
                    </a:cubicBezTo>
                    <a:cubicBezTo>
                      <a:pt x="13277" y="9036"/>
                      <a:pt x="13114" y="9297"/>
                      <a:pt x="12918" y="9558"/>
                    </a:cubicBezTo>
                    <a:cubicBezTo>
                      <a:pt x="11646" y="11221"/>
                      <a:pt x="10047" y="12493"/>
                      <a:pt x="8514" y="13178"/>
                    </a:cubicBezTo>
                    <a:cubicBezTo>
                      <a:pt x="7144" y="12363"/>
                      <a:pt x="5774" y="11156"/>
                      <a:pt x="4665" y="9623"/>
                    </a:cubicBezTo>
                    <a:cubicBezTo>
                      <a:pt x="4437" y="9297"/>
                      <a:pt x="4208" y="8970"/>
                      <a:pt x="4013" y="8710"/>
                    </a:cubicBezTo>
                    <a:cubicBezTo>
                      <a:pt x="2219" y="5676"/>
                      <a:pt x="2186" y="2871"/>
                      <a:pt x="4078" y="2088"/>
                    </a:cubicBezTo>
                    <a:cubicBezTo>
                      <a:pt x="4373" y="1965"/>
                      <a:pt x="4698" y="1902"/>
                      <a:pt x="5050" y="1902"/>
                    </a:cubicBezTo>
                    <a:close/>
                    <a:moveTo>
                      <a:pt x="3815" y="1"/>
                    </a:moveTo>
                    <a:cubicBezTo>
                      <a:pt x="3338" y="1"/>
                      <a:pt x="2891" y="88"/>
                      <a:pt x="2480" y="261"/>
                    </a:cubicBezTo>
                    <a:cubicBezTo>
                      <a:pt x="0" y="1272"/>
                      <a:pt x="33" y="5023"/>
                      <a:pt x="2447" y="9036"/>
                    </a:cubicBezTo>
                    <a:cubicBezTo>
                      <a:pt x="2675" y="9460"/>
                      <a:pt x="2969" y="9884"/>
                      <a:pt x="3295" y="10308"/>
                    </a:cubicBezTo>
                    <a:cubicBezTo>
                      <a:pt x="4796" y="12363"/>
                      <a:pt x="6622" y="14027"/>
                      <a:pt x="8449" y="15136"/>
                    </a:cubicBezTo>
                    <a:cubicBezTo>
                      <a:pt x="10537" y="14255"/>
                      <a:pt x="12755" y="12493"/>
                      <a:pt x="14418" y="10243"/>
                    </a:cubicBezTo>
                    <a:cubicBezTo>
                      <a:pt x="14647" y="9916"/>
                      <a:pt x="14908" y="9558"/>
                      <a:pt x="15103" y="9231"/>
                    </a:cubicBezTo>
                    <a:cubicBezTo>
                      <a:pt x="17517" y="5415"/>
                      <a:pt x="17485" y="1696"/>
                      <a:pt x="14908" y="555"/>
                    </a:cubicBezTo>
                    <a:cubicBezTo>
                      <a:pt x="14456" y="356"/>
                      <a:pt x="13966" y="255"/>
                      <a:pt x="13444" y="255"/>
                    </a:cubicBezTo>
                    <a:cubicBezTo>
                      <a:pt x="12081" y="255"/>
                      <a:pt x="10497" y="943"/>
                      <a:pt x="8775" y="2381"/>
                    </a:cubicBezTo>
                    <a:cubicBezTo>
                      <a:pt x="6921" y="771"/>
                      <a:pt x="5232" y="1"/>
                      <a:pt x="3815"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1304;p40">
                <a:extLst>
                  <a:ext uri="{FF2B5EF4-FFF2-40B4-BE49-F238E27FC236}">
                    <a16:creationId xmlns:a16="http://schemas.microsoft.com/office/drawing/2014/main" id="{70F25B79-0321-6E39-B711-809C3984CFC9}"/>
                  </a:ext>
                </a:extLst>
              </p:cNvPr>
              <p:cNvSpPr/>
              <p:nvPr/>
            </p:nvSpPr>
            <p:spPr>
              <a:xfrm>
                <a:off x="2558200" y="1596725"/>
                <a:ext cx="96250" cy="108500"/>
              </a:xfrm>
              <a:custGeom>
                <a:avLst/>
                <a:gdLst/>
                <a:ahLst/>
                <a:cxnLst/>
                <a:rect l="l" t="t" r="r" b="b"/>
                <a:pathLst>
                  <a:path w="3850" h="4340" extrusionOk="0">
                    <a:moveTo>
                      <a:pt x="1" y="1"/>
                    </a:moveTo>
                    <a:lnTo>
                      <a:pt x="522" y="4339"/>
                    </a:lnTo>
                    <a:cubicBezTo>
                      <a:pt x="522" y="4339"/>
                      <a:pt x="3850" y="3426"/>
                      <a:pt x="3654" y="1860"/>
                    </a:cubicBezTo>
                    <a:cubicBezTo>
                      <a:pt x="3574" y="1378"/>
                      <a:pt x="3222" y="1211"/>
                      <a:pt x="2773" y="1211"/>
                    </a:cubicBezTo>
                    <a:cubicBezTo>
                      <a:pt x="1762" y="1211"/>
                      <a:pt x="261" y="2056"/>
                      <a:pt x="261" y="2056"/>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1305;p40">
                <a:extLst>
                  <a:ext uri="{FF2B5EF4-FFF2-40B4-BE49-F238E27FC236}">
                    <a16:creationId xmlns:a16="http://schemas.microsoft.com/office/drawing/2014/main" id="{306EE96A-B350-37E4-57AD-E737B11A2962}"/>
                  </a:ext>
                </a:extLst>
              </p:cNvPr>
              <p:cNvSpPr/>
              <p:nvPr/>
            </p:nvSpPr>
            <p:spPr>
              <a:xfrm>
                <a:off x="2558200" y="1596725"/>
                <a:ext cx="96250" cy="108500"/>
              </a:xfrm>
              <a:custGeom>
                <a:avLst/>
                <a:gdLst/>
                <a:ahLst/>
                <a:cxnLst/>
                <a:rect l="l" t="t" r="r" b="b"/>
                <a:pathLst>
                  <a:path w="3850" h="4340" fill="none" extrusionOk="0">
                    <a:moveTo>
                      <a:pt x="1" y="1"/>
                    </a:moveTo>
                    <a:lnTo>
                      <a:pt x="261" y="2056"/>
                    </a:lnTo>
                    <a:cubicBezTo>
                      <a:pt x="261" y="2056"/>
                      <a:pt x="3393" y="294"/>
                      <a:pt x="3654" y="1860"/>
                    </a:cubicBezTo>
                    <a:cubicBezTo>
                      <a:pt x="3850" y="3426"/>
                      <a:pt x="522" y="4339"/>
                      <a:pt x="522" y="4339"/>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1306;p40">
                <a:extLst>
                  <a:ext uri="{FF2B5EF4-FFF2-40B4-BE49-F238E27FC236}">
                    <a16:creationId xmlns:a16="http://schemas.microsoft.com/office/drawing/2014/main" id="{9508A225-AA0E-04F3-736F-3A04C158C859}"/>
                  </a:ext>
                </a:extLst>
              </p:cNvPr>
              <p:cNvSpPr/>
              <p:nvPr/>
            </p:nvSpPr>
            <p:spPr>
              <a:xfrm>
                <a:off x="3346771" y="1699094"/>
                <a:ext cx="99500" cy="237275"/>
              </a:xfrm>
              <a:custGeom>
                <a:avLst/>
                <a:gdLst/>
                <a:ahLst/>
                <a:cxnLst/>
                <a:rect l="l" t="t" r="r" b="b"/>
                <a:pathLst>
                  <a:path w="3980" h="9491" extrusionOk="0">
                    <a:moveTo>
                      <a:pt x="2186" y="0"/>
                    </a:moveTo>
                    <a:cubicBezTo>
                      <a:pt x="1533" y="1566"/>
                      <a:pt x="1011" y="3230"/>
                      <a:pt x="685" y="4926"/>
                    </a:cubicBezTo>
                    <a:cubicBezTo>
                      <a:pt x="457" y="6198"/>
                      <a:pt x="0" y="8123"/>
                      <a:pt x="1142" y="9101"/>
                    </a:cubicBezTo>
                    <a:cubicBezTo>
                      <a:pt x="1446" y="9360"/>
                      <a:pt x="1821" y="9491"/>
                      <a:pt x="2191" y="9491"/>
                    </a:cubicBezTo>
                    <a:cubicBezTo>
                      <a:pt x="2614" y="9491"/>
                      <a:pt x="3031" y="9319"/>
                      <a:pt x="3327" y="8971"/>
                    </a:cubicBezTo>
                    <a:cubicBezTo>
                      <a:pt x="3980" y="8188"/>
                      <a:pt x="3882" y="6981"/>
                      <a:pt x="3751" y="6003"/>
                    </a:cubicBezTo>
                    <a:cubicBezTo>
                      <a:pt x="3556" y="4045"/>
                      <a:pt x="2969" y="2088"/>
                      <a:pt x="2284" y="229"/>
                    </a:cubicBezTo>
                    <a:cubicBezTo>
                      <a:pt x="2284" y="196"/>
                      <a:pt x="2251"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1307;p40">
                <a:extLst>
                  <a:ext uri="{FF2B5EF4-FFF2-40B4-BE49-F238E27FC236}">
                    <a16:creationId xmlns:a16="http://schemas.microsoft.com/office/drawing/2014/main" id="{96F5316D-BFD6-8266-7B9E-30492CCFD4D8}"/>
                  </a:ext>
                </a:extLst>
              </p:cNvPr>
              <p:cNvSpPr/>
              <p:nvPr/>
            </p:nvSpPr>
            <p:spPr>
              <a:xfrm>
                <a:off x="3367146" y="1847994"/>
                <a:ext cx="31825" cy="74275"/>
              </a:xfrm>
              <a:custGeom>
                <a:avLst/>
                <a:gdLst/>
                <a:ahLst/>
                <a:cxnLst/>
                <a:rect l="l" t="t" r="r" b="b"/>
                <a:pathLst>
                  <a:path w="1273" h="2971" extrusionOk="0">
                    <a:moveTo>
                      <a:pt x="417" y="1"/>
                    </a:moveTo>
                    <a:cubicBezTo>
                      <a:pt x="316" y="1"/>
                      <a:pt x="219" y="66"/>
                      <a:pt x="196" y="177"/>
                    </a:cubicBezTo>
                    <a:cubicBezTo>
                      <a:pt x="33" y="666"/>
                      <a:pt x="1" y="1156"/>
                      <a:pt x="131" y="1645"/>
                    </a:cubicBezTo>
                    <a:cubicBezTo>
                      <a:pt x="229" y="2134"/>
                      <a:pt x="490" y="2526"/>
                      <a:pt x="784" y="2884"/>
                    </a:cubicBezTo>
                    <a:cubicBezTo>
                      <a:pt x="829" y="2945"/>
                      <a:pt x="903" y="2971"/>
                      <a:pt x="975" y="2971"/>
                    </a:cubicBezTo>
                    <a:cubicBezTo>
                      <a:pt x="1058" y="2971"/>
                      <a:pt x="1140" y="2937"/>
                      <a:pt x="1175" y="2884"/>
                    </a:cubicBezTo>
                    <a:cubicBezTo>
                      <a:pt x="1273" y="2721"/>
                      <a:pt x="1273" y="2558"/>
                      <a:pt x="1142" y="2460"/>
                    </a:cubicBezTo>
                    <a:cubicBezTo>
                      <a:pt x="653" y="1873"/>
                      <a:pt x="490" y="1156"/>
                      <a:pt x="686" y="438"/>
                    </a:cubicBezTo>
                    <a:cubicBezTo>
                      <a:pt x="718" y="275"/>
                      <a:pt x="686" y="112"/>
                      <a:pt x="555" y="47"/>
                    </a:cubicBezTo>
                    <a:cubicBezTo>
                      <a:pt x="513" y="15"/>
                      <a:pt x="465" y="1"/>
                      <a:pt x="4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1308;p40">
                <a:extLst>
                  <a:ext uri="{FF2B5EF4-FFF2-40B4-BE49-F238E27FC236}">
                    <a16:creationId xmlns:a16="http://schemas.microsoft.com/office/drawing/2014/main" id="{D9C998D0-E775-A3DC-0B71-2545D7AFC035}"/>
                  </a:ext>
                </a:extLst>
              </p:cNvPr>
              <p:cNvSpPr/>
              <p:nvPr/>
            </p:nvSpPr>
            <p:spPr>
              <a:xfrm>
                <a:off x="1862575" y="2223850"/>
                <a:ext cx="99525" cy="237275"/>
              </a:xfrm>
              <a:custGeom>
                <a:avLst/>
                <a:gdLst/>
                <a:ahLst/>
                <a:cxnLst/>
                <a:rect l="l" t="t" r="r" b="b"/>
                <a:pathLst>
                  <a:path w="3981" h="9491" extrusionOk="0">
                    <a:moveTo>
                      <a:pt x="2186" y="0"/>
                    </a:moveTo>
                    <a:cubicBezTo>
                      <a:pt x="1534" y="1566"/>
                      <a:pt x="1012" y="3230"/>
                      <a:pt x="686" y="4926"/>
                    </a:cubicBezTo>
                    <a:cubicBezTo>
                      <a:pt x="457" y="6198"/>
                      <a:pt x="1" y="8123"/>
                      <a:pt x="1142" y="9101"/>
                    </a:cubicBezTo>
                    <a:cubicBezTo>
                      <a:pt x="1447" y="9360"/>
                      <a:pt x="1822" y="9491"/>
                      <a:pt x="2192" y="9491"/>
                    </a:cubicBezTo>
                    <a:cubicBezTo>
                      <a:pt x="2615" y="9491"/>
                      <a:pt x="3032" y="9319"/>
                      <a:pt x="3328" y="8971"/>
                    </a:cubicBezTo>
                    <a:cubicBezTo>
                      <a:pt x="3980" y="8188"/>
                      <a:pt x="3850" y="6981"/>
                      <a:pt x="3752" y="6002"/>
                    </a:cubicBezTo>
                    <a:cubicBezTo>
                      <a:pt x="3524" y="4045"/>
                      <a:pt x="2969" y="2088"/>
                      <a:pt x="2284" y="229"/>
                    </a:cubicBezTo>
                    <a:cubicBezTo>
                      <a:pt x="2284" y="163"/>
                      <a:pt x="2252"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1309;p40">
                <a:extLst>
                  <a:ext uri="{FF2B5EF4-FFF2-40B4-BE49-F238E27FC236}">
                    <a16:creationId xmlns:a16="http://schemas.microsoft.com/office/drawing/2014/main" id="{28734EFE-F408-52C2-769A-30BEFAEFCDBA}"/>
                  </a:ext>
                </a:extLst>
              </p:cNvPr>
              <p:cNvSpPr/>
              <p:nvPr/>
            </p:nvSpPr>
            <p:spPr>
              <a:xfrm>
                <a:off x="1882975" y="2371700"/>
                <a:ext cx="32650" cy="74500"/>
              </a:xfrm>
              <a:custGeom>
                <a:avLst/>
                <a:gdLst/>
                <a:ahLst/>
                <a:cxnLst/>
                <a:rect l="l" t="t" r="r" b="b"/>
                <a:pathLst>
                  <a:path w="1306" h="2980" extrusionOk="0">
                    <a:moveTo>
                      <a:pt x="407" y="1"/>
                    </a:moveTo>
                    <a:cubicBezTo>
                      <a:pt x="313" y="1"/>
                      <a:pt x="216" y="52"/>
                      <a:pt x="196" y="154"/>
                    </a:cubicBezTo>
                    <a:cubicBezTo>
                      <a:pt x="33" y="643"/>
                      <a:pt x="0" y="1132"/>
                      <a:pt x="131" y="1622"/>
                    </a:cubicBezTo>
                    <a:cubicBezTo>
                      <a:pt x="229" y="2111"/>
                      <a:pt x="490" y="2535"/>
                      <a:pt x="783" y="2894"/>
                    </a:cubicBezTo>
                    <a:cubicBezTo>
                      <a:pt x="829" y="2954"/>
                      <a:pt x="895" y="2980"/>
                      <a:pt x="963" y="2980"/>
                    </a:cubicBezTo>
                    <a:cubicBezTo>
                      <a:pt x="1042" y="2980"/>
                      <a:pt x="1122" y="2946"/>
                      <a:pt x="1175" y="2894"/>
                    </a:cubicBezTo>
                    <a:cubicBezTo>
                      <a:pt x="1305" y="2763"/>
                      <a:pt x="1272" y="2568"/>
                      <a:pt x="1142" y="2437"/>
                    </a:cubicBezTo>
                    <a:cubicBezTo>
                      <a:pt x="653" y="1883"/>
                      <a:pt x="490" y="1132"/>
                      <a:pt x="685" y="447"/>
                    </a:cubicBezTo>
                    <a:cubicBezTo>
                      <a:pt x="718" y="284"/>
                      <a:pt x="685" y="121"/>
                      <a:pt x="555" y="56"/>
                    </a:cubicBezTo>
                    <a:cubicBezTo>
                      <a:pt x="518" y="19"/>
                      <a:pt x="463" y="1"/>
                      <a:pt x="4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1310;p40">
                <a:extLst>
                  <a:ext uri="{FF2B5EF4-FFF2-40B4-BE49-F238E27FC236}">
                    <a16:creationId xmlns:a16="http://schemas.microsoft.com/office/drawing/2014/main" id="{FBADBEC3-794B-27B7-2788-C52BBB2E67FF}"/>
                  </a:ext>
                </a:extLst>
              </p:cNvPr>
              <p:cNvSpPr/>
              <p:nvPr/>
            </p:nvSpPr>
            <p:spPr>
              <a:xfrm>
                <a:off x="2005300" y="1401000"/>
                <a:ext cx="99500" cy="237300"/>
              </a:xfrm>
              <a:custGeom>
                <a:avLst/>
                <a:gdLst/>
                <a:ahLst/>
                <a:cxnLst/>
                <a:rect l="l" t="t" r="r" b="b"/>
                <a:pathLst>
                  <a:path w="3980" h="9492" extrusionOk="0">
                    <a:moveTo>
                      <a:pt x="2186" y="1"/>
                    </a:moveTo>
                    <a:cubicBezTo>
                      <a:pt x="1533" y="1567"/>
                      <a:pt x="1011" y="3230"/>
                      <a:pt x="685" y="4927"/>
                    </a:cubicBezTo>
                    <a:cubicBezTo>
                      <a:pt x="457" y="6199"/>
                      <a:pt x="0" y="8123"/>
                      <a:pt x="1142" y="9102"/>
                    </a:cubicBezTo>
                    <a:cubicBezTo>
                      <a:pt x="1446" y="9360"/>
                      <a:pt x="1821" y="9491"/>
                      <a:pt x="2191" y="9491"/>
                    </a:cubicBezTo>
                    <a:cubicBezTo>
                      <a:pt x="2615" y="9491"/>
                      <a:pt x="3031" y="9320"/>
                      <a:pt x="3327" y="8971"/>
                    </a:cubicBezTo>
                    <a:cubicBezTo>
                      <a:pt x="3980" y="8189"/>
                      <a:pt x="3882" y="6982"/>
                      <a:pt x="3752" y="6003"/>
                    </a:cubicBezTo>
                    <a:cubicBezTo>
                      <a:pt x="3556" y="4046"/>
                      <a:pt x="2969" y="2089"/>
                      <a:pt x="2284" y="262"/>
                    </a:cubicBezTo>
                    <a:cubicBezTo>
                      <a:pt x="2284" y="164"/>
                      <a:pt x="2251" y="99"/>
                      <a:pt x="2186"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1311;p40">
                <a:extLst>
                  <a:ext uri="{FF2B5EF4-FFF2-40B4-BE49-F238E27FC236}">
                    <a16:creationId xmlns:a16="http://schemas.microsoft.com/office/drawing/2014/main" id="{3CDC7563-40E9-869C-81EE-812A67AD5ED2}"/>
                  </a:ext>
                </a:extLst>
              </p:cNvPr>
              <p:cNvSpPr/>
              <p:nvPr/>
            </p:nvSpPr>
            <p:spPr>
              <a:xfrm>
                <a:off x="2025675" y="1549100"/>
                <a:ext cx="32650" cy="74275"/>
              </a:xfrm>
              <a:custGeom>
                <a:avLst/>
                <a:gdLst/>
                <a:ahLst/>
                <a:cxnLst/>
                <a:rect l="l" t="t" r="r" b="b"/>
                <a:pathLst>
                  <a:path w="1306" h="2971" extrusionOk="0">
                    <a:moveTo>
                      <a:pt x="432" y="0"/>
                    </a:moveTo>
                    <a:cubicBezTo>
                      <a:pt x="331" y="0"/>
                      <a:pt x="219" y="66"/>
                      <a:pt x="196" y="177"/>
                    </a:cubicBezTo>
                    <a:cubicBezTo>
                      <a:pt x="33" y="634"/>
                      <a:pt x="1" y="1155"/>
                      <a:pt x="131" y="1645"/>
                    </a:cubicBezTo>
                    <a:cubicBezTo>
                      <a:pt x="229" y="2101"/>
                      <a:pt x="490" y="2525"/>
                      <a:pt x="784" y="2884"/>
                    </a:cubicBezTo>
                    <a:cubicBezTo>
                      <a:pt x="829" y="2945"/>
                      <a:pt x="903" y="2970"/>
                      <a:pt x="975" y="2970"/>
                    </a:cubicBezTo>
                    <a:cubicBezTo>
                      <a:pt x="1059" y="2970"/>
                      <a:pt x="1140" y="2937"/>
                      <a:pt x="1175" y="2884"/>
                    </a:cubicBezTo>
                    <a:cubicBezTo>
                      <a:pt x="1306" y="2786"/>
                      <a:pt x="1273" y="2623"/>
                      <a:pt x="1142" y="2460"/>
                    </a:cubicBezTo>
                    <a:cubicBezTo>
                      <a:pt x="653" y="1873"/>
                      <a:pt x="490" y="1155"/>
                      <a:pt x="686" y="438"/>
                    </a:cubicBezTo>
                    <a:cubicBezTo>
                      <a:pt x="718" y="275"/>
                      <a:pt x="686" y="112"/>
                      <a:pt x="555" y="46"/>
                    </a:cubicBezTo>
                    <a:cubicBezTo>
                      <a:pt x="524" y="15"/>
                      <a:pt x="479" y="0"/>
                      <a:pt x="4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1312;p40">
                <a:extLst>
                  <a:ext uri="{FF2B5EF4-FFF2-40B4-BE49-F238E27FC236}">
                    <a16:creationId xmlns:a16="http://schemas.microsoft.com/office/drawing/2014/main" id="{312E56F4-9340-3E26-7281-01FB1FB7C96C}"/>
                  </a:ext>
                </a:extLst>
              </p:cNvPr>
              <p:cNvSpPr/>
              <p:nvPr/>
            </p:nvSpPr>
            <p:spPr>
              <a:xfrm>
                <a:off x="2958600" y="1379000"/>
                <a:ext cx="67725" cy="159650"/>
              </a:xfrm>
              <a:custGeom>
                <a:avLst/>
                <a:gdLst/>
                <a:ahLst/>
                <a:cxnLst/>
                <a:rect l="l" t="t" r="r" b="b"/>
                <a:pathLst>
                  <a:path w="2709" h="6386" extrusionOk="0">
                    <a:moveTo>
                      <a:pt x="1501" y="0"/>
                    </a:moveTo>
                    <a:cubicBezTo>
                      <a:pt x="1045" y="1044"/>
                      <a:pt x="686" y="2153"/>
                      <a:pt x="490" y="3295"/>
                    </a:cubicBezTo>
                    <a:cubicBezTo>
                      <a:pt x="327" y="4143"/>
                      <a:pt x="1" y="5415"/>
                      <a:pt x="816" y="6100"/>
                    </a:cubicBezTo>
                    <a:cubicBezTo>
                      <a:pt x="1020" y="6288"/>
                      <a:pt x="1277" y="6386"/>
                      <a:pt x="1532" y="6386"/>
                    </a:cubicBezTo>
                    <a:cubicBezTo>
                      <a:pt x="1807" y="6386"/>
                      <a:pt x="2081" y="6272"/>
                      <a:pt x="2284" y="6035"/>
                    </a:cubicBezTo>
                    <a:cubicBezTo>
                      <a:pt x="2708" y="5546"/>
                      <a:pt x="2643" y="4697"/>
                      <a:pt x="2545" y="4045"/>
                    </a:cubicBezTo>
                    <a:cubicBezTo>
                      <a:pt x="2415" y="2740"/>
                      <a:pt x="2023" y="1370"/>
                      <a:pt x="1567" y="163"/>
                    </a:cubicBezTo>
                    <a:cubicBezTo>
                      <a:pt x="1534" y="131"/>
                      <a:pt x="1501" y="65"/>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1313;p40">
                <a:extLst>
                  <a:ext uri="{FF2B5EF4-FFF2-40B4-BE49-F238E27FC236}">
                    <a16:creationId xmlns:a16="http://schemas.microsoft.com/office/drawing/2014/main" id="{C63BA7A3-6322-6CF5-205C-87A9B4DDDF53}"/>
                  </a:ext>
                </a:extLst>
              </p:cNvPr>
              <p:cNvSpPr/>
              <p:nvPr/>
            </p:nvSpPr>
            <p:spPr>
              <a:xfrm>
                <a:off x="2973300" y="1478025"/>
                <a:ext cx="20400" cy="50425"/>
              </a:xfrm>
              <a:custGeom>
                <a:avLst/>
                <a:gdLst/>
                <a:ahLst/>
                <a:cxnLst/>
                <a:rect l="l" t="t" r="r" b="b"/>
                <a:pathLst>
                  <a:path w="816" h="2017" extrusionOk="0">
                    <a:moveTo>
                      <a:pt x="288" y="1"/>
                    </a:moveTo>
                    <a:cubicBezTo>
                      <a:pt x="217" y="1"/>
                      <a:pt x="152" y="30"/>
                      <a:pt x="131" y="117"/>
                    </a:cubicBezTo>
                    <a:cubicBezTo>
                      <a:pt x="65" y="443"/>
                      <a:pt x="0" y="769"/>
                      <a:pt x="98" y="1095"/>
                    </a:cubicBezTo>
                    <a:cubicBezTo>
                      <a:pt x="163" y="1421"/>
                      <a:pt x="326" y="1715"/>
                      <a:pt x="555" y="1943"/>
                    </a:cubicBezTo>
                    <a:cubicBezTo>
                      <a:pt x="587" y="1992"/>
                      <a:pt x="636" y="2017"/>
                      <a:pt x="685" y="2017"/>
                    </a:cubicBezTo>
                    <a:cubicBezTo>
                      <a:pt x="734" y="2017"/>
                      <a:pt x="783" y="1992"/>
                      <a:pt x="816" y="1943"/>
                    </a:cubicBezTo>
                    <a:cubicBezTo>
                      <a:pt x="816" y="1878"/>
                      <a:pt x="783" y="1748"/>
                      <a:pt x="750" y="1650"/>
                    </a:cubicBezTo>
                    <a:cubicBezTo>
                      <a:pt x="424" y="1291"/>
                      <a:pt x="294" y="769"/>
                      <a:pt x="457" y="312"/>
                    </a:cubicBezTo>
                    <a:cubicBezTo>
                      <a:pt x="489" y="182"/>
                      <a:pt x="457" y="117"/>
                      <a:pt x="391" y="19"/>
                    </a:cubicBezTo>
                    <a:cubicBezTo>
                      <a:pt x="359" y="8"/>
                      <a:pt x="323" y="1"/>
                      <a:pt x="28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1314;p40">
                <a:extLst>
                  <a:ext uri="{FF2B5EF4-FFF2-40B4-BE49-F238E27FC236}">
                    <a16:creationId xmlns:a16="http://schemas.microsoft.com/office/drawing/2014/main" id="{4082502D-BAAA-EE97-C5F0-75B7833C7527}"/>
                  </a:ext>
                </a:extLst>
              </p:cNvPr>
              <p:cNvSpPr/>
              <p:nvPr/>
            </p:nvSpPr>
            <p:spPr>
              <a:xfrm>
                <a:off x="2270325" y="1908250"/>
                <a:ext cx="67725" cy="159050"/>
              </a:xfrm>
              <a:custGeom>
                <a:avLst/>
                <a:gdLst/>
                <a:ahLst/>
                <a:cxnLst/>
                <a:rect l="l" t="t" r="r" b="b"/>
                <a:pathLst>
                  <a:path w="2709" h="6362" extrusionOk="0">
                    <a:moveTo>
                      <a:pt x="1501" y="0"/>
                    </a:moveTo>
                    <a:cubicBezTo>
                      <a:pt x="1045" y="1044"/>
                      <a:pt x="686" y="2153"/>
                      <a:pt x="490" y="3295"/>
                    </a:cubicBezTo>
                    <a:cubicBezTo>
                      <a:pt x="327" y="4143"/>
                      <a:pt x="1" y="5415"/>
                      <a:pt x="816" y="6100"/>
                    </a:cubicBezTo>
                    <a:cubicBezTo>
                      <a:pt x="1019" y="6272"/>
                      <a:pt x="1282" y="6362"/>
                      <a:pt x="1541" y="6362"/>
                    </a:cubicBezTo>
                    <a:cubicBezTo>
                      <a:pt x="1822" y="6362"/>
                      <a:pt x="2097" y="6256"/>
                      <a:pt x="2284" y="6035"/>
                    </a:cubicBezTo>
                    <a:cubicBezTo>
                      <a:pt x="2708" y="5546"/>
                      <a:pt x="2643" y="4665"/>
                      <a:pt x="2545" y="4013"/>
                    </a:cubicBezTo>
                    <a:cubicBezTo>
                      <a:pt x="2447" y="2708"/>
                      <a:pt x="2023" y="1371"/>
                      <a:pt x="1566" y="164"/>
                    </a:cubicBezTo>
                    <a:cubicBezTo>
                      <a:pt x="1534" y="66"/>
                      <a:pt x="1534" y="33"/>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1315;p40">
                <a:extLst>
                  <a:ext uri="{FF2B5EF4-FFF2-40B4-BE49-F238E27FC236}">
                    <a16:creationId xmlns:a16="http://schemas.microsoft.com/office/drawing/2014/main" id="{EF90A53C-B615-B210-1EC0-852C122D557D}"/>
                  </a:ext>
                </a:extLst>
              </p:cNvPr>
              <p:cNvSpPr/>
              <p:nvPr/>
            </p:nvSpPr>
            <p:spPr>
              <a:xfrm>
                <a:off x="2285825" y="2007275"/>
                <a:ext cx="20400" cy="49825"/>
              </a:xfrm>
              <a:custGeom>
                <a:avLst/>
                <a:gdLst/>
                <a:ahLst/>
                <a:cxnLst/>
                <a:rect l="l" t="t" r="r" b="b"/>
                <a:pathLst>
                  <a:path w="816" h="1993" extrusionOk="0">
                    <a:moveTo>
                      <a:pt x="263" y="1"/>
                    </a:moveTo>
                    <a:cubicBezTo>
                      <a:pt x="200" y="1"/>
                      <a:pt x="142" y="30"/>
                      <a:pt x="98" y="117"/>
                    </a:cubicBezTo>
                    <a:cubicBezTo>
                      <a:pt x="33" y="443"/>
                      <a:pt x="0" y="737"/>
                      <a:pt x="66" y="1096"/>
                    </a:cubicBezTo>
                    <a:cubicBezTo>
                      <a:pt x="164" y="1422"/>
                      <a:pt x="327" y="1683"/>
                      <a:pt x="522" y="1944"/>
                    </a:cubicBezTo>
                    <a:cubicBezTo>
                      <a:pt x="555" y="1976"/>
                      <a:pt x="604" y="1993"/>
                      <a:pt x="657" y="1993"/>
                    </a:cubicBezTo>
                    <a:cubicBezTo>
                      <a:pt x="710" y="1993"/>
                      <a:pt x="767" y="1976"/>
                      <a:pt x="816" y="1944"/>
                    </a:cubicBezTo>
                    <a:cubicBezTo>
                      <a:pt x="816" y="1846"/>
                      <a:pt x="816" y="1748"/>
                      <a:pt x="718" y="1650"/>
                    </a:cubicBezTo>
                    <a:cubicBezTo>
                      <a:pt x="392" y="1291"/>
                      <a:pt x="261" y="769"/>
                      <a:pt x="425" y="313"/>
                    </a:cubicBezTo>
                    <a:cubicBezTo>
                      <a:pt x="490" y="182"/>
                      <a:pt x="425" y="117"/>
                      <a:pt x="359" y="19"/>
                    </a:cubicBezTo>
                    <a:cubicBezTo>
                      <a:pt x="327" y="8"/>
                      <a:pt x="294" y="1"/>
                      <a:pt x="2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1316;p40">
                <a:extLst>
                  <a:ext uri="{FF2B5EF4-FFF2-40B4-BE49-F238E27FC236}">
                    <a16:creationId xmlns:a16="http://schemas.microsoft.com/office/drawing/2014/main" id="{953EB00D-FDC0-210D-D9EE-8D87E42E118D}"/>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1317;p40">
                <a:extLst>
                  <a:ext uri="{FF2B5EF4-FFF2-40B4-BE49-F238E27FC236}">
                    <a16:creationId xmlns:a16="http://schemas.microsoft.com/office/drawing/2014/main" id="{731E90FE-45F6-845B-5267-5B02E5201FA9}"/>
                  </a:ext>
                </a:extLst>
              </p:cNvPr>
              <p:cNvSpPr/>
              <p:nvPr/>
            </p:nvSpPr>
            <p:spPr>
              <a:xfrm>
                <a:off x="3138025" y="1998275"/>
                <a:ext cx="21225" cy="49650"/>
              </a:xfrm>
              <a:custGeom>
                <a:avLst/>
                <a:gdLst/>
                <a:ahLst/>
                <a:cxnLst/>
                <a:rect l="l" t="t" r="r" b="b"/>
                <a:pathLst>
                  <a:path w="849" h="1986" extrusionOk="0">
                    <a:moveTo>
                      <a:pt x="253" y="1"/>
                    </a:moveTo>
                    <a:cubicBezTo>
                      <a:pt x="194" y="1"/>
                      <a:pt x="139" y="23"/>
                      <a:pt x="98" y="86"/>
                    </a:cubicBezTo>
                    <a:cubicBezTo>
                      <a:pt x="33" y="412"/>
                      <a:pt x="0" y="738"/>
                      <a:pt x="65" y="1064"/>
                    </a:cubicBezTo>
                    <a:cubicBezTo>
                      <a:pt x="163" y="1390"/>
                      <a:pt x="326" y="1684"/>
                      <a:pt x="522" y="1912"/>
                    </a:cubicBezTo>
                    <a:cubicBezTo>
                      <a:pt x="555" y="1961"/>
                      <a:pt x="604" y="1986"/>
                      <a:pt x="657" y="1986"/>
                    </a:cubicBezTo>
                    <a:cubicBezTo>
                      <a:pt x="710" y="1986"/>
                      <a:pt x="767" y="1961"/>
                      <a:pt x="816" y="1912"/>
                    </a:cubicBezTo>
                    <a:cubicBezTo>
                      <a:pt x="848" y="1847"/>
                      <a:pt x="816" y="1717"/>
                      <a:pt x="718" y="1651"/>
                    </a:cubicBezTo>
                    <a:cubicBezTo>
                      <a:pt x="392" y="1292"/>
                      <a:pt x="261" y="738"/>
                      <a:pt x="424" y="281"/>
                    </a:cubicBezTo>
                    <a:cubicBezTo>
                      <a:pt x="490" y="183"/>
                      <a:pt x="424" y="86"/>
                      <a:pt x="359" y="20"/>
                    </a:cubicBezTo>
                    <a:cubicBezTo>
                      <a:pt x="323" y="8"/>
                      <a:pt x="287" y="1"/>
                      <a:pt x="2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6" name="Picture 5">
            <a:extLst>
              <a:ext uri="{FF2B5EF4-FFF2-40B4-BE49-F238E27FC236}">
                <a16:creationId xmlns:a16="http://schemas.microsoft.com/office/drawing/2014/main" id="{0CD9DF2C-2EDB-9FDB-7959-BCDD660A0482}"/>
              </a:ext>
            </a:extLst>
          </p:cNvPr>
          <p:cNvPicPr>
            <a:picLocks noChangeAspect="1"/>
          </p:cNvPicPr>
          <p:nvPr/>
        </p:nvPicPr>
        <p:blipFill>
          <a:blip r:embed="rId3"/>
          <a:stretch>
            <a:fillRect/>
          </a:stretch>
        </p:blipFill>
        <p:spPr>
          <a:xfrm>
            <a:off x="2719858" y="1070588"/>
            <a:ext cx="8644877" cy="4163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grpSp>
        <p:nvGrpSpPr>
          <p:cNvPr id="2101" name="Google Shape;2101;p51"/>
          <p:cNvGrpSpPr/>
          <p:nvPr/>
        </p:nvGrpSpPr>
        <p:grpSpPr>
          <a:xfrm>
            <a:off x="3626978" y="-17083"/>
            <a:ext cx="2113081" cy="1036432"/>
            <a:chOff x="-317614" y="1364125"/>
            <a:chExt cx="1584811" cy="777324"/>
          </a:xfrm>
        </p:grpSpPr>
        <p:sp>
          <p:nvSpPr>
            <p:cNvPr id="2102" name="Google Shape;2102;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4" name="Google Shape;2104;p51"/>
          <p:cNvGrpSpPr/>
          <p:nvPr/>
        </p:nvGrpSpPr>
        <p:grpSpPr>
          <a:xfrm>
            <a:off x="9929598" y="4574885"/>
            <a:ext cx="2113081" cy="1036432"/>
            <a:chOff x="-317614" y="1364125"/>
            <a:chExt cx="1584811" cy="777324"/>
          </a:xfrm>
        </p:grpSpPr>
        <p:sp>
          <p:nvSpPr>
            <p:cNvPr id="2105" name="Google Shape;2105;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99" name="Google Shape;2099;p51"/>
          <p:cNvSpPr/>
          <p:nvPr/>
        </p:nvSpPr>
        <p:spPr>
          <a:xfrm>
            <a:off x="4039879" y="1103251"/>
            <a:ext cx="7850400" cy="3387732"/>
          </a:xfrm>
          <a:prstGeom prst="wedgeRoundRectCallout">
            <a:avLst>
              <a:gd name="adj1" fmla="val -55561"/>
              <a:gd name="adj2" fmla="val 36778"/>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51"/>
          <p:cNvSpPr txBox="1">
            <a:spLocks noGrp="1"/>
          </p:cNvSpPr>
          <p:nvPr>
            <p:ph type="title"/>
          </p:nvPr>
        </p:nvSpPr>
        <p:spPr>
          <a:xfrm>
            <a:off x="4683518" y="1364583"/>
            <a:ext cx="6814388" cy="3126400"/>
          </a:xfrm>
          <a:prstGeom prst="rect">
            <a:avLst/>
          </a:prstGeom>
        </p:spPr>
        <p:txBody>
          <a:bodyPr spcFirstLastPara="1" wrap="square" lIns="121900" tIns="121900" rIns="121900" bIns="121900" anchor="t" anchorCtr="0">
            <a:noAutofit/>
          </a:bodyPr>
          <a:lstStyle/>
          <a:p>
            <a:r>
              <a:rPr lang="en" sz="4000" b="1" dirty="0">
                <a:latin typeface="Calibri" panose="020F0502020204030204" pitchFamily="34" charset="0"/>
                <a:cs typeface="Calibri" panose="020F0502020204030204" pitchFamily="34" charset="0"/>
              </a:rPr>
              <a:t>Tớ đang ở Vương Quốc Đồ Ngọt, hãy cùng tớ khám phá ở nơi này có những người bạn nào chào đón chúng ta nhé !</a:t>
            </a:r>
            <a:endParaRPr sz="4000" b="1" dirty="0">
              <a:solidFill>
                <a:schemeClr val="accent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42FE0CE-310B-23BB-8117-6EF1E3E4CA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181266" y="2243470"/>
            <a:ext cx="5665119" cy="45318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
                                        </p:tgtEl>
                                        <p:attrNameLst>
                                          <p:attrName>style.visibility</p:attrName>
                                        </p:attrNameLst>
                                      </p:cBhvr>
                                      <p:to>
                                        <p:strVal val="visible"/>
                                      </p:to>
                                    </p:set>
                                    <p:animEffect transition="in" filter="wipe(left)">
                                      <p:cBhvr>
                                        <p:cTn id="7" dur="500"/>
                                        <p:tgtEl>
                                          <p:spTgt spid="20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00"/>
                                        </p:tgtEl>
                                        <p:attrNameLst>
                                          <p:attrName>style.visibility</p:attrName>
                                        </p:attrNameLst>
                                      </p:cBhvr>
                                      <p:to>
                                        <p:strVal val="visible"/>
                                      </p:to>
                                    </p:set>
                                    <p:animEffect transition="in" filter="wipe(left)">
                                      <p:cBhvr>
                                        <p:cTn id="10" dur="500"/>
                                        <p:tgtEl>
                                          <p:spTgt spid="210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5.55556E-7 -3.45679E-6 L 0.06441 -0.0824 C 0.07795 -0.10061 0.09826 -0.11018 0.11945 -0.11018 C 0.1434 -0.11018 0.16285 -0.10061 0.17639 -0.0824 L 0.24115 -3.45679E-6 " pathEditMode="relative" rAng="0" ptsTypes="AAAAA">
                                      <p:cBhvr>
                                        <p:cTn id="19" dur="2000" fill="hold"/>
                                        <p:tgtEl>
                                          <p:spTgt spid="2"/>
                                        </p:tgtEl>
                                        <p:attrNameLst>
                                          <p:attrName>ppt_x</p:attrName>
                                          <p:attrName>ppt_y</p:attrName>
                                        </p:attrNameLst>
                                      </p:cBhvr>
                                      <p:rCtr x="12049" y="-5525"/>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24114 -1.11111E-6 L 0.32274 -0.1216 L 0.36493 -0.1037 L 0.4026 0.1284 " pathEditMode="relative" rAng="0" ptsTypes="AAAA">
                                      <p:cBhvr>
                                        <p:cTn id="23" dur="2000" fill="hold"/>
                                        <p:tgtEl>
                                          <p:spTgt spid="2"/>
                                        </p:tgtEl>
                                        <p:attrNameLst>
                                          <p:attrName>ppt_x</p:attrName>
                                          <p:attrName>ppt_y</p:attrName>
                                        </p:attrNameLst>
                                      </p:cBhvr>
                                      <p:rCtr x="8073" y="340"/>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4026 0.1284 L 0.43472 0.04969 L 0.51667 -0.05771 L 0.55642 -0.11111 L 0.62361 -0.09876 L 0.65851 -0.04105 " pathEditMode="relative" rAng="0" ptsTypes="AAAAAA">
                                      <p:cBhvr>
                                        <p:cTn id="27" dur="2000" fill="hold"/>
                                        <p:tgtEl>
                                          <p:spTgt spid="2"/>
                                        </p:tgtEl>
                                        <p:attrNameLst>
                                          <p:attrName>ppt_x</p:attrName>
                                          <p:attrName>ppt_y</p:attrName>
                                        </p:attrNameLst>
                                      </p:cBhvr>
                                      <p:rCtr x="12795" y="-11975"/>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6585 -0.02901 L 0.67465 -0.12037 L 0.71666 -0.19043 L 0.79114 -0.14907 L 0.79114 -0.0787 " pathEditMode="relative" rAng="0" ptsTypes="AAAAA">
                                      <p:cBhvr>
                                        <p:cTn id="31" dur="2000" fill="hold"/>
                                        <p:tgtEl>
                                          <p:spTgt spid="2"/>
                                        </p:tgtEl>
                                        <p:attrNameLst>
                                          <p:attrName>ppt_x</p:attrName>
                                          <p:attrName>ppt_y</p:attrName>
                                        </p:attrNameLst>
                                      </p:cBhvr>
                                      <p:rCtr x="6632" y="-8086"/>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81423 0.02593 L 0.86527 -0.02778 L 0.96059 -0.02778 L 0.98628 0.15401 L 1.2026 0.34013 " pathEditMode="relative" ptsTypes="AAAAA">
                                      <p:cBhvr>
                                        <p:cTn id="35"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 grpId="0" animBg="1"/>
      <p:bldP spid="21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299010" y="872943"/>
            <a:ext cx="10250527" cy="974800"/>
          </a:xfrm>
          <a:prstGeom prst="rect">
            <a:avLst/>
          </a:prstGeom>
        </p:spPr>
        <p:txBody>
          <a:bodyPr spcFirstLastPara="1" wrap="square" lIns="121900" tIns="121900" rIns="121900" bIns="121900" anchor="ctr" anchorCtr="0">
            <a:noAutofit/>
          </a:bodyPr>
          <a:lstStyle/>
          <a:p>
            <a:r>
              <a:rPr lang="en" sz="8800" dirty="0">
                <a:latin typeface="Cambria" panose="02040503050406030204" pitchFamily="18" charset="0"/>
                <a:ea typeface="Cambria" panose="02040503050406030204" pitchFamily="18" charset="0"/>
              </a:rPr>
              <a:t>18 x 10 = ?</a:t>
            </a:r>
            <a:endParaRPr sz="8800" dirty="0">
              <a:latin typeface="Cambria" panose="02040503050406030204" pitchFamily="18" charset="0"/>
              <a:ea typeface="Cambria" panose="02040503050406030204" pitchFamily="18" charset="0"/>
            </a:endParaRPr>
          </a:p>
        </p:txBody>
      </p:sp>
      <p:grpSp>
        <p:nvGrpSpPr>
          <p:cNvPr id="50" name="Group 49">
            <a:extLst>
              <a:ext uri="{FF2B5EF4-FFF2-40B4-BE49-F238E27FC236}">
                <a16:creationId xmlns:a16="http://schemas.microsoft.com/office/drawing/2014/main" id="{6CF0720E-65D0-E099-E1ED-61116015E443}"/>
              </a:ext>
            </a:extLst>
          </p:cNvPr>
          <p:cNvGrpSpPr/>
          <p:nvPr/>
        </p:nvGrpSpPr>
        <p:grpSpPr>
          <a:xfrm>
            <a:off x="4616059" y="3203158"/>
            <a:ext cx="5286397" cy="1845733"/>
            <a:chOff x="264302" y="1955801"/>
            <a:chExt cx="3964798" cy="1384300"/>
          </a:xfrm>
        </p:grpSpPr>
        <p:sp>
          <p:nvSpPr>
            <p:cNvPr id="40" name="Flowchart: Terminator 39">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180</a:t>
              </a:r>
            </a:p>
          </p:txBody>
        </p:sp>
        <p:pic>
          <p:nvPicPr>
            <p:cNvPr id="47" name="Picture 46">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264302" y="1955801"/>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109" name="Google Shape;2013;p50">
            <a:extLst>
              <a:ext uri="{FF2B5EF4-FFF2-40B4-BE49-F238E27FC236}">
                <a16:creationId xmlns:a16="http://schemas.microsoft.com/office/drawing/2014/main" id="{910F2283-BAB1-17FB-A281-046F2664872D}"/>
              </a:ext>
            </a:extLst>
          </p:cNvPr>
          <p:cNvGrpSpPr/>
          <p:nvPr/>
        </p:nvGrpSpPr>
        <p:grpSpPr>
          <a:xfrm rot="-629897">
            <a:off x="134814" y="2653076"/>
            <a:ext cx="4767873" cy="4096391"/>
            <a:chOff x="6765075" y="2719225"/>
            <a:chExt cx="2231025" cy="2117350"/>
          </a:xfrm>
        </p:grpSpPr>
        <p:grpSp>
          <p:nvGrpSpPr>
            <p:cNvPr id="110" name="Google Shape;2014;p50">
              <a:extLst>
                <a:ext uri="{FF2B5EF4-FFF2-40B4-BE49-F238E27FC236}">
                  <a16:creationId xmlns:a16="http://schemas.microsoft.com/office/drawing/2014/main" id="{75972AF9-9502-038A-1F86-14DD4BEA3765}"/>
                </a:ext>
              </a:extLst>
            </p:cNvPr>
            <p:cNvGrpSpPr/>
            <p:nvPr/>
          </p:nvGrpSpPr>
          <p:grpSpPr>
            <a:xfrm>
              <a:off x="6765700" y="2719400"/>
              <a:ext cx="2230100" cy="2117000"/>
              <a:chOff x="3905850" y="562725"/>
              <a:chExt cx="2230100" cy="2117000"/>
            </a:xfrm>
          </p:grpSpPr>
          <p:sp>
            <p:nvSpPr>
              <p:cNvPr id="184" name="Google Shape;2015;p50">
                <a:extLst>
                  <a:ext uri="{FF2B5EF4-FFF2-40B4-BE49-F238E27FC236}">
                    <a16:creationId xmlns:a16="http://schemas.microsoft.com/office/drawing/2014/main" id="{FF6E5FE7-CC93-AFB0-654F-788772F753A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185" name="Google Shape;2016;p50">
                <a:extLst>
                  <a:ext uri="{FF2B5EF4-FFF2-40B4-BE49-F238E27FC236}">
                    <a16:creationId xmlns:a16="http://schemas.microsoft.com/office/drawing/2014/main" id="{0A077235-5721-C399-CAD0-8CB557AB4BB5}"/>
                  </a:ext>
                </a:extLst>
              </p:cNvPr>
              <p:cNvGrpSpPr/>
              <p:nvPr/>
            </p:nvGrpSpPr>
            <p:grpSpPr>
              <a:xfrm>
                <a:off x="3905850" y="562725"/>
                <a:ext cx="2198075" cy="2117000"/>
                <a:chOff x="3905850" y="562725"/>
                <a:chExt cx="2198075" cy="2117000"/>
              </a:xfrm>
            </p:grpSpPr>
            <p:sp>
              <p:nvSpPr>
                <p:cNvPr id="186" name="Google Shape;2017;p50">
                  <a:extLst>
                    <a:ext uri="{FF2B5EF4-FFF2-40B4-BE49-F238E27FC236}">
                      <a16:creationId xmlns:a16="http://schemas.microsoft.com/office/drawing/2014/main" id="{B055058B-EA9E-C2B7-ED2C-28E3375B928E}"/>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7" name="Google Shape;2018;p50">
                  <a:extLst>
                    <a:ext uri="{FF2B5EF4-FFF2-40B4-BE49-F238E27FC236}">
                      <a16:creationId xmlns:a16="http://schemas.microsoft.com/office/drawing/2014/main" id="{63234240-0C05-E7AD-582C-398BF1244254}"/>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8" name="Google Shape;2019;p50">
                  <a:extLst>
                    <a:ext uri="{FF2B5EF4-FFF2-40B4-BE49-F238E27FC236}">
                      <a16:creationId xmlns:a16="http://schemas.microsoft.com/office/drawing/2014/main" id="{8C2634CA-BBA5-2DB1-3A04-DCDAF902DB98}"/>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9" name="Google Shape;2020;p50">
                  <a:extLst>
                    <a:ext uri="{FF2B5EF4-FFF2-40B4-BE49-F238E27FC236}">
                      <a16:creationId xmlns:a16="http://schemas.microsoft.com/office/drawing/2014/main" id="{56DBB80E-695E-E52D-617C-6B5AD7A8A1C7}"/>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90" name="Google Shape;2021;p50">
                  <a:extLst>
                    <a:ext uri="{FF2B5EF4-FFF2-40B4-BE49-F238E27FC236}">
                      <a16:creationId xmlns:a16="http://schemas.microsoft.com/office/drawing/2014/main" id="{09308005-26C2-D429-3ADC-D7EC8D3FC7B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111" name="Google Shape;2022;p50">
              <a:extLst>
                <a:ext uri="{FF2B5EF4-FFF2-40B4-BE49-F238E27FC236}">
                  <a16:creationId xmlns:a16="http://schemas.microsoft.com/office/drawing/2014/main" id="{D92381F2-134E-7670-64AC-541EAE0AC72A}"/>
                </a:ext>
              </a:extLst>
            </p:cNvPr>
            <p:cNvGrpSpPr/>
            <p:nvPr/>
          </p:nvGrpSpPr>
          <p:grpSpPr>
            <a:xfrm>
              <a:off x="6765075" y="2719225"/>
              <a:ext cx="2231025" cy="2117350"/>
              <a:chOff x="3905825" y="561575"/>
              <a:chExt cx="2231025" cy="2117350"/>
            </a:xfrm>
          </p:grpSpPr>
          <p:sp>
            <p:nvSpPr>
              <p:cNvPr id="112" name="Google Shape;2023;p50">
                <a:extLst>
                  <a:ext uri="{FF2B5EF4-FFF2-40B4-BE49-F238E27FC236}">
                    <a16:creationId xmlns:a16="http://schemas.microsoft.com/office/drawing/2014/main" id="{9987C1BC-1D49-D4B8-BB33-615D379AB0DD}"/>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2024;p50">
                <a:extLst>
                  <a:ext uri="{FF2B5EF4-FFF2-40B4-BE49-F238E27FC236}">
                    <a16:creationId xmlns:a16="http://schemas.microsoft.com/office/drawing/2014/main" id="{04F9DC8A-1971-DCF7-5510-D72CD091DB82}"/>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2025;p50">
                <a:extLst>
                  <a:ext uri="{FF2B5EF4-FFF2-40B4-BE49-F238E27FC236}">
                    <a16:creationId xmlns:a16="http://schemas.microsoft.com/office/drawing/2014/main" id="{DDFD6774-7050-E3C5-E872-28B991073B68}"/>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2026;p50">
                <a:extLst>
                  <a:ext uri="{FF2B5EF4-FFF2-40B4-BE49-F238E27FC236}">
                    <a16:creationId xmlns:a16="http://schemas.microsoft.com/office/drawing/2014/main" id="{24B0F9C9-8096-EECB-C1CB-326A8750823D}"/>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2027;p50">
                <a:extLst>
                  <a:ext uri="{FF2B5EF4-FFF2-40B4-BE49-F238E27FC236}">
                    <a16:creationId xmlns:a16="http://schemas.microsoft.com/office/drawing/2014/main" id="{F7CD28A5-FA47-E679-A815-72DA1C6F914C}"/>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2028;p50">
                <a:extLst>
                  <a:ext uri="{FF2B5EF4-FFF2-40B4-BE49-F238E27FC236}">
                    <a16:creationId xmlns:a16="http://schemas.microsoft.com/office/drawing/2014/main" id="{0628A2FC-E2A4-0094-A726-79C8E4C68414}"/>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2029;p50">
                <a:extLst>
                  <a:ext uri="{FF2B5EF4-FFF2-40B4-BE49-F238E27FC236}">
                    <a16:creationId xmlns:a16="http://schemas.microsoft.com/office/drawing/2014/main" id="{9E7AAA2C-7AA0-4AEE-EB39-569749F379C6}"/>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2030;p50">
                <a:extLst>
                  <a:ext uri="{FF2B5EF4-FFF2-40B4-BE49-F238E27FC236}">
                    <a16:creationId xmlns:a16="http://schemas.microsoft.com/office/drawing/2014/main" id="{8047BCE0-DA8C-31BC-579F-26FF1EF76B5C}"/>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2031;p50">
                <a:extLst>
                  <a:ext uri="{FF2B5EF4-FFF2-40B4-BE49-F238E27FC236}">
                    <a16:creationId xmlns:a16="http://schemas.microsoft.com/office/drawing/2014/main" id="{441047BF-248D-0BEF-DBE3-62FB74A5102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1" name="Google Shape;2032;p50">
                <a:extLst>
                  <a:ext uri="{FF2B5EF4-FFF2-40B4-BE49-F238E27FC236}">
                    <a16:creationId xmlns:a16="http://schemas.microsoft.com/office/drawing/2014/main" id="{35D65407-AD03-C812-D2D7-A4D9DCB35858}"/>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2033;p50">
                <a:extLst>
                  <a:ext uri="{FF2B5EF4-FFF2-40B4-BE49-F238E27FC236}">
                    <a16:creationId xmlns:a16="http://schemas.microsoft.com/office/drawing/2014/main" id="{B769E8AE-D534-783A-DCA7-AD09DADBB99D}"/>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2034;p50">
                <a:extLst>
                  <a:ext uri="{FF2B5EF4-FFF2-40B4-BE49-F238E27FC236}">
                    <a16:creationId xmlns:a16="http://schemas.microsoft.com/office/drawing/2014/main" id="{EACD8303-0CB3-0803-81BA-9A2A9481E237}"/>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2035;p50">
                <a:extLst>
                  <a:ext uri="{FF2B5EF4-FFF2-40B4-BE49-F238E27FC236}">
                    <a16:creationId xmlns:a16="http://schemas.microsoft.com/office/drawing/2014/main" id="{C818D4D2-5FF0-FDF7-601C-0BA5BA27BB2E}"/>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2036;p50">
                <a:extLst>
                  <a:ext uri="{FF2B5EF4-FFF2-40B4-BE49-F238E27FC236}">
                    <a16:creationId xmlns:a16="http://schemas.microsoft.com/office/drawing/2014/main" id="{4603B3A7-8C2C-1539-EE5D-F960B16CDF8F}"/>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2037;p50">
                <a:extLst>
                  <a:ext uri="{FF2B5EF4-FFF2-40B4-BE49-F238E27FC236}">
                    <a16:creationId xmlns:a16="http://schemas.microsoft.com/office/drawing/2014/main" id="{4548C0F2-E71D-EC77-E177-770E99E869FD}"/>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2038;p50">
                <a:extLst>
                  <a:ext uri="{FF2B5EF4-FFF2-40B4-BE49-F238E27FC236}">
                    <a16:creationId xmlns:a16="http://schemas.microsoft.com/office/drawing/2014/main" id="{D8241AF0-333E-0954-B8B5-9E3F1FA05CDD}"/>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2039;p50">
                <a:extLst>
                  <a:ext uri="{FF2B5EF4-FFF2-40B4-BE49-F238E27FC236}">
                    <a16:creationId xmlns:a16="http://schemas.microsoft.com/office/drawing/2014/main" id="{9D081ADF-B1A5-FB74-788A-A99F3F8520DB}"/>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2040;p50">
                <a:extLst>
                  <a:ext uri="{FF2B5EF4-FFF2-40B4-BE49-F238E27FC236}">
                    <a16:creationId xmlns:a16="http://schemas.microsoft.com/office/drawing/2014/main" id="{09F489D3-8B84-DEEB-9A59-C4301A548015}"/>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2041;p50">
                <a:extLst>
                  <a:ext uri="{FF2B5EF4-FFF2-40B4-BE49-F238E27FC236}">
                    <a16:creationId xmlns:a16="http://schemas.microsoft.com/office/drawing/2014/main" id="{2EDDD94A-20F8-4F03-0590-0E38ECA2FF83}"/>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1" name="Google Shape;2042;p50">
                <a:extLst>
                  <a:ext uri="{FF2B5EF4-FFF2-40B4-BE49-F238E27FC236}">
                    <a16:creationId xmlns:a16="http://schemas.microsoft.com/office/drawing/2014/main" id="{6FC5DCCF-6E33-DF05-BBB5-A884F49C521A}"/>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2" name="Google Shape;2043;p50">
                <a:extLst>
                  <a:ext uri="{FF2B5EF4-FFF2-40B4-BE49-F238E27FC236}">
                    <a16:creationId xmlns:a16="http://schemas.microsoft.com/office/drawing/2014/main" id="{1C26E47D-2902-FBA4-4546-1F944A6C5EA4}"/>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3" name="Google Shape;2044;p50">
                <a:extLst>
                  <a:ext uri="{FF2B5EF4-FFF2-40B4-BE49-F238E27FC236}">
                    <a16:creationId xmlns:a16="http://schemas.microsoft.com/office/drawing/2014/main" id="{BA8EDD33-7EEF-FC28-E155-8C5ED1834008}"/>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4" name="Google Shape;2045;p50">
                <a:extLst>
                  <a:ext uri="{FF2B5EF4-FFF2-40B4-BE49-F238E27FC236}">
                    <a16:creationId xmlns:a16="http://schemas.microsoft.com/office/drawing/2014/main" id="{D476090F-EB65-313A-69FA-D72F214AC8CE}"/>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5" name="Google Shape;2046;p50">
                <a:extLst>
                  <a:ext uri="{FF2B5EF4-FFF2-40B4-BE49-F238E27FC236}">
                    <a16:creationId xmlns:a16="http://schemas.microsoft.com/office/drawing/2014/main" id="{8CA21603-4F8A-FA96-DF62-945D51A6F70A}"/>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6" name="Google Shape;2047;p50">
                <a:extLst>
                  <a:ext uri="{FF2B5EF4-FFF2-40B4-BE49-F238E27FC236}">
                    <a16:creationId xmlns:a16="http://schemas.microsoft.com/office/drawing/2014/main" id="{EBB2C8E5-F7E9-1049-4FE4-A22567D991E8}"/>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7" name="Google Shape;2048;p50">
                <a:extLst>
                  <a:ext uri="{FF2B5EF4-FFF2-40B4-BE49-F238E27FC236}">
                    <a16:creationId xmlns:a16="http://schemas.microsoft.com/office/drawing/2014/main" id="{7CDDDFE1-4BE1-457B-A045-64E769181BE9}"/>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8" name="Google Shape;2049;p50">
                <a:extLst>
                  <a:ext uri="{FF2B5EF4-FFF2-40B4-BE49-F238E27FC236}">
                    <a16:creationId xmlns:a16="http://schemas.microsoft.com/office/drawing/2014/main" id="{0B4DAF02-C849-96D4-B756-606CA18F6A7E}"/>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9" name="Google Shape;2050;p50">
                <a:extLst>
                  <a:ext uri="{FF2B5EF4-FFF2-40B4-BE49-F238E27FC236}">
                    <a16:creationId xmlns:a16="http://schemas.microsoft.com/office/drawing/2014/main" id="{BA227A66-6851-E0DD-8141-072D6FD99BF0}"/>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0" name="Google Shape;2051;p50">
                <a:extLst>
                  <a:ext uri="{FF2B5EF4-FFF2-40B4-BE49-F238E27FC236}">
                    <a16:creationId xmlns:a16="http://schemas.microsoft.com/office/drawing/2014/main" id="{F769B033-5366-8879-86ED-E66449C12C96}"/>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1" name="Google Shape;2052;p50">
                <a:extLst>
                  <a:ext uri="{FF2B5EF4-FFF2-40B4-BE49-F238E27FC236}">
                    <a16:creationId xmlns:a16="http://schemas.microsoft.com/office/drawing/2014/main" id="{41EF93DF-CDEB-C4D2-1B78-0FB1698DE26D}"/>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2" name="Google Shape;2053;p50">
                <a:extLst>
                  <a:ext uri="{FF2B5EF4-FFF2-40B4-BE49-F238E27FC236}">
                    <a16:creationId xmlns:a16="http://schemas.microsoft.com/office/drawing/2014/main" id="{B2C04B46-9C9D-41B5-087B-A005CE97EC64}"/>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3" name="Google Shape;2054;p50">
                <a:extLst>
                  <a:ext uri="{FF2B5EF4-FFF2-40B4-BE49-F238E27FC236}">
                    <a16:creationId xmlns:a16="http://schemas.microsoft.com/office/drawing/2014/main" id="{F5D1D59F-57AD-5A96-AD4F-DEC53FC6F101}"/>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4" name="Google Shape;2055;p50">
                <a:extLst>
                  <a:ext uri="{FF2B5EF4-FFF2-40B4-BE49-F238E27FC236}">
                    <a16:creationId xmlns:a16="http://schemas.microsoft.com/office/drawing/2014/main" id="{A3B64039-AE30-617C-F7E8-378E1678DA11}"/>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5" name="Google Shape;2056;p50">
                <a:extLst>
                  <a:ext uri="{FF2B5EF4-FFF2-40B4-BE49-F238E27FC236}">
                    <a16:creationId xmlns:a16="http://schemas.microsoft.com/office/drawing/2014/main" id="{149E4FEE-6BA3-435A-9D75-51491C942572}"/>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6" name="Google Shape;2057;p50">
                <a:extLst>
                  <a:ext uri="{FF2B5EF4-FFF2-40B4-BE49-F238E27FC236}">
                    <a16:creationId xmlns:a16="http://schemas.microsoft.com/office/drawing/2014/main" id="{2E9405A4-E46D-DED6-6CC8-1AFAEC83E092}"/>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7" name="Google Shape;2058;p50">
                <a:extLst>
                  <a:ext uri="{FF2B5EF4-FFF2-40B4-BE49-F238E27FC236}">
                    <a16:creationId xmlns:a16="http://schemas.microsoft.com/office/drawing/2014/main" id="{D040C8AA-AD86-13E6-EC9F-01ED73A467FE}"/>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8" name="Google Shape;2059;p50">
                <a:extLst>
                  <a:ext uri="{FF2B5EF4-FFF2-40B4-BE49-F238E27FC236}">
                    <a16:creationId xmlns:a16="http://schemas.microsoft.com/office/drawing/2014/main" id="{E1D5A3AA-064C-7B90-2B3F-31533DF44512}"/>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9" name="Google Shape;2060;p50">
                <a:extLst>
                  <a:ext uri="{FF2B5EF4-FFF2-40B4-BE49-F238E27FC236}">
                    <a16:creationId xmlns:a16="http://schemas.microsoft.com/office/drawing/2014/main" id="{35271174-AA05-A299-41C1-05CFFAA4F8FB}"/>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0" name="Google Shape;2061;p50">
                <a:extLst>
                  <a:ext uri="{FF2B5EF4-FFF2-40B4-BE49-F238E27FC236}">
                    <a16:creationId xmlns:a16="http://schemas.microsoft.com/office/drawing/2014/main" id="{DCE54301-FD3B-F954-AABD-B085BFE2AF3B}"/>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1" name="Google Shape;2062;p50">
                <a:extLst>
                  <a:ext uri="{FF2B5EF4-FFF2-40B4-BE49-F238E27FC236}">
                    <a16:creationId xmlns:a16="http://schemas.microsoft.com/office/drawing/2014/main" id="{105DCE1E-F8CE-2CA0-A388-E4079695B030}"/>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2" name="Google Shape;2063;p50">
                <a:extLst>
                  <a:ext uri="{FF2B5EF4-FFF2-40B4-BE49-F238E27FC236}">
                    <a16:creationId xmlns:a16="http://schemas.microsoft.com/office/drawing/2014/main" id="{AF8A2D65-BECE-CCE1-5E7D-8267D6A9870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3" name="Google Shape;2064;p50">
                <a:extLst>
                  <a:ext uri="{FF2B5EF4-FFF2-40B4-BE49-F238E27FC236}">
                    <a16:creationId xmlns:a16="http://schemas.microsoft.com/office/drawing/2014/main" id="{2C8B87A1-8FF6-E2B2-A033-9933A4A2BEC2}"/>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4" name="Google Shape;2065;p50">
                <a:extLst>
                  <a:ext uri="{FF2B5EF4-FFF2-40B4-BE49-F238E27FC236}">
                    <a16:creationId xmlns:a16="http://schemas.microsoft.com/office/drawing/2014/main" id="{D2330C80-63B3-F4E9-5DB9-29953C5F55B0}"/>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5" name="Google Shape;2066;p50">
                <a:extLst>
                  <a:ext uri="{FF2B5EF4-FFF2-40B4-BE49-F238E27FC236}">
                    <a16:creationId xmlns:a16="http://schemas.microsoft.com/office/drawing/2014/main" id="{D0B0B8CE-DF6A-10C0-F789-A2A6EE534CCC}"/>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6" name="Google Shape;2067;p50">
                <a:extLst>
                  <a:ext uri="{FF2B5EF4-FFF2-40B4-BE49-F238E27FC236}">
                    <a16:creationId xmlns:a16="http://schemas.microsoft.com/office/drawing/2014/main" id="{B1943EA0-F757-F7EB-3E11-D459E0CA24BF}"/>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7" name="Google Shape;2068;p50">
                <a:extLst>
                  <a:ext uri="{FF2B5EF4-FFF2-40B4-BE49-F238E27FC236}">
                    <a16:creationId xmlns:a16="http://schemas.microsoft.com/office/drawing/2014/main" id="{78CFA54B-0EDD-6D88-CE70-41978A76C931}"/>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8" name="Google Shape;2069;p50">
                <a:extLst>
                  <a:ext uri="{FF2B5EF4-FFF2-40B4-BE49-F238E27FC236}">
                    <a16:creationId xmlns:a16="http://schemas.microsoft.com/office/drawing/2014/main" id="{1E2F9277-1D00-C403-6D34-8DEFB9584E79}"/>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9" name="Google Shape;2070;p50">
                <a:extLst>
                  <a:ext uri="{FF2B5EF4-FFF2-40B4-BE49-F238E27FC236}">
                    <a16:creationId xmlns:a16="http://schemas.microsoft.com/office/drawing/2014/main" id="{7B9185CB-C221-88BB-71D8-1F7C8107ED63}"/>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0" name="Google Shape;2071;p50">
                <a:extLst>
                  <a:ext uri="{FF2B5EF4-FFF2-40B4-BE49-F238E27FC236}">
                    <a16:creationId xmlns:a16="http://schemas.microsoft.com/office/drawing/2014/main" id="{453A51DD-D620-5A77-829B-0C35A6C90B58}"/>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1" name="Google Shape;2072;p50">
                <a:extLst>
                  <a:ext uri="{FF2B5EF4-FFF2-40B4-BE49-F238E27FC236}">
                    <a16:creationId xmlns:a16="http://schemas.microsoft.com/office/drawing/2014/main" id="{5A29B99B-663C-D5C1-62B7-ED9C9B6A379A}"/>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2" name="Google Shape;2073;p50">
                <a:extLst>
                  <a:ext uri="{FF2B5EF4-FFF2-40B4-BE49-F238E27FC236}">
                    <a16:creationId xmlns:a16="http://schemas.microsoft.com/office/drawing/2014/main" id="{EB793BEA-A9D1-8E78-2937-22BBF62B6D36}"/>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3" name="Google Shape;2074;p50">
                <a:extLst>
                  <a:ext uri="{FF2B5EF4-FFF2-40B4-BE49-F238E27FC236}">
                    <a16:creationId xmlns:a16="http://schemas.microsoft.com/office/drawing/2014/main" id="{B912D8AE-2135-3A54-08C6-E603D9EEA102}"/>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4" name="Google Shape;2075;p50">
                <a:extLst>
                  <a:ext uri="{FF2B5EF4-FFF2-40B4-BE49-F238E27FC236}">
                    <a16:creationId xmlns:a16="http://schemas.microsoft.com/office/drawing/2014/main" id="{B1CF9751-A861-BE04-B1AF-97C19B4E3148}"/>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5" name="Google Shape;2076;p50">
                <a:extLst>
                  <a:ext uri="{FF2B5EF4-FFF2-40B4-BE49-F238E27FC236}">
                    <a16:creationId xmlns:a16="http://schemas.microsoft.com/office/drawing/2014/main" id="{F592D97A-66DD-3D6C-F56B-D303597AE7D4}"/>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6" name="Google Shape;2077;p50">
                <a:extLst>
                  <a:ext uri="{FF2B5EF4-FFF2-40B4-BE49-F238E27FC236}">
                    <a16:creationId xmlns:a16="http://schemas.microsoft.com/office/drawing/2014/main" id="{9A970A9D-07EB-B65A-D298-A878E18CF9FD}"/>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7" name="Google Shape;2078;p50">
                <a:extLst>
                  <a:ext uri="{FF2B5EF4-FFF2-40B4-BE49-F238E27FC236}">
                    <a16:creationId xmlns:a16="http://schemas.microsoft.com/office/drawing/2014/main" id="{EA1CE7E2-B706-F4DA-3215-D7A1B446D108}"/>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8" name="Google Shape;2079;p50">
                <a:extLst>
                  <a:ext uri="{FF2B5EF4-FFF2-40B4-BE49-F238E27FC236}">
                    <a16:creationId xmlns:a16="http://schemas.microsoft.com/office/drawing/2014/main" id="{253BDCE7-0C34-D3FC-7D32-6DF323A14A31}"/>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9" name="Google Shape;2080;p50">
                <a:extLst>
                  <a:ext uri="{FF2B5EF4-FFF2-40B4-BE49-F238E27FC236}">
                    <a16:creationId xmlns:a16="http://schemas.microsoft.com/office/drawing/2014/main" id="{2DE6D406-8813-646F-D62F-F6C4BFB818F9}"/>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0" name="Google Shape;2081;p50">
                <a:extLst>
                  <a:ext uri="{FF2B5EF4-FFF2-40B4-BE49-F238E27FC236}">
                    <a16:creationId xmlns:a16="http://schemas.microsoft.com/office/drawing/2014/main" id="{066C9779-7796-6C0E-4EF3-913BE6B4E092}"/>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1" name="Google Shape;2082;p50">
                <a:extLst>
                  <a:ext uri="{FF2B5EF4-FFF2-40B4-BE49-F238E27FC236}">
                    <a16:creationId xmlns:a16="http://schemas.microsoft.com/office/drawing/2014/main" id="{D0CD6D9B-10F7-C919-7B37-50011EB183F5}"/>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2" name="Google Shape;2083;p50">
                <a:extLst>
                  <a:ext uri="{FF2B5EF4-FFF2-40B4-BE49-F238E27FC236}">
                    <a16:creationId xmlns:a16="http://schemas.microsoft.com/office/drawing/2014/main" id="{3E9241AA-57F7-61F1-CF47-5BF0153FAE16}"/>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3" name="Google Shape;2084;p50">
                <a:extLst>
                  <a:ext uri="{FF2B5EF4-FFF2-40B4-BE49-F238E27FC236}">
                    <a16:creationId xmlns:a16="http://schemas.microsoft.com/office/drawing/2014/main" id="{C77F97E6-2C14-A9B2-4C12-A436797E1F75}"/>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4" name="Google Shape;2085;p50">
                <a:extLst>
                  <a:ext uri="{FF2B5EF4-FFF2-40B4-BE49-F238E27FC236}">
                    <a16:creationId xmlns:a16="http://schemas.microsoft.com/office/drawing/2014/main" id="{A7D05D58-D57D-BA52-2920-E94DCDC3C856}"/>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5" name="Google Shape;2086;p50">
                <a:extLst>
                  <a:ext uri="{FF2B5EF4-FFF2-40B4-BE49-F238E27FC236}">
                    <a16:creationId xmlns:a16="http://schemas.microsoft.com/office/drawing/2014/main" id="{D45689A9-577B-9F8D-E364-2DFB40341E16}"/>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6" name="Google Shape;2087;p50">
                <a:extLst>
                  <a:ext uri="{FF2B5EF4-FFF2-40B4-BE49-F238E27FC236}">
                    <a16:creationId xmlns:a16="http://schemas.microsoft.com/office/drawing/2014/main" id="{004AF6F8-D3DA-8CE7-9BA2-34C8D0B414C1}"/>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7" name="Google Shape;2088;p50">
                <a:extLst>
                  <a:ext uri="{FF2B5EF4-FFF2-40B4-BE49-F238E27FC236}">
                    <a16:creationId xmlns:a16="http://schemas.microsoft.com/office/drawing/2014/main" id="{526C34EC-7BE0-C256-26B5-A460537A1A54}"/>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8" name="Google Shape;2089;p50">
                <a:extLst>
                  <a:ext uri="{FF2B5EF4-FFF2-40B4-BE49-F238E27FC236}">
                    <a16:creationId xmlns:a16="http://schemas.microsoft.com/office/drawing/2014/main" id="{D1802A63-64B9-5509-F318-E72E6FFFC936}"/>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9" name="Google Shape;2090;p50">
                <a:extLst>
                  <a:ext uri="{FF2B5EF4-FFF2-40B4-BE49-F238E27FC236}">
                    <a16:creationId xmlns:a16="http://schemas.microsoft.com/office/drawing/2014/main" id="{4CBE172D-1AF3-C42B-AA69-AEFD2B49FC43}"/>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0" name="Google Shape;2091;p50">
                <a:extLst>
                  <a:ext uri="{FF2B5EF4-FFF2-40B4-BE49-F238E27FC236}">
                    <a16:creationId xmlns:a16="http://schemas.microsoft.com/office/drawing/2014/main" id="{60D939F1-E55B-D578-2DB7-D33E8F50140C}"/>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1" name="Google Shape;2092;p50">
                <a:extLst>
                  <a:ext uri="{FF2B5EF4-FFF2-40B4-BE49-F238E27FC236}">
                    <a16:creationId xmlns:a16="http://schemas.microsoft.com/office/drawing/2014/main" id="{55DDE015-B798-4999-DC97-FD18CF605420}"/>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2" name="Google Shape;2093;p50">
                <a:extLst>
                  <a:ext uri="{FF2B5EF4-FFF2-40B4-BE49-F238E27FC236}">
                    <a16:creationId xmlns:a16="http://schemas.microsoft.com/office/drawing/2014/main" id="{F14882C7-B3A0-CA1C-1A9C-11A37ED94F6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3" name="Google Shape;2094;p50">
                <a:extLst>
                  <a:ext uri="{FF2B5EF4-FFF2-40B4-BE49-F238E27FC236}">
                    <a16:creationId xmlns:a16="http://schemas.microsoft.com/office/drawing/2014/main" id="{BB707EE2-CFF7-4761-1C7B-875D29C2D88D}"/>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anim calcmode="lin" valueType="num">
                                      <p:cBhvr>
                                        <p:cTn id="14" dur="1000" fill="hold"/>
                                        <p:tgtEl>
                                          <p:spTgt spid="109"/>
                                        </p:tgtEl>
                                        <p:attrNameLst>
                                          <p:attrName>ppt_x</p:attrName>
                                        </p:attrNameLst>
                                      </p:cBhvr>
                                      <p:tavLst>
                                        <p:tav tm="0">
                                          <p:val>
                                            <p:strVal val="#ppt_x"/>
                                          </p:val>
                                        </p:tav>
                                        <p:tav tm="100000">
                                          <p:val>
                                            <p:strVal val="#ppt_x"/>
                                          </p:val>
                                        </p:tav>
                                      </p:tavLst>
                                    </p:anim>
                                    <p:anim calcmode="lin" valueType="num">
                                      <p:cBhvr>
                                        <p:cTn id="15" dur="1000" fill="hold"/>
                                        <p:tgtEl>
                                          <p:spTgt spid="10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346665" y="855093"/>
            <a:ext cx="10296400" cy="974800"/>
          </a:xfrm>
          <a:prstGeom prst="rect">
            <a:avLst/>
          </a:prstGeom>
        </p:spPr>
        <p:txBody>
          <a:bodyPr spcFirstLastPara="1" wrap="square" lIns="121900" tIns="121900" rIns="121900" bIns="121900" anchor="ctr" anchorCtr="0">
            <a:noAutofit/>
          </a:bodyPr>
          <a:lstStyle/>
          <a:p>
            <a:r>
              <a:rPr lang="en" sz="10666" dirty="0">
                <a:latin typeface="Cambria" panose="02040503050406030204" pitchFamily="18" charset="0"/>
                <a:ea typeface="Cambria" panose="02040503050406030204" pitchFamily="18" charset="0"/>
              </a:rPr>
              <a:t>87 x 1 000 = ?</a:t>
            </a:r>
            <a:endParaRPr sz="10666" dirty="0">
              <a:latin typeface="Cambria" panose="02040503050406030204" pitchFamily="18" charset="0"/>
              <a:ea typeface="Cambria" panose="02040503050406030204" pitchFamily="18" charset="0"/>
            </a:endParaRPr>
          </a:p>
        </p:txBody>
      </p:sp>
      <p:grpSp>
        <p:nvGrpSpPr>
          <p:cNvPr id="49" name="Group 48">
            <a:extLst>
              <a:ext uri="{FF2B5EF4-FFF2-40B4-BE49-F238E27FC236}">
                <a16:creationId xmlns:a16="http://schemas.microsoft.com/office/drawing/2014/main" id="{444CD528-398A-24BF-2246-F64D165148D4}"/>
              </a:ext>
            </a:extLst>
          </p:cNvPr>
          <p:cNvGrpSpPr/>
          <p:nvPr/>
        </p:nvGrpSpPr>
        <p:grpSpPr>
          <a:xfrm>
            <a:off x="2289184" y="3061507"/>
            <a:ext cx="5321536" cy="1827561"/>
            <a:chOff x="4556298" y="1969430"/>
            <a:chExt cx="3991152" cy="1370671"/>
          </a:xfrm>
        </p:grpSpPr>
        <p:sp>
          <p:nvSpPr>
            <p:cNvPr id="73" name="Flowchart: Terminator 72">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87 000</a:t>
              </a:r>
            </a:p>
          </p:txBody>
        </p:sp>
        <p:pic>
          <p:nvPicPr>
            <p:cNvPr id="97" name="Picture 96">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556298" y="1969430"/>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24" name="Google Shape;1328;p41">
            <a:extLst>
              <a:ext uri="{FF2B5EF4-FFF2-40B4-BE49-F238E27FC236}">
                <a16:creationId xmlns:a16="http://schemas.microsoft.com/office/drawing/2014/main" id="{E26FC5D9-30C8-8190-3D1A-BA43FF4A55A1}"/>
              </a:ext>
            </a:extLst>
          </p:cNvPr>
          <p:cNvGrpSpPr/>
          <p:nvPr/>
        </p:nvGrpSpPr>
        <p:grpSpPr>
          <a:xfrm rot="498162">
            <a:off x="8274163" y="2491070"/>
            <a:ext cx="3653908" cy="3920665"/>
            <a:chOff x="1442563" y="1273550"/>
            <a:chExt cx="1950700" cy="2108075"/>
          </a:xfrm>
        </p:grpSpPr>
        <p:grpSp>
          <p:nvGrpSpPr>
            <p:cNvPr id="25" name="Google Shape;1329;p41">
              <a:extLst>
                <a:ext uri="{FF2B5EF4-FFF2-40B4-BE49-F238E27FC236}">
                  <a16:creationId xmlns:a16="http://schemas.microsoft.com/office/drawing/2014/main" id="{C861BA74-BA6D-5AD9-57AA-A3CA78F58547}"/>
                </a:ext>
              </a:extLst>
            </p:cNvPr>
            <p:cNvGrpSpPr/>
            <p:nvPr/>
          </p:nvGrpSpPr>
          <p:grpSpPr>
            <a:xfrm>
              <a:off x="1442563" y="1273550"/>
              <a:ext cx="1950700" cy="2108075"/>
              <a:chOff x="4078275" y="3018150"/>
              <a:chExt cx="1950700" cy="2108075"/>
            </a:xfrm>
          </p:grpSpPr>
          <p:sp>
            <p:nvSpPr>
              <p:cNvPr id="113" name="Google Shape;1330;p41">
                <a:extLst>
                  <a:ext uri="{FF2B5EF4-FFF2-40B4-BE49-F238E27FC236}">
                    <a16:creationId xmlns:a16="http://schemas.microsoft.com/office/drawing/2014/main" id="{53FC8A6E-1E40-63BE-9881-23B1EA7201D2}"/>
                  </a:ext>
                </a:extLst>
              </p:cNvPr>
              <p:cNvSpPr/>
              <p:nvPr/>
            </p:nvSpPr>
            <p:spPr>
              <a:xfrm>
                <a:off x="5708054" y="3750028"/>
                <a:ext cx="265050" cy="237800"/>
              </a:xfrm>
              <a:custGeom>
                <a:avLst/>
                <a:gdLst/>
                <a:ahLst/>
                <a:cxnLst/>
                <a:rect l="l" t="t" r="r" b="b"/>
                <a:pathLst>
                  <a:path w="10602" h="9512" extrusionOk="0">
                    <a:moveTo>
                      <a:pt x="0" y="0"/>
                    </a:moveTo>
                    <a:cubicBezTo>
                      <a:pt x="1273" y="783"/>
                      <a:pt x="2545" y="1598"/>
                      <a:pt x="3654" y="2610"/>
                    </a:cubicBezTo>
                    <a:cubicBezTo>
                      <a:pt x="4959" y="3817"/>
                      <a:pt x="5513" y="5382"/>
                      <a:pt x="6198" y="6981"/>
                    </a:cubicBezTo>
                    <a:cubicBezTo>
                      <a:pt x="6651" y="7936"/>
                      <a:pt x="7704" y="9512"/>
                      <a:pt x="8880" y="9512"/>
                    </a:cubicBezTo>
                    <a:cubicBezTo>
                      <a:pt x="9230" y="9512"/>
                      <a:pt x="9590" y="9372"/>
                      <a:pt x="9949" y="9036"/>
                    </a:cubicBezTo>
                    <a:cubicBezTo>
                      <a:pt x="10113" y="8873"/>
                      <a:pt x="10243" y="8677"/>
                      <a:pt x="10373" y="8449"/>
                    </a:cubicBezTo>
                    <a:cubicBezTo>
                      <a:pt x="10602" y="7796"/>
                      <a:pt x="10602" y="7013"/>
                      <a:pt x="10406" y="6361"/>
                    </a:cubicBezTo>
                    <a:cubicBezTo>
                      <a:pt x="10047" y="5187"/>
                      <a:pt x="9232" y="4078"/>
                      <a:pt x="8318" y="3229"/>
                    </a:cubicBezTo>
                    <a:cubicBezTo>
                      <a:pt x="6785" y="1762"/>
                      <a:pt x="4795" y="946"/>
                      <a:pt x="2708" y="489"/>
                    </a:cubicBezTo>
                    <a:cubicBezTo>
                      <a:pt x="2055" y="359"/>
                      <a:pt x="1436" y="228"/>
                      <a:pt x="783" y="131"/>
                    </a:cubicBezTo>
                    <a:cubicBezTo>
                      <a:pt x="588" y="65"/>
                      <a:pt x="261" y="33"/>
                      <a:pt x="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331;p41">
                <a:extLst>
                  <a:ext uri="{FF2B5EF4-FFF2-40B4-BE49-F238E27FC236}">
                    <a16:creationId xmlns:a16="http://schemas.microsoft.com/office/drawing/2014/main" id="{3DBDB921-BF0C-0B15-EAEA-5B2B606997B6}"/>
                  </a:ext>
                </a:extLst>
              </p:cNvPr>
              <p:cNvSpPr/>
              <p:nvPr/>
            </p:nvSpPr>
            <p:spPr>
              <a:xfrm>
                <a:off x="5692975" y="3558475"/>
                <a:ext cx="336000" cy="114050"/>
              </a:xfrm>
              <a:custGeom>
                <a:avLst/>
                <a:gdLst/>
                <a:ahLst/>
                <a:cxnLst/>
                <a:rect l="l" t="t" r="r" b="b"/>
                <a:pathLst>
                  <a:path w="13440" h="4562"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86" y="4386"/>
                      <a:pt x="10648" y="4562"/>
                      <a:pt x="11371" y="4562"/>
                    </a:cubicBezTo>
                    <a:cubicBezTo>
                      <a:pt x="12447" y="4562"/>
                      <a:pt x="13440" y="4173"/>
                      <a:pt x="13440" y="2885"/>
                    </a:cubicBezTo>
                    <a:cubicBezTo>
                      <a:pt x="13374" y="2591"/>
                      <a:pt x="13342" y="2395"/>
                      <a:pt x="13211" y="2167"/>
                    </a:cubicBezTo>
                    <a:cubicBezTo>
                      <a:pt x="12950" y="1515"/>
                      <a:pt x="12363" y="1025"/>
                      <a:pt x="11743" y="666"/>
                    </a:cubicBezTo>
                    <a:cubicBezTo>
                      <a:pt x="10757" y="187"/>
                      <a:pt x="9625" y="1"/>
                      <a:pt x="855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332;p41">
                <a:extLst>
                  <a:ext uri="{FF2B5EF4-FFF2-40B4-BE49-F238E27FC236}">
                    <a16:creationId xmlns:a16="http://schemas.microsoft.com/office/drawing/2014/main" id="{55FDB027-F7D7-7EE7-31AF-C721004E61EA}"/>
                  </a:ext>
                </a:extLst>
              </p:cNvPr>
              <p:cNvSpPr/>
              <p:nvPr/>
            </p:nvSpPr>
            <p:spPr>
              <a:xfrm>
                <a:off x="4098122" y="3277379"/>
                <a:ext cx="345150" cy="113050"/>
              </a:xfrm>
              <a:custGeom>
                <a:avLst/>
                <a:gdLst/>
                <a:ahLst/>
                <a:cxnLst/>
                <a:rect l="l" t="t" r="r" b="b"/>
                <a:pathLst>
                  <a:path w="13806" h="4522" extrusionOk="0">
                    <a:moveTo>
                      <a:pt x="4779" y="1"/>
                    </a:moveTo>
                    <a:cubicBezTo>
                      <a:pt x="3800" y="1"/>
                      <a:pt x="2796" y="154"/>
                      <a:pt x="1899" y="542"/>
                    </a:cubicBezTo>
                    <a:cubicBezTo>
                      <a:pt x="1247" y="836"/>
                      <a:pt x="660" y="1325"/>
                      <a:pt x="334" y="1977"/>
                    </a:cubicBezTo>
                    <a:cubicBezTo>
                      <a:pt x="203" y="2206"/>
                      <a:pt x="105" y="2467"/>
                      <a:pt x="105" y="2662"/>
                    </a:cubicBezTo>
                    <a:cubicBezTo>
                      <a:pt x="0" y="4116"/>
                      <a:pt x="1159" y="4522"/>
                      <a:pt x="2363" y="4522"/>
                    </a:cubicBezTo>
                    <a:cubicBezTo>
                      <a:pt x="3024" y="4522"/>
                      <a:pt x="3697" y="4399"/>
                      <a:pt x="4183" y="4261"/>
                    </a:cubicBezTo>
                    <a:cubicBezTo>
                      <a:pt x="5679" y="3809"/>
                      <a:pt x="7077" y="3309"/>
                      <a:pt x="8609" y="3309"/>
                    </a:cubicBezTo>
                    <a:cubicBezTo>
                      <a:pt x="8848" y="3309"/>
                      <a:pt x="9090" y="3321"/>
                      <a:pt x="9337" y="3347"/>
                    </a:cubicBezTo>
                    <a:cubicBezTo>
                      <a:pt x="10870" y="3511"/>
                      <a:pt x="12338" y="3967"/>
                      <a:pt x="13806" y="4424"/>
                    </a:cubicBezTo>
                    <a:cubicBezTo>
                      <a:pt x="13610" y="4261"/>
                      <a:pt x="13349" y="4000"/>
                      <a:pt x="13219" y="3902"/>
                    </a:cubicBezTo>
                    <a:cubicBezTo>
                      <a:pt x="12664" y="3445"/>
                      <a:pt x="12175" y="3021"/>
                      <a:pt x="11653" y="2630"/>
                    </a:cubicBezTo>
                    <a:cubicBezTo>
                      <a:pt x="9957" y="1325"/>
                      <a:pt x="7934" y="314"/>
                      <a:pt x="5781" y="53"/>
                    </a:cubicBezTo>
                    <a:cubicBezTo>
                      <a:pt x="5454" y="19"/>
                      <a:pt x="5118" y="1"/>
                      <a:pt x="477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1333;p41">
                <a:extLst>
                  <a:ext uri="{FF2B5EF4-FFF2-40B4-BE49-F238E27FC236}">
                    <a16:creationId xmlns:a16="http://schemas.microsoft.com/office/drawing/2014/main" id="{27B0B395-CEA2-3B04-7EAE-6C07B95E12C7}"/>
                  </a:ext>
                </a:extLst>
              </p:cNvPr>
              <p:cNvSpPr/>
              <p:nvPr/>
            </p:nvSpPr>
            <p:spPr>
              <a:xfrm>
                <a:off x="4291950" y="3077125"/>
                <a:ext cx="245475" cy="290900"/>
              </a:xfrm>
              <a:custGeom>
                <a:avLst/>
                <a:gdLst/>
                <a:ahLst/>
                <a:cxnLst/>
                <a:rect l="l" t="t" r="r" b="b"/>
                <a:pathLst>
                  <a:path w="9819" h="11636" extrusionOk="0">
                    <a:moveTo>
                      <a:pt x="3077" y="0"/>
                    </a:moveTo>
                    <a:cubicBezTo>
                      <a:pt x="2818" y="0"/>
                      <a:pt x="2561" y="29"/>
                      <a:pt x="2316" y="88"/>
                    </a:cubicBezTo>
                    <a:cubicBezTo>
                      <a:pt x="2055" y="153"/>
                      <a:pt x="1827" y="283"/>
                      <a:pt x="1664" y="414"/>
                    </a:cubicBezTo>
                    <a:cubicBezTo>
                      <a:pt x="0" y="1914"/>
                      <a:pt x="2088" y="3806"/>
                      <a:pt x="3360" y="4524"/>
                    </a:cubicBezTo>
                    <a:cubicBezTo>
                      <a:pt x="4926" y="5437"/>
                      <a:pt x="6426" y="6188"/>
                      <a:pt x="7536" y="7623"/>
                    </a:cubicBezTo>
                    <a:cubicBezTo>
                      <a:pt x="8482" y="8862"/>
                      <a:pt x="9167" y="10232"/>
                      <a:pt x="9819" y="11635"/>
                    </a:cubicBezTo>
                    <a:cubicBezTo>
                      <a:pt x="9786" y="11341"/>
                      <a:pt x="9786" y="11015"/>
                      <a:pt x="9786" y="10820"/>
                    </a:cubicBezTo>
                    <a:cubicBezTo>
                      <a:pt x="9721" y="10167"/>
                      <a:pt x="9688" y="9450"/>
                      <a:pt x="9623" y="8797"/>
                    </a:cubicBezTo>
                    <a:cubicBezTo>
                      <a:pt x="9362" y="6644"/>
                      <a:pt x="8742" y="4491"/>
                      <a:pt x="7438" y="2762"/>
                    </a:cubicBezTo>
                    <a:cubicBezTo>
                      <a:pt x="6687" y="1751"/>
                      <a:pt x="5611" y="805"/>
                      <a:pt x="4437" y="283"/>
                    </a:cubicBezTo>
                    <a:cubicBezTo>
                      <a:pt x="4017" y="95"/>
                      <a:pt x="3544" y="0"/>
                      <a:pt x="307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1334;p41">
                <a:extLst>
                  <a:ext uri="{FF2B5EF4-FFF2-40B4-BE49-F238E27FC236}">
                    <a16:creationId xmlns:a16="http://schemas.microsoft.com/office/drawing/2014/main" id="{458AEBE2-554C-BB89-95AC-27ACF636DAD1}"/>
                  </a:ext>
                </a:extLst>
              </p:cNvPr>
              <p:cNvSpPr/>
              <p:nvPr/>
            </p:nvSpPr>
            <p:spPr>
              <a:xfrm>
                <a:off x="4920700" y="3044225"/>
                <a:ext cx="13875" cy="1675"/>
              </a:xfrm>
              <a:custGeom>
                <a:avLst/>
                <a:gdLst/>
                <a:ahLst/>
                <a:cxnLst/>
                <a:rect l="l" t="t" r="r" b="b"/>
                <a:pathLst>
                  <a:path w="555" h="67" extrusionOk="0">
                    <a:moveTo>
                      <a:pt x="0" y="1"/>
                    </a:moveTo>
                    <a:lnTo>
                      <a:pt x="315" y="38"/>
                    </a:lnTo>
                    <a:lnTo>
                      <a:pt x="315" y="38"/>
                    </a:lnTo>
                    <a:cubicBezTo>
                      <a:pt x="214" y="20"/>
                      <a:pt x="107" y="1"/>
                      <a:pt x="0" y="1"/>
                    </a:cubicBezTo>
                    <a:close/>
                    <a:moveTo>
                      <a:pt x="315" y="38"/>
                    </a:moveTo>
                    <a:lnTo>
                      <a:pt x="315" y="38"/>
                    </a:lnTo>
                    <a:cubicBezTo>
                      <a:pt x="400" y="53"/>
                      <a:pt x="481" y="66"/>
                      <a:pt x="555" y="66"/>
                    </a:cubicBezTo>
                    <a:lnTo>
                      <a:pt x="315" y="38"/>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1335;p41">
                <a:extLst>
                  <a:ext uri="{FF2B5EF4-FFF2-40B4-BE49-F238E27FC236}">
                    <a16:creationId xmlns:a16="http://schemas.microsoft.com/office/drawing/2014/main" id="{A917EA6C-F782-9DFC-11BD-30B7F2DF200F}"/>
                  </a:ext>
                </a:extLst>
              </p:cNvPr>
              <p:cNvSpPr/>
              <p:nvPr/>
            </p:nvSpPr>
            <p:spPr>
              <a:xfrm>
                <a:off x="4078275" y="3018150"/>
                <a:ext cx="1865075" cy="2108075"/>
              </a:xfrm>
              <a:custGeom>
                <a:avLst/>
                <a:gdLst/>
                <a:ahLst/>
                <a:cxnLst/>
                <a:rect l="l" t="t" r="r" b="b"/>
                <a:pathLst>
                  <a:path w="74603" h="84323" extrusionOk="0">
                    <a:moveTo>
                      <a:pt x="23944" y="13570"/>
                    </a:moveTo>
                    <a:lnTo>
                      <a:pt x="23944" y="13570"/>
                    </a:lnTo>
                    <a:cubicBezTo>
                      <a:pt x="23977" y="13603"/>
                      <a:pt x="24074" y="13603"/>
                      <a:pt x="24107" y="13668"/>
                    </a:cubicBezTo>
                    <a:cubicBezTo>
                      <a:pt x="24042" y="13603"/>
                      <a:pt x="23977" y="13603"/>
                      <a:pt x="23944" y="13570"/>
                    </a:cubicBezTo>
                    <a:close/>
                    <a:moveTo>
                      <a:pt x="26227" y="14418"/>
                    </a:moveTo>
                    <a:cubicBezTo>
                      <a:pt x="26325" y="14483"/>
                      <a:pt x="26358" y="14483"/>
                      <a:pt x="26423" y="14516"/>
                    </a:cubicBezTo>
                    <a:cubicBezTo>
                      <a:pt x="26358" y="14483"/>
                      <a:pt x="26260" y="14483"/>
                      <a:pt x="26227" y="14418"/>
                    </a:cubicBezTo>
                    <a:close/>
                    <a:moveTo>
                      <a:pt x="26880" y="14646"/>
                    </a:moveTo>
                    <a:cubicBezTo>
                      <a:pt x="26978" y="14646"/>
                      <a:pt x="27010" y="14679"/>
                      <a:pt x="27075" y="14679"/>
                    </a:cubicBezTo>
                    <a:cubicBezTo>
                      <a:pt x="27010" y="14679"/>
                      <a:pt x="26912" y="14679"/>
                      <a:pt x="26880" y="14646"/>
                    </a:cubicBezTo>
                    <a:close/>
                    <a:moveTo>
                      <a:pt x="32621" y="16180"/>
                    </a:moveTo>
                    <a:lnTo>
                      <a:pt x="32621" y="16180"/>
                    </a:lnTo>
                    <a:cubicBezTo>
                      <a:pt x="32849" y="16212"/>
                      <a:pt x="33078" y="16245"/>
                      <a:pt x="33273" y="16343"/>
                    </a:cubicBezTo>
                    <a:cubicBezTo>
                      <a:pt x="33045" y="16277"/>
                      <a:pt x="32849" y="16212"/>
                      <a:pt x="32621" y="16180"/>
                    </a:cubicBezTo>
                    <a:close/>
                    <a:moveTo>
                      <a:pt x="33502" y="16343"/>
                    </a:moveTo>
                    <a:lnTo>
                      <a:pt x="33502" y="16343"/>
                    </a:lnTo>
                    <a:cubicBezTo>
                      <a:pt x="33730" y="16375"/>
                      <a:pt x="33991" y="16473"/>
                      <a:pt x="34219" y="16506"/>
                    </a:cubicBezTo>
                    <a:cubicBezTo>
                      <a:pt x="33991" y="16473"/>
                      <a:pt x="33730" y="16441"/>
                      <a:pt x="33502" y="16343"/>
                    </a:cubicBezTo>
                    <a:close/>
                    <a:moveTo>
                      <a:pt x="35328" y="16734"/>
                    </a:moveTo>
                    <a:lnTo>
                      <a:pt x="35328" y="16734"/>
                    </a:lnTo>
                    <a:cubicBezTo>
                      <a:pt x="36820" y="17033"/>
                      <a:pt x="38370" y="17312"/>
                      <a:pt x="40004" y="17573"/>
                    </a:cubicBezTo>
                    <a:lnTo>
                      <a:pt x="40004" y="17573"/>
                    </a:lnTo>
                    <a:cubicBezTo>
                      <a:pt x="38390" y="17321"/>
                      <a:pt x="36812" y="17056"/>
                      <a:pt x="35328" y="16734"/>
                    </a:cubicBezTo>
                    <a:close/>
                    <a:moveTo>
                      <a:pt x="62892" y="17745"/>
                    </a:moveTo>
                    <a:cubicBezTo>
                      <a:pt x="62874" y="17764"/>
                      <a:pt x="62845" y="17772"/>
                      <a:pt x="62823" y="17775"/>
                    </a:cubicBezTo>
                    <a:lnTo>
                      <a:pt x="62823" y="17775"/>
                    </a:lnTo>
                    <a:cubicBezTo>
                      <a:pt x="62860" y="17767"/>
                      <a:pt x="62865" y="17745"/>
                      <a:pt x="62892" y="17745"/>
                    </a:cubicBezTo>
                    <a:close/>
                    <a:moveTo>
                      <a:pt x="41559" y="17811"/>
                    </a:moveTo>
                    <a:cubicBezTo>
                      <a:pt x="41722" y="17811"/>
                      <a:pt x="41893" y="17835"/>
                      <a:pt x="42064" y="17864"/>
                    </a:cubicBezTo>
                    <a:lnTo>
                      <a:pt x="42064" y="17864"/>
                    </a:lnTo>
                    <a:cubicBezTo>
                      <a:pt x="41893" y="17843"/>
                      <a:pt x="41722" y="17827"/>
                      <a:pt x="41559" y="17811"/>
                    </a:cubicBezTo>
                    <a:close/>
                    <a:moveTo>
                      <a:pt x="62631" y="17876"/>
                    </a:moveTo>
                    <a:lnTo>
                      <a:pt x="62631" y="17876"/>
                    </a:lnTo>
                    <a:cubicBezTo>
                      <a:pt x="62631" y="17908"/>
                      <a:pt x="62598" y="17941"/>
                      <a:pt x="62566" y="17941"/>
                    </a:cubicBezTo>
                    <a:cubicBezTo>
                      <a:pt x="62598" y="17941"/>
                      <a:pt x="62631" y="17876"/>
                      <a:pt x="62631" y="17876"/>
                    </a:cubicBezTo>
                    <a:close/>
                    <a:moveTo>
                      <a:pt x="62403" y="18006"/>
                    </a:moveTo>
                    <a:cubicBezTo>
                      <a:pt x="62370" y="18072"/>
                      <a:pt x="62305" y="18072"/>
                      <a:pt x="62272" y="18072"/>
                    </a:cubicBezTo>
                    <a:cubicBezTo>
                      <a:pt x="62305" y="18072"/>
                      <a:pt x="62370" y="18006"/>
                      <a:pt x="62403" y="18006"/>
                    </a:cubicBezTo>
                    <a:close/>
                    <a:moveTo>
                      <a:pt x="62077" y="18137"/>
                    </a:moveTo>
                    <a:cubicBezTo>
                      <a:pt x="62044" y="18169"/>
                      <a:pt x="61979" y="18169"/>
                      <a:pt x="61946" y="18169"/>
                    </a:cubicBezTo>
                    <a:cubicBezTo>
                      <a:pt x="61979" y="18169"/>
                      <a:pt x="62044" y="18137"/>
                      <a:pt x="62077" y="18137"/>
                    </a:cubicBezTo>
                    <a:close/>
                    <a:moveTo>
                      <a:pt x="61718" y="18267"/>
                    </a:moveTo>
                    <a:cubicBezTo>
                      <a:pt x="61652" y="18300"/>
                      <a:pt x="61620" y="18300"/>
                      <a:pt x="61555" y="18300"/>
                    </a:cubicBezTo>
                    <a:cubicBezTo>
                      <a:pt x="61587" y="18300"/>
                      <a:pt x="61652" y="18267"/>
                      <a:pt x="61718" y="18267"/>
                    </a:cubicBezTo>
                    <a:close/>
                    <a:moveTo>
                      <a:pt x="61294" y="18365"/>
                    </a:moveTo>
                    <a:cubicBezTo>
                      <a:pt x="61266" y="18393"/>
                      <a:pt x="61239" y="18397"/>
                      <a:pt x="61172" y="18417"/>
                    </a:cubicBezTo>
                    <a:lnTo>
                      <a:pt x="61172" y="18417"/>
                    </a:lnTo>
                    <a:cubicBezTo>
                      <a:pt x="61214" y="18398"/>
                      <a:pt x="61270" y="18365"/>
                      <a:pt x="61294" y="18365"/>
                    </a:cubicBezTo>
                    <a:close/>
                    <a:moveTo>
                      <a:pt x="51279" y="18757"/>
                    </a:moveTo>
                    <a:cubicBezTo>
                      <a:pt x="51377" y="18757"/>
                      <a:pt x="51540" y="18757"/>
                      <a:pt x="51671" y="18789"/>
                    </a:cubicBezTo>
                    <a:cubicBezTo>
                      <a:pt x="51508" y="18789"/>
                      <a:pt x="51377" y="18757"/>
                      <a:pt x="51279" y="18757"/>
                    </a:cubicBezTo>
                    <a:close/>
                    <a:moveTo>
                      <a:pt x="52584" y="18789"/>
                    </a:moveTo>
                    <a:cubicBezTo>
                      <a:pt x="52541" y="18800"/>
                      <a:pt x="52501" y="18804"/>
                      <a:pt x="52465" y="18804"/>
                    </a:cubicBezTo>
                    <a:cubicBezTo>
                      <a:pt x="52392" y="18804"/>
                      <a:pt x="52334" y="18789"/>
                      <a:pt x="52291" y="18789"/>
                    </a:cubicBezTo>
                    <a:close/>
                    <a:moveTo>
                      <a:pt x="10896" y="39111"/>
                    </a:moveTo>
                    <a:lnTo>
                      <a:pt x="10896" y="39111"/>
                    </a:lnTo>
                    <a:cubicBezTo>
                      <a:pt x="9265" y="39698"/>
                      <a:pt x="7764" y="40416"/>
                      <a:pt x="6460" y="41166"/>
                    </a:cubicBezTo>
                    <a:cubicBezTo>
                      <a:pt x="6982" y="40677"/>
                      <a:pt x="7732" y="40253"/>
                      <a:pt x="8580" y="39862"/>
                    </a:cubicBezTo>
                    <a:cubicBezTo>
                      <a:pt x="9363" y="39535"/>
                      <a:pt x="10113" y="39307"/>
                      <a:pt x="10896" y="39111"/>
                    </a:cubicBezTo>
                    <a:close/>
                    <a:moveTo>
                      <a:pt x="56433" y="41558"/>
                    </a:moveTo>
                    <a:cubicBezTo>
                      <a:pt x="56499" y="41590"/>
                      <a:pt x="56499" y="41590"/>
                      <a:pt x="56531" y="41590"/>
                    </a:cubicBezTo>
                    <a:lnTo>
                      <a:pt x="54019" y="50398"/>
                    </a:lnTo>
                    <a:lnTo>
                      <a:pt x="53987" y="50398"/>
                    </a:lnTo>
                    <a:lnTo>
                      <a:pt x="56433" y="41558"/>
                    </a:lnTo>
                    <a:close/>
                    <a:moveTo>
                      <a:pt x="53008" y="0"/>
                    </a:moveTo>
                    <a:lnTo>
                      <a:pt x="51182" y="2479"/>
                    </a:lnTo>
                    <a:cubicBezTo>
                      <a:pt x="51182" y="2577"/>
                      <a:pt x="51279" y="2969"/>
                      <a:pt x="51671" y="3262"/>
                    </a:cubicBezTo>
                    <a:cubicBezTo>
                      <a:pt x="51182" y="2936"/>
                      <a:pt x="51149" y="2577"/>
                      <a:pt x="51149" y="2479"/>
                    </a:cubicBezTo>
                    <a:cubicBezTo>
                      <a:pt x="45506" y="2120"/>
                      <a:pt x="39895" y="1533"/>
                      <a:pt x="34252" y="1142"/>
                    </a:cubicBezTo>
                    <a:lnTo>
                      <a:pt x="34252" y="1142"/>
                    </a:lnTo>
                    <a:cubicBezTo>
                      <a:pt x="39569" y="2805"/>
                      <a:pt x="37188" y="9166"/>
                      <a:pt x="37188" y="9166"/>
                    </a:cubicBezTo>
                    <a:cubicBezTo>
                      <a:pt x="37461" y="9136"/>
                      <a:pt x="37726" y="9122"/>
                      <a:pt x="37982" y="9122"/>
                    </a:cubicBezTo>
                    <a:cubicBezTo>
                      <a:pt x="39679" y="9122"/>
                      <a:pt x="40991" y="9747"/>
                      <a:pt x="41983" y="10569"/>
                    </a:cubicBezTo>
                    <a:cubicBezTo>
                      <a:pt x="37044" y="9892"/>
                      <a:pt x="32491" y="9562"/>
                      <a:pt x="28891" y="9562"/>
                    </a:cubicBezTo>
                    <a:cubicBezTo>
                      <a:pt x="24170" y="9562"/>
                      <a:pt x="21091" y="10129"/>
                      <a:pt x="20943" y="11221"/>
                    </a:cubicBezTo>
                    <a:cubicBezTo>
                      <a:pt x="20886" y="11363"/>
                      <a:pt x="20953" y="11505"/>
                      <a:pt x="21014" y="11646"/>
                    </a:cubicBezTo>
                    <a:lnTo>
                      <a:pt x="21014" y="11646"/>
                    </a:lnTo>
                    <a:cubicBezTo>
                      <a:pt x="21012" y="11646"/>
                      <a:pt x="21010" y="11645"/>
                      <a:pt x="21008" y="11645"/>
                    </a:cubicBezTo>
                    <a:lnTo>
                      <a:pt x="21497" y="39764"/>
                    </a:lnTo>
                    <a:lnTo>
                      <a:pt x="21465" y="38133"/>
                    </a:lnTo>
                    <a:lnTo>
                      <a:pt x="21400" y="37382"/>
                    </a:lnTo>
                    <a:lnTo>
                      <a:pt x="21400" y="36893"/>
                    </a:lnTo>
                    <a:lnTo>
                      <a:pt x="21367" y="34806"/>
                    </a:lnTo>
                    <a:cubicBezTo>
                      <a:pt x="19442" y="34871"/>
                      <a:pt x="17550" y="35066"/>
                      <a:pt x="15658" y="35132"/>
                    </a:cubicBezTo>
                    <a:cubicBezTo>
                      <a:pt x="12690" y="35295"/>
                      <a:pt x="9591" y="35784"/>
                      <a:pt x="6851" y="37154"/>
                    </a:cubicBezTo>
                    <a:cubicBezTo>
                      <a:pt x="3785" y="38622"/>
                      <a:pt x="1436" y="41264"/>
                      <a:pt x="2154" y="44657"/>
                    </a:cubicBezTo>
                    <a:cubicBezTo>
                      <a:pt x="2219" y="44722"/>
                      <a:pt x="2219" y="44852"/>
                      <a:pt x="2252" y="44918"/>
                    </a:cubicBezTo>
                    <a:cubicBezTo>
                      <a:pt x="1893" y="45407"/>
                      <a:pt x="1567" y="45962"/>
                      <a:pt x="1306" y="46483"/>
                    </a:cubicBezTo>
                    <a:cubicBezTo>
                      <a:pt x="784" y="47527"/>
                      <a:pt x="458" y="48636"/>
                      <a:pt x="327" y="49876"/>
                    </a:cubicBezTo>
                    <a:cubicBezTo>
                      <a:pt x="1" y="52844"/>
                      <a:pt x="1012" y="55747"/>
                      <a:pt x="3100" y="58390"/>
                    </a:cubicBezTo>
                    <a:cubicBezTo>
                      <a:pt x="4176" y="59727"/>
                      <a:pt x="5514" y="61032"/>
                      <a:pt x="7112" y="62271"/>
                    </a:cubicBezTo>
                    <a:cubicBezTo>
                      <a:pt x="10439" y="64816"/>
                      <a:pt x="14941" y="67034"/>
                      <a:pt x="20095" y="68698"/>
                    </a:cubicBezTo>
                    <a:cubicBezTo>
                      <a:pt x="18692" y="70818"/>
                      <a:pt x="17322" y="73395"/>
                      <a:pt x="16833" y="76331"/>
                    </a:cubicBezTo>
                    <a:cubicBezTo>
                      <a:pt x="16833" y="76331"/>
                      <a:pt x="15952" y="75156"/>
                      <a:pt x="14191" y="74504"/>
                    </a:cubicBezTo>
                    <a:cubicBezTo>
                      <a:pt x="13832" y="74373"/>
                      <a:pt x="13408" y="74243"/>
                      <a:pt x="13016" y="74178"/>
                    </a:cubicBezTo>
                    <a:cubicBezTo>
                      <a:pt x="12647" y="74104"/>
                      <a:pt x="12246" y="74064"/>
                      <a:pt x="11818" y="74064"/>
                    </a:cubicBezTo>
                    <a:cubicBezTo>
                      <a:pt x="10925" y="74064"/>
                      <a:pt x="9911" y="74237"/>
                      <a:pt x="8808" y="74634"/>
                    </a:cubicBezTo>
                    <a:cubicBezTo>
                      <a:pt x="8417" y="74797"/>
                      <a:pt x="7960" y="75026"/>
                      <a:pt x="7504" y="75222"/>
                    </a:cubicBezTo>
                    <a:lnTo>
                      <a:pt x="19116" y="82724"/>
                    </a:lnTo>
                    <a:cubicBezTo>
                      <a:pt x="19116" y="82724"/>
                      <a:pt x="19247" y="82267"/>
                      <a:pt x="19540" y="81582"/>
                    </a:cubicBezTo>
                    <a:cubicBezTo>
                      <a:pt x="20356" y="79299"/>
                      <a:pt x="22443" y="74145"/>
                      <a:pt x="25608" y="70198"/>
                    </a:cubicBezTo>
                    <a:cubicBezTo>
                      <a:pt x="27271" y="70622"/>
                      <a:pt x="29033" y="70948"/>
                      <a:pt x="30794" y="71209"/>
                    </a:cubicBezTo>
                    <a:cubicBezTo>
                      <a:pt x="32164" y="71438"/>
                      <a:pt x="33599" y="71633"/>
                      <a:pt x="35035" y="71796"/>
                    </a:cubicBezTo>
                    <a:cubicBezTo>
                      <a:pt x="35100" y="71796"/>
                      <a:pt x="35230" y="71796"/>
                      <a:pt x="35328" y="71829"/>
                    </a:cubicBezTo>
                    <a:cubicBezTo>
                      <a:pt x="37449" y="72025"/>
                      <a:pt x="39569" y="72155"/>
                      <a:pt x="41624" y="72253"/>
                    </a:cubicBezTo>
                    <a:cubicBezTo>
                      <a:pt x="41754" y="76657"/>
                      <a:pt x="40939" y="81093"/>
                      <a:pt x="40450" y="83116"/>
                    </a:cubicBezTo>
                    <a:cubicBezTo>
                      <a:pt x="40286" y="83898"/>
                      <a:pt x="40156" y="84322"/>
                      <a:pt x="40156" y="84322"/>
                    </a:cubicBezTo>
                    <a:lnTo>
                      <a:pt x="53987" y="84322"/>
                    </a:lnTo>
                    <a:cubicBezTo>
                      <a:pt x="53758" y="83866"/>
                      <a:pt x="53498" y="83507"/>
                      <a:pt x="53204" y="83116"/>
                    </a:cubicBezTo>
                    <a:cubicBezTo>
                      <a:pt x="52160" y="81713"/>
                      <a:pt x="51018" y="80897"/>
                      <a:pt x="49942" y="80441"/>
                    </a:cubicBezTo>
                    <a:cubicBezTo>
                      <a:pt x="49551" y="80278"/>
                      <a:pt x="49126" y="80147"/>
                      <a:pt x="48768" y="80082"/>
                    </a:cubicBezTo>
                    <a:cubicBezTo>
                      <a:pt x="48240" y="79959"/>
                      <a:pt x="47748" y="79916"/>
                      <a:pt x="47314" y="79916"/>
                    </a:cubicBezTo>
                    <a:cubicBezTo>
                      <a:pt x="46248" y="79916"/>
                      <a:pt x="45538" y="80180"/>
                      <a:pt x="45538" y="80180"/>
                    </a:cubicBezTo>
                    <a:cubicBezTo>
                      <a:pt x="46647" y="77538"/>
                      <a:pt x="46974" y="74732"/>
                      <a:pt x="46941" y="72188"/>
                    </a:cubicBezTo>
                    <a:cubicBezTo>
                      <a:pt x="48148" y="72155"/>
                      <a:pt x="49355" y="72025"/>
                      <a:pt x="50529" y="71927"/>
                    </a:cubicBezTo>
                    <a:cubicBezTo>
                      <a:pt x="51801" y="71796"/>
                      <a:pt x="53041" y="71633"/>
                      <a:pt x="54248" y="71438"/>
                    </a:cubicBezTo>
                    <a:cubicBezTo>
                      <a:pt x="59304" y="70557"/>
                      <a:pt x="63642" y="69089"/>
                      <a:pt x="67002" y="67067"/>
                    </a:cubicBezTo>
                    <a:cubicBezTo>
                      <a:pt x="68698" y="66055"/>
                      <a:pt x="70134" y="64848"/>
                      <a:pt x="71275" y="63544"/>
                    </a:cubicBezTo>
                    <a:cubicBezTo>
                      <a:pt x="72841" y="61750"/>
                      <a:pt x="73820" y="59694"/>
                      <a:pt x="74015" y="57411"/>
                    </a:cubicBezTo>
                    <a:cubicBezTo>
                      <a:pt x="74179" y="55682"/>
                      <a:pt x="73918" y="54084"/>
                      <a:pt x="73396" y="52616"/>
                    </a:cubicBezTo>
                    <a:cubicBezTo>
                      <a:pt x="74603" y="49615"/>
                      <a:pt x="73069" y="46614"/>
                      <a:pt x="70623" y="44494"/>
                    </a:cubicBezTo>
                    <a:cubicBezTo>
                      <a:pt x="68340" y="42471"/>
                      <a:pt x="65469" y="41166"/>
                      <a:pt x="62631" y="40253"/>
                    </a:cubicBezTo>
                    <a:cubicBezTo>
                      <a:pt x="60902" y="39666"/>
                      <a:pt x="59141" y="38981"/>
                      <a:pt x="57347" y="38394"/>
                    </a:cubicBezTo>
                    <a:lnTo>
                      <a:pt x="63218" y="17289"/>
                    </a:lnTo>
                    <a:lnTo>
                      <a:pt x="63218" y="17321"/>
                    </a:lnTo>
                    <a:cubicBezTo>
                      <a:pt x="63218" y="17289"/>
                      <a:pt x="63218" y="17289"/>
                      <a:pt x="63251" y="17256"/>
                    </a:cubicBezTo>
                    <a:cubicBezTo>
                      <a:pt x="63349" y="16636"/>
                      <a:pt x="62468" y="15886"/>
                      <a:pt x="60837" y="15136"/>
                    </a:cubicBezTo>
                    <a:cubicBezTo>
                      <a:pt x="61098" y="15119"/>
                      <a:pt x="61339" y="15113"/>
                      <a:pt x="61553" y="15113"/>
                    </a:cubicBezTo>
                    <a:cubicBezTo>
                      <a:pt x="62195" y="15113"/>
                      <a:pt x="62598" y="15168"/>
                      <a:pt x="62598" y="15168"/>
                    </a:cubicBezTo>
                    <a:lnTo>
                      <a:pt x="52584" y="3458"/>
                    </a:lnTo>
                    <a:lnTo>
                      <a:pt x="54052" y="555"/>
                    </a:lnTo>
                    <a:lnTo>
                      <a:pt x="53008"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336;p41">
              <a:extLst>
                <a:ext uri="{FF2B5EF4-FFF2-40B4-BE49-F238E27FC236}">
                  <a16:creationId xmlns:a16="http://schemas.microsoft.com/office/drawing/2014/main" id="{D0FD3735-A2D8-42B1-6828-9B96FB8C9904}"/>
                </a:ext>
              </a:extLst>
            </p:cNvPr>
            <p:cNvGrpSpPr/>
            <p:nvPr/>
          </p:nvGrpSpPr>
          <p:grpSpPr>
            <a:xfrm>
              <a:off x="1443375" y="1274375"/>
              <a:ext cx="1949075" cy="2106450"/>
              <a:chOff x="4078275" y="3017325"/>
              <a:chExt cx="1949075" cy="2106450"/>
            </a:xfrm>
          </p:grpSpPr>
          <p:sp>
            <p:nvSpPr>
              <p:cNvPr id="27" name="Google Shape;1337;p41">
                <a:extLst>
                  <a:ext uri="{FF2B5EF4-FFF2-40B4-BE49-F238E27FC236}">
                    <a16:creationId xmlns:a16="http://schemas.microsoft.com/office/drawing/2014/main" id="{056757FD-8354-8A7B-4268-62B0FB29D601}"/>
                  </a:ext>
                </a:extLst>
              </p:cNvPr>
              <p:cNvSpPr/>
              <p:nvPr/>
            </p:nvSpPr>
            <p:spPr>
              <a:xfrm>
                <a:off x="5708054" y="3749203"/>
                <a:ext cx="265050" cy="238800"/>
              </a:xfrm>
              <a:custGeom>
                <a:avLst/>
                <a:gdLst/>
                <a:ahLst/>
                <a:cxnLst/>
                <a:rect l="l" t="t" r="r" b="b"/>
                <a:pathLst>
                  <a:path w="10602" h="9552" extrusionOk="0">
                    <a:moveTo>
                      <a:pt x="0" y="0"/>
                    </a:moveTo>
                    <a:lnTo>
                      <a:pt x="0" y="0"/>
                    </a:lnTo>
                    <a:cubicBezTo>
                      <a:pt x="1273" y="751"/>
                      <a:pt x="2545" y="1566"/>
                      <a:pt x="3654" y="2610"/>
                    </a:cubicBezTo>
                    <a:cubicBezTo>
                      <a:pt x="4959" y="3817"/>
                      <a:pt x="5513" y="5383"/>
                      <a:pt x="6198" y="6949"/>
                    </a:cubicBezTo>
                    <a:cubicBezTo>
                      <a:pt x="6649" y="8000"/>
                      <a:pt x="7696" y="9552"/>
                      <a:pt x="8866" y="9552"/>
                    </a:cubicBezTo>
                    <a:cubicBezTo>
                      <a:pt x="9220" y="9552"/>
                      <a:pt x="9586" y="9410"/>
                      <a:pt x="9949" y="9069"/>
                    </a:cubicBezTo>
                    <a:cubicBezTo>
                      <a:pt x="10113" y="8906"/>
                      <a:pt x="10243" y="8710"/>
                      <a:pt x="10373" y="8482"/>
                    </a:cubicBezTo>
                    <a:cubicBezTo>
                      <a:pt x="10602" y="7829"/>
                      <a:pt x="10602" y="7046"/>
                      <a:pt x="10406" y="6394"/>
                    </a:cubicBezTo>
                    <a:cubicBezTo>
                      <a:pt x="10047" y="5220"/>
                      <a:pt x="9264" y="4078"/>
                      <a:pt x="8318" y="3197"/>
                    </a:cubicBezTo>
                    <a:cubicBezTo>
                      <a:pt x="6785" y="1729"/>
                      <a:pt x="4795" y="914"/>
                      <a:pt x="2708" y="490"/>
                    </a:cubicBezTo>
                    <a:cubicBezTo>
                      <a:pt x="2055" y="359"/>
                      <a:pt x="1436" y="229"/>
                      <a:pt x="783" y="98"/>
                    </a:cubicBezTo>
                    <a:cubicBezTo>
                      <a:pt x="588" y="66"/>
                      <a:pt x="261" y="33"/>
                      <a:pt x="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338;p41">
                <a:extLst>
                  <a:ext uri="{FF2B5EF4-FFF2-40B4-BE49-F238E27FC236}">
                    <a16:creationId xmlns:a16="http://schemas.microsoft.com/office/drawing/2014/main" id="{735D9717-A468-959B-C19B-ED16E0452AA3}"/>
                  </a:ext>
                </a:extLst>
              </p:cNvPr>
              <p:cNvSpPr/>
              <p:nvPr/>
            </p:nvSpPr>
            <p:spPr>
              <a:xfrm>
                <a:off x="5927025" y="3880125"/>
                <a:ext cx="1650" cy="25"/>
              </a:xfrm>
              <a:custGeom>
                <a:avLst/>
                <a:gdLst/>
                <a:ahLst/>
                <a:cxnLst/>
                <a:rect l="l" t="t" r="r" b="b"/>
                <a:pathLst>
                  <a:path w="66" h="1" extrusionOk="0">
                    <a:moveTo>
                      <a:pt x="0" y="0"/>
                    </a:moveTo>
                    <a:lnTo>
                      <a:pt x="0" y="0"/>
                    </a:lnTo>
                    <a:cubicBezTo>
                      <a:pt x="33" y="0"/>
                      <a:pt x="65"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339;p41">
                <a:extLst>
                  <a:ext uri="{FF2B5EF4-FFF2-40B4-BE49-F238E27FC236}">
                    <a16:creationId xmlns:a16="http://schemas.microsoft.com/office/drawing/2014/main" id="{A15A1C0E-6131-CB73-D1FC-FD34CE972656}"/>
                  </a:ext>
                </a:extLst>
              </p:cNvPr>
              <p:cNvSpPr/>
              <p:nvPr/>
            </p:nvSpPr>
            <p:spPr>
              <a:xfrm>
                <a:off x="5902129" y="3948403"/>
                <a:ext cx="53050" cy="22850"/>
              </a:xfrm>
              <a:custGeom>
                <a:avLst/>
                <a:gdLst/>
                <a:ahLst/>
                <a:cxnLst/>
                <a:rect l="l" t="t" r="r" b="b"/>
                <a:pathLst>
                  <a:path w="2122" h="914" extrusionOk="0">
                    <a:moveTo>
                      <a:pt x="315" y="0"/>
                    </a:moveTo>
                    <a:cubicBezTo>
                      <a:pt x="221" y="0"/>
                      <a:pt x="125" y="43"/>
                      <a:pt x="66" y="122"/>
                    </a:cubicBezTo>
                    <a:cubicBezTo>
                      <a:pt x="1" y="253"/>
                      <a:pt x="34" y="416"/>
                      <a:pt x="164" y="546"/>
                    </a:cubicBezTo>
                    <a:cubicBezTo>
                      <a:pt x="392" y="709"/>
                      <a:pt x="686" y="872"/>
                      <a:pt x="1012" y="905"/>
                    </a:cubicBezTo>
                    <a:cubicBezTo>
                      <a:pt x="1068" y="911"/>
                      <a:pt x="1124" y="913"/>
                      <a:pt x="1180" y="913"/>
                    </a:cubicBezTo>
                    <a:cubicBezTo>
                      <a:pt x="1449" y="913"/>
                      <a:pt x="1715" y="850"/>
                      <a:pt x="1958" y="742"/>
                    </a:cubicBezTo>
                    <a:cubicBezTo>
                      <a:pt x="2023" y="677"/>
                      <a:pt x="2121" y="514"/>
                      <a:pt x="2023" y="351"/>
                    </a:cubicBezTo>
                    <a:cubicBezTo>
                      <a:pt x="1977" y="257"/>
                      <a:pt x="1880" y="180"/>
                      <a:pt x="1780" y="180"/>
                    </a:cubicBezTo>
                    <a:cubicBezTo>
                      <a:pt x="1741" y="180"/>
                      <a:pt x="1702" y="192"/>
                      <a:pt x="1665" y="220"/>
                    </a:cubicBezTo>
                    <a:cubicBezTo>
                      <a:pt x="1599" y="253"/>
                      <a:pt x="1534" y="253"/>
                      <a:pt x="1469" y="285"/>
                    </a:cubicBezTo>
                    <a:lnTo>
                      <a:pt x="1436" y="285"/>
                    </a:lnTo>
                    <a:cubicBezTo>
                      <a:pt x="1371" y="285"/>
                      <a:pt x="1338" y="285"/>
                      <a:pt x="1338" y="351"/>
                    </a:cubicBezTo>
                    <a:lnTo>
                      <a:pt x="1012" y="351"/>
                    </a:lnTo>
                    <a:cubicBezTo>
                      <a:pt x="979" y="351"/>
                      <a:pt x="979" y="351"/>
                      <a:pt x="947" y="285"/>
                    </a:cubicBezTo>
                    <a:cubicBezTo>
                      <a:pt x="882" y="285"/>
                      <a:pt x="816" y="253"/>
                      <a:pt x="784" y="220"/>
                    </a:cubicBezTo>
                    <a:lnTo>
                      <a:pt x="719" y="220"/>
                    </a:lnTo>
                    <a:cubicBezTo>
                      <a:pt x="686" y="220"/>
                      <a:pt x="686" y="155"/>
                      <a:pt x="653" y="155"/>
                    </a:cubicBezTo>
                    <a:cubicBezTo>
                      <a:pt x="555" y="122"/>
                      <a:pt x="523" y="90"/>
                      <a:pt x="490" y="57"/>
                    </a:cubicBezTo>
                    <a:cubicBezTo>
                      <a:pt x="439" y="18"/>
                      <a:pt x="377" y="0"/>
                      <a:pt x="31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340;p41">
                <a:extLst>
                  <a:ext uri="{FF2B5EF4-FFF2-40B4-BE49-F238E27FC236}">
                    <a16:creationId xmlns:a16="http://schemas.microsoft.com/office/drawing/2014/main" id="{F8E32017-F625-0712-1BBD-E6918B3D4A34}"/>
                  </a:ext>
                </a:extLst>
              </p:cNvPr>
              <p:cNvSpPr/>
              <p:nvPr/>
            </p:nvSpPr>
            <p:spPr>
              <a:xfrm>
                <a:off x="5692975" y="3558475"/>
                <a:ext cx="334375" cy="113425"/>
              </a:xfrm>
              <a:custGeom>
                <a:avLst/>
                <a:gdLst/>
                <a:ahLst/>
                <a:cxnLst/>
                <a:rect l="l" t="t" r="r" b="b"/>
                <a:pathLst>
                  <a:path w="13375" h="4537"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53" y="4370"/>
                      <a:pt x="10585" y="4536"/>
                      <a:pt x="11290" y="4536"/>
                    </a:cubicBezTo>
                    <a:cubicBezTo>
                      <a:pt x="12364" y="4536"/>
                      <a:pt x="13374" y="4152"/>
                      <a:pt x="13374" y="2852"/>
                    </a:cubicBezTo>
                    <a:cubicBezTo>
                      <a:pt x="13374" y="2656"/>
                      <a:pt x="13342" y="2395"/>
                      <a:pt x="13211" y="2167"/>
                    </a:cubicBezTo>
                    <a:cubicBezTo>
                      <a:pt x="12950" y="1515"/>
                      <a:pt x="12363" y="1025"/>
                      <a:pt x="11743" y="666"/>
                    </a:cubicBezTo>
                    <a:cubicBezTo>
                      <a:pt x="10757" y="187"/>
                      <a:pt x="9625" y="1"/>
                      <a:pt x="8557"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341;p41">
                <a:extLst>
                  <a:ext uri="{FF2B5EF4-FFF2-40B4-BE49-F238E27FC236}">
                    <a16:creationId xmlns:a16="http://schemas.microsoft.com/office/drawing/2014/main" id="{9A44B61D-3623-144D-948E-902EF534D4F8}"/>
                  </a:ext>
                </a:extLst>
              </p:cNvPr>
              <p:cNvSpPr/>
              <p:nvPr/>
            </p:nvSpPr>
            <p:spPr>
              <a:xfrm>
                <a:off x="5971050" y="3616525"/>
                <a:ext cx="46500" cy="43425"/>
              </a:xfrm>
              <a:custGeom>
                <a:avLst/>
                <a:gdLst/>
                <a:ahLst/>
                <a:cxnLst/>
                <a:rect l="l" t="t" r="r" b="b"/>
                <a:pathLst>
                  <a:path w="1860" h="1737" extrusionOk="0">
                    <a:moveTo>
                      <a:pt x="1525" y="1"/>
                    </a:moveTo>
                    <a:cubicBezTo>
                      <a:pt x="1483" y="1"/>
                      <a:pt x="1440" y="13"/>
                      <a:pt x="1403" y="41"/>
                    </a:cubicBezTo>
                    <a:cubicBezTo>
                      <a:pt x="1240" y="106"/>
                      <a:pt x="1208" y="236"/>
                      <a:pt x="1273" y="400"/>
                    </a:cubicBezTo>
                    <a:lnTo>
                      <a:pt x="1273" y="497"/>
                    </a:lnTo>
                    <a:lnTo>
                      <a:pt x="1273" y="530"/>
                    </a:lnTo>
                    <a:lnTo>
                      <a:pt x="1273" y="563"/>
                    </a:lnTo>
                    <a:lnTo>
                      <a:pt x="1273" y="660"/>
                    </a:lnTo>
                    <a:cubicBezTo>
                      <a:pt x="1273" y="693"/>
                      <a:pt x="1273" y="726"/>
                      <a:pt x="1240" y="726"/>
                    </a:cubicBezTo>
                    <a:lnTo>
                      <a:pt x="1240" y="758"/>
                    </a:lnTo>
                    <a:cubicBezTo>
                      <a:pt x="1240" y="824"/>
                      <a:pt x="1208" y="824"/>
                      <a:pt x="1175" y="856"/>
                    </a:cubicBezTo>
                    <a:lnTo>
                      <a:pt x="1110" y="889"/>
                    </a:lnTo>
                    <a:lnTo>
                      <a:pt x="1044" y="987"/>
                    </a:lnTo>
                    <a:lnTo>
                      <a:pt x="947" y="1052"/>
                    </a:lnTo>
                    <a:cubicBezTo>
                      <a:pt x="947" y="1052"/>
                      <a:pt x="918" y="1066"/>
                      <a:pt x="908" y="1066"/>
                    </a:cubicBezTo>
                    <a:cubicBezTo>
                      <a:pt x="903" y="1066"/>
                      <a:pt x="903" y="1063"/>
                      <a:pt x="914" y="1052"/>
                    </a:cubicBezTo>
                    <a:cubicBezTo>
                      <a:pt x="925" y="1041"/>
                      <a:pt x="925" y="1037"/>
                      <a:pt x="920" y="1037"/>
                    </a:cubicBezTo>
                    <a:cubicBezTo>
                      <a:pt x="910" y="1037"/>
                      <a:pt x="881" y="1052"/>
                      <a:pt x="881" y="1052"/>
                    </a:cubicBezTo>
                    <a:cubicBezTo>
                      <a:pt x="784" y="1085"/>
                      <a:pt x="751" y="1150"/>
                      <a:pt x="686" y="1150"/>
                    </a:cubicBezTo>
                    <a:lnTo>
                      <a:pt x="620" y="1150"/>
                    </a:lnTo>
                    <a:cubicBezTo>
                      <a:pt x="620" y="1150"/>
                      <a:pt x="555" y="1182"/>
                      <a:pt x="490" y="1182"/>
                    </a:cubicBezTo>
                    <a:lnTo>
                      <a:pt x="327" y="1182"/>
                    </a:lnTo>
                    <a:cubicBezTo>
                      <a:pt x="164" y="1182"/>
                      <a:pt x="66" y="1248"/>
                      <a:pt x="1" y="1411"/>
                    </a:cubicBezTo>
                    <a:cubicBezTo>
                      <a:pt x="1" y="1541"/>
                      <a:pt x="99" y="1704"/>
                      <a:pt x="262" y="1737"/>
                    </a:cubicBezTo>
                    <a:cubicBezTo>
                      <a:pt x="653" y="1737"/>
                      <a:pt x="1077" y="1574"/>
                      <a:pt x="1403" y="1346"/>
                    </a:cubicBezTo>
                    <a:cubicBezTo>
                      <a:pt x="1566" y="1215"/>
                      <a:pt x="1729" y="1052"/>
                      <a:pt x="1762" y="856"/>
                    </a:cubicBezTo>
                    <a:cubicBezTo>
                      <a:pt x="1860" y="595"/>
                      <a:pt x="1860" y="400"/>
                      <a:pt x="1762" y="171"/>
                    </a:cubicBezTo>
                    <a:cubicBezTo>
                      <a:pt x="1739" y="78"/>
                      <a:pt x="1632" y="1"/>
                      <a:pt x="152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342;p41">
                <a:extLst>
                  <a:ext uri="{FF2B5EF4-FFF2-40B4-BE49-F238E27FC236}">
                    <a16:creationId xmlns:a16="http://schemas.microsoft.com/office/drawing/2014/main" id="{6919FBA5-A9C7-6D1C-E212-5B8E5CC18F92}"/>
                  </a:ext>
                </a:extLst>
              </p:cNvPr>
              <p:cNvSpPr/>
              <p:nvPr/>
            </p:nvSpPr>
            <p:spPr>
              <a:xfrm>
                <a:off x="4097797" y="3278554"/>
                <a:ext cx="344675" cy="112150"/>
              </a:xfrm>
              <a:custGeom>
                <a:avLst/>
                <a:gdLst/>
                <a:ahLst/>
                <a:cxnLst/>
                <a:rect l="l" t="t" r="r" b="b"/>
                <a:pathLst>
                  <a:path w="13787" h="4486" extrusionOk="0">
                    <a:moveTo>
                      <a:pt x="4787" y="0"/>
                    </a:moveTo>
                    <a:cubicBezTo>
                      <a:pt x="3781" y="0"/>
                      <a:pt x="2766" y="134"/>
                      <a:pt x="1880" y="528"/>
                    </a:cubicBezTo>
                    <a:cubicBezTo>
                      <a:pt x="1227" y="821"/>
                      <a:pt x="608" y="1311"/>
                      <a:pt x="281" y="1963"/>
                    </a:cubicBezTo>
                    <a:cubicBezTo>
                      <a:pt x="184" y="2191"/>
                      <a:pt x="86" y="2420"/>
                      <a:pt x="86" y="2648"/>
                    </a:cubicBezTo>
                    <a:cubicBezTo>
                      <a:pt x="1" y="4091"/>
                      <a:pt x="1187" y="4485"/>
                      <a:pt x="2394" y="4485"/>
                    </a:cubicBezTo>
                    <a:cubicBezTo>
                      <a:pt x="3042" y="4485"/>
                      <a:pt x="3696" y="4372"/>
                      <a:pt x="4163" y="4246"/>
                    </a:cubicBezTo>
                    <a:cubicBezTo>
                      <a:pt x="5628" y="3804"/>
                      <a:pt x="6976" y="3315"/>
                      <a:pt x="8465" y="3315"/>
                    </a:cubicBezTo>
                    <a:cubicBezTo>
                      <a:pt x="8733" y="3315"/>
                      <a:pt x="9006" y="3331"/>
                      <a:pt x="9285" y="3366"/>
                    </a:cubicBezTo>
                    <a:cubicBezTo>
                      <a:pt x="10850" y="3464"/>
                      <a:pt x="12318" y="3920"/>
                      <a:pt x="13786" y="4409"/>
                    </a:cubicBezTo>
                    <a:cubicBezTo>
                      <a:pt x="13590" y="4246"/>
                      <a:pt x="13329" y="4018"/>
                      <a:pt x="13166" y="3888"/>
                    </a:cubicBezTo>
                    <a:cubicBezTo>
                      <a:pt x="12677" y="3431"/>
                      <a:pt x="12155" y="3039"/>
                      <a:pt x="11633" y="2615"/>
                    </a:cubicBezTo>
                    <a:cubicBezTo>
                      <a:pt x="9904" y="1311"/>
                      <a:pt x="7914" y="299"/>
                      <a:pt x="5762" y="38"/>
                    </a:cubicBezTo>
                    <a:cubicBezTo>
                      <a:pt x="5441" y="14"/>
                      <a:pt x="5115" y="0"/>
                      <a:pt x="4787"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343;p41">
                <a:extLst>
                  <a:ext uri="{FF2B5EF4-FFF2-40B4-BE49-F238E27FC236}">
                    <a16:creationId xmlns:a16="http://schemas.microsoft.com/office/drawing/2014/main" id="{CB791046-1A6B-830D-AFC3-3EAE3B0DD326}"/>
                  </a:ext>
                </a:extLst>
              </p:cNvPr>
              <p:cNvSpPr/>
              <p:nvPr/>
            </p:nvSpPr>
            <p:spPr>
              <a:xfrm>
                <a:off x="4203050" y="3333750"/>
                <a:ext cx="850" cy="1650"/>
              </a:xfrm>
              <a:custGeom>
                <a:avLst/>
                <a:gdLst/>
                <a:ahLst/>
                <a:cxnLst/>
                <a:rect l="l" t="t" r="r" b="b"/>
                <a:pathLst>
                  <a:path w="34" h="66" extrusionOk="0">
                    <a:moveTo>
                      <a:pt x="33" y="65"/>
                    </a:moveTo>
                    <a:lnTo>
                      <a:pt x="33" y="65"/>
                    </a:lnTo>
                    <a:cubicBezTo>
                      <a:pt x="33" y="65"/>
                      <a:pt x="1" y="0"/>
                      <a:pt x="33" y="6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344;p41">
                <a:extLst>
                  <a:ext uri="{FF2B5EF4-FFF2-40B4-BE49-F238E27FC236}">
                    <a16:creationId xmlns:a16="http://schemas.microsoft.com/office/drawing/2014/main" id="{4426CC33-7090-B787-4D35-28F1776197AD}"/>
                  </a:ext>
                </a:extLst>
              </p:cNvPr>
              <p:cNvSpPr/>
              <p:nvPr/>
            </p:nvSpPr>
            <p:spPr>
              <a:xfrm>
                <a:off x="4111347" y="3334454"/>
                <a:ext cx="45700" cy="41500"/>
              </a:xfrm>
              <a:custGeom>
                <a:avLst/>
                <a:gdLst/>
                <a:ahLst/>
                <a:cxnLst/>
                <a:rect l="l" t="t" r="r" b="b"/>
                <a:pathLst>
                  <a:path w="1828" h="1660" extrusionOk="0">
                    <a:moveTo>
                      <a:pt x="332" y="0"/>
                    </a:moveTo>
                    <a:cubicBezTo>
                      <a:pt x="298" y="0"/>
                      <a:pt x="264" y="7"/>
                      <a:pt x="229" y="21"/>
                    </a:cubicBezTo>
                    <a:cubicBezTo>
                      <a:pt x="66" y="53"/>
                      <a:pt x="0" y="216"/>
                      <a:pt x="66" y="412"/>
                    </a:cubicBezTo>
                    <a:cubicBezTo>
                      <a:pt x="163" y="706"/>
                      <a:pt x="327" y="1032"/>
                      <a:pt x="555" y="1228"/>
                    </a:cubicBezTo>
                    <a:cubicBezTo>
                      <a:pt x="816" y="1456"/>
                      <a:pt x="1109" y="1554"/>
                      <a:pt x="1436" y="1652"/>
                    </a:cubicBezTo>
                    <a:cubicBezTo>
                      <a:pt x="1463" y="1657"/>
                      <a:pt x="1490" y="1660"/>
                      <a:pt x="1517" y="1660"/>
                    </a:cubicBezTo>
                    <a:cubicBezTo>
                      <a:pt x="1649" y="1660"/>
                      <a:pt x="1767" y="1592"/>
                      <a:pt x="1794" y="1456"/>
                    </a:cubicBezTo>
                    <a:cubicBezTo>
                      <a:pt x="1827" y="1293"/>
                      <a:pt x="1762" y="1130"/>
                      <a:pt x="1599" y="1064"/>
                    </a:cubicBezTo>
                    <a:cubicBezTo>
                      <a:pt x="1534" y="1032"/>
                      <a:pt x="1468" y="1032"/>
                      <a:pt x="1370" y="999"/>
                    </a:cubicBezTo>
                    <a:cubicBezTo>
                      <a:pt x="1370" y="999"/>
                      <a:pt x="1338" y="967"/>
                      <a:pt x="1305" y="967"/>
                    </a:cubicBezTo>
                    <a:lnTo>
                      <a:pt x="1273" y="967"/>
                    </a:lnTo>
                    <a:cubicBezTo>
                      <a:pt x="1207" y="967"/>
                      <a:pt x="1142" y="901"/>
                      <a:pt x="1109" y="869"/>
                    </a:cubicBezTo>
                    <a:cubicBezTo>
                      <a:pt x="1044" y="869"/>
                      <a:pt x="1044" y="836"/>
                      <a:pt x="1012" y="836"/>
                    </a:cubicBezTo>
                    <a:lnTo>
                      <a:pt x="979" y="803"/>
                    </a:lnTo>
                    <a:lnTo>
                      <a:pt x="849" y="673"/>
                    </a:lnTo>
                    <a:cubicBezTo>
                      <a:pt x="816" y="673"/>
                      <a:pt x="816" y="640"/>
                      <a:pt x="816" y="640"/>
                    </a:cubicBezTo>
                    <a:cubicBezTo>
                      <a:pt x="816" y="575"/>
                      <a:pt x="783" y="575"/>
                      <a:pt x="783" y="542"/>
                    </a:cubicBezTo>
                    <a:cubicBezTo>
                      <a:pt x="783" y="510"/>
                      <a:pt x="718" y="510"/>
                      <a:pt x="718" y="477"/>
                    </a:cubicBezTo>
                    <a:cubicBezTo>
                      <a:pt x="685" y="477"/>
                      <a:pt x="685" y="412"/>
                      <a:pt x="685" y="412"/>
                    </a:cubicBezTo>
                    <a:cubicBezTo>
                      <a:pt x="653" y="379"/>
                      <a:pt x="588" y="282"/>
                      <a:pt x="588" y="216"/>
                    </a:cubicBezTo>
                    <a:cubicBezTo>
                      <a:pt x="562" y="88"/>
                      <a:pt x="456" y="0"/>
                      <a:pt x="3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345;p41">
                <a:extLst>
                  <a:ext uri="{FF2B5EF4-FFF2-40B4-BE49-F238E27FC236}">
                    <a16:creationId xmlns:a16="http://schemas.microsoft.com/office/drawing/2014/main" id="{03079FC9-5265-CF54-3C62-49CC8621B0D0}"/>
                  </a:ext>
                </a:extLst>
              </p:cNvPr>
              <p:cNvSpPr/>
              <p:nvPr/>
            </p:nvSpPr>
            <p:spPr>
              <a:xfrm>
                <a:off x="4291950" y="3077750"/>
                <a:ext cx="245475" cy="291075"/>
              </a:xfrm>
              <a:custGeom>
                <a:avLst/>
                <a:gdLst/>
                <a:ahLst/>
                <a:cxnLst/>
                <a:rect l="l" t="t" r="r" b="b"/>
                <a:pathLst>
                  <a:path w="9819" h="11643" extrusionOk="0">
                    <a:moveTo>
                      <a:pt x="3026" y="1"/>
                    </a:moveTo>
                    <a:cubicBezTo>
                      <a:pt x="2784" y="1"/>
                      <a:pt x="2545" y="30"/>
                      <a:pt x="2316" y="95"/>
                    </a:cubicBezTo>
                    <a:cubicBezTo>
                      <a:pt x="2055" y="128"/>
                      <a:pt x="1827" y="258"/>
                      <a:pt x="1664" y="421"/>
                    </a:cubicBezTo>
                    <a:cubicBezTo>
                      <a:pt x="0" y="1889"/>
                      <a:pt x="2088" y="3781"/>
                      <a:pt x="3360" y="4532"/>
                    </a:cubicBezTo>
                    <a:cubicBezTo>
                      <a:pt x="4926" y="5412"/>
                      <a:pt x="6394" y="6163"/>
                      <a:pt x="7536" y="7630"/>
                    </a:cubicBezTo>
                    <a:cubicBezTo>
                      <a:pt x="8482" y="8870"/>
                      <a:pt x="9167" y="10240"/>
                      <a:pt x="9819" y="11643"/>
                    </a:cubicBezTo>
                    <a:cubicBezTo>
                      <a:pt x="9786" y="11349"/>
                      <a:pt x="9786" y="11023"/>
                      <a:pt x="9786" y="10827"/>
                    </a:cubicBezTo>
                    <a:cubicBezTo>
                      <a:pt x="9721" y="10175"/>
                      <a:pt x="9688" y="9490"/>
                      <a:pt x="9623" y="8837"/>
                    </a:cubicBezTo>
                    <a:cubicBezTo>
                      <a:pt x="9362" y="6717"/>
                      <a:pt x="8742" y="4532"/>
                      <a:pt x="7438" y="2803"/>
                    </a:cubicBezTo>
                    <a:cubicBezTo>
                      <a:pt x="6687" y="1726"/>
                      <a:pt x="5611" y="845"/>
                      <a:pt x="4437" y="291"/>
                    </a:cubicBezTo>
                    <a:cubicBezTo>
                      <a:pt x="4002" y="117"/>
                      <a:pt x="3509" y="1"/>
                      <a:pt x="3026"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346;p41">
                <a:extLst>
                  <a:ext uri="{FF2B5EF4-FFF2-40B4-BE49-F238E27FC236}">
                    <a16:creationId xmlns:a16="http://schemas.microsoft.com/office/drawing/2014/main" id="{288BD607-A19A-10F8-9944-C0096AD05C2C}"/>
                  </a:ext>
                </a:extLst>
              </p:cNvPr>
              <p:cNvSpPr/>
              <p:nvPr/>
            </p:nvSpPr>
            <p:spPr>
              <a:xfrm>
                <a:off x="4331100" y="3092150"/>
                <a:ext cx="27750" cy="56200"/>
              </a:xfrm>
              <a:custGeom>
                <a:avLst/>
                <a:gdLst/>
                <a:ahLst/>
                <a:cxnLst/>
                <a:rect l="l" t="t" r="r" b="b"/>
                <a:pathLst>
                  <a:path w="1110" h="2248" extrusionOk="0">
                    <a:moveTo>
                      <a:pt x="776" y="0"/>
                    </a:moveTo>
                    <a:cubicBezTo>
                      <a:pt x="754" y="0"/>
                      <a:pt x="734" y="3"/>
                      <a:pt x="718" y="9"/>
                    </a:cubicBezTo>
                    <a:cubicBezTo>
                      <a:pt x="489" y="106"/>
                      <a:pt x="294" y="269"/>
                      <a:pt x="163" y="465"/>
                    </a:cubicBezTo>
                    <a:cubicBezTo>
                      <a:pt x="65" y="628"/>
                      <a:pt x="0" y="857"/>
                      <a:pt x="98" y="987"/>
                    </a:cubicBezTo>
                    <a:cubicBezTo>
                      <a:pt x="33" y="1444"/>
                      <a:pt x="196" y="1835"/>
                      <a:pt x="489" y="2161"/>
                    </a:cubicBezTo>
                    <a:cubicBezTo>
                      <a:pt x="550" y="2222"/>
                      <a:pt x="618" y="2247"/>
                      <a:pt x="686" y="2247"/>
                    </a:cubicBezTo>
                    <a:cubicBezTo>
                      <a:pt x="764" y="2247"/>
                      <a:pt x="844" y="2214"/>
                      <a:pt x="913" y="2161"/>
                    </a:cubicBezTo>
                    <a:cubicBezTo>
                      <a:pt x="1011" y="2064"/>
                      <a:pt x="979" y="1900"/>
                      <a:pt x="913" y="1770"/>
                    </a:cubicBezTo>
                    <a:lnTo>
                      <a:pt x="848" y="1737"/>
                    </a:lnTo>
                    <a:cubicBezTo>
                      <a:pt x="848" y="1737"/>
                      <a:pt x="816" y="1672"/>
                      <a:pt x="816" y="1640"/>
                    </a:cubicBezTo>
                    <a:lnTo>
                      <a:pt x="783" y="1574"/>
                    </a:lnTo>
                    <a:cubicBezTo>
                      <a:pt x="750" y="1574"/>
                      <a:pt x="750" y="1509"/>
                      <a:pt x="750" y="1509"/>
                    </a:cubicBezTo>
                    <a:cubicBezTo>
                      <a:pt x="685" y="1444"/>
                      <a:pt x="652" y="1346"/>
                      <a:pt x="652" y="1281"/>
                    </a:cubicBezTo>
                    <a:lnTo>
                      <a:pt x="652" y="1248"/>
                    </a:lnTo>
                    <a:lnTo>
                      <a:pt x="652" y="1183"/>
                    </a:lnTo>
                    <a:lnTo>
                      <a:pt x="652" y="1085"/>
                    </a:lnTo>
                    <a:lnTo>
                      <a:pt x="652" y="955"/>
                    </a:lnTo>
                    <a:lnTo>
                      <a:pt x="652" y="922"/>
                    </a:lnTo>
                    <a:cubicBezTo>
                      <a:pt x="652" y="857"/>
                      <a:pt x="685" y="824"/>
                      <a:pt x="685" y="791"/>
                    </a:cubicBezTo>
                    <a:lnTo>
                      <a:pt x="685" y="759"/>
                    </a:lnTo>
                    <a:cubicBezTo>
                      <a:pt x="685" y="694"/>
                      <a:pt x="750" y="694"/>
                      <a:pt x="750" y="661"/>
                    </a:cubicBezTo>
                    <a:lnTo>
                      <a:pt x="783" y="628"/>
                    </a:lnTo>
                    <a:lnTo>
                      <a:pt x="816" y="628"/>
                    </a:lnTo>
                    <a:lnTo>
                      <a:pt x="881" y="563"/>
                    </a:lnTo>
                    <a:cubicBezTo>
                      <a:pt x="1011" y="498"/>
                      <a:pt x="1109" y="367"/>
                      <a:pt x="1077" y="204"/>
                    </a:cubicBezTo>
                    <a:cubicBezTo>
                      <a:pt x="1049" y="68"/>
                      <a:pt x="886" y="0"/>
                      <a:pt x="7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347;p41">
                <a:extLst>
                  <a:ext uri="{FF2B5EF4-FFF2-40B4-BE49-F238E27FC236}">
                    <a16:creationId xmlns:a16="http://schemas.microsoft.com/office/drawing/2014/main" id="{E524CFE6-3118-F6F1-924E-79B2F4553F8B}"/>
                  </a:ext>
                </a:extLst>
              </p:cNvPr>
              <p:cNvSpPr/>
              <p:nvPr/>
            </p:nvSpPr>
            <p:spPr>
              <a:xfrm>
                <a:off x="5081350" y="4627925"/>
                <a:ext cx="345800" cy="495850"/>
              </a:xfrm>
              <a:custGeom>
                <a:avLst/>
                <a:gdLst/>
                <a:ahLst/>
                <a:cxnLst/>
                <a:rect l="l" t="t" r="r" b="b"/>
                <a:pathLst>
                  <a:path w="13832" h="19834" extrusionOk="0">
                    <a:moveTo>
                      <a:pt x="5481" y="1"/>
                    </a:moveTo>
                    <a:lnTo>
                      <a:pt x="229" y="1175"/>
                    </a:lnTo>
                    <a:cubicBezTo>
                      <a:pt x="2610" y="6916"/>
                      <a:pt x="1044" y="15560"/>
                      <a:pt x="294" y="18659"/>
                    </a:cubicBezTo>
                    <a:cubicBezTo>
                      <a:pt x="131" y="19442"/>
                      <a:pt x="0" y="19834"/>
                      <a:pt x="0" y="19834"/>
                    </a:cubicBezTo>
                    <a:lnTo>
                      <a:pt x="13831" y="19834"/>
                    </a:lnTo>
                    <a:cubicBezTo>
                      <a:pt x="13570" y="19377"/>
                      <a:pt x="13342" y="19018"/>
                      <a:pt x="13048" y="18659"/>
                    </a:cubicBezTo>
                    <a:cubicBezTo>
                      <a:pt x="12004" y="17224"/>
                      <a:pt x="10863" y="16409"/>
                      <a:pt x="9786" y="15952"/>
                    </a:cubicBezTo>
                    <a:cubicBezTo>
                      <a:pt x="9395" y="15821"/>
                      <a:pt x="8971" y="15691"/>
                      <a:pt x="8612" y="15593"/>
                    </a:cubicBezTo>
                    <a:cubicBezTo>
                      <a:pt x="8114" y="15486"/>
                      <a:pt x="7647" y="15447"/>
                      <a:pt x="7232" y="15447"/>
                    </a:cubicBezTo>
                    <a:cubicBezTo>
                      <a:pt x="6125" y="15447"/>
                      <a:pt x="5383" y="15724"/>
                      <a:pt x="5383" y="15724"/>
                    </a:cubicBezTo>
                    <a:cubicBezTo>
                      <a:pt x="8449" y="8417"/>
                      <a:pt x="5481" y="1"/>
                      <a:pt x="5481"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348;p41">
                <a:extLst>
                  <a:ext uri="{FF2B5EF4-FFF2-40B4-BE49-F238E27FC236}">
                    <a16:creationId xmlns:a16="http://schemas.microsoft.com/office/drawing/2014/main" id="{F427DF15-EC27-6DF6-7F58-DB9B5AC874FE}"/>
                  </a:ext>
                </a:extLst>
              </p:cNvPr>
              <p:cNvSpPr/>
              <p:nvPr/>
            </p:nvSpPr>
            <p:spPr>
              <a:xfrm>
                <a:off x="5081600" y="5016925"/>
                <a:ext cx="346350" cy="106075"/>
              </a:xfrm>
              <a:custGeom>
                <a:avLst/>
                <a:gdLst/>
                <a:ahLst/>
                <a:cxnLst/>
                <a:rect l="l" t="t" r="r" b="b"/>
                <a:pathLst>
                  <a:path w="13854" h="4243" extrusionOk="0">
                    <a:moveTo>
                      <a:pt x="8602" y="0"/>
                    </a:moveTo>
                    <a:cubicBezTo>
                      <a:pt x="8211" y="359"/>
                      <a:pt x="7754" y="1175"/>
                      <a:pt x="7884" y="3099"/>
                    </a:cubicBezTo>
                    <a:lnTo>
                      <a:pt x="284" y="3099"/>
                    </a:lnTo>
                    <a:cubicBezTo>
                      <a:pt x="127" y="3852"/>
                      <a:pt x="0" y="4243"/>
                      <a:pt x="49" y="4243"/>
                    </a:cubicBezTo>
                    <a:cubicBezTo>
                      <a:pt x="51" y="4243"/>
                      <a:pt x="53" y="4242"/>
                      <a:pt x="56" y="4241"/>
                    </a:cubicBezTo>
                    <a:lnTo>
                      <a:pt x="13854" y="4241"/>
                    </a:lnTo>
                    <a:cubicBezTo>
                      <a:pt x="13625" y="3784"/>
                      <a:pt x="13332" y="3425"/>
                      <a:pt x="13104" y="3067"/>
                    </a:cubicBezTo>
                    <a:lnTo>
                      <a:pt x="9287" y="3067"/>
                    </a:lnTo>
                    <a:cubicBezTo>
                      <a:pt x="9222" y="1631"/>
                      <a:pt x="9450" y="816"/>
                      <a:pt x="9776" y="359"/>
                    </a:cubicBezTo>
                    <a:cubicBezTo>
                      <a:pt x="9385" y="196"/>
                      <a:pt x="8961" y="66"/>
                      <a:pt x="8602"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349;p41">
                <a:extLst>
                  <a:ext uri="{FF2B5EF4-FFF2-40B4-BE49-F238E27FC236}">
                    <a16:creationId xmlns:a16="http://schemas.microsoft.com/office/drawing/2014/main" id="{FDDBDDA0-E480-67D1-7C38-BC86E5EB66B5}"/>
                  </a:ext>
                </a:extLst>
              </p:cNvPr>
              <p:cNvSpPr/>
              <p:nvPr/>
            </p:nvSpPr>
            <p:spPr>
              <a:xfrm>
                <a:off x="4265025" y="4592875"/>
                <a:ext cx="539075" cy="492575"/>
              </a:xfrm>
              <a:custGeom>
                <a:avLst/>
                <a:gdLst/>
                <a:ahLst/>
                <a:cxnLst/>
                <a:rect l="l" t="t" r="r" b="b"/>
                <a:pathLst>
                  <a:path w="21563" h="19703" extrusionOk="0">
                    <a:moveTo>
                      <a:pt x="17779" y="0"/>
                    </a:moveTo>
                    <a:cubicBezTo>
                      <a:pt x="17779" y="0"/>
                      <a:pt x="10733" y="5513"/>
                      <a:pt x="9330" y="13309"/>
                    </a:cubicBezTo>
                    <a:cubicBezTo>
                      <a:pt x="9330" y="13309"/>
                      <a:pt x="8449" y="12102"/>
                      <a:pt x="6688" y="11450"/>
                    </a:cubicBezTo>
                    <a:cubicBezTo>
                      <a:pt x="6329" y="11287"/>
                      <a:pt x="5970" y="11221"/>
                      <a:pt x="5514" y="11123"/>
                    </a:cubicBezTo>
                    <a:cubicBezTo>
                      <a:pt x="5168" y="11064"/>
                      <a:pt x="4798" y="11032"/>
                      <a:pt x="4405" y="11032"/>
                    </a:cubicBezTo>
                    <a:cubicBezTo>
                      <a:pt x="3499" y="11032"/>
                      <a:pt x="2466" y="11203"/>
                      <a:pt x="1306" y="11613"/>
                    </a:cubicBezTo>
                    <a:cubicBezTo>
                      <a:pt x="849" y="11776"/>
                      <a:pt x="458" y="11939"/>
                      <a:pt x="1" y="12200"/>
                    </a:cubicBezTo>
                    <a:lnTo>
                      <a:pt x="11614" y="19702"/>
                    </a:lnTo>
                    <a:cubicBezTo>
                      <a:pt x="11614" y="19702"/>
                      <a:pt x="11777" y="19278"/>
                      <a:pt x="12038" y="18561"/>
                    </a:cubicBezTo>
                    <a:cubicBezTo>
                      <a:pt x="13147" y="15527"/>
                      <a:pt x="16441" y="7437"/>
                      <a:pt x="21563" y="3882"/>
                    </a:cubicBezTo>
                    <a:lnTo>
                      <a:pt x="17779" y="0"/>
                    </a:ln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350;p41">
                <a:extLst>
                  <a:ext uri="{FF2B5EF4-FFF2-40B4-BE49-F238E27FC236}">
                    <a16:creationId xmlns:a16="http://schemas.microsoft.com/office/drawing/2014/main" id="{3A310285-8F4D-E45A-B92C-C7E9448EA278}"/>
                  </a:ext>
                </a:extLst>
              </p:cNvPr>
              <p:cNvSpPr/>
              <p:nvPr/>
            </p:nvSpPr>
            <p:spPr>
              <a:xfrm>
                <a:off x="4264225" y="4870950"/>
                <a:ext cx="301750" cy="214500"/>
              </a:xfrm>
              <a:custGeom>
                <a:avLst/>
                <a:gdLst/>
                <a:ahLst/>
                <a:cxnLst/>
                <a:rect l="l" t="t" r="r" b="b"/>
                <a:pathLst>
                  <a:path w="12070" h="8580" extrusionOk="0">
                    <a:moveTo>
                      <a:pt x="5513" y="0"/>
                    </a:moveTo>
                    <a:cubicBezTo>
                      <a:pt x="5546" y="522"/>
                      <a:pt x="5285" y="1338"/>
                      <a:pt x="4469" y="2545"/>
                    </a:cubicBezTo>
                    <a:lnTo>
                      <a:pt x="1305" y="490"/>
                    </a:lnTo>
                    <a:cubicBezTo>
                      <a:pt x="881" y="653"/>
                      <a:pt x="457" y="849"/>
                      <a:pt x="0" y="1077"/>
                    </a:cubicBezTo>
                    <a:lnTo>
                      <a:pt x="11613" y="8579"/>
                    </a:lnTo>
                    <a:cubicBezTo>
                      <a:pt x="11646" y="8579"/>
                      <a:pt x="11809" y="8155"/>
                      <a:pt x="12070" y="7438"/>
                    </a:cubicBezTo>
                    <a:lnTo>
                      <a:pt x="5676" y="3328"/>
                    </a:lnTo>
                    <a:cubicBezTo>
                      <a:pt x="6753" y="1762"/>
                      <a:pt x="6850" y="816"/>
                      <a:pt x="6687" y="327"/>
                    </a:cubicBezTo>
                    <a:cubicBezTo>
                      <a:pt x="6329" y="196"/>
                      <a:pt x="5904" y="98"/>
                      <a:pt x="5513"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351;p41">
                <a:extLst>
                  <a:ext uri="{FF2B5EF4-FFF2-40B4-BE49-F238E27FC236}">
                    <a16:creationId xmlns:a16="http://schemas.microsoft.com/office/drawing/2014/main" id="{EF52D96A-8F10-449B-992B-E98DD2364414}"/>
                  </a:ext>
                </a:extLst>
              </p:cNvPr>
              <p:cNvSpPr/>
              <p:nvPr/>
            </p:nvSpPr>
            <p:spPr>
              <a:xfrm>
                <a:off x="4604275" y="3309275"/>
                <a:ext cx="1054475" cy="1463850"/>
              </a:xfrm>
              <a:custGeom>
                <a:avLst/>
                <a:gdLst/>
                <a:ahLst/>
                <a:cxnLst/>
                <a:rect l="l" t="t" r="r" b="b"/>
                <a:pathLst>
                  <a:path w="42179" h="58554" extrusionOk="0">
                    <a:moveTo>
                      <a:pt x="42178" y="5611"/>
                    </a:moveTo>
                    <a:lnTo>
                      <a:pt x="42159" y="5682"/>
                    </a:lnTo>
                    <a:lnTo>
                      <a:pt x="42159" y="5682"/>
                    </a:lnTo>
                    <a:cubicBezTo>
                      <a:pt x="42166" y="5659"/>
                      <a:pt x="42173" y="5635"/>
                      <a:pt x="42178" y="5611"/>
                    </a:cubicBezTo>
                    <a:close/>
                    <a:moveTo>
                      <a:pt x="1" y="0"/>
                    </a:moveTo>
                    <a:lnTo>
                      <a:pt x="947" y="54247"/>
                    </a:lnTo>
                    <a:lnTo>
                      <a:pt x="27499" y="58553"/>
                    </a:lnTo>
                    <a:lnTo>
                      <a:pt x="42159" y="5682"/>
                    </a:lnTo>
                    <a:lnTo>
                      <a:pt x="42159" y="5682"/>
                    </a:lnTo>
                    <a:cubicBezTo>
                      <a:pt x="41807" y="6720"/>
                      <a:pt x="38767" y="7250"/>
                      <a:pt x="34211" y="7250"/>
                    </a:cubicBezTo>
                    <a:cubicBezTo>
                      <a:pt x="30466" y="7250"/>
                      <a:pt x="25696" y="6892"/>
                      <a:pt x="20551" y="6166"/>
                    </a:cubicBezTo>
                    <a:cubicBezTo>
                      <a:pt x="9721" y="4600"/>
                      <a:pt x="979" y="1958"/>
                      <a:pt x="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352;p41">
                <a:extLst>
                  <a:ext uri="{FF2B5EF4-FFF2-40B4-BE49-F238E27FC236}">
                    <a16:creationId xmlns:a16="http://schemas.microsoft.com/office/drawing/2014/main" id="{64DDE4F0-7C01-0827-0A7C-A0C27C14C44A}"/>
                  </a:ext>
                </a:extLst>
              </p:cNvPr>
              <p:cNvSpPr/>
              <p:nvPr/>
            </p:nvSpPr>
            <p:spPr>
              <a:xfrm>
                <a:off x="4667900" y="3641175"/>
                <a:ext cx="827750" cy="1065075"/>
              </a:xfrm>
              <a:custGeom>
                <a:avLst/>
                <a:gdLst/>
                <a:ahLst/>
                <a:cxnLst/>
                <a:rect l="l" t="t" r="r" b="b"/>
                <a:pathLst>
                  <a:path w="33110" h="42603" extrusionOk="0">
                    <a:moveTo>
                      <a:pt x="0" y="1"/>
                    </a:moveTo>
                    <a:lnTo>
                      <a:pt x="881" y="38688"/>
                    </a:lnTo>
                    <a:lnTo>
                      <a:pt x="23356" y="42602"/>
                    </a:lnTo>
                    <a:lnTo>
                      <a:pt x="33109" y="7895"/>
                    </a:lnTo>
                    <a:lnTo>
                      <a:pt x="0" y="1"/>
                    </a:ln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353;p41">
                <a:extLst>
                  <a:ext uri="{FF2B5EF4-FFF2-40B4-BE49-F238E27FC236}">
                    <a16:creationId xmlns:a16="http://schemas.microsoft.com/office/drawing/2014/main" id="{25C1C6AB-6967-5508-BF93-834CCF86BCC4}"/>
                  </a:ext>
                </a:extLst>
              </p:cNvPr>
              <p:cNvSpPr/>
              <p:nvPr/>
            </p:nvSpPr>
            <p:spPr>
              <a:xfrm>
                <a:off x="4671975" y="3579100"/>
                <a:ext cx="814700" cy="310150"/>
              </a:xfrm>
              <a:custGeom>
                <a:avLst/>
                <a:gdLst/>
                <a:ahLst/>
                <a:cxnLst/>
                <a:rect l="l" t="t" r="r" b="b"/>
                <a:pathLst>
                  <a:path w="32588" h="12406" extrusionOk="0">
                    <a:moveTo>
                      <a:pt x="8256" y="0"/>
                    </a:moveTo>
                    <a:cubicBezTo>
                      <a:pt x="5571" y="0"/>
                      <a:pt x="2783" y="627"/>
                      <a:pt x="0" y="2223"/>
                    </a:cubicBezTo>
                    <a:cubicBezTo>
                      <a:pt x="0" y="2223"/>
                      <a:pt x="6165" y="8714"/>
                      <a:pt x="15234" y="11324"/>
                    </a:cubicBezTo>
                    <a:cubicBezTo>
                      <a:pt x="15984" y="11552"/>
                      <a:pt x="16767" y="11715"/>
                      <a:pt x="17517" y="11878"/>
                    </a:cubicBezTo>
                    <a:cubicBezTo>
                      <a:pt x="19171" y="12211"/>
                      <a:pt x="20907" y="12406"/>
                      <a:pt x="22707" y="12406"/>
                    </a:cubicBezTo>
                    <a:cubicBezTo>
                      <a:pt x="25841" y="12406"/>
                      <a:pt x="29168" y="11816"/>
                      <a:pt x="32587" y="10345"/>
                    </a:cubicBezTo>
                    <a:cubicBezTo>
                      <a:pt x="32587" y="10345"/>
                      <a:pt x="29391" y="9432"/>
                      <a:pt x="25803" y="7083"/>
                    </a:cubicBezTo>
                    <a:cubicBezTo>
                      <a:pt x="24530" y="6268"/>
                      <a:pt x="22736" y="4995"/>
                      <a:pt x="20616" y="3821"/>
                    </a:cubicBezTo>
                    <a:cubicBezTo>
                      <a:pt x="19964" y="3462"/>
                      <a:pt x="19279" y="3071"/>
                      <a:pt x="18561" y="2712"/>
                    </a:cubicBezTo>
                    <a:cubicBezTo>
                      <a:pt x="15524" y="1213"/>
                      <a:pt x="11991" y="0"/>
                      <a:pt x="8256"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354;p41">
                <a:extLst>
                  <a:ext uri="{FF2B5EF4-FFF2-40B4-BE49-F238E27FC236}">
                    <a16:creationId xmlns:a16="http://schemas.microsoft.com/office/drawing/2014/main" id="{68741173-659B-FB21-BC03-1867D6835013}"/>
                  </a:ext>
                </a:extLst>
              </p:cNvPr>
              <p:cNvSpPr/>
              <p:nvPr/>
            </p:nvSpPr>
            <p:spPr>
              <a:xfrm>
                <a:off x="4775525" y="4455850"/>
                <a:ext cx="8200" cy="201475"/>
              </a:xfrm>
              <a:custGeom>
                <a:avLst/>
                <a:gdLst/>
                <a:ahLst/>
                <a:cxnLst/>
                <a:rect l="l" t="t" r="r" b="b"/>
                <a:pathLst>
                  <a:path w="328" h="8059" fill="none" extrusionOk="0">
                    <a:moveTo>
                      <a:pt x="327" y="1"/>
                    </a:moveTo>
                    <a:lnTo>
                      <a:pt x="1" y="8058"/>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355;p41">
                <a:extLst>
                  <a:ext uri="{FF2B5EF4-FFF2-40B4-BE49-F238E27FC236}">
                    <a16:creationId xmlns:a16="http://schemas.microsoft.com/office/drawing/2014/main" id="{8DE27136-5A1A-06D0-31B9-FFF2E597069E}"/>
                  </a:ext>
                </a:extLst>
              </p:cNvPr>
              <p:cNvSpPr/>
              <p:nvPr/>
            </p:nvSpPr>
            <p:spPr>
              <a:xfrm>
                <a:off x="5174325" y="4520275"/>
                <a:ext cx="48950" cy="199825"/>
              </a:xfrm>
              <a:custGeom>
                <a:avLst/>
                <a:gdLst/>
                <a:ahLst/>
                <a:cxnLst/>
                <a:rect l="l" t="t" r="r" b="b"/>
                <a:pathLst>
                  <a:path w="1958" h="7993" fill="none" extrusionOk="0">
                    <a:moveTo>
                      <a:pt x="1957" y="1"/>
                    </a:moveTo>
                    <a:lnTo>
                      <a:pt x="0" y="7993"/>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356;p41">
                <a:extLst>
                  <a:ext uri="{FF2B5EF4-FFF2-40B4-BE49-F238E27FC236}">
                    <a16:creationId xmlns:a16="http://schemas.microsoft.com/office/drawing/2014/main" id="{342B82A2-A2D4-84EF-5103-FA7620981931}"/>
                  </a:ext>
                </a:extLst>
              </p:cNvPr>
              <p:cNvSpPr/>
              <p:nvPr/>
            </p:nvSpPr>
            <p:spPr>
              <a:xfrm>
                <a:off x="4978600" y="4506425"/>
                <a:ext cx="31000" cy="182700"/>
              </a:xfrm>
              <a:custGeom>
                <a:avLst/>
                <a:gdLst/>
                <a:ahLst/>
                <a:cxnLst/>
                <a:rect l="l" t="t" r="r" b="b"/>
                <a:pathLst>
                  <a:path w="1240" h="7308" fill="none" extrusionOk="0">
                    <a:moveTo>
                      <a:pt x="1240" y="0"/>
                    </a:moveTo>
                    <a:lnTo>
                      <a:pt x="0" y="7307"/>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357;p41">
                <a:extLst>
                  <a:ext uri="{FF2B5EF4-FFF2-40B4-BE49-F238E27FC236}">
                    <a16:creationId xmlns:a16="http://schemas.microsoft.com/office/drawing/2014/main" id="{61AD4778-A480-6F13-BD6E-F699C68B4100}"/>
                  </a:ext>
                </a:extLst>
              </p:cNvPr>
              <p:cNvSpPr/>
              <p:nvPr/>
            </p:nvSpPr>
            <p:spPr>
              <a:xfrm>
                <a:off x="4594500" y="3255125"/>
                <a:ext cx="1071575" cy="234850"/>
              </a:xfrm>
              <a:custGeom>
                <a:avLst/>
                <a:gdLst/>
                <a:ahLst/>
                <a:cxnLst/>
                <a:rect l="l" t="t" r="r" b="b"/>
                <a:pathLst>
                  <a:path w="42863" h="9394" extrusionOk="0">
                    <a:moveTo>
                      <a:pt x="8185" y="1"/>
                    </a:moveTo>
                    <a:cubicBezTo>
                      <a:pt x="3499" y="1"/>
                      <a:pt x="439" y="573"/>
                      <a:pt x="294" y="1677"/>
                    </a:cubicBezTo>
                    <a:cubicBezTo>
                      <a:pt x="0" y="3667"/>
                      <a:pt x="9199" y="6603"/>
                      <a:pt x="20910" y="8299"/>
                    </a:cubicBezTo>
                    <a:cubicBezTo>
                      <a:pt x="26073" y="9035"/>
                      <a:pt x="30847" y="9394"/>
                      <a:pt x="34593" y="9394"/>
                    </a:cubicBezTo>
                    <a:cubicBezTo>
                      <a:pt x="39318" y="9394"/>
                      <a:pt x="42405" y="8822"/>
                      <a:pt x="42569" y="7712"/>
                    </a:cubicBezTo>
                    <a:cubicBezTo>
                      <a:pt x="42863" y="5755"/>
                      <a:pt x="33599" y="2786"/>
                      <a:pt x="21921" y="1123"/>
                    </a:cubicBezTo>
                    <a:cubicBezTo>
                      <a:pt x="16740" y="368"/>
                      <a:pt x="11940" y="1"/>
                      <a:pt x="8185"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358;p41">
                <a:extLst>
                  <a:ext uri="{FF2B5EF4-FFF2-40B4-BE49-F238E27FC236}">
                    <a16:creationId xmlns:a16="http://schemas.microsoft.com/office/drawing/2014/main" id="{DAC512F1-E5DA-9FBF-A0FB-5E1D082BB23E}"/>
                  </a:ext>
                </a:extLst>
              </p:cNvPr>
              <p:cNvSpPr/>
              <p:nvPr/>
            </p:nvSpPr>
            <p:spPr>
              <a:xfrm>
                <a:off x="5024250" y="3102950"/>
                <a:ext cx="330325" cy="603500"/>
              </a:xfrm>
              <a:custGeom>
                <a:avLst/>
                <a:gdLst/>
                <a:ahLst/>
                <a:cxnLst/>
                <a:rect l="l" t="t" r="r" b="b"/>
                <a:pathLst>
                  <a:path w="13213" h="24140" extrusionOk="0">
                    <a:moveTo>
                      <a:pt x="12299" y="1"/>
                    </a:moveTo>
                    <a:lnTo>
                      <a:pt x="1" y="23650"/>
                    </a:lnTo>
                    <a:lnTo>
                      <a:pt x="947" y="24139"/>
                    </a:lnTo>
                    <a:lnTo>
                      <a:pt x="13212" y="425"/>
                    </a:lnTo>
                    <a:lnTo>
                      <a:pt x="1229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359;p41">
                <a:extLst>
                  <a:ext uri="{FF2B5EF4-FFF2-40B4-BE49-F238E27FC236}">
                    <a16:creationId xmlns:a16="http://schemas.microsoft.com/office/drawing/2014/main" id="{DE0CB68E-02C6-397A-A1A1-C0882D967CEA}"/>
                  </a:ext>
                </a:extLst>
              </p:cNvPr>
              <p:cNvSpPr/>
              <p:nvPr/>
            </p:nvSpPr>
            <p:spPr>
              <a:xfrm>
                <a:off x="4920700" y="3045050"/>
                <a:ext cx="722550" cy="439575"/>
              </a:xfrm>
              <a:custGeom>
                <a:avLst/>
                <a:gdLst/>
                <a:ahLst/>
                <a:cxnLst/>
                <a:rect l="l" t="t" r="r" b="b"/>
                <a:pathLst>
                  <a:path w="28902" h="17583" extrusionOk="0">
                    <a:moveTo>
                      <a:pt x="0" y="1"/>
                    </a:moveTo>
                    <a:cubicBezTo>
                      <a:pt x="241" y="18"/>
                      <a:pt x="481" y="36"/>
                      <a:pt x="722" y="54"/>
                    </a:cubicBezTo>
                    <a:lnTo>
                      <a:pt x="722" y="54"/>
                    </a:lnTo>
                    <a:cubicBezTo>
                      <a:pt x="667" y="36"/>
                      <a:pt x="611" y="18"/>
                      <a:pt x="555" y="1"/>
                    </a:cubicBezTo>
                    <a:close/>
                    <a:moveTo>
                      <a:pt x="722" y="54"/>
                    </a:moveTo>
                    <a:cubicBezTo>
                      <a:pt x="5855" y="1767"/>
                      <a:pt x="3556" y="8058"/>
                      <a:pt x="3556" y="8058"/>
                    </a:cubicBezTo>
                    <a:cubicBezTo>
                      <a:pt x="3835" y="8026"/>
                      <a:pt x="4104" y="8011"/>
                      <a:pt x="4365" y="8011"/>
                    </a:cubicBezTo>
                    <a:cubicBezTo>
                      <a:pt x="9493" y="8011"/>
                      <a:pt x="11058" y="13831"/>
                      <a:pt x="11058" y="13831"/>
                    </a:cubicBezTo>
                    <a:cubicBezTo>
                      <a:pt x="11886" y="13670"/>
                      <a:pt x="12651" y="13598"/>
                      <a:pt x="13356" y="13598"/>
                    </a:cubicBezTo>
                    <a:cubicBezTo>
                      <a:pt x="18629" y="13598"/>
                      <a:pt x="20583" y="17583"/>
                      <a:pt x="20583" y="17583"/>
                    </a:cubicBezTo>
                    <a:cubicBezTo>
                      <a:pt x="22681" y="14470"/>
                      <a:pt x="25969" y="14014"/>
                      <a:pt x="27717" y="14014"/>
                    </a:cubicBezTo>
                    <a:cubicBezTo>
                      <a:pt x="28442" y="14014"/>
                      <a:pt x="28901" y="14092"/>
                      <a:pt x="28901" y="14092"/>
                    </a:cubicBezTo>
                    <a:lnTo>
                      <a:pt x="18855" y="2382"/>
                    </a:lnTo>
                    <a:cubicBezTo>
                      <a:pt x="18818" y="2382"/>
                      <a:pt x="18772" y="2383"/>
                      <a:pt x="18719" y="2383"/>
                    </a:cubicBezTo>
                    <a:cubicBezTo>
                      <a:pt x="18532" y="2383"/>
                      <a:pt x="18253" y="2364"/>
                      <a:pt x="17974" y="2186"/>
                    </a:cubicBezTo>
                    <a:cubicBezTo>
                      <a:pt x="17485" y="1860"/>
                      <a:pt x="17452" y="1468"/>
                      <a:pt x="17452" y="1403"/>
                    </a:cubicBezTo>
                    <a:cubicBezTo>
                      <a:pt x="11855" y="997"/>
                      <a:pt x="6288" y="470"/>
                      <a:pt x="722" y="5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360;p41">
                <a:extLst>
                  <a:ext uri="{FF2B5EF4-FFF2-40B4-BE49-F238E27FC236}">
                    <a16:creationId xmlns:a16="http://schemas.microsoft.com/office/drawing/2014/main" id="{57B31F74-E56E-2EB6-F306-306A48036341}"/>
                  </a:ext>
                </a:extLst>
              </p:cNvPr>
              <p:cNvSpPr/>
              <p:nvPr/>
            </p:nvSpPr>
            <p:spPr>
              <a:xfrm>
                <a:off x="4920700" y="3045050"/>
                <a:ext cx="722550" cy="439575"/>
              </a:xfrm>
              <a:custGeom>
                <a:avLst/>
                <a:gdLst/>
                <a:ahLst/>
                <a:cxnLst/>
                <a:rect l="l" t="t" r="r" b="b"/>
                <a:pathLst>
                  <a:path w="28902" h="17583" fill="none" extrusionOk="0">
                    <a:moveTo>
                      <a:pt x="555" y="1"/>
                    </a:moveTo>
                    <a:cubicBezTo>
                      <a:pt x="5904" y="1632"/>
                      <a:pt x="3556" y="8058"/>
                      <a:pt x="3556" y="8058"/>
                    </a:cubicBezTo>
                    <a:cubicBezTo>
                      <a:pt x="9330" y="7405"/>
                      <a:pt x="11058" y="13831"/>
                      <a:pt x="11058" y="13831"/>
                    </a:cubicBezTo>
                    <a:cubicBezTo>
                      <a:pt x="18072" y="12461"/>
                      <a:pt x="20583" y="17583"/>
                      <a:pt x="20583" y="17583"/>
                    </a:cubicBezTo>
                    <a:cubicBezTo>
                      <a:pt x="23552" y="13179"/>
                      <a:pt x="28901" y="14092"/>
                      <a:pt x="28901" y="14092"/>
                    </a:cubicBezTo>
                    <a:lnTo>
                      <a:pt x="18855" y="2382"/>
                    </a:lnTo>
                    <a:cubicBezTo>
                      <a:pt x="18691" y="2382"/>
                      <a:pt x="18333" y="2414"/>
                      <a:pt x="17974" y="2186"/>
                    </a:cubicBezTo>
                    <a:cubicBezTo>
                      <a:pt x="17485" y="1860"/>
                      <a:pt x="17452" y="1468"/>
                      <a:pt x="17452" y="1403"/>
                    </a:cubicBezTo>
                    <a:cubicBezTo>
                      <a:pt x="11613" y="979"/>
                      <a:pt x="5807" y="425"/>
                      <a:pt x="0"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361;p41">
                <a:extLst>
                  <a:ext uri="{FF2B5EF4-FFF2-40B4-BE49-F238E27FC236}">
                    <a16:creationId xmlns:a16="http://schemas.microsoft.com/office/drawing/2014/main" id="{28F630BC-2A27-0771-C3CD-6DAE4D8B3E75}"/>
                  </a:ext>
                </a:extLst>
              </p:cNvPr>
              <p:cNvSpPr/>
              <p:nvPr/>
            </p:nvSpPr>
            <p:spPr>
              <a:xfrm>
                <a:off x="4911725" y="3044225"/>
                <a:ext cx="446100" cy="35925"/>
              </a:xfrm>
              <a:custGeom>
                <a:avLst/>
                <a:gdLst/>
                <a:ahLst/>
                <a:cxnLst/>
                <a:rect l="l" t="t" r="r" b="b"/>
                <a:pathLst>
                  <a:path w="17844" h="1437" fill="none" extrusionOk="0">
                    <a:moveTo>
                      <a:pt x="17844" y="1436"/>
                    </a:moveTo>
                    <a:lnTo>
                      <a:pt x="0" y="1"/>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362;p41">
                <a:extLst>
                  <a:ext uri="{FF2B5EF4-FFF2-40B4-BE49-F238E27FC236}">
                    <a16:creationId xmlns:a16="http://schemas.microsoft.com/office/drawing/2014/main" id="{C804D0A1-AC83-012F-51D6-578D0DD5F79E}"/>
                  </a:ext>
                </a:extLst>
              </p:cNvPr>
              <p:cNvSpPr/>
              <p:nvPr/>
            </p:nvSpPr>
            <p:spPr>
              <a:xfrm>
                <a:off x="5356975" y="3017325"/>
                <a:ext cx="305850" cy="403700"/>
              </a:xfrm>
              <a:custGeom>
                <a:avLst/>
                <a:gdLst/>
                <a:ahLst/>
                <a:cxnLst/>
                <a:rect l="l" t="t" r="r" b="b"/>
                <a:pathLst>
                  <a:path w="12234" h="16148" extrusionOk="0">
                    <a:moveTo>
                      <a:pt x="1828" y="0"/>
                    </a:moveTo>
                    <a:lnTo>
                      <a:pt x="1" y="2480"/>
                    </a:lnTo>
                    <a:cubicBezTo>
                      <a:pt x="1" y="2545"/>
                      <a:pt x="66" y="2969"/>
                      <a:pt x="490" y="3262"/>
                    </a:cubicBezTo>
                    <a:cubicBezTo>
                      <a:pt x="731" y="3443"/>
                      <a:pt x="997" y="3488"/>
                      <a:pt x="1174" y="3488"/>
                    </a:cubicBezTo>
                    <a:cubicBezTo>
                      <a:pt x="1283" y="3488"/>
                      <a:pt x="1358" y="3471"/>
                      <a:pt x="1371" y="3458"/>
                    </a:cubicBezTo>
                    <a:lnTo>
                      <a:pt x="2839" y="555"/>
                    </a:lnTo>
                    <a:lnTo>
                      <a:pt x="1828" y="0"/>
                    </a:lnTo>
                    <a:close/>
                    <a:moveTo>
                      <a:pt x="1371" y="3458"/>
                    </a:moveTo>
                    <a:lnTo>
                      <a:pt x="12233" y="16147"/>
                    </a:lnTo>
                    <a:cubicBezTo>
                      <a:pt x="8613" y="11907"/>
                      <a:pt x="5024" y="7699"/>
                      <a:pt x="1371" y="3458"/>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363;p41">
                <a:extLst>
                  <a:ext uri="{FF2B5EF4-FFF2-40B4-BE49-F238E27FC236}">
                    <a16:creationId xmlns:a16="http://schemas.microsoft.com/office/drawing/2014/main" id="{73419A7A-E7E4-A93D-48E1-4DD645625260}"/>
                  </a:ext>
                </a:extLst>
              </p:cNvPr>
              <p:cNvSpPr/>
              <p:nvPr/>
            </p:nvSpPr>
            <p:spPr>
              <a:xfrm>
                <a:off x="5356975" y="3017325"/>
                <a:ext cx="305850" cy="403700"/>
              </a:xfrm>
              <a:custGeom>
                <a:avLst/>
                <a:gdLst/>
                <a:ahLst/>
                <a:cxnLst/>
                <a:rect l="l" t="t" r="r" b="b"/>
                <a:pathLst>
                  <a:path w="12234" h="16148" fill="none" extrusionOk="0">
                    <a:moveTo>
                      <a:pt x="1371" y="3458"/>
                    </a:moveTo>
                    <a:lnTo>
                      <a:pt x="2839" y="555"/>
                    </a:lnTo>
                    <a:lnTo>
                      <a:pt x="1828" y="0"/>
                    </a:lnTo>
                    <a:lnTo>
                      <a:pt x="1" y="2480"/>
                    </a:lnTo>
                    <a:cubicBezTo>
                      <a:pt x="1" y="2545"/>
                      <a:pt x="66" y="2969"/>
                      <a:pt x="490" y="3262"/>
                    </a:cubicBezTo>
                    <a:cubicBezTo>
                      <a:pt x="882" y="3556"/>
                      <a:pt x="1338" y="3491"/>
                      <a:pt x="1371" y="3458"/>
                    </a:cubicBezTo>
                    <a:cubicBezTo>
                      <a:pt x="5024" y="7699"/>
                      <a:pt x="8613" y="11907"/>
                      <a:pt x="12233" y="16147"/>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364;p41">
                <a:extLst>
                  <a:ext uri="{FF2B5EF4-FFF2-40B4-BE49-F238E27FC236}">
                    <a16:creationId xmlns:a16="http://schemas.microsoft.com/office/drawing/2014/main" id="{82833CBB-4D15-F9F8-5F0E-F8829A9465C0}"/>
                  </a:ext>
                </a:extLst>
              </p:cNvPr>
              <p:cNvSpPr/>
              <p:nvPr/>
            </p:nvSpPr>
            <p:spPr>
              <a:xfrm>
                <a:off x="5382275" y="3105400"/>
                <a:ext cx="55475" cy="402075"/>
              </a:xfrm>
              <a:custGeom>
                <a:avLst/>
                <a:gdLst/>
                <a:ahLst/>
                <a:cxnLst/>
                <a:rect l="l" t="t" r="r" b="b"/>
                <a:pathLst>
                  <a:path w="2219" h="16083" fill="none" extrusionOk="0">
                    <a:moveTo>
                      <a:pt x="2218" y="16082"/>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365;p41">
                <a:extLst>
                  <a:ext uri="{FF2B5EF4-FFF2-40B4-BE49-F238E27FC236}">
                    <a16:creationId xmlns:a16="http://schemas.microsoft.com/office/drawing/2014/main" id="{0B51428E-A3E8-9402-17C1-DFE8A49CF7DB}"/>
                  </a:ext>
                </a:extLst>
              </p:cNvPr>
              <p:cNvSpPr/>
              <p:nvPr/>
            </p:nvSpPr>
            <p:spPr>
              <a:xfrm>
                <a:off x="5180025" y="3099700"/>
                <a:ext cx="185950" cy="318050"/>
              </a:xfrm>
              <a:custGeom>
                <a:avLst/>
                <a:gdLst/>
                <a:ahLst/>
                <a:cxnLst/>
                <a:rect l="l" t="t" r="r" b="b"/>
                <a:pathLst>
                  <a:path w="7438" h="12722" fill="none" extrusionOk="0">
                    <a:moveTo>
                      <a:pt x="0" y="12722"/>
                    </a:moveTo>
                    <a:lnTo>
                      <a:pt x="7438"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366;p41">
                <a:extLst>
                  <a:ext uri="{FF2B5EF4-FFF2-40B4-BE49-F238E27FC236}">
                    <a16:creationId xmlns:a16="http://schemas.microsoft.com/office/drawing/2014/main" id="{375E673E-030F-0E8A-1B37-6F72DE100567}"/>
                  </a:ext>
                </a:extLst>
              </p:cNvPr>
              <p:cNvSpPr/>
              <p:nvPr/>
            </p:nvSpPr>
            <p:spPr>
              <a:xfrm>
                <a:off x="4983475" y="3087450"/>
                <a:ext cx="371100" cy="168025"/>
              </a:xfrm>
              <a:custGeom>
                <a:avLst/>
                <a:gdLst/>
                <a:ahLst/>
                <a:cxnLst/>
                <a:rect l="l" t="t" r="r" b="b"/>
                <a:pathLst>
                  <a:path w="14844" h="6721" fill="none" extrusionOk="0">
                    <a:moveTo>
                      <a:pt x="14843" y="1"/>
                    </a:moveTo>
                    <a:lnTo>
                      <a:pt x="1" y="672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367;p41">
                <a:extLst>
                  <a:ext uri="{FF2B5EF4-FFF2-40B4-BE49-F238E27FC236}">
                    <a16:creationId xmlns:a16="http://schemas.microsoft.com/office/drawing/2014/main" id="{41307751-3A5A-BEF0-F6B9-59F807535169}"/>
                  </a:ext>
                </a:extLst>
              </p:cNvPr>
              <p:cNvSpPr/>
              <p:nvPr/>
            </p:nvSpPr>
            <p:spPr>
              <a:xfrm>
                <a:off x="4968800" y="3653575"/>
                <a:ext cx="154975" cy="93450"/>
              </a:xfrm>
              <a:custGeom>
                <a:avLst/>
                <a:gdLst/>
                <a:ahLst/>
                <a:cxnLst/>
                <a:rect l="l" t="t" r="r" b="b"/>
                <a:pathLst>
                  <a:path w="6199" h="3738" extrusionOk="0">
                    <a:moveTo>
                      <a:pt x="814" y="1"/>
                    </a:moveTo>
                    <a:cubicBezTo>
                      <a:pt x="534" y="1"/>
                      <a:pt x="238" y="172"/>
                      <a:pt x="164" y="418"/>
                    </a:cubicBezTo>
                    <a:cubicBezTo>
                      <a:pt x="1" y="842"/>
                      <a:pt x="197" y="1168"/>
                      <a:pt x="523" y="1331"/>
                    </a:cubicBezTo>
                    <a:cubicBezTo>
                      <a:pt x="481" y="1300"/>
                      <a:pt x="470" y="1289"/>
                      <a:pt x="473" y="1289"/>
                    </a:cubicBezTo>
                    <a:lnTo>
                      <a:pt x="473" y="1289"/>
                    </a:lnTo>
                    <a:cubicBezTo>
                      <a:pt x="479" y="1289"/>
                      <a:pt x="555" y="1342"/>
                      <a:pt x="555" y="1364"/>
                    </a:cubicBezTo>
                    <a:cubicBezTo>
                      <a:pt x="588" y="1397"/>
                      <a:pt x="653" y="1429"/>
                      <a:pt x="686" y="1429"/>
                    </a:cubicBezTo>
                    <a:cubicBezTo>
                      <a:pt x="751" y="1527"/>
                      <a:pt x="849" y="1560"/>
                      <a:pt x="914" y="1658"/>
                    </a:cubicBezTo>
                    <a:cubicBezTo>
                      <a:pt x="1077" y="1755"/>
                      <a:pt x="1240" y="1919"/>
                      <a:pt x="1371" y="2049"/>
                    </a:cubicBezTo>
                    <a:cubicBezTo>
                      <a:pt x="1828" y="2375"/>
                      <a:pt x="2317" y="2571"/>
                      <a:pt x="2839" y="2701"/>
                    </a:cubicBezTo>
                    <a:lnTo>
                      <a:pt x="3459" y="2832"/>
                    </a:lnTo>
                    <a:cubicBezTo>
                      <a:pt x="3491" y="2832"/>
                      <a:pt x="3524" y="2865"/>
                      <a:pt x="3622" y="2865"/>
                    </a:cubicBezTo>
                    <a:cubicBezTo>
                      <a:pt x="3687" y="2865"/>
                      <a:pt x="3785" y="2930"/>
                      <a:pt x="3850" y="2962"/>
                    </a:cubicBezTo>
                    <a:cubicBezTo>
                      <a:pt x="3948" y="2995"/>
                      <a:pt x="4013" y="3028"/>
                      <a:pt x="4144" y="3093"/>
                    </a:cubicBezTo>
                    <a:cubicBezTo>
                      <a:pt x="4176" y="3126"/>
                      <a:pt x="4241" y="3126"/>
                      <a:pt x="4274" y="3158"/>
                    </a:cubicBezTo>
                    <a:cubicBezTo>
                      <a:pt x="4470" y="3289"/>
                      <a:pt x="4633" y="3419"/>
                      <a:pt x="4796" y="3550"/>
                    </a:cubicBezTo>
                    <a:cubicBezTo>
                      <a:pt x="4995" y="3677"/>
                      <a:pt x="5199" y="3737"/>
                      <a:pt x="5383" y="3737"/>
                    </a:cubicBezTo>
                    <a:cubicBezTo>
                      <a:pt x="5623" y="3737"/>
                      <a:pt x="5827" y="3636"/>
                      <a:pt x="5938" y="3452"/>
                    </a:cubicBezTo>
                    <a:cubicBezTo>
                      <a:pt x="6199" y="3126"/>
                      <a:pt x="6101" y="2701"/>
                      <a:pt x="5807" y="2473"/>
                    </a:cubicBezTo>
                    <a:cubicBezTo>
                      <a:pt x="5481" y="2147"/>
                      <a:pt x="5090" y="1886"/>
                      <a:pt x="4633" y="1723"/>
                    </a:cubicBezTo>
                    <a:cubicBezTo>
                      <a:pt x="4241" y="1560"/>
                      <a:pt x="3785" y="1495"/>
                      <a:pt x="3328" y="1397"/>
                    </a:cubicBezTo>
                    <a:cubicBezTo>
                      <a:pt x="3198" y="1364"/>
                      <a:pt x="3132" y="1364"/>
                      <a:pt x="3002" y="1331"/>
                    </a:cubicBezTo>
                    <a:cubicBezTo>
                      <a:pt x="3002" y="1331"/>
                      <a:pt x="2937" y="1299"/>
                      <a:pt x="2871" y="1299"/>
                    </a:cubicBezTo>
                    <a:cubicBezTo>
                      <a:pt x="2839" y="1299"/>
                      <a:pt x="2774" y="1234"/>
                      <a:pt x="2708" y="1201"/>
                    </a:cubicBezTo>
                    <a:cubicBezTo>
                      <a:pt x="2676" y="1201"/>
                      <a:pt x="2643" y="1168"/>
                      <a:pt x="2610" y="1168"/>
                    </a:cubicBezTo>
                    <a:cubicBezTo>
                      <a:pt x="2610" y="1168"/>
                      <a:pt x="2545" y="1103"/>
                      <a:pt x="2513" y="1103"/>
                    </a:cubicBezTo>
                    <a:cubicBezTo>
                      <a:pt x="2447" y="1070"/>
                      <a:pt x="2349" y="1005"/>
                      <a:pt x="2284" y="907"/>
                    </a:cubicBezTo>
                    <a:cubicBezTo>
                      <a:pt x="1893" y="581"/>
                      <a:pt x="1534" y="288"/>
                      <a:pt x="1077" y="59"/>
                    </a:cubicBezTo>
                    <a:cubicBezTo>
                      <a:pt x="997" y="19"/>
                      <a:pt x="906" y="1"/>
                      <a:pt x="814" y="1"/>
                    </a:cubicBezTo>
                    <a:close/>
                  </a:path>
                </a:pathLst>
              </a:custGeom>
              <a:solidFill>
                <a:srgbClr val="F9DD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368;p41">
                <a:extLst>
                  <a:ext uri="{FF2B5EF4-FFF2-40B4-BE49-F238E27FC236}">
                    <a16:creationId xmlns:a16="http://schemas.microsoft.com/office/drawing/2014/main" id="{53A46FFC-7785-F0E9-37F5-B7F984B68218}"/>
                  </a:ext>
                </a:extLst>
              </p:cNvPr>
              <p:cNvSpPr/>
              <p:nvPr/>
            </p:nvSpPr>
            <p:spPr>
              <a:xfrm>
                <a:off x="5141700" y="3466675"/>
                <a:ext cx="31000" cy="4100"/>
              </a:xfrm>
              <a:custGeom>
                <a:avLst/>
                <a:gdLst/>
                <a:ahLst/>
                <a:cxnLst/>
                <a:rect l="l" t="t" r="r" b="b"/>
                <a:pathLst>
                  <a:path w="1240" h="164" fill="none" extrusionOk="0">
                    <a:moveTo>
                      <a:pt x="1240" y="163"/>
                    </a:moveTo>
                    <a:cubicBezTo>
                      <a:pt x="816" y="131"/>
                      <a:pt x="424" y="33"/>
                      <a:pt x="0" y="0"/>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369;p41">
                <a:extLst>
                  <a:ext uri="{FF2B5EF4-FFF2-40B4-BE49-F238E27FC236}">
                    <a16:creationId xmlns:a16="http://schemas.microsoft.com/office/drawing/2014/main" id="{95307EC1-49AA-329F-3A45-2AAC53F1A4DE}"/>
                  </a:ext>
                </a:extLst>
              </p:cNvPr>
              <p:cNvSpPr/>
              <p:nvPr/>
            </p:nvSpPr>
            <p:spPr>
              <a:xfrm>
                <a:off x="5144150" y="3786025"/>
                <a:ext cx="194100" cy="350500"/>
              </a:xfrm>
              <a:custGeom>
                <a:avLst/>
                <a:gdLst/>
                <a:ahLst/>
                <a:cxnLst/>
                <a:rect l="l" t="t" r="r" b="b"/>
                <a:pathLst>
                  <a:path w="7764" h="14020" extrusionOk="0">
                    <a:moveTo>
                      <a:pt x="4678" y="1"/>
                    </a:moveTo>
                    <a:cubicBezTo>
                      <a:pt x="2795" y="1"/>
                      <a:pt x="961" y="2860"/>
                      <a:pt x="489" y="6537"/>
                    </a:cubicBezTo>
                    <a:cubicBezTo>
                      <a:pt x="0" y="10419"/>
                      <a:pt x="1174" y="13779"/>
                      <a:pt x="3132" y="14007"/>
                    </a:cubicBezTo>
                    <a:cubicBezTo>
                      <a:pt x="3203" y="14015"/>
                      <a:pt x="3274" y="14019"/>
                      <a:pt x="3345" y="14019"/>
                    </a:cubicBezTo>
                    <a:cubicBezTo>
                      <a:pt x="4936" y="14019"/>
                      <a:pt x="6492" y="11954"/>
                      <a:pt x="7242" y="9081"/>
                    </a:cubicBezTo>
                    <a:lnTo>
                      <a:pt x="4926" y="7418"/>
                    </a:lnTo>
                    <a:lnTo>
                      <a:pt x="7666" y="6341"/>
                    </a:lnTo>
                    <a:cubicBezTo>
                      <a:pt x="7764" y="2949"/>
                      <a:pt x="6622" y="241"/>
                      <a:pt x="4893" y="13"/>
                    </a:cubicBezTo>
                    <a:cubicBezTo>
                      <a:pt x="4822" y="5"/>
                      <a:pt x="4750" y="1"/>
                      <a:pt x="467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370;p41">
                <a:extLst>
                  <a:ext uri="{FF2B5EF4-FFF2-40B4-BE49-F238E27FC236}">
                    <a16:creationId xmlns:a16="http://schemas.microsoft.com/office/drawing/2014/main" id="{58E08666-B233-B474-2751-47419F74E06C}"/>
                  </a:ext>
                </a:extLst>
              </p:cNvPr>
              <p:cNvSpPr/>
              <p:nvPr/>
            </p:nvSpPr>
            <p:spPr>
              <a:xfrm>
                <a:off x="4758400" y="3716625"/>
                <a:ext cx="195750" cy="350775"/>
              </a:xfrm>
              <a:custGeom>
                <a:avLst/>
                <a:gdLst/>
                <a:ahLst/>
                <a:cxnLst/>
                <a:rect l="l" t="t" r="r" b="b"/>
                <a:pathLst>
                  <a:path w="7830" h="14031" extrusionOk="0">
                    <a:moveTo>
                      <a:pt x="4527" y="1"/>
                    </a:moveTo>
                    <a:cubicBezTo>
                      <a:pt x="2868" y="1"/>
                      <a:pt x="1143" y="2254"/>
                      <a:pt x="458" y="5399"/>
                    </a:cubicBezTo>
                    <a:lnTo>
                      <a:pt x="2774" y="7160"/>
                    </a:lnTo>
                    <a:lnTo>
                      <a:pt x="66" y="8171"/>
                    </a:lnTo>
                    <a:cubicBezTo>
                      <a:pt x="1" y="11270"/>
                      <a:pt x="1110" y="13782"/>
                      <a:pt x="2774" y="14010"/>
                    </a:cubicBezTo>
                    <a:cubicBezTo>
                      <a:pt x="2865" y="14024"/>
                      <a:pt x="2957" y="14031"/>
                      <a:pt x="3048" y="14031"/>
                    </a:cubicBezTo>
                    <a:cubicBezTo>
                      <a:pt x="4919" y="14031"/>
                      <a:pt x="6810" y="11219"/>
                      <a:pt x="7308" y="7519"/>
                    </a:cubicBezTo>
                    <a:cubicBezTo>
                      <a:pt x="7830" y="3702"/>
                      <a:pt x="6721" y="310"/>
                      <a:pt x="4763" y="16"/>
                    </a:cubicBezTo>
                    <a:cubicBezTo>
                      <a:pt x="4685" y="6"/>
                      <a:pt x="4606" y="1"/>
                      <a:pt x="4527"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371;p41">
                <a:extLst>
                  <a:ext uri="{FF2B5EF4-FFF2-40B4-BE49-F238E27FC236}">
                    <a16:creationId xmlns:a16="http://schemas.microsoft.com/office/drawing/2014/main" id="{57A3A86A-1C8F-1B09-8741-0F67ACC6606E}"/>
                  </a:ext>
                </a:extLst>
              </p:cNvPr>
              <p:cNvSpPr/>
              <p:nvPr/>
            </p:nvSpPr>
            <p:spPr>
              <a:xfrm>
                <a:off x="4791850" y="4072175"/>
                <a:ext cx="398800" cy="197300"/>
              </a:xfrm>
              <a:custGeom>
                <a:avLst/>
                <a:gdLst/>
                <a:ahLst/>
                <a:cxnLst/>
                <a:rect l="l" t="t" r="r" b="b"/>
                <a:pathLst>
                  <a:path w="15952" h="7892" extrusionOk="0">
                    <a:moveTo>
                      <a:pt x="3588" y="1"/>
                    </a:moveTo>
                    <a:cubicBezTo>
                      <a:pt x="2900" y="1"/>
                      <a:pt x="2161" y="145"/>
                      <a:pt x="1697" y="473"/>
                    </a:cubicBezTo>
                    <a:cubicBezTo>
                      <a:pt x="0" y="1745"/>
                      <a:pt x="1925" y="4616"/>
                      <a:pt x="3001" y="5627"/>
                    </a:cubicBezTo>
                    <a:cubicBezTo>
                      <a:pt x="4591" y="7162"/>
                      <a:pt x="6757" y="7891"/>
                      <a:pt x="8937" y="7891"/>
                    </a:cubicBezTo>
                    <a:cubicBezTo>
                      <a:pt x="9352" y="7891"/>
                      <a:pt x="9766" y="7865"/>
                      <a:pt x="10178" y="7813"/>
                    </a:cubicBezTo>
                    <a:cubicBezTo>
                      <a:pt x="11058" y="7682"/>
                      <a:pt x="12070" y="7421"/>
                      <a:pt x="13016" y="6965"/>
                    </a:cubicBezTo>
                    <a:cubicBezTo>
                      <a:pt x="14451" y="6280"/>
                      <a:pt x="15625" y="5138"/>
                      <a:pt x="15788" y="3507"/>
                    </a:cubicBezTo>
                    <a:cubicBezTo>
                      <a:pt x="15951" y="1974"/>
                      <a:pt x="14842" y="1419"/>
                      <a:pt x="13505" y="1256"/>
                    </a:cubicBezTo>
                    <a:cubicBezTo>
                      <a:pt x="13154" y="1207"/>
                      <a:pt x="12788" y="1188"/>
                      <a:pt x="12423" y="1188"/>
                    </a:cubicBezTo>
                    <a:cubicBezTo>
                      <a:pt x="11571" y="1188"/>
                      <a:pt x="10730" y="1295"/>
                      <a:pt x="10112" y="1387"/>
                    </a:cubicBezTo>
                    <a:cubicBezTo>
                      <a:pt x="9780" y="1417"/>
                      <a:pt x="9454" y="1440"/>
                      <a:pt x="9126" y="1440"/>
                    </a:cubicBezTo>
                    <a:cubicBezTo>
                      <a:pt x="8746" y="1440"/>
                      <a:pt x="8362" y="1409"/>
                      <a:pt x="7960" y="1321"/>
                    </a:cubicBezTo>
                    <a:cubicBezTo>
                      <a:pt x="6818" y="1126"/>
                      <a:pt x="5807" y="441"/>
                      <a:pt x="4698" y="147"/>
                    </a:cubicBezTo>
                    <a:cubicBezTo>
                      <a:pt x="4502" y="114"/>
                      <a:pt x="4208" y="82"/>
                      <a:pt x="3980" y="17"/>
                    </a:cubicBezTo>
                    <a:cubicBezTo>
                      <a:pt x="3853" y="6"/>
                      <a:pt x="3722" y="1"/>
                      <a:pt x="358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372;p41">
                <a:extLst>
                  <a:ext uri="{FF2B5EF4-FFF2-40B4-BE49-F238E27FC236}">
                    <a16:creationId xmlns:a16="http://schemas.microsoft.com/office/drawing/2014/main" id="{93EBEAB7-BC9D-7901-EBDA-7C40A88142D1}"/>
                  </a:ext>
                </a:extLst>
              </p:cNvPr>
              <p:cNvSpPr/>
              <p:nvPr/>
            </p:nvSpPr>
            <p:spPr>
              <a:xfrm>
                <a:off x="4866875" y="4169075"/>
                <a:ext cx="250375" cy="100400"/>
              </a:xfrm>
              <a:custGeom>
                <a:avLst/>
                <a:gdLst/>
                <a:ahLst/>
                <a:cxnLst/>
                <a:rect l="l" t="t" r="r" b="b"/>
                <a:pathLst>
                  <a:path w="10015" h="4016" extrusionOk="0">
                    <a:moveTo>
                      <a:pt x="4414" y="0"/>
                    </a:moveTo>
                    <a:cubicBezTo>
                      <a:pt x="2617" y="0"/>
                      <a:pt x="1008" y="659"/>
                      <a:pt x="0" y="1751"/>
                    </a:cubicBezTo>
                    <a:cubicBezTo>
                      <a:pt x="1590" y="3286"/>
                      <a:pt x="3756" y="4015"/>
                      <a:pt x="5936" y="4015"/>
                    </a:cubicBezTo>
                    <a:cubicBezTo>
                      <a:pt x="6351" y="4015"/>
                      <a:pt x="6765" y="3989"/>
                      <a:pt x="7177" y="3937"/>
                    </a:cubicBezTo>
                    <a:cubicBezTo>
                      <a:pt x="8057" y="3806"/>
                      <a:pt x="9069" y="3545"/>
                      <a:pt x="10015" y="3089"/>
                    </a:cubicBezTo>
                    <a:cubicBezTo>
                      <a:pt x="9199" y="1523"/>
                      <a:pt x="7438" y="349"/>
                      <a:pt x="5317" y="55"/>
                    </a:cubicBezTo>
                    <a:cubicBezTo>
                      <a:pt x="5012" y="18"/>
                      <a:pt x="4710" y="0"/>
                      <a:pt x="4414" y="0"/>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373;p41">
                <a:extLst>
                  <a:ext uri="{FF2B5EF4-FFF2-40B4-BE49-F238E27FC236}">
                    <a16:creationId xmlns:a16="http://schemas.microsoft.com/office/drawing/2014/main" id="{4B6E8419-4A61-E8D8-5DE4-9EECC8131CA9}"/>
                  </a:ext>
                </a:extLst>
              </p:cNvPr>
              <p:cNvSpPr/>
              <p:nvPr/>
            </p:nvSpPr>
            <p:spPr>
              <a:xfrm>
                <a:off x="4954950" y="3964200"/>
                <a:ext cx="139475" cy="110750"/>
              </a:xfrm>
              <a:custGeom>
                <a:avLst/>
                <a:gdLst/>
                <a:ahLst/>
                <a:cxnLst/>
                <a:rect l="l" t="t" r="r" b="b"/>
                <a:pathLst>
                  <a:path w="5579" h="4430" extrusionOk="0">
                    <a:moveTo>
                      <a:pt x="2665" y="1"/>
                    </a:moveTo>
                    <a:cubicBezTo>
                      <a:pt x="1382" y="1"/>
                      <a:pt x="310" y="770"/>
                      <a:pt x="163" y="1856"/>
                    </a:cubicBezTo>
                    <a:cubicBezTo>
                      <a:pt x="0" y="3063"/>
                      <a:pt x="1044" y="4205"/>
                      <a:pt x="2479" y="4401"/>
                    </a:cubicBezTo>
                    <a:cubicBezTo>
                      <a:pt x="2623" y="4420"/>
                      <a:pt x="2765" y="4430"/>
                      <a:pt x="2905" y="4430"/>
                    </a:cubicBezTo>
                    <a:cubicBezTo>
                      <a:pt x="4170" y="4430"/>
                      <a:pt x="5268" y="3661"/>
                      <a:pt x="5415" y="2574"/>
                    </a:cubicBezTo>
                    <a:cubicBezTo>
                      <a:pt x="5578" y="1367"/>
                      <a:pt x="4534" y="258"/>
                      <a:pt x="3099" y="30"/>
                    </a:cubicBezTo>
                    <a:cubicBezTo>
                      <a:pt x="2953" y="10"/>
                      <a:pt x="2808" y="1"/>
                      <a:pt x="2665" y="1"/>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374;p41">
                <a:extLst>
                  <a:ext uri="{FF2B5EF4-FFF2-40B4-BE49-F238E27FC236}">
                    <a16:creationId xmlns:a16="http://schemas.microsoft.com/office/drawing/2014/main" id="{FEC0ADBE-ED06-E335-9175-1CBFFA19B431}"/>
                  </a:ext>
                </a:extLst>
              </p:cNvPr>
              <p:cNvSpPr/>
              <p:nvPr/>
            </p:nvSpPr>
            <p:spPr>
              <a:xfrm>
                <a:off x="5260750" y="3677300"/>
                <a:ext cx="175350" cy="82975"/>
              </a:xfrm>
              <a:custGeom>
                <a:avLst/>
                <a:gdLst/>
                <a:ahLst/>
                <a:cxnLst/>
                <a:rect l="l" t="t" r="r" b="b"/>
                <a:pathLst>
                  <a:path w="7014" h="3319" extrusionOk="0">
                    <a:moveTo>
                      <a:pt x="1284" y="0"/>
                    </a:moveTo>
                    <a:cubicBezTo>
                      <a:pt x="857" y="0"/>
                      <a:pt x="427" y="40"/>
                      <a:pt x="1" y="121"/>
                    </a:cubicBezTo>
                    <a:cubicBezTo>
                      <a:pt x="327" y="89"/>
                      <a:pt x="686" y="89"/>
                      <a:pt x="1012" y="89"/>
                    </a:cubicBezTo>
                    <a:cubicBezTo>
                      <a:pt x="1403" y="89"/>
                      <a:pt x="1730" y="121"/>
                      <a:pt x="2056" y="187"/>
                    </a:cubicBezTo>
                    <a:cubicBezTo>
                      <a:pt x="2708" y="285"/>
                      <a:pt x="3361" y="448"/>
                      <a:pt x="3948" y="741"/>
                    </a:cubicBezTo>
                    <a:cubicBezTo>
                      <a:pt x="4568" y="1002"/>
                      <a:pt x="5089" y="1361"/>
                      <a:pt x="5644" y="1818"/>
                    </a:cubicBezTo>
                    <a:cubicBezTo>
                      <a:pt x="5905" y="2013"/>
                      <a:pt x="6166" y="2242"/>
                      <a:pt x="6362" y="2503"/>
                    </a:cubicBezTo>
                    <a:cubicBezTo>
                      <a:pt x="6623" y="2796"/>
                      <a:pt x="6818" y="3025"/>
                      <a:pt x="7014" y="3318"/>
                    </a:cubicBezTo>
                    <a:cubicBezTo>
                      <a:pt x="6362" y="2144"/>
                      <a:pt x="5318" y="1165"/>
                      <a:pt x="4013" y="578"/>
                    </a:cubicBezTo>
                    <a:cubicBezTo>
                      <a:pt x="3159" y="196"/>
                      <a:pt x="2229" y="0"/>
                      <a:pt x="12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375;p41">
                <a:extLst>
                  <a:ext uri="{FF2B5EF4-FFF2-40B4-BE49-F238E27FC236}">
                    <a16:creationId xmlns:a16="http://schemas.microsoft.com/office/drawing/2014/main" id="{1F3B2E52-307C-92CA-C694-63B425EECBCA}"/>
                  </a:ext>
                </a:extLst>
              </p:cNvPr>
              <p:cNvSpPr/>
              <p:nvPr/>
            </p:nvSpPr>
            <p:spPr>
              <a:xfrm>
                <a:off x="4742100" y="3604200"/>
                <a:ext cx="190850" cy="41900"/>
              </a:xfrm>
              <a:custGeom>
                <a:avLst/>
                <a:gdLst/>
                <a:ahLst/>
                <a:cxnLst/>
                <a:rect l="l" t="t" r="r" b="b"/>
                <a:pathLst>
                  <a:path w="7634" h="1676" extrusionOk="0">
                    <a:moveTo>
                      <a:pt x="4434" y="0"/>
                    </a:moveTo>
                    <a:cubicBezTo>
                      <a:pt x="4184" y="0"/>
                      <a:pt x="3934" y="15"/>
                      <a:pt x="3687" y="44"/>
                    </a:cubicBezTo>
                    <a:cubicBezTo>
                      <a:pt x="2317" y="175"/>
                      <a:pt x="1012" y="762"/>
                      <a:pt x="1" y="1675"/>
                    </a:cubicBezTo>
                    <a:cubicBezTo>
                      <a:pt x="294" y="1480"/>
                      <a:pt x="588" y="1251"/>
                      <a:pt x="849" y="1088"/>
                    </a:cubicBezTo>
                    <a:cubicBezTo>
                      <a:pt x="1142" y="925"/>
                      <a:pt x="1436" y="762"/>
                      <a:pt x="1762" y="664"/>
                    </a:cubicBezTo>
                    <a:cubicBezTo>
                      <a:pt x="2414" y="403"/>
                      <a:pt x="3067" y="208"/>
                      <a:pt x="3719" y="175"/>
                    </a:cubicBezTo>
                    <a:cubicBezTo>
                      <a:pt x="3977" y="136"/>
                      <a:pt x="4239" y="118"/>
                      <a:pt x="4502" y="118"/>
                    </a:cubicBezTo>
                    <a:cubicBezTo>
                      <a:pt x="4907" y="118"/>
                      <a:pt x="5314" y="161"/>
                      <a:pt x="5709" y="240"/>
                    </a:cubicBezTo>
                    <a:cubicBezTo>
                      <a:pt x="6035" y="273"/>
                      <a:pt x="6361" y="371"/>
                      <a:pt x="6688" y="501"/>
                    </a:cubicBezTo>
                    <a:cubicBezTo>
                      <a:pt x="7014" y="566"/>
                      <a:pt x="7307" y="697"/>
                      <a:pt x="7634" y="860"/>
                    </a:cubicBezTo>
                    <a:cubicBezTo>
                      <a:pt x="6698" y="299"/>
                      <a:pt x="5566" y="0"/>
                      <a:pt x="443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376;p41">
                <a:extLst>
                  <a:ext uri="{FF2B5EF4-FFF2-40B4-BE49-F238E27FC236}">
                    <a16:creationId xmlns:a16="http://schemas.microsoft.com/office/drawing/2014/main" id="{15EB4D9F-E2CA-378E-25AA-DA36FC587818}"/>
                  </a:ext>
                </a:extLst>
              </p:cNvPr>
              <p:cNvSpPr/>
              <p:nvPr/>
            </p:nvSpPr>
            <p:spPr>
              <a:xfrm>
                <a:off x="4078275" y="3942100"/>
                <a:ext cx="1861825" cy="880875"/>
              </a:xfrm>
              <a:custGeom>
                <a:avLst/>
                <a:gdLst/>
                <a:ahLst/>
                <a:cxnLst/>
                <a:rect l="l" t="t" r="r" b="b"/>
                <a:pathLst>
                  <a:path w="74473" h="35235" extrusionOk="0">
                    <a:moveTo>
                      <a:pt x="21530" y="0"/>
                    </a:moveTo>
                    <a:lnTo>
                      <a:pt x="18725" y="327"/>
                    </a:lnTo>
                    <a:lnTo>
                      <a:pt x="18366" y="392"/>
                    </a:lnTo>
                    <a:cubicBezTo>
                      <a:pt x="16604" y="653"/>
                      <a:pt x="14973" y="1044"/>
                      <a:pt x="13440" y="1468"/>
                    </a:cubicBezTo>
                    <a:cubicBezTo>
                      <a:pt x="9787" y="2512"/>
                      <a:pt x="6786" y="3915"/>
                      <a:pt x="4535" y="5774"/>
                    </a:cubicBezTo>
                    <a:cubicBezTo>
                      <a:pt x="3198" y="6916"/>
                      <a:pt x="2121" y="8155"/>
                      <a:pt x="1404" y="9591"/>
                    </a:cubicBezTo>
                    <a:cubicBezTo>
                      <a:pt x="882" y="10667"/>
                      <a:pt x="555" y="11744"/>
                      <a:pt x="425" y="12983"/>
                    </a:cubicBezTo>
                    <a:cubicBezTo>
                      <a:pt x="1" y="15886"/>
                      <a:pt x="1045" y="18724"/>
                      <a:pt x="3067" y="21399"/>
                    </a:cubicBezTo>
                    <a:cubicBezTo>
                      <a:pt x="4144" y="22736"/>
                      <a:pt x="5481" y="24041"/>
                      <a:pt x="7079" y="25248"/>
                    </a:cubicBezTo>
                    <a:cubicBezTo>
                      <a:pt x="12560" y="29456"/>
                      <a:pt x="20976" y="32686"/>
                      <a:pt x="30761" y="34219"/>
                    </a:cubicBezTo>
                    <a:cubicBezTo>
                      <a:pt x="32132" y="34447"/>
                      <a:pt x="33567" y="34643"/>
                      <a:pt x="35002" y="34806"/>
                    </a:cubicBezTo>
                    <a:cubicBezTo>
                      <a:pt x="35067" y="34806"/>
                      <a:pt x="35198" y="34806"/>
                      <a:pt x="35296" y="34838"/>
                    </a:cubicBezTo>
                    <a:cubicBezTo>
                      <a:pt x="37997" y="35104"/>
                      <a:pt x="40656" y="35234"/>
                      <a:pt x="43235" y="35234"/>
                    </a:cubicBezTo>
                    <a:cubicBezTo>
                      <a:pt x="45732" y="35234"/>
                      <a:pt x="48153" y="35112"/>
                      <a:pt x="50464" y="34871"/>
                    </a:cubicBezTo>
                    <a:cubicBezTo>
                      <a:pt x="51703" y="34773"/>
                      <a:pt x="52976" y="34610"/>
                      <a:pt x="54150" y="34382"/>
                    </a:cubicBezTo>
                    <a:cubicBezTo>
                      <a:pt x="59206" y="33534"/>
                      <a:pt x="63577" y="32066"/>
                      <a:pt x="66937" y="30043"/>
                    </a:cubicBezTo>
                    <a:cubicBezTo>
                      <a:pt x="68633" y="28999"/>
                      <a:pt x="70068" y="27825"/>
                      <a:pt x="71210" y="26520"/>
                    </a:cubicBezTo>
                    <a:cubicBezTo>
                      <a:pt x="72743" y="24726"/>
                      <a:pt x="73722" y="22639"/>
                      <a:pt x="73950" y="20355"/>
                    </a:cubicBezTo>
                    <a:cubicBezTo>
                      <a:pt x="74472" y="14875"/>
                      <a:pt x="71014" y="10406"/>
                      <a:pt x="64849" y="7079"/>
                    </a:cubicBezTo>
                    <a:cubicBezTo>
                      <a:pt x="63381" y="6263"/>
                      <a:pt x="61718" y="5481"/>
                      <a:pt x="59956" y="4796"/>
                    </a:cubicBezTo>
                    <a:cubicBezTo>
                      <a:pt x="59924" y="4796"/>
                      <a:pt x="59858" y="4730"/>
                      <a:pt x="59793" y="4730"/>
                    </a:cubicBezTo>
                    <a:lnTo>
                      <a:pt x="56760" y="3686"/>
                    </a:lnTo>
                    <a:lnTo>
                      <a:pt x="52486" y="18985"/>
                    </a:lnTo>
                    <a:cubicBezTo>
                      <a:pt x="51638" y="19050"/>
                      <a:pt x="50725" y="19148"/>
                      <a:pt x="49844" y="19181"/>
                    </a:cubicBezTo>
                    <a:cubicBezTo>
                      <a:pt x="49681" y="19181"/>
                      <a:pt x="49518" y="19181"/>
                      <a:pt x="49387" y="19214"/>
                    </a:cubicBezTo>
                    <a:cubicBezTo>
                      <a:pt x="48833" y="19279"/>
                      <a:pt x="48246" y="19279"/>
                      <a:pt x="47626" y="19279"/>
                    </a:cubicBezTo>
                    <a:lnTo>
                      <a:pt x="44984" y="19279"/>
                    </a:lnTo>
                    <a:cubicBezTo>
                      <a:pt x="44364" y="19279"/>
                      <a:pt x="43777" y="19214"/>
                      <a:pt x="43157" y="19214"/>
                    </a:cubicBezTo>
                    <a:lnTo>
                      <a:pt x="43059" y="19214"/>
                    </a:lnTo>
                    <a:cubicBezTo>
                      <a:pt x="42342" y="19181"/>
                      <a:pt x="41559" y="19148"/>
                      <a:pt x="40743" y="19116"/>
                    </a:cubicBezTo>
                    <a:cubicBezTo>
                      <a:pt x="40547" y="19116"/>
                      <a:pt x="40352" y="19050"/>
                      <a:pt x="40123" y="19050"/>
                    </a:cubicBezTo>
                    <a:cubicBezTo>
                      <a:pt x="40026" y="19050"/>
                      <a:pt x="39895" y="19050"/>
                      <a:pt x="39797" y="19018"/>
                    </a:cubicBezTo>
                    <a:lnTo>
                      <a:pt x="39699" y="19018"/>
                    </a:lnTo>
                    <a:lnTo>
                      <a:pt x="38199" y="18887"/>
                    </a:lnTo>
                    <a:cubicBezTo>
                      <a:pt x="38003" y="18887"/>
                      <a:pt x="37840" y="18855"/>
                      <a:pt x="37644" y="18855"/>
                    </a:cubicBezTo>
                    <a:cubicBezTo>
                      <a:pt x="37449" y="18855"/>
                      <a:pt x="37253" y="18822"/>
                      <a:pt x="37090" y="18822"/>
                    </a:cubicBezTo>
                    <a:cubicBezTo>
                      <a:pt x="36764" y="18757"/>
                      <a:pt x="36372" y="18724"/>
                      <a:pt x="36046" y="18692"/>
                    </a:cubicBezTo>
                    <a:lnTo>
                      <a:pt x="35067" y="18561"/>
                    </a:lnTo>
                    <a:cubicBezTo>
                      <a:pt x="34741" y="18529"/>
                      <a:pt x="34415" y="18496"/>
                      <a:pt x="34154" y="18431"/>
                    </a:cubicBezTo>
                    <a:cubicBezTo>
                      <a:pt x="31218" y="18039"/>
                      <a:pt x="28772" y="17550"/>
                      <a:pt x="26651" y="17028"/>
                    </a:cubicBezTo>
                    <a:cubicBezTo>
                      <a:pt x="26554" y="17028"/>
                      <a:pt x="26488" y="16963"/>
                      <a:pt x="26423" y="16963"/>
                    </a:cubicBezTo>
                    <a:cubicBezTo>
                      <a:pt x="24759" y="16539"/>
                      <a:pt x="23292" y="16082"/>
                      <a:pt x="21921" y="15560"/>
                    </a:cubicBezTo>
                    <a:lnTo>
                      <a:pt x="21530" y="0"/>
                    </a:ln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377;p41">
                <a:extLst>
                  <a:ext uri="{FF2B5EF4-FFF2-40B4-BE49-F238E27FC236}">
                    <a16:creationId xmlns:a16="http://schemas.microsoft.com/office/drawing/2014/main" id="{70905AA2-E0C0-AE43-48BF-9A6F0FFEB78C}"/>
                  </a:ext>
                </a:extLst>
              </p:cNvPr>
              <p:cNvSpPr/>
              <p:nvPr/>
            </p:nvSpPr>
            <p:spPr>
              <a:xfrm>
                <a:off x="4358000" y="4160650"/>
                <a:ext cx="1374150" cy="272400"/>
              </a:xfrm>
              <a:custGeom>
                <a:avLst/>
                <a:gdLst/>
                <a:ahLst/>
                <a:cxnLst/>
                <a:rect l="l" t="t" r="r" b="b"/>
                <a:pathLst>
                  <a:path w="54966" h="10896" fill="none" extrusionOk="0">
                    <a:moveTo>
                      <a:pt x="54965" y="6035"/>
                    </a:moveTo>
                    <a:cubicBezTo>
                      <a:pt x="54965" y="6035"/>
                      <a:pt x="53986" y="6851"/>
                      <a:pt x="51736" y="7829"/>
                    </a:cubicBezTo>
                    <a:cubicBezTo>
                      <a:pt x="50561" y="8319"/>
                      <a:pt x="48996" y="8841"/>
                      <a:pt x="47104" y="9297"/>
                    </a:cubicBezTo>
                    <a:cubicBezTo>
                      <a:pt x="43091" y="10243"/>
                      <a:pt x="37383" y="10896"/>
                      <a:pt x="29522" y="10308"/>
                    </a:cubicBezTo>
                    <a:cubicBezTo>
                      <a:pt x="28347" y="10243"/>
                      <a:pt x="27108" y="10113"/>
                      <a:pt x="25803" y="9982"/>
                    </a:cubicBezTo>
                    <a:cubicBezTo>
                      <a:pt x="25346" y="9950"/>
                      <a:pt x="24857" y="9884"/>
                      <a:pt x="24433" y="9819"/>
                    </a:cubicBezTo>
                    <a:cubicBezTo>
                      <a:pt x="15658" y="8775"/>
                      <a:pt x="9950" y="6818"/>
                      <a:pt x="6231" y="4926"/>
                    </a:cubicBezTo>
                    <a:cubicBezTo>
                      <a:pt x="4078" y="3850"/>
                      <a:pt x="2610" y="2741"/>
                      <a:pt x="1632" y="1893"/>
                    </a:cubicBezTo>
                    <a:cubicBezTo>
                      <a:pt x="392" y="783"/>
                      <a:pt x="1" y="1"/>
                      <a:pt x="1" y="1"/>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378;p41">
                <a:extLst>
                  <a:ext uri="{FF2B5EF4-FFF2-40B4-BE49-F238E27FC236}">
                    <a16:creationId xmlns:a16="http://schemas.microsoft.com/office/drawing/2014/main" id="{1DD667AF-A8E3-4796-66FD-B1C46C659BCE}"/>
                  </a:ext>
                </a:extLst>
              </p:cNvPr>
              <p:cNvSpPr/>
              <p:nvPr/>
            </p:nvSpPr>
            <p:spPr>
              <a:xfrm>
                <a:off x="5533450" y="4435750"/>
                <a:ext cx="298450" cy="257400"/>
              </a:xfrm>
              <a:custGeom>
                <a:avLst/>
                <a:gdLst/>
                <a:ahLst/>
                <a:cxnLst/>
                <a:rect l="l" t="t" r="r" b="b"/>
                <a:pathLst>
                  <a:path w="11938" h="10296" extrusionOk="0">
                    <a:moveTo>
                      <a:pt x="11059" y="1"/>
                    </a:moveTo>
                    <a:cubicBezTo>
                      <a:pt x="10707" y="1"/>
                      <a:pt x="10350" y="189"/>
                      <a:pt x="10263" y="609"/>
                    </a:cubicBezTo>
                    <a:cubicBezTo>
                      <a:pt x="9806" y="2730"/>
                      <a:pt x="8763" y="4687"/>
                      <a:pt x="7034" y="6122"/>
                    </a:cubicBezTo>
                    <a:cubicBezTo>
                      <a:pt x="5305" y="7557"/>
                      <a:pt x="3087" y="8373"/>
                      <a:pt x="901" y="8829"/>
                    </a:cubicBezTo>
                    <a:cubicBezTo>
                      <a:pt x="0" y="9010"/>
                      <a:pt x="95" y="10295"/>
                      <a:pt x="878" y="10295"/>
                    </a:cubicBezTo>
                    <a:cubicBezTo>
                      <a:pt x="946" y="10295"/>
                      <a:pt x="1019" y="10285"/>
                      <a:pt x="1097" y="10265"/>
                    </a:cubicBezTo>
                    <a:cubicBezTo>
                      <a:pt x="3609" y="9743"/>
                      <a:pt x="6153" y="8895"/>
                      <a:pt x="8110" y="7231"/>
                    </a:cubicBezTo>
                    <a:cubicBezTo>
                      <a:pt x="10100" y="5567"/>
                      <a:pt x="11242" y="3317"/>
                      <a:pt x="11829" y="805"/>
                    </a:cubicBezTo>
                    <a:cubicBezTo>
                      <a:pt x="11938" y="297"/>
                      <a:pt x="11502" y="1"/>
                      <a:pt x="1105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379;p41">
                <a:extLst>
                  <a:ext uri="{FF2B5EF4-FFF2-40B4-BE49-F238E27FC236}">
                    <a16:creationId xmlns:a16="http://schemas.microsoft.com/office/drawing/2014/main" id="{9CD5D565-1727-94D3-ED2C-41D02C41CC09}"/>
                  </a:ext>
                </a:extLst>
              </p:cNvPr>
              <p:cNvSpPr/>
              <p:nvPr/>
            </p:nvSpPr>
            <p:spPr>
              <a:xfrm>
                <a:off x="4339950" y="4539400"/>
                <a:ext cx="54075" cy="37625"/>
              </a:xfrm>
              <a:custGeom>
                <a:avLst/>
                <a:gdLst/>
                <a:ahLst/>
                <a:cxnLst/>
                <a:rect l="l" t="t" r="r" b="b"/>
                <a:pathLst>
                  <a:path w="2163" h="1505" extrusionOk="0">
                    <a:moveTo>
                      <a:pt x="1069" y="1"/>
                    </a:moveTo>
                    <a:cubicBezTo>
                      <a:pt x="230" y="1"/>
                      <a:pt x="1" y="1303"/>
                      <a:pt x="918" y="1487"/>
                    </a:cubicBezTo>
                    <a:cubicBezTo>
                      <a:pt x="979" y="1499"/>
                      <a:pt x="1038" y="1505"/>
                      <a:pt x="1093" y="1505"/>
                    </a:cubicBezTo>
                    <a:cubicBezTo>
                      <a:pt x="1932" y="1505"/>
                      <a:pt x="2162" y="202"/>
                      <a:pt x="1244" y="19"/>
                    </a:cubicBezTo>
                    <a:cubicBezTo>
                      <a:pt x="1184" y="7"/>
                      <a:pt x="1125" y="1"/>
                      <a:pt x="106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380;p41">
                <a:extLst>
                  <a:ext uri="{FF2B5EF4-FFF2-40B4-BE49-F238E27FC236}">
                    <a16:creationId xmlns:a16="http://schemas.microsoft.com/office/drawing/2014/main" id="{23CD7AA0-809E-DD8B-1EC2-1CC6152B4DAA}"/>
                  </a:ext>
                </a:extLst>
              </p:cNvPr>
              <p:cNvSpPr/>
              <p:nvPr/>
            </p:nvSpPr>
            <p:spPr>
              <a:xfrm>
                <a:off x="4516200" y="4442000"/>
                <a:ext cx="181075" cy="141100"/>
              </a:xfrm>
              <a:custGeom>
                <a:avLst/>
                <a:gdLst/>
                <a:ahLst/>
                <a:cxnLst/>
                <a:rect l="l" t="t" r="r" b="b"/>
                <a:pathLst>
                  <a:path w="7243" h="5644" extrusionOk="0">
                    <a:moveTo>
                      <a:pt x="3622" y="0"/>
                    </a:moveTo>
                    <a:cubicBezTo>
                      <a:pt x="1" y="0"/>
                      <a:pt x="1" y="5578"/>
                      <a:pt x="3622" y="5644"/>
                    </a:cubicBezTo>
                    <a:cubicBezTo>
                      <a:pt x="7242" y="5644"/>
                      <a:pt x="7210" y="0"/>
                      <a:pt x="3622"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381;p41">
                <a:extLst>
                  <a:ext uri="{FF2B5EF4-FFF2-40B4-BE49-F238E27FC236}">
                    <a16:creationId xmlns:a16="http://schemas.microsoft.com/office/drawing/2014/main" id="{F1228B2B-D42B-3E75-970E-0217DAB5393A}"/>
                  </a:ext>
                </a:extLst>
              </p:cNvPr>
              <p:cNvSpPr/>
              <p:nvPr/>
            </p:nvSpPr>
            <p:spPr>
              <a:xfrm>
                <a:off x="4824475" y="4690725"/>
                <a:ext cx="166375" cy="121525"/>
              </a:xfrm>
              <a:custGeom>
                <a:avLst/>
                <a:gdLst/>
                <a:ahLst/>
                <a:cxnLst/>
                <a:rect l="l" t="t" r="r" b="b"/>
                <a:pathLst>
                  <a:path w="6655" h="4861" extrusionOk="0">
                    <a:moveTo>
                      <a:pt x="3229" y="0"/>
                    </a:moveTo>
                    <a:cubicBezTo>
                      <a:pt x="783" y="0"/>
                      <a:pt x="0" y="2643"/>
                      <a:pt x="913" y="4274"/>
                    </a:cubicBezTo>
                    <a:cubicBezTo>
                      <a:pt x="2284" y="4502"/>
                      <a:pt x="3719" y="4698"/>
                      <a:pt x="5154" y="4861"/>
                    </a:cubicBezTo>
                    <a:cubicBezTo>
                      <a:pt x="6655" y="3360"/>
                      <a:pt x="6035" y="0"/>
                      <a:pt x="322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382;p41">
                <a:extLst>
                  <a:ext uri="{FF2B5EF4-FFF2-40B4-BE49-F238E27FC236}">
                    <a16:creationId xmlns:a16="http://schemas.microsoft.com/office/drawing/2014/main" id="{52A9BFC9-D836-3145-E8FC-129C88F4A852}"/>
                  </a:ext>
                </a:extLst>
              </p:cNvPr>
              <p:cNvSpPr/>
              <p:nvPr/>
            </p:nvSpPr>
            <p:spPr>
              <a:xfrm>
                <a:off x="4950875" y="4406125"/>
                <a:ext cx="154950" cy="101950"/>
              </a:xfrm>
              <a:custGeom>
                <a:avLst/>
                <a:gdLst/>
                <a:ahLst/>
                <a:cxnLst/>
                <a:rect l="l" t="t" r="r" b="b"/>
                <a:pathLst>
                  <a:path w="6198" h="4078" extrusionOk="0">
                    <a:moveTo>
                      <a:pt x="718" y="0"/>
                    </a:moveTo>
                    <a:lnTo>
                      <a:pt x="718" y="0"/>
                    </a:lnTo>
                    <a:cubicBezTo>
                      <a:pt x="0" y="1696"/>
                      <a:pt x="816" y="4078"/>
                      <a:pt x="3197" y="4078"/>
                    </a:cubicBezTo>
                    <a:cubicBezTo>
                      <a:pt x="5317" y="4078"/>
                      <a:pt x="6198" y="2120"/>
                      <a:pt x="5807" y="489"/>
                    </a:cubicBezTo>
                    <a:cubicBezTo>
                      <a:pt x="4632" y="424"/>
                      <a:pt x="3393" y="294"/>
                      <a:pt x="2088" y="163"/>
                    </a:cubicBezTo>
                    <a:cubicBezTo>
                      <a:pt x="1631" y="131"/>
                      <a:pt x="1142" y="33"/>
                      <a:pt x="71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383;p41">
                <a:extLst>
                  <a:ext uri="{FF2B5EF4-FFF2-40B4-BE49-F238E27FC236}">
                    <a16:creationId xmlns:a16="http://schemas.microsoft.com/office/drawing/2014/main" id="{7996D068-2A4A-794B-732D-D42C4A718827}"/>
                  </a:ext>
                </a:extLst>
              </p:cNvPr>
              <p:cNvSpPr/>
              <p:nvPr/>
            </p:nvSpPr>
            <p:spPr>
              <a:xfrm>
                <a:off x="5292775" y="4686650"/>
                <a:ext cx="171075" cy="127250"/>
              </a:xfrm>
              <a:custGeom>
                <a:avLst/>
                <a:gdLst/>
                <a:ahLst/>
                <a:cxnLst/>
                <a:rect l="l" t="t" r="r" b="b"/>
                <a:pathLst>
                  <a:path w="6843" h="5090" extrusionOk="0">
                    <a:moveTo>
                      <a:pt x="3476" y="0"/>
                    </a:moveTo>
                    <a:cubicBezTo>
                      <a:pt x="509" y="0"/>
                      <a:pt x="0" y="3757"/>
                      <a:pt x="1916" y="5089"/>
                    </a:cubicBezTo>
                    <a:cubicBezTo>
                      <a:pt x="3189" y="4991"/>
                      <a:pt x="4428" y="4828"/>
                      <a:pt x="5635" y="4600"/>
                    </a:cubicBezTo>
                    <a:cubicBezTo>
                      <a:pt x="6842" y="3034"/>
                      <a:pt x="6157" y="0"/>
                      <a:pt x="3515" y="0"/>
                    </a:cubicBezTo>
                    <a:cubicBezTo>
                      <a:pt x="3502" y="0"/>
                      <a:pt x="3489" y="0"/>
                      <a:pt x="347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384;p41">
                <a:extLst>
                  <a:ext uri="{FF2B5EF4-FFF2-40B4-BE49-F238E27FC236}">
                    <a16:creationId xmlns:a16="http://schemas.microsoft.com/office/drawing/2014/main" id="{4CA0E4FB-BC5E-3DD1-4551-143AC6174F93}"/>
                  </a:ext>
                </a:extLst>
              </p:cNvPr>
              <p:cNvSpPr/>
              <p:nvPr/>
            </p:nvSpPr>
            <p:spPr>
              <a:xfrm>
                <a:off x="5528250" y="4356375"/>
                <a:ext cx="158225" cy="119075"/>
              </a:xfrm>
              <a:custGeom>
                <a:avLst/>
                <a:gdLst/>
                <a:ahLst/>
                <a:cxnLst/>
                <a:rect l="l" t="t" r="r" b="b"/>
                <a:pathLst>
                  <a:path w="6329" h="4763" extrusionOk="0">
                    <a:moveTo>
                      <a:pt x="4926" y="0"/>
                    </a:moveTo>
                    <a:lnTo>
                      <a:pt x="4926" y="0"/>
                    </a:lnTo>
                    <a:cubicBezTo>
                      <a:pt x="3751" y="490"/>
                      <a:pt x="2186" y="1012"/>
                      <a:pt x="294" y="1468"/>
                    </a:cubicBezTo>
                    <a:cubicBezTo>
                      <a:pt x="0" y="3034"/>
                      <a:pt x="881" y="4763"/>
                      <a:pt x="2936" y="4763"/>
                    </a:cubicBezTo>
                    <a:cubicBezTo>
                      <a:pt x="5676" y="4763"/>
                      <a:pt x="6328" y="1566"/>
                      <a:pt x="492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385;p41">
                <a:extLst>
                  <a:ext uri="{FF2B5EF4-FFF2-40B4-BE49-F238E27FC236}">
                    <a16:creationId xmlns:a16="http://schemas.microsoft.com/office/drawing/2014/main" id="{ACC192CC-2CC2-A98E-1E97-8C18C3C0B387}"/>
                  </a:ext>
                </a:extLst>
              </p:cNvPr>
              <p:cNvSpPr/>
              <p:nvPr/>
            </p:nvSpPr>
            <p:spPr>
              <a:xfrm>
                <a:off x="5569025" y="4061975"/>
                <a:ext cx="131300" cy="86475"/>
              </a:xfrm>
              <a:custGeom>
                <a:avLst/>
                <a:gdLst/>
                <a:ahLst/>
                <a:cxnLst/>
                <a:rect l="l" t="t" r="r" b="b"/>
                <a:pathLst>
                  <a:path w="5252" h="3459" extrusionOk="0">
                    <a:moveTo>
                      <a:pt x="359" y="1"/>
                    </a:moveTo>
                    <a:cubicBezTo>
                      <a:pt x="0" y="1599"/>
                      <a:pt x="848" y="3458"/>
                      <a:pt x="2968" y="3458"/>
                    </a:cubicBezTo>
                    <a:cubicBezTo>
                      <a:pt x="4045" y="3458"/>
                      <a:pt x="4795" y="2969"/>
                      <a:pt x="5252" y="2284"/>
                    </a:cubicBezTo>
                    <a:cubicBezTo>
                      <a:pt x="3784" y="1468"/>
                      <a:pt x="2120" y="686"/>
                      <a:pt x="35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386;p41">
                <a:extLst>
                  <a:ext uri="{FF2B5EF4-FFF2-40B4-BE49-F238E27FC236}">
                    <a16:creationId xmlns:a16="http://schemas.microsoft.com/office/drawing/2014/main" id="{D4D76286-6951-56FA-B108-ACE814559430}"/>
                  </a:ext>
                </a:extLst>
              </p:cNvPr>
              <p:cNvSpPr/>
              <p:nvPr/>
            </p:nvSpPr>
            <p:spPr>
              <a:xfrm>
                <a:off x="4411000" y="3947800"/>
                <a:ext cx="139475" cy="85650"/>
              </a:xfrm>
              <a:custGeom>
                <a:avLst/>
                <a:gdLst/>
                <a:ahLst/>
                <a:cxnLst/>
                <a:rect l="l" t="t" r="r" b="b"/>
                <a:pathLst>
                  <a:path w="5579" h="3426" extrusionOk="0">
                    <a:moveTo>
                      <a:pt x="5285" y="1"/>
                    </a:moveTo>
                    <a:lnTo>
                      <a:pt x="4926" y="33"/>
                    </a:lnTo>
                    <a:cubicBezTo>
                      <a:pt x="3165" y="360"/>
                      <a:pt x="1534" y="718"/>
                      <a:pt x="1" y="1142"/>
                    </a:cubicBezTo>
                    <a:cubicBezTo>
                      <a:pt x="197" y="2349"/>
                      <a:pt x="1077" y="3426"/>
                      <a:pt x="2643" y="3426"/>
                    </a:cubicBezTo>
                    <a:cubicBezTo>
                      <a:pt x="4731" y="3426"/>
                      <a:pt x="5579" y="1599"/>
                      <a:pt x="528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387;p41">
                <a:extLst>
                  <a:ext uri="{FF2B5EF4-FFF2-40B4-BE49-F238E27FC236}">
                    <a16:creationId xmlns:a16="http://schemas.microsoft.com/office/drawing/2014/main" id="{2D20E3E9-6907-7494-7CD4-BDD80D3B8ACD}"/>
                  </a:ext>
                </a:extLst>
              </p:cNvPr>
              <p:cNvSpPr/>
              <p:nvPr/>
            </p:nvSpPr>
            <p:spPr>
              <a:xfrm>
                <a:off x="4110100" y="4083175"/>
                <a:ext cx="152525" cy="138675"/>
              </a:xfrm>
              <a:custGeom>
                <a:avLst/>
                <a:gdLst/>
                <a:ahLst/>
                <a:cxnLst/>
                <a:rect l="l" t="t" r="r" b="b"/>
                <a:pathLst>
                  <a:path w="6101" h="5547" extrusionOk="0">
                    <a:moveTo>
                      <a:pt x="3132" y="1"/>
                    </a:moveTo>
                    <a:lnTo>
                      <a:pt x="3132" y="1"/>
                    </a:lnTo>
                    <a:cubicBezTo>
                      <a:pt x="1762" y="1142"/>
                      <a:pt x="685" y="2415"/>
                      <a:pt x="0" y="3850"/>
                    </a:cubicBezTo>
                    <a:cubicBezTo>
                      <a:pt x="359" y="4828"/>
                      <a:pt x="1174" y="5546"/>
                      <a:pt x="2512" y="5546"/>
                    </a:cubicBezTo>
                    <a:cubicBezTo>
                      <a:pt x="5904" y="5546"/>
                      <a:pt x="6100" y="588"/>
                      <a:pt x="313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388;p41">
                <a:extLst>
                  <a:ext uri="{FF2B5EF4-FFF2-40B4-BE49-F238E27FC236}">
                    <a16:creationId xmlns:a16="http://schemas.microsoft.com/office/drawing/2014/main" id="{5E69A6E4-010F-791C-9816-D71DB9AC4DD6}"/>
                  </a:ext>
                </a:extLst>
              </p:cNvPr>
              <p:cNvSpPr/>
              <p:nvPr/>
            </p:nvSpPr>
            <p:spPr>
              <a:xfrm>
                <a:off x="5727225" y="4570850"/>
                <a:ext cx="132125" cy="122350"/>
              </a:xfrm>
              <a:custGeom>
                <a:avLst/>
                <a:gdLst/>
                <a:ahLst/>
                <a:cxnLst/>
                <a:rect l="l" t="t" r="r" b="b"/>
                <a:pathLst>
                  <a:path w="5285" h="4894" extrusionOk="0">
                    <a:moveTo>
                      <a:pt x="2936" y="0"/>
                    </a:moveTo>
                    <a:cubicBezTo>
                      <a:pt x="2545" y="0"/>
                      <a:pt x="2284" y="33"/>
                      <a:pt x="1990" y="163"/>
                    </a:cubicBezTo>
                    <a:cubicBezTo>
                      <a:pt x="1109" y="424"/>
                      <a:pt x="587" y="1077"/>
                      <a:pt x="359" y="1860"/>
                    </a:cubicBezTo>
                    <a:cubicBezTo>
                      <a:pt x="0" y="2871"/>
                      <a:pt x="229" y="4110"/>
                      <a:pt x="1012" y="4893"/>
                    </a:cubicBezTo>
                    <a:cubicBezTo>
                      <a:pt x="2708" y="3849"/>
                      <a:pt x="4143" y="2675"/>
                      <a:pt x="5285" y="1370"/>
                    </a:cubicBezTo>
                    <a:cubicBezTo>
                      <a:pt x="4893" y="587"/>
                      <a:pt x="4110" y="0"/>
                      <a:pt x="293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389;p41">
                <a:extLst>
                  <a:ext uri="{FF2B5EF4-FFF2-40B4-BE49-F238E27FC236}">
                    <a16:creationId xmlns:a16="http://schemas.microsoft.com/office/drawing/2014/main" id="{EFA1B609-4372-9466-B280-4E5EE62DF556}"/>
                  </a:ext>
                </a:extLst>
              </p:cNvPr>
              <p:cNvSpPr/>
              <p:nvPr/>
            </p:nvSpPr>
            <p:spPr>
              <a:xfrm>
                <a:off x="4154950" y="4459125"/>
                <a:ext cx="116625" cy="114200"/>
              </a:xfrm>
              <a:custGeom>
                <a:avLst/>
                <a:gdLst/>
                <a:ahLst/>
                <a:cxnLst/>
                <a:rect l="l" t="t" r="r" b="b"/>
                <a:pathLst>
                  <a:path w="4665" h="4568" extrusionOk="0">
                    <a:moveTo>
                      <a:pt x="1827" y="0"/>
                    </a:moveTo>
                    <a:cubicBezTo>
                      <a:pt x="1044" y="66"/>
                      <a:pt x="457" y="294"/>
                      <a:pt x="0" y="718"/>
                    </a:cubicBezTo>
                    <a:cubicBezTo>
                      <a:pt x="1077" y="2055"/>
                      <a:pt x="2414" y="3360"/>
                      <a:pt x="4012" y="4567"/>
                    </a:cubicBezTo>
                    <a:cubicBezTo>
                      <a:pt x="4534" y="3850"/>
                      <a:pt x="4665" y="2871"/>
                      <a:pt x="4404" y="1958"/>
                    </a:cubicBezTo>
                    <a:cubicBezTo>
                      <a:pt x="4176" y="1142"/>
                      <a:pt x="3621" y="457"/>
                      <a:pt x="2773" y="164"/>
                    </a:cubicBezTo>
                    <a:cubicBezTo>
                      <a:pt x="2479" y="98"/>
                      <a:pt x="2153" y="0"/>
                      <a:pt x="1827"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390;p41">
                <a:extLst>
                  <a:ext uri="{FF2B5EF4-FFF2-40B4-BE49-F238E27FC236}">
                    <a16:creationId xmlns:a16="http://schemas.microsoft.com/office/drawing/2014/main" id="{F8BE5ADF-E28B-0453-89CC-FD00BAF1206A}"/>
                  </a:ext>
                </a:extLst>
              </p:cNvPr>
              <p:cNvSpPr/>
              <p:nvPr/>
            </p:nvSpPr>
            <p:spPr>
              <a:xfrm>
                <a:off x="4380025" y="4206325"/>
                <a:ext cx="134575" cy="103575"/>
              </a:xfrm>
              <a:custGeom>
                <a:avLst/>
                <a:gdLst/>
                <a:ahLst/>
                <a:cxnLst/>
                <a:rect l="l" t="t" r="r" b="b"/>
                <a:pathLst>
                  <a:path w="5383" h="4143" extrusionOk="0">
                    <a:moveTo>
                      <a:pt x="783" y="0"/>
                    </a:moveTo>
                    <a:cubicBezTo>
                      <a:pt x="0" y="1696"/>
                      <a:pt x="816" y="4143"/>
                      <a:pt x="3230" y="4143"/>
                    </a:cubicBezTo>
                    <a:cubicBezTo>
                      <a:pt x="4208" y="4143"/>
                      <a:pt x="4959" y="3719"/>
                      <a:pt x="5383" y="3067"/>
                    </a:cubicBezTo>
                    <a:cubicBezTo>
                      <a:pt x="3230" y="1957"/>
                      <a:pt x="1762" y="881"/>
                      <a:pt x="78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391;p41">
                <a:extLst>
                  <a:ext uri="{FF2B5EF4-FFF2-40B4-BE49-F238E27FC236}">
                    <a16:creationId xmlns:a16="http://schemas.microsoft.com/office/drawing/2014/main" id="{FB8467AB-7A30-7B2F-51C7-60D158775102}"/>
                  </a:ext>
                </a:extLst>
              </p:cNvPr>
              <p:cNvSpPr/>
              <p:nvPr/>
            </p:nvSpPr>
            <p:spPr>
              <a:xfrm>
                <a:off x="4111725" y="3888275"/>
                <a:ext cx="503175" cy="544425"/>
              </a:xfrm>
              <a:custGeom>
                <a:avLst/>
                <a:gdLst/>
                <a:ahLst/>
                <a:cxnLst/>
                <a:rect l="l" t="t" r="r" b="b"/>
                <a:pathLst>
                  <a:path w="20127" h="21777" extrusionOk="0">
                    <a:moveTo>
                      <a:pt x="19964" y="1"/>
                    </a:moveTo>
                    <a:cubicBezTo>
                      <a:pt x="18039" y="1"/>
                      <a:pt x="16115" y="229"/>
                      <a:pt x="14255" y="327"/>
                    </a:cubicBezTo>
                    <a:cubicBezTo>
                      <a:pt x="11319" y="555"/>
                      <a:pt x="8155" y="979"/>
                      <a:pt x="5448" y="2349"/>
                    </a:cubicBezTo>
                    <a:cubicBezTo>
                      <a:pt x="2382" y="3817"/>
                      <a:pt x="0" y="6459"/>
                      <a:pt x="751" y="9852"/>
                    </a:cubicBezTo>
                    <a:cubicBezTo>
                      <a:pt x="1403" y="12885"/>
                      <a:pt x="3882" y="15299"/>
                      <a:pt x="6198" y="17191"/>
                    </a:cubicBezTo>
                    <a:cubicBezTo>
                      <a:pt x="8416" y="18985"/>
                      <a:pt x="10928" y="20649"/>
                      <a:pt x="13668" y="21660"/>
                    </a:cubicBezTo>
                    <a:cubicBezTo>
                      <a:pt x="13884" y="21740"/>
                      <a:pt x="14093" y="21776"/>
                      <a:pt x="14292" y="21776"/>
                    </a:cubicBezTo>
                    <a:cubicBezTo>
                      <a:pt x="15964" y="21776"/>
                      <a:pt x="16943" y="19231"/>
                      <a:pt x="15136" y="18561"/>
                    </a:cubicBezTo>
                    <a:cubicBezTo>
                      <a:pt x="11156" y="17093"/>
                      <a:pt x="6296" y="13864"/>
                      <a:pt x="4469" y="10047"/>
                    </a:cubicBezTo>
                    <a:cubicBezTo>
                      <a:pt x="3328" y="7634"/>
                      <a:pt x="4828" y="6100"/>
                      <a:pt x="7209" y="5057"/>
                    </a:cubicBezTo>
                    <a:cubicBezTo>
                      <a:pt x="9525" y="4045"/>
                      <a:pt x="12102" y="3719"/>
                      <a:pt x="14549" y="3589"/>
                    </a:cubicBezTo>
                    <a:cubicBezTo>
                      <a:pt x="16376" y="3523"/>
                      <a:pt x="18300" y="3263"/>
                      <a:pt x="20127" y="3263"/>
                    </a:cubicBezTo>
                    <a:lnTo>
                      <a:pt x="1996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392;p41">
                <a:extLst>
                  <a:ext uri="{FF2B5EF4-FFF2-40B4-BE49-F238E27FC236}">
                    <a16:creationId xmlns:a16="http://schemas.microsoft.com/office/drawing/2014/main" id="{FFBE8E33-4D64-453C-F564-0DECE40245E6}"/>
                  </a:ext>
                </a:extLst>
              </p:cNvPr>
              <p:cNvSpPr/>
              <p:nvPr/>
            </p:nvSpPr>
            <p:spPr>
              <a:xfrm>
                <a:off x="4351475" y="4297200"/>
                <a:ext cx="358850" cy="324825"/>
              </a:xfrm>
              <a:custGeom>
                <a:avLst/>
                <a:gdLst/>
                <a:ahLst/>
                <a:cxnLst/>
                <a:rect l="l" t="t" r="r" b="b"/>
                <a:pathLst>
                  <a:path w="14354" h="12993" extrusionOk="0">
                    <a:moveTo>
                      <a:pt x="4752" y="1"/>
                    </a:moveTo>
                    <a:cubicBezTo>
                      <a:pt x="4364" y="1"/>
                      <a:pt x="3854" y="274"/>
                      <a:pt x="3197" y="1063"/>
                    </a:cubicBezTo>
                    <a:cubicBezTo>
                      <a:pt x="2545" y="1878"/>
                      <a:pt x="1925" y="2694"/>
                      <a:pt x="1240" y="3444"/>
                    </a:cubicBezTo>
                    <a:cubicBezTo>
                      <a:pt x="653" y="4031"/>
                      <a:pt x="1" y="4781"/>
                      <a:pt x="1" y="5662"/>
                    </a:cubicBezTo>
                    <a:cubicBezTo>
                      <a:pt x="66" y="6282"/>
                      <a:pt x="490" y="6738"/>
                      <a:pt x="1077" y="6901"/>
                    </a:cubicBezTo>
                    <a:cubicBezTo>
                      <a:pt x="1211" y="6940"/>
                      <a:pt x="1356" y="6956"/>
                      <a:pt x="1499" y="6956"/>
                    </a:cubicBezTo>
                    <a:cubicBezTo>
                      <a:pt x="1600" y="6956"/>
                      <a:pt x="1700" y="6948"/>
                      <a:pt x="1795" y="6934"/>
                    </a:cubicBezTo>
                    <a:cubicBezTo>
                      <a:pt x="1860" y="6934"/>
                      <a:pt x="2121" y="6869"/>
                      <a:pt x="2121" y="6869"/>
                    </a:cubicBezTo>
                    <a:cubicBezTo>
                      <a:pt x="2251" y="7032"/>
                      <a:pt x="2251" y="7456"/>
                      <a:pt x="2284" y="7684"/>
                    </a:cubicBezTo>
                    <a:cubicBezTo>
                      <a:pt x="2349" y="7913"/>
                      <a:pt x="2414" y="8174"/>
                      <a:pt x="2512" y="8402"/>
                    </a:cubicBezTo>
                    <a:cubicBezTo>
                      <a:pt x="2936" y="9674"/>
                      <a:pt x="3752" y="10653"/>
                      <a:pt x="4861" y="11338"/>
                    </a:cubicBezTo>
                    <a:cubicBezTo>
                      <a:pt x="6198" y="12153"/>
                      <a:pt x="7927" y="12740"/>
                      <a:pt x="9460" y="12936"/>
                    </a:cubicBezTo>
                    <a:cubicBezTo>
                      <a:pt x="9686" y="12960"/>
                      <a:pt x="10004" y="12992"/>
                      <a:pt x="10333" y="12992"/>
                    </a:cubicBezTo>
                    <a:cubicBezTo>
                      <a:pt x="10906" y="12992"/>
                      <a:pt x="11516" y="12894"/>
                      <a:pt x="11744" y="12479"/>
                    </a:cubicBezTo>
                    <a:cubicBezTo>
                      <a:pt x="11874" y="12284"/>
                      <a:pt x="11809" y="12088"/>
                      <a:pt x="11809" y="11860"/>
                    </a:cubicBezTo>
                    <a:lnTo>
                      <a:pt x="11809" y="11860"/>
                    </a:lnTo>
                    <a:cubicBezTo>
                      <a:pt x="11885" y="11865"/>
                      <a:pt x="11958" y="11867"/>
                      <a:pt x="12027" y="11867"/>
                    </a:cubicBezTo>
                    <a:cubicBezTo>
                      <a:pt x="13828" y="11867"/>
                      <a:pt x="13375" y="10294"/>
                      <a:pt x="13375" y="10294"/>
                    </a:cubicBezTo>
                    <a:lnTo>
                      <a:pt x="13440" y="10294"/>
                    </a:lnTo>
                    <a:cubicBezTo>
                      <a:pt x="13766" y="10131"/>
                      <a:pt x="14255" y="9870"/>
                      <a:pt x="14288" y="9413"/>
                    </a:cubicBezTo>
                    <a:cubicBezTo>
                      <a:pt x="14353" y="8761"/>
                      <a:pt x="13636" y="8206"/>
                      <a:pt x="13179" y="7847"/>
                    </a:cubicBezTo>
                    <a:cubicBezTo>
                      <a:pt x="12494" y="7260"/>
                      <a:pt x="11744" y="6804"/>
                      <a:pt x="11059" y="6282"/>
                    </a:cubicBezTo>
                    <a:cubicBezTo>
                      <a:pt x="10765" y="6086"/>
                      <a:pt x="10504" y="5825"/>
                      <a:pt x="10211" y="5597"/>
                    </a:cubicBezTo>
                    <a:cubicBezTo>
                      <a:pt x="10048" y="5466"/>
                      <a:pt x="9917" y="5303"/>
                      <a:pt x="9754" y="5173"/>
                    </a:cubicBezTo>
                    <a:lnTo>
                      <a:pt x="9297" y="4749"/>
                    </a:lnTo>
                    <a:lnTo>
                      <a:pt x="9297" y="4749"/>
                    </a:lnTo>
                    <a:cubicBezTo>
                      <a:pt x="9496" y="4756"/>
                      <a:pt x="9788" y="4769"/>
                      <a:pt x="10120" y="4769"/>
                    </a:cubicBezTo>
                    <a:cubicBezTo>
                      <a:pt x="11315" y="4769"/>
                      <a:pt x="13022" y="4597"/>
                      <a:pt x="12690" y="3346"/>
                    </a:cubicBezTo>
                    <a:cubicBezTo>
                      <a:pt x="12527" y="2628"/>
                      <a:pt x="11189" y="2041"/>
                      <a:pt x="10830" y="1878"/>
                    </a:cubicBezTo>
                    <a:cubicBezTo>
                      <a:pt x="10264" y="1604"/>
                      <a:pt x="9393" y="1366"/>
                      <a:pt x="8498" y="1366"/>
                    </a:cubicBezTo>
                    <a:cubicBezTo>
                      <a:pt x="7899" y="1366"/>
                      <a:pt x="7289" y="1473"/>
                      <a:pt x="6753" y="1748"/>
                    </a:cubicBezTo>
                    <a:cubicBezTo>
                      <a:pt x="6572" y="1851"/>
                      <a:pt x="6227" y="2057"/>
                      <a:pt x="6011" y="2057"/>
                    </a:cubicBezTo>
                    <a:cubicBezTo>
                      <a:pt x="5954" y="2057"/>
                      <a:pt x="5906" y="2042"/>
                      <a:pt x="5872" y="2008"/>
                    </a:cubicBezTo>
                    <a:cubicBezTo>
                      <a:pt x="5807" y="1911"/>
                      <a:pt x="5872" y="1976"/>
                      <a:pt x="5807" y="1356"/>
                    </a:cubicBezTo>
                    <a:cubicBezTo>
                      <a:pt x="5807" y="1074"/>
                      <a:pt x="5519" y="1"/>
                      <a:pt x="475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393;p41">
                <a:extLst>
                  <a:ext uri="{FF2B5EF4-FFF2-40B4-BE49-F238E27FC236}">
                    <a16:creationId xmlns:a16="http://schemas.microsoft.com/office/drawing/2014/main" id="{1F85D0BE-6B71-7920-686B-151F2B6BA3BA}"/>
                  </a:ext>
                </a:extLst>
              </p:cNvPr>
              <p:cNvSpPr/>
              <p:nvPr/>
            </p:nvSpPr>
            <p:spPr>
              <a:xfrm>
                <a:off x="4561875" y="4481150"/>
                <a:ext cx="123175" cy="73400"/>
              </a:xfrm>
              <a:custGeom>
                <a:avLst/>
                <a:gdLst/>
                <a:ahLst/>
                <a:cxnLst/>
                <a:rect l="l" t="t" r="r" b="b"/>
                <a:pathLst>
                  <a:path w="4927" h="2936" fill="none" extrusionOk="0">
                    <a:moveTo>
                      <a:pt x="1" y="0"/>
                    </a:moveTo>
                    <a:cubicBezTo>
                      <a:pt x="1" y="0"/>
                      <a:pt x="2643" y="2349"/>
                      <a:pt x="4926" y="2936"/>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394;p41">
                <a:extLst>
                  <a:ext uri="{FF2B5EF4-FFF2-40B4-BE49-F238E27FC236}">
                    <a16:creationId xmlns:a16="http://schemas.microsoft.com/office/drawing/2014/main" id="{431F88B4-C791-87C4-C259-88E6E5F3C0D0}"/>
                  </a:ext>
                </a:extLst>
              </p:cNvPr>
              <p:cNvSpPr/>
              <p:nvPr/>
            </p:nvSpPr>
            <p:spPr>
              <a:xfrm>
                <a:off x="4530075" y="4536600"/>
                <a:ext cx="116625" cy="59550"/>
              </a:xfrm>
              <a:custGeom>
                <a:avLst/>
                <a:gdLst/>
                <a:ahLst/>
                <a:cxnLst/>
                <a:rect l="l" t="t" r="r" b="b"/>
                <a:pathLst>
                  <a:path w="4665" h="2382" fill="none" extrusionOk="0">
                    <a:moveTo>
                      <a:pt x="4665" y="2382"/>
                    </a:moveTo>
                    <a:cubicBezTo>
                      <a:pt x="4665" y="2382"/>
                      <a:pt x="1631" y="1370"/>
                      <a:pt x="0" y="0"/>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395;p41">
                <a:extLst>
                  <a:ext uri="{FF2B5EF4-FFF2-40B4-BE49-F238E27FC236}">
                    <a16:creationId xmlns:a16="http://schemas.microsoft.com/office/drawing/2014/main" id="{53DD61A0-4D22-1724-2814-CB917EF705ED}"/>
                  </a:ext>
                </a:extLst>
              </p:cNvPr>
              <p:cNvSpPr/>
              <p:nvPr/>
            </p:nvSpPr>
            <p:spPr>
              <a:xfrm>
                <a:off x="4481950" y="4348225"/>
                <a:ext cx="18800" cy="22025"/>
              </a:xfrm>
              <a:custGeom>
                <a:avLst/>
                <a:gdLst/>
                <a:ahLst/>
                <a:cxnLst/>
                <a:rect l="l" t="t" r="r" b="b"/>
                <a:pathLst>
                  <a:path w="752" h="881" fill="none" extrusionOk="0">
                    <a:moveTo>
                      <a:pt x="751" y="0"/>
                    </a:moveTo>
                    <a:lnTo>
                      <a:pt x="1" y="8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396;p41">
                <a:extLst>
                  <a:ext uri="{FF2B5EF4-FFF2-40B4-BE49-F238E27FC236}">
                    <a16:creationId xmlns:a16="http://schemas.microsoft.com/office/drawing/2014/main" id="{231B3550-2090-2DC3-BA3E-1514CD951111}"/>
                  </a:ext>
                </a:extLst>
              </p:cNvPr>
              <p:cNvSpPr/>
              <p:nvPr/>
            </p:nvSpPr>
            <p:spPr>
              <a:xfrm>
                <a:off x="4405300" y="4450150"/>
                <a:ext cx="17975" cy="19600"/>
              </a:xfrm>
              <a:custGeom>
                <a:avLst/>
                <a:gdLst/>
                <a:ahLst/>
                <a:cxnLst/>
                <a:rect l="l" t="t" r="r" b="b"/>
                <a:pathLst>
                  <a:path w="719" h="784" fill="none" extrusionOk="0">
                    <a:moveTo>
                      <a:pt x="718" y="1"/>
                    </a:moveTo>
                    <a:lnTo>
                      <a:pt x="1" y="78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397;p41">
                <a:extLst>
                  <a:ext uri="{FF2B5EF4-FFF2-40B4-BE49-F238E27FC236}">
                    <a16:creationId xmlns:a16="http://schemas.microsoft.com/office/drawing/2014/main" id="{80DA71EA-374E-14DD-FE9B-C70ED1BD8962}"/>
                  </a:ext>
                </a:extLst>
              </p:cNvPr>
              <p:cNvSpPr/>
              <p:nvPr/>
            </p:nvSpPr>
            <p:spPr>
              <a:xfrm>
                <a:off x="5452275" y="3976350"/>
                <a:ext cx="495975" cy="562925"/>
              </a:xfrm>
              <a:custGeom>
                <a:avLst/>
                <a:gdLst/>
                <a:ahLst/>
                <a:cxnLst/>
                <a:rect l="l" t="t" r="r" b="b"/>
                <a:pathLst>
                  <a:path w="19839" h="22517" extrusionOk="0">
                    <a:moveTo>
                      <a:pt x="2289" y="0"/>
                    </a:moveTo>
                    <a:lnTo>
                      <a:pt x="1310" y="3165"/>
                    </a:lnTo>
                    <a:cubicBezTo>
                      <a:pt x="3104" y="3654"/>
                      <a:pt x="4898" y="4404"/>
                      <a:pt x="6627" y="4959"/>
                    </a:cubicBezTo>
                    <a:cubicBezTo>
                      <a:pt x="8943" y="5742"/>
                      <a:pt x="11357" y="6753"/>
                      <a:pt x="13314" y="8319"/>
                    </a:cubicBezTo>
                    <a:cubicBezTo>
                      <a:pt x="15304" y="9950"/>
                      <a:pt x="16381" y="11809"/>
                      <a:pt x="14619" y="13831"/>
                    </a:cubicBezTo>
                    <a:cubicBezTo>
                      <a:pt x="11814" y="17028"/>
                      <a:pt x="6301" y="18790"/>
                      <a:pt x="2060" y="19148"/>
                    </a:cubicBezTo>
                    <a:cubicBezTo>
                      <a:pt x="1" y="19370"/>
                      <a:pt x="465" y="22516"/>
                      <a:pt x="2437" y="22516"/>
                    </a:cubicBezTo>
                    <a:cubicBezTo>
                      <a:pt x="2495" y="22516"/>
                      <a:pt x="2554" y="22514"/>
                      <a:pt x="2615" y="22508"/>
                    </a:cubicBezTo>
                    <a:cubicBezTo>
                      <a:pt x="5518" y="22247"/>
                      <a:pt x="8421" y="21334"/>
                      <a:pt x="11031" y="20192"/>
                    </a:cubicBezTo>
                    <a:cubicBezTo>
                      <a:pt x="13738" y="18985"/>
                      <a:pt x="16805" y="17322"/>
                      <a:pt x="18240" y="14549"/>
                    </a:cubicBezTo>
                    <a:cubicBezTo>
                      <a:pt x="19838" y="11450"/>
                      <a:pt x="18273" y="8319"/>
                      <a:pt x="15728" y="6068"/>
                    </a:cubicBezTo>
                    <a:cubicBezTo>
                      <a:pt x="13412" y="4078"/>
                      <a:pt x="10542" y="2773"/>
                      <a:pt x="7704" y="1827"/>
                    </a:cubicBezTo>
                    <a:cubicBezTo>
                      <a:pt x="5975" y="1207"/>
                      <a:pt x="4116" y="522"/>
                      <a:pt x="2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398;p41">
                <a:extLst>
                  <a:ext uri="{FF2B5EF4-FFF2-40B4-BE49-F238E27FC236}">
                    <a16:creationId xmlns:a16="http://schemas.microsoft.com/office/drawing/2014/main" id="{988F68E6-9868-CC88-1AE0-64EFBF6B4E53}"/>
                  </a:ext>
                </a:extLst>
              </p:cNvPr>
              <p:cNvSpPr/>
              <p:nvPr/>
            </p:nvSpPr>
            <p:spPr>
              <a:xfrm>
                <a:off x="5236300" y="4410000"/>
                <a:ext cx="382475" cy="282925"/>
              </a:xfrm>
              <a:custGeom>
                <a:avLst/>
                <a:gdLst/>
                <a:ahLst/>
                <a:cxnLst/>
                <a:rect l="l" t="t" r="r" b="b"/>
                <a:pathLst>
                  <a:path w="15299" h="11317" extrusionOk="0">
                    <a:moveTo>
                      <a:pt x="11778" y="0"/>
                    </a:moveTo>
                    <a:cubicBezTo>
                      <a:pt x="11138" y="0"/>
                      <a:pt x="10647" y="804"/>
                      <a:pt x="10569" y="1019"/>
                    </a:cubicBezTo>
                    <a:cubicBezTo>
                      <a:pt x="10439" y="1574"/>
                      <a:pt x="10536" y="1541"/>
                      <a:pt x="10406" y="1607"/>
                    </a:cubicBezTo>
                    <a:cubicBezTo>
                      <a:pt x="10380" y="1624"/>
                      <a:pt x="10352" y="1631"/>
                      <a:pt x="10322" y="1631"/>
                    </a:cubicBezTo>
                    <a:cubicBezTo>
                      <a:pt x="10119" y="1631"/>
                      <a:pt x="9822" y="1292"/>
                      <a:pt x="9623" y="1150"/>
                    </a:cubicBezTo>
                    <a:cubicBezTo>
                      <a:pt x="8790" y="368"/>
                      <a:pt x="7489" y="113"/>
                      <a:pt x="6475" y="113"/>
                    </a:cubicBezTo>
                    <a:cubicBezTo>
                      <a:pt x="6178" y="113"/>
                      <a:pt x="5905" y="134"/>
                      <a:pt x="5676" y="171"/>
                    </a:cubicBezTo>
                    <a:cubicBezTo>
                      <a:pt x="5285" y="269"/>
                      <a:pt x="3849" y="432"/>
                      <a:pt x="3490" y="1117"/>
                    </a:cubicBezTo>
                    <a:cubicBezTo>
                      <a:pt x="2610" y="2553"/>
                      <a:pt x="5480" y="3172"/>
                      <a:pt x="6361" y="3368"/>
                    </a:cubicBezTo>
                    <a:cubicBezTo>
                      <a:pt x="6002" y="3564"/>
                      <a:pt x="5937" y="3596"/>
                      <a:pt x="5806" y="3662"/>
                    </a:cubicBezTo>
                    <a:cubicBezTo>
                      <a:pt x="5611" y="3727"/>
                      <a:pt x="5448" y="3857"/>
                      <a:pt x="5219" y="3923"/>
                    </a:cubicBezTo>
                    <a:cubicBezTo>
                      <a:pt x="4893" y="4086"/>
                      <a:pt x="4567" y="4249"/>
                      <a:pt x="4208" y="4379"/>
                    </a:cubicBezTo>
                    <a:cubicBezTo>
                      <a:pt x="3393" y="4705"/>
                      <a:pt x="2577" y="4966"/>
                      <a:pt x="1762" y="5325"/>
                    </a:cubicBezTo>
                    <a:cubicBezTo>
                      <a:pt x="1240" y="5554"/>
                      <a:pt x="424" y="5880"/>
                      <a:pt x="294" y="6532"/>
                    </a:cubicBezTo>
                    <a:cubicBezTo>
                      <a:pt x="228" y="6989"/>
                      <a:pt x="620" y="7348"/>
                      <a:pt x="914" y="7609"/>
                    </a:cubicBezTo>
                    <a:lnTo>
                      <a:pt x="946" y="7609"/>
                    </a:lnTo>
                    <a:cubicBezTo>
                      <a:pt x="946" y="7609"/>
                      <a:pt x="0" y="9109"/>
                      <a:pt x="2055" y="9566"/>
                    </a:cubicBezTo>
                    <a:cubicBezTo>
                      <a:pt x="1957" y="9729"/>
                      <a:pt x="1892" y="9925"/>
                      <a:pt x="1925" y="10120"/>
                    </a:cubicBezTo>
                    <a:cubicBezTo>
                      <a:pt x="2120" y="10871"/>
                      <a:pt x="3393" y="11066"/>
                      <a:pt x="4012" y="11197"/>
                    </a:cubicBezTo>
                    <a:cubicBezTo>
                      <a:pt x="4549" y="11277"/>
                      <a:pt x="5118" y="11317"/>
                      <a:pt x="5696" y="11317"/>
                    </a:cubicBezTo>
                    <a:cubicBezTo>
                      <a:pt x="6769" y="11317"/>
                      <a:pt x="7876" y="11179"/>
                      <a:pt x="8873" y="10903"/>
                    </a:cubicBezTo>
                    <a:cubicBezTo>
                      <a:pt x="10112" y="10544"/>
                      <a:pt x="11156" y="9794"/>
                      <a:pt x="11906" y="8718"/>
                    </a:cubicBezTo>
                    <a:cubicBezTo>
                      <a:pt x="12069" y="8489"/>
                      <a:pt x="12200" y="8294"/>
                      <a:pt x="12330" y="8065"/>
                    </a:cubicBezTo>
                    <a:cubicBezTo>
                      <a:pt x="12396" y="7837"/>
                      <a:pt x="12526" y="7446"/>
                      <a:pt x="12689" y="7315"/>
                    </a:cubicBezTo>
                    <a:cubicBezTo>
                      <a:pt x="12689" y="7315"/>
                      <a:pt x="12950" y="7478"/>
                      <a:pt x="12983" y="7478"/>
                    </a:cubicBezTo>
                    <a:cubicBezTo>
                      <a:pt x="13211" y="7609"/>
                      <a:pt x="13472" y="7641"/>
                      <a:pt x="13700" y="7641"/>
                    </a:cubicBezTo>
                    <a:cubicBezTo>
                      <a:pt x="14288" y="7641"/>
                      <a:pt x="14842" y="7315"/>
                      <a:pt x="15071" y="6761"/>
                    </a:cubicBezTo>
                    <a:cubicBezTo>
                      <a:pt x="15299" y="5880"/>
                      <a:pt x="14842" y="4999"/>
                      <a:pt x="14451" y="4249"/>
                    </a:cubicBezTo>
                    <a:cubicBezTo>
                      <a:pt x="13994" y="3368"/>
                      <a:pt x="13635" y="2389"/>
                      <a:pt x="13179" y="1476"/>
                    </a:cubicBezTo>
                    <a:cubicBezTo>
                      <a:pt x="12697" y="356"/>
                      <a:pt x="12204" y="0"/>
                      <a:pt x="1177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399;p41">
                <a:extLst>
                  <a:ext uri="{FF2B5EF4-FFF2-40B4-BE49-F238E27FC236}">
                    <a16:creationId xmlns:a16="http://schemas.microsoft.com/office/drawing/2014/main" id="{497F2729-AAF5-08DD-08B7-84D564ED31C8}"/>
                  </a:ext>
                </a:extLst>
              </p:cNvPr>
              <p:cNvSpPr/>
              <p:nvPr/>
            </p:nvSpPr>
            <p:spPr>
              <a:xfrm>
                <a:off x="5260750" y="4562700"/>
                <a:ext cx="138675" cy="38350"/>
              </a:xfrm>
              <a:custGeom>
                <a:avLst/>
                <a:gdLst/>
                <a:ahLst/>
                <a:cxnLst/>
                <a:rect l="l" t="t" r="r" b="b"/>
                <a:pathLst>
                  <a:path w="5547" h="1534" fill="none" extrusionOk="0">
                    <a:moveTo>
                      <a:pt x="5546" y="0"/>
                    </a:moveTo>
                    <a:cubicBezTo>
                      <a:pt x="5546" y="0"/>
                      <a:pt x="2382" y="1533"/>
                      <a:pt x="1" y="150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400;p41">
                <a:extLst>
                  <a:ext uri="{FF2B5EF4-FFF2-40B4-BE49-F238E27FC236}">
                    <a16:creationId xmlns:a16="http://schemas.microsoft.com/office/drawing/2014/main" id="{BB4373E6-C06B-4C08-CE65-D0FC7C9E80DB}"/>
                  </a:ext>
                </a:extLst>
              </p:cNvPr>
              <p:cNvSpPr/>
              <p:nvPr/>
            </p:nvSpPr>
            <p:spPr>
              <a:xfrm>
                <a:off x="5287675" y="4625475"/>
                <a:ext cx="128050" cy="25325"/>
              </a:xfrm>
              <a:custGeom>
                <a:avLst/>
                <a:gdLst/>
                <a:ahLst/>
                <a:cxnLst/>
                <a:rect l="l" t="t" r="r" b="b"/>
                <a:pathLst>
                  <a:path w="5122" h="1013" fill="none" extrusionOk="0">
                    <a:moveTo>
                      <a:pt x="0" y="1012"/>
                    </a:moveTo>
                    <a:cubicBezTo>
                      <a:pt x="0" y="1012"/>
                      <a:pt x="3164" y="816"/>
                      <a:pt x="5122"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1401;p41">
                <a:extLst>
                  <a:ext uri="{FF2B5EF4-FFF2-40B4-BE49-F238E27FC236}">
                    <a16:creationId xmlns:a16="http://schemas.microsoft.com/office/drawing/2014/main" id="{BB4F787B-C5CD-EC01-DE4B-71ADCE906CC2}"/>
                  </a:ext>
                </a:extLst>
              </p:cNvPr>
              <p:cNvSpPr/>
              <p:nvPr/>
            </p:nvSpPr>
            <p:spPr>
              <a:xfrm>
                <a:off x="5494800" y="4450150"/>
                <a:ext cx="10625" cy="27750"/>
              </a:xfrm>
              <a:custGeom>
                <a:avLst/>
                <a:gdLst/>
                <a:ahLst/>
                <a:cxnLst/>
                <a:rect l="l" t="t" r="r" b="b"/>
                <a:pathLst>
                  <a:path w="425" h="1110" fill="none" extrusionOk="0">
                    <a:moveTo>
                      <a:pt x="1" y="1"/>
                    </a:moveTo>
                    <a:lnTo>
                      <a:pt x="425" y="111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402;p41">
                <a:extLst>
                  <a:ext uri="{FF2B5EF4-FFF2-40B4-BE49-F238E27FC236}">
                    <a16:creationId xmlns:a16="http://schemas.microsoft.com/office/drawing/2014/main" id="{D42718F7-221D-08F6-7688-84371BE94BA5}"/>
                  </a:ext>
                </a:extLst>
              </p:cNvPr>
              <p:cNvSpPr/>
              <p:nvPr/>
            </p:nvSpPr>
            <p:spPr>
              <a:xfrm>
                <a:off x="5541275" y="4569225"/>
                <a:ext cx="12275" cy="22850"/>
              </a:xfrm>
              <a:custGeom>
                <a:avLst/>
                <a:gdLst/>
                <a:ahLst/>
                <a:cxnLst/>
                <a:rect l="l" t="t" r="r" b="b"/>
                <a:pathLst>
                  <a:path w="491" h="914" fill="none" extrusionOk="0">
                    <a:moveTo>
                      <a:pt x="1" y="0"/>
                    </a:moveTo>
                    <a:lnTo>
                      <a:pt x="490" y="91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extLst>
      <p:ext uri="{BB962C8B-B14F-4D97-AF65-F5344CB8AC3E}">
        <p14:creationId xmlns:p14="http://schemas.microsoft.com/office/powerpoint/2010/main" val="113384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487916" y="838859"/>
            <a:ext cx="10296400" cy="974800"/>
          </a:xfrm>
          <a:prstGeom prst="rect">
            <a:avLst/>
          </a:prstGeom>
        </p:spPr>
        <p:txBody>
          <a:bodyPr spcFirstLastPara="1" wrap="square" lIns="121900" tIns="121900" rIns="121900" bIns="121900" anchor="ctr" anchorCtr="0">
            <a:noAutofit/>
          </a:bodyPr>
          <a:lstStyle/>
          <a:p>
            <a:r>
              <a:rPr lang="en" sz="6600" dirty="0">
                <a:latin typeface="Cambria" panose="02040503050406030204" pitchFamily="18" charset="0"/>
                <a:ea typeface="Cambria" panose="02040503050406030204" pitchFamily="18" charset="0"/>
              </a:rPr>
              <a:t>2 700 : 100 = ?</a:t>
            </a:r>
            <a:endParaRPr sz="66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1529;p44">
            <a:extLst>
              <a:ext uri="{FF2B5EF4-FFF2-40B4-BE49-F238E27FC236}">
                <a16:creationId xmlns:a16="http://schemas.microsoft.com/office/drawing/2014/main" id="{42767D94-CC41-92B4-56A3-F0792177B165}"/>
              </a:ext>
            </a:extLst>
          </p:cNvPr>
          <p:cNvGrpSpPr/>
          <p:nvPr/>
        </p:nvGrpSpPr>
        <p:grpSpPr>
          <a:xfrm rot="1100553">
            <a:off x="8208509" y="2861880"/>
            <a:ext cx="3634008" cy="3293791"/>
            <a:chOff x="5524053" y="2215414"/>
            <a:chExt cx="2258863" cy="2023666"/>
          </a:xfrm>
        </p:grpSpPr>
        <p:grpSp>
          <p:nvGrpSpPr>
            <p:cNvPr id="25" name="Google Shape;1530;p44">
              <a:extLst>
                <a:ext uri="{FF2B5EF4-FFF2-40B4-BE49-F238E27FC236}">
                  <a16:creationId xmlns:a16="http://schemas.microsoft.com/office/drawing/2014/main" id="{3DBB6C23-7342-734B-830A-15D38B6A977A}"/>
                </a:ext>
              </a:extLst>
            </p:cNvPr>
            <p:cNvGrpSpPr/>
            <p:nvPr/>
          </p:nvGrpSpPr>
          <p:grpSpPr>
            <a:xfrm>
              <a:off x="5524063" y="2215436"/>
              <a:ext cx="2258849" cy="2023627"/>
              <a:chOff x="3971450" y="3202211"/>
              <a:chExt cx="2135825" cy="1913414"/>
            </a:xfrm>
          </p:grpSpPr>
          <p:sp>
            <p:nvSpPr>
              <p:cNvPr id="111" name="Google Shape;1531;p44">
                <a:extLst>
                  <a:ext uri="{FF2B5EF4-FFF2-40B4-BE49-F238E27FC236}">
                    <a16:creationId xmlns:a16="http://schemas.microsoft.com/office/drawing/2014/main" id="{F330784D-B302-38B3-02DD-D9BF11A67B7F}"/>
                  </a:ext>
                </a:extLst>
              </p:cNvPr>
              <p:cNvSpPr/>
              <p:nvPr/>
            </p:nvSpPr>
            <p:spPr>
              <a:xfrm>
                <a:off x="3971450" y="3215450"/>
                <a:ext cx="2135825" cy="1900175"/>
              </a:xfrm>
              <a:custGeom>
                <a:avLst/>
                <a:gdLst/>
                <a:ahLst/>
                <a:cxnLst/>
                <a:rect l="l" t="t" r="r" b="b"/>
                <a:pathLst>
                  <a:path w="85433" h="76007" extrusionOk="0">
                    <a:moveTo>
                      <a:pt x="64756" y="1638"/>
                    </a:moveTo>
                    <a:cubicBezTo>
                      <a:pt x="65352" y="1638"/>
                      <a:pt x="65902" y="1920"/>
                      <a:pt x="66219" y="2449"/>
                    </a:cubicBezTo>
                    <a:cubicBezTo>
                      <a:pt x="66643" y="3199"/>
                      <a:pt x="66415" y="4145"/>
                      <a:pt x="65730" y="4699"/>
                    </a:cubicBezTo>
                    <a:cubicBezTo>
                      <a:pt x="64784" y="4308"/>
                      <a:pt x="63805" y="3917"/>
                      <a:pt x="62827" y="3590"/>
                    </a:cubicBezTo>
                    <a:cubicBezTo>
                      <a:pt x="62794" y="2938"/>
                      <a:pt x="63120" y="2253"/>
                      <a:pt x="63773" y="1894"/>
                    </a:cubicBezTo>
                    <a:cubicBezTo>
                      <a:pt x="64094" y="1722"/>
                      <a:pt x="64432" y="1638"/>
                      <a:pt x="64756" y="1638"/>
                    </a:cubicBezTo>
                    <a:close/>
                    <a:moveTo>
                      <a:pt x="35426" y="8222"/>
                    </a:moveTo>
                    <a:lnTo>
                      <a:pt x="35426" y="8222"/>
                    </a:lnTo>
                    <a:cubicBezTo>
                      <a:pt x="35426" y="8223"/>
                      <a:pt x="35035" y="9919"/>
                      <a:pt x="36372" y="10734"/>
                    </a:cubicBezTo>
                    <a:lnTo>
                      <a:pt x="35426" y="8222"/>
                    </a:lnTo>
                    <a:close/>
                    <a:moveTo>
                      <a:pt x="33958" y="10343"/>
                    </a:moveTo>
                    <a:lnTo>
                      <a:pt x="33958" y="10343"/>
                    </a:lnTo>
                    <a:cubicBezTo>
                      <a:pt x="33958" y="10343"/>
                      <a:pt x="33697" y="11876"/>
                      <a:pt x="35067" y="12724"/>
                    </a:cubicBezTo>
                    <a:lnTo>
                      <a:pt x="33958" y="10343"/>
                    </a:lnTo>
                    <a:close/>
                    <a:moveTo>
                      <a:pt x="75385" y="14061"/>
                    </a:moveTo>
                    <a:cubicBezTo>
                      <a:pt x="75385" y="14101"/>
                      <a:pt x="75373" y="14128"/>
                      <a:pt x="75364" y="14158"/>
                    </a:cubicBezTo>
                    <a:lnTo>
                      <a:pt x="75364" y="14158"/>
                    </a:lnTo>
                    <a:cubicBezTo>
                      <a:pt x="75371" y="14126"/>
                      <a:pt x="75378" y="14094"/>
                      <a:pt x="75385" y="14061"/>
                    </a:cubicBezTo>
                    <a:close/>
                    <a:moveTo>
                      <a:pt x="74961" y="15105"/>
                    </a:moveTo>
                    <a:lnTo>
                      <a:pt x="74961" y="15138"/>
                    </a:lnTo>
                    <a:cubicBezTo>
                      <a:pt x="74897" y="15202"/>
                      <a:pt x="74846" y="15238"/>
                      <a:pt x="74801" y="15274"/>
                    </a:cubicBezTo>
                    <a:lnTo>
                      <a:pt x="74801" y="15274"/>
                    </a:lnTo>
                    <a:cubicBezTo>
                      <a:pt x="74853" y="15217"/>
                      <a:pt x="74890" y="15153"/>
                      <a:pt x="74961" y="15105"/>
                    </a:cubicBezTo>
                    <a:close/>
                    <a:moveTo>
                      <a:pt x="74309" y="15790"/>
                    </a:moveTo>
                    <a:lnTo>
                      <a:pt x="74227" y="15872"/>
                    </a:lnTo>
                    <a:lnTo>
                      <a:pt x="74227" y="15872"/>
                    </a:lnTo>
                    <a:cubicBezTo>
                      <a:pt x="74252" y="15839"/>
                      <a:pt x="74276" y="15806"/>
                      <a:pt x="74309" y="15790"/>
                    </a:cubicBezTo>
                    <a:close/>
                    <a:moveTo>
                      <a:pt x="51208" y="15992"/>
                    </a:moveTo>
                    <a:lnTo>
                      <a:pt x="51208" y="15992"/>
                    </a:lnTo>
                    <a:cubicBezTo>
                      <a:pt x="51286" y="16016"/>
                      <a:pt x="51364" y="16040"/>
                      <a:pt x="51443" y="16065"/>
                    </a:cubicBezTo>
                    <a:lnTo>
                      <a:pt x="51443" y="16065"/>
                    </a:lnTo>
                    <a:cubicBezTo>
                      <a:pt x="51421" y="16060"/>
                      <a:pt x="51399" y="16056"/>
                      <a:pt x="51377" y="16051"/>
                    </a:cubicBezTo>
                    <a:cubicBezTo>
                      <a:pt x="51321" y="16030"/>
                      <a:pt x="51264" y="16010"/>
                      <a:pt x="51208" y="15992"/>
                    </a:cubicBezTo>
                    <a:close/>
                    <a:moveTo>
                      <a:pt x="51843" y="16188"/>
                    </a:moveTo>
                    <a:cubicBezTo>
                      <a:pt x="51878" y="16198"/>
                      <a:pt x="51912" y="16209"/>
                      <a:pt x="51947" y="16220"/>
                    </a:cubicBezTo>
                    <a:lnTo>
                      <a:pt x="51947" y="16220"/>
                    </a:lnTo>
                    <a:cubicBezTo>
                      <a:pt x="51915" y="16211"/>
                      <a:pt x="51879" y="16202"/>
                      <a:pt x="51843" y="16188"/>
                    </a:cubicBezTo>
                    <a:close/>
                    <a:moveTo>
                      <a:pt x="52013" y="16239"/>
                    </a:moveTo>
                    <a:lnTo>
                      <a:pt x="52013" y="16239"/>
                    </a:lnTo>
                    <a:cubicBezTo>
                      <a:pt x="52026" y="16244"/>
                      <a:pt x="52040" y="16248"/>
                      <a:pt x="52053" y="16252"/>
                    </a:cubicBezTo>
                    <a:lnTo>
                      <a:pt x="52053" y="16252"/>
                    </a:lnTo>
                    <a:cubicBezTo>
                      <a:pt x="52045" y="16250"/>
                      <a:pt x="52037" y="16248"/>
                      <a:pt x="52029" y="16247"/>
                    </a:cubicBezTo>
                    <a:cubicBezTo>
                      <a:pt x="52024" y="16244"/>
                      <a:pt x="52019" y="16242"/>
                      <a:pt x="52013" y="16239"/>
                    </a:cubicBezTo>
                    <a:close/>
                    <a:moveTo>
                      <a:pt x="73689" y="16279"/>
                    </a:moveTo>
                    <a:lnTo>
                      <a:pt x="73591" y="16377"/>
                    </a:lnTo>
                    <a:cubicBezTo>
                      <a:pt x="73560" y="16377"/>
                      <a:pt x="73537" y="16384"/>
                      <a:pt x="73514" y="16396"/>
                    </a:cubicBezTo>
                    <a:lnTo>
                      <a:pt x="73514" y="16396"/>
                    </a:lnTo>
                    <a:cubicBezTo>
                      <a:pt x="73571" y="16354"/>
                      <a:pt x="73622" y="16302"/>
                      <a:pt x="73689" y="16279"/>
                    </a:cubicBezTo>
                    <a:close/>
                    <a:moveTo>
                      <a:pt x="73233" y="16564"/>
                    </a:moveTo>
                    <a:lnTo>
                      <a:pt x="73233" y="16564"/>
                    </a:lnTo>
                    <a:cubicBezTo>
                      <a:pt x="73233" y="16567"/>
                      <a:pt x="73232" y="16570"/>
                      <a:pt x="73232" y="16573"/>
                    </a:cubicBezTo>
                    <a:cubicBezTo>
                      <a:pt x="73200" y="16573"/>
                      <a:pt x="73167" y="16605"/>
                      <a:pt x="73167" y="16606"/>
                    </a:cubicBezTo>
                    <a:lnTo>
                      <a:pt x="73167" y="16606"/>
                    </a:lnTo>
                    <a:cubicBezTo>
                      <a:pt x="73189" y="16584"/>
                      <a:pt x="73211" y="16576"/>
                      <a:pt x="73233" y="16564"/>
                    </a:cubicBezTo>
                    <a:close/>
                    <a:moveTo>
                      <a:pt x="70786" y="17519"/>
                    </a:moveTo>
                    <a:lnTo>
                      <a:pt x="70786" y="17519"/>
                    </a:lnTo>
                    <a:cubicBezTo>
                      <a:pt x="70756" y="17548"/>
                      <a:pt x="70674" y="17578"/>
                      <a:pt x="70586" y="17583"/>
                    </a:cubicBezTo>
                    <a:lnTo>
                      <a:pt x="70586" y="17583"/>
                    </a:lnTo>
                    <a:cubicBezTo>
                      <a:pt x="70656" y="17564"/>
                      <a:pt x="70723" y="17544"/>
                      <a:pt x="70786" y="17519"/>
                    </a:cubicBezTo>
                    <a:close/>
                    <a:moveTo>
                      <a:pt x="70296" y="17662"/>
                    </a:moveTo>
                    <a:cubicBezTo>
                      <a:pt x="70275" y="17673"/>
                      <a:pt x="70256" y="17682"/>
                      <a:pt x="70231" y="17682"/>
                    </a:cubicBezTo>
                    <a:cubicBezTo>
                      <a:pt x="70253" y="17675"/>
                      <a:pt x="70274" y="17668"/>
                      <a:pt x="70296" y="17662"/>
                    </a:cubicBezTo>
                    <a:close/>
                    <a:moveTo>
                      <a:pt x="69285" y="17878"/>
                    </a:moveTo>
                    <a:cubicBezTo>
                      <a:pt x="69187" y="17878"/>
                      <a:pt x="69155" y="17910"/>
                      <a:pt x="69090" y="17910"/>
                    </a:cubicBezTo>
                    <a:cubicBezTo>
                      <a:pt x="69155" y="17878"/>
                      <a:pt x="69253" y="17878"/>
                      <a:pt x="69285" y="17878"/>
                    </a:cubicBezTo>
                    <a:close/>
                    <a:moveTo>
                      <a:pt x="67067" y="18106"/>
                    </a:moveTo>
                    <a:lnTo>
                      <a:pt x="67067" y="18106"/>
                    </a:lnTo>
                    <a:cubicBezTo>
                      <a:pt x="67035" y="18171"/>
                      <a:pt x="66969" y="18171"/>
                      <a:pt x="66839" y="18171"/>
                    </a:cubicBezTo>
                    <a:cubicBezTo>
                      <a:pt x="66904" y="18171"/>
                      <a:pt x="67002" y="18171"/>
                      <a:pt x="67067" y="18106"/>
                    </a:cubicBezTo>
                    <a:close/>
                    <a:moveTo>
                      <a:pt x="69090" y="39570"/>
                    </a:moveTo>
                    <a:cubicBezTo>
                      <a:pt x="70231" y="43387"/>
                      <a:pt x="70786" y="47366"/>
                      <a:pt x="70916" y="51378"/>
                    </a:cubicBezTo>
                    <a:lnTo>
                      <a:pt x="66154" y="51346"/>
                    </a:lnTo>
                    <a:cubicBezTo>
                      <a:pt x="66252" y="50824"/>
                      <a:pt x="66382" y="50302"/>
                      <a:pt x="66545" y="49747"/>
                    </a:cubicBezTo>
                    <a:cubicBezTo>
                      <a:pt x="66578" y="49650"/>
                      <a:pt x="66578" y="49552"/>
                      <a:pt x="66643" y="49421"/>
                    </a:cubicBezTo>
                    <a:cubicBezTo>
                      <a:pt x="66871" y="48443"/>
                      <a:pt x="67132" y="47431"/>
                      <a:pt x="67361" y="46453"/>
                    </a:cubicBezTo>
                    <a:lnTo>
                      <a:pt x="68698" y="41071"/>
                    </a:lnTo>
                    <a:cubicBezTo>
                      <a:pt x="68829" y="40581"/>
                      <a:pt x="68959" y="40059"/>
                      <a:pt x="69090" y="39570"/>
                    </a:cubicBezTo>
                    <a:close/>
                    <a:moveTo>
                      <a:pt x="64861" y="0"/>
                    </a:moveTo>
                    <a:cubicBezTo>
                      <a:pt x="64126" y="0"/>
                      <a:pt x="63350" y="200"/>
                      <a:pt x="62631" y="622"/>
                    </a:cubicBezTo>
                    <a:cubicBezTo>
                      <a:pt x="61685" y="1144"/>
                      <a:pt x="61033" y="1927"/>
                      <a:pt x="60706" y="2775"/>
                    </a:cubicBezTo>
                    <a:cubicBezTo>
                      <a:pt x="60674" y="2775"/>
                      <a:pt x="60641" y="2775"/>
                      <a:pt x="60608" y="2840"/>
                    </a:cubicBezTo>
                    <a:cubicBezTo>
                      <a:pt x="59956" y="2677"/>
                      <a:pt x="59304" y="2449"/>
                      <a:pt x="58586" y="2351"/>
                    </a:cubicBezTo>
                    <a:cubicBezTo>
                      <a:pt x="55199" y="1561"/>
                      <a:pt x="51938" y="1187"/>
                      <a:pt x="49057" y="1187"/>
                    </a:cubicBezTo>
                    <a:cubicBezTo>
                      <a:pt x="43253" y="1187"/>
                      <a:pt x="38994" y="2703"/>
                      <a:pt x="38362" y="5384"/>
                    </a:cubicBezTo>
                    <a:lnTo>
                      <a:pt x="38362" y="5384"/>
                    </a:lnTo>
                    <a:lnTo>
                      <a:pt x="38362" y="5384"/>
                    </a:lnTo>
                    <a:cubicBezTo>
                      <a:pt x="38339" y="5407"/>
                      <a:pt x="38332" y="5462"/>
                      <a:pt x="38330" y="5504"/>
                    </a:cubicBezTo>
                    <a:lnTo>
                      <a:pt x="38330" y="5504"/>
                    </a:lnTo>
                    <a:lnTo>
                      <a:pt x="38362" y="5384"/>
                    </a:lnTo>
                    <a:lnTo>
                      <a:pt x="38362" y="5384"/>
                    </a:lnTo>
                    <a:cubicBezTo>
                      <a:pt x="38362" y="5450"/>
                      <a:pt x="38362" y="5515"/>
                      <a:pt x="38329" y="5548"/>
                    </a:cubicBezTo>
                    <a:cubicBezTo>
                      <a:pt x="38329" y="5538"/>
                      <a:pt x="38329" y="5522"/>
                      <a:pt x="38330" y="5504"/>
                    </a:cubicBezTo>
                    <a:lnTo>
                      <a:pt x="38330" y="5504"/>
                    </a:lnTo>
                    <a:lnTo>
                      <a:pt x="37546" y="8451"/>
                    </a:lnTo>
                    <a:lnTo>
                      <a:pt x="37514" y="8646"/>
                    </a:lnTo>
                    <a:lnTo>
                      <a:pt x="37383" y="7113"/>
                    </a:lnTo>
                    <a:cubicBezTo>
                      <a:pt x="37383" y="7113"/>
                      <a:pt x="36796" y="8255"/>
                      <a:pt x="37350" y="9266"/>
                    </a:cubicBezTo>
                    <a:lnTo>
                      <a:pt x="37187" y="9886"/>
                    </a:lnTo>
                    <a:cubicBezTo>
                      <a:pt x="36894" y="10180"/>
                      <a:pt x="36633" y="10440"/>
                      <a:pt x="36372" y="10734"/>
                    </a:cubicBezTo>
                    <a:cubicBezTo>
                      <a:pt x="35589" y="11680"/>
                      <a:pt x="35165" y="12528"/>
                      <a:pt x="35067" y="12724"/>
                    </a:cubicBezTo>
                    <a:lnTo>
                      <a:pt x="35067" y="12789"/>
                    </a:lnTo>
                    <a:lnTo>
                      <a:pt x="35263" y="12854"/>
                    </a:lnTo>
                    <a:cubicBezTo>
                      <a:pt x="35165" y="13278"/>
                      <a:pt x="35034" y="13637"/>
                      <a:pt x="35002" y="14094"/>
                    </a:cubicBezTo>
                    <a:cubicBezTo>
                      <a:pt x="34839" y="15170"/>
                      <a:pt x="34937" y="16279"/>
                      <a:pt x="35263" y="17258"/>
                    </a:cubicBezTo>
                    <a:lnTo>
                      <a:pt x="34676" y="19541"/>
                    </a:lnTo>
                    <a:lnTo>
                      <a:pt x="34056" y="21792"/>
                    </a:lnTo>
                    <a:lnTo>
                      <a:pt x="32164" y="28838"/>
                    </a:lnTo>
                    <a:lnTo>
                      <a:pt x="32001" y="29458"/>
                    </a:lnTo>
                    <a:lnTo>
                      <a:pt x="31675" y="30665"/>
                    </a:lnTo>
                    <a:cubicBezTo>
                      <a:pt x="31251" y="30991"/>
                      <a:pt x="30794" y="31382"/>
                      <a:pt x="30337" y="31709"/>
                    </a:cubicBezTo>
                    <a:lnTo>
                      <a:pt x="30337" y="31448"/>
                    </a:lnTo>
                    <a:lnTo>
                      <a:pt x="21041" y="34025"/>
                    </a:lnTo>
                    <a:lnTo>
                      <a:pt x="22704" y="37287"/>
                    </a:lnTo>
                    <a:cubicBezTo>
                      <a:pt x="22639" y="37352"/>
                      <a:pt x="22508" y="37482"/>
                      <a:pt x="22476" y="37580"/>
                    </a:cubicBezTo>
                    <a:cubicBezTo>
                      <a:pt x="22117" y="37841"/>
                      <a:pt x="21530" y="38330"/>
                      <a:pt x="21432" y="38396"/>
                    </a:cubicBezTo>
                    <a:cubicBezTo>
                      <a:pt x="20616" y="39211"/>
                      <a:pt x="20029" y="40222"/>
                      <a:pt x="19866" y="41397"/>
                    </a:cubicBezTo>
                    <a:cubicBezTo>
                      <a:pt x="19736" y="42147"/>
                      <a:pt x="19866" y="42865"/>
                      <a:pt x="20062" y="43550"/>
                    </a:cubicBezTo>
                    <a:cubicBezTo>
                      <a:pt x="20732" y="45643"/>
                      <a:pt x="22619" y="47067"/>
                      <a:pt x="24724" y="47067"/>
                    </a:cubicBezTo>
                    <a:cubicBezTo>
                      <a:pt x="25079" y="47067"/>
                      <a:pt x="25440" y="47027"/>
                      <a:pt x="25803" y="46942"/>
                    </a:cubicBezTo>
                    <a:cubicBezTo>
                      <a:pt x="26455" y="46779"/>
                      <a:pt x="27043" y="46551"/>
                      <a:pt x="27565" y="46159"/>
                    </a:cubicBezTo>
                    <a:lnTo>
                      <a:pt x="27565" y="46159"/>
                    </a:lnTo>
                    <a:lnTo>
                      <a:pt x="27532" y="46290"/>
                    </a:lnTo>
                    <a:lnTo>
                      <a:pt x="27238" y="47399"/>
                    </a:lnTo>
                    <a:lnTo>
                      <a:pt x="26455" y="50302"/>
                    </a:lnTo>
                    <a:lnTo>
                      <a:pt x="26227" y="51215"/>
                    </a:lnTo>
                    <a:lnTo>
                      <a:pt x="26194" y="51215"/>
                    </a:lnTo>
                    <a:lnTo>
                      <a:pt x="26455" y="50171"/>
                    </a:lnTo>
                    <a:lnTo>
                      <a:pt x="26912" y="48540"/>
                    </a:lnTo>
                    <a:lnTo>
                      <a:pt x="26912" y="48540"/>
                    </a:lnTo>
                    <a:cubicBezTo>
                      <a:pt x="24563" y="49389"/>
                      <a:pt x="22182" y="50237"/>
                      <a:pt x="19866" y="51183"/>
                    </a:cubicBezTo>
                    <a:lnTo>
                      <a:pt x="14680" y="51183"/>
                    </a:lnTo>
                    <a:lnTo>
                      <a:pt x="12918" y="54118"/>
                    </a:lnTo>
                    <a:cubicBezTo>
                      <a:pt x="12820" y="54216"/>
                      <a:pt x="12657" y="54249"/>
                      <a:pt x="12527" y="54314"/>
                    </a:cubicBezTo>
                    <a:cubicBezTo>
                      <a:pt x="12041" y="45457"/>
                      <a:pt x="6817" y="45146"/>
                      <a:pt x="6087" y="45146"/>
                    </a:cubicBezTo>
                    <a:cubicBezTo>
                      <a:pt x="6032" y="45146"/>
                      <a:pt x="6003" y="45148"/>
                      <a:pt x="6003" y="45148"/>
                    </a:cubicBezTo>
                    <a:lnTo>
                      <a:pt x="7666" y="60838"/>
                    </a:lnTo>
                    <a:cubicBezTo>
                      <a:pt x="7666" y="60838"/>
                      <a:pt x="8286" y="60642"/>
                      <a:pt x="9297" y="60284"/>
                    </a:cubicBezTo>
                    <a:lnTo>
                      <a:pt x="9297" y="60284"/>
                    </a:lnTo>
                    <a:lnTo>
                      <a:pt x="7601" y="63187"/>
                    </a:lnTo>
                    <a:lnTo>
                      <a:pt x="1" y="75843"/>
                    </a:lnTo>
                    <a:lnTo>
                      <a:pt x="21693" y="75843"/>
                    </a:lnTo>
                    <a:lnTo>
                      <a:pt x="38036" y="75974"/>
                    </a:lnTo>
                    <a:lnTo>
                      <a:pt x="85432" y="76006"/>
                    </a:lnTo>
                    <a:lnTo>
                      <a:pt x="80604" y="66808"/>
                    </a:lnTo>
                    <a:cubicBezTo>
                      <a:pt x="80996" y="66514"/>
                      <a:pt x="81420" y="65927"/>
                      <a:pt x="80539" y="65079"/>
                    </a:cubicBezTo>
                    <a:cubicBezTo>
                      <a:pt x="80539" y="65079"/>
                      <a:pt x="82170" y="64231"/>
                      <a:pt x="80050" y="62795"/>
                    </a:cubicBezTo>
                    <a:cubicBezTo>
                      <a:pt x="79365" y="62339"/>
                      <a:pt x="78647" y="62045"/>
                      <a:pt x="77995" y="61784"/>
                    </a:cubicBezTo>
                    <a:lnTo>
                      <a:pt x="74341" y="54771"/>
                    </a:lnTo>
                    <a:cubicBezTo>
                      <a:pt x="74505" y="47562"/>
                      <a:pt x="73559" y="40386"/>
                      <a:pt x="70558" y="33666"/>
                    </a:cubicBezTo>
                    <a:cubicBezTo>
                      <a:pt x="70623" y="33307"/>
                      <a:pt x="70721" y="32981"/>
                      <a:pt x="70786" y="32622"/>
                    </a:cubicBezTo>
                    <a:cubicBezTo>
                      <a:pt x="70982" y="31741"/>
                      <a:pt x="71243" y="30861"/>
                      <a:pt x="71438" y="29980"/>
                    </a:cubicBezTo>
                    <a:cubicBezTo>
                      <a:pt x="72515" y="25641"/>
                      <a:pt x="73559" y="21368"/>
                      <a:pt x="74668" y="17062"/>
                    </a:cubicBezTo>
                    <a:cubicBezTo>
                      <a:pt x="74885" y="16129"/>
                      <a:pt x="75133" y="15195"/>
                      <a:pt x="75354" y="14204"/>
                    </a:cubicBezTo>
                    <a:lnTo>
                      <a:pt x="75354" y="14204"/>
                    </a:lnTo>
                    <a:cubicBezTo>
                      <a:pt x="75353" y="14211"/>
                      <a:pt x="75353" y="14217"/>
                      <a:pt x="75353" y="14224"/>
                    </a:cubicBezTo>
                    <a:cubicBezTo>
                      <a:pt x="75385" y="14159"/>
                      <a:pt x="75385" y="14061"/>
                      <a:pt x="75450" y="13963"/>
                    </a:cubicBezTo>
                    <a:cubicBezTo>
                      <a:pt x="76103" y="11191"/>
                      <a:pt x="72743" y="7864"/>
                      <a:pt x="67296" y="5254"/>
                    </a:cubicBezTo>
                    <a:cubicBezTo>
                      <a:pt x="68176" y="4112"/>
                      <a:pt x="68372" y="2710"/>
                      <a:pt x="67720" y="1503"/>
                    </a:cubicBezTo>
                    <a:cubicBezTo>
                      <a:pt x="67153" y="532"/>
                      <a:pt x="66061" y="0"/>
                      <a:pt x="6486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532;p44">
                <a:extLst>
                  <a:ext uri="{FF2B5EF4-FFF2-40B4-BE49-F238E27FC236}">
                    <a16:creationId xmlns:a16="http://schemas.microsoft.com/office/drawing/2014/main" id="{A93FFEEE-A6E8-D8CF-C311-4DA75219A0DF}"/>
                  </a:ext>
                </a:extLst>
              </p:cNvPr>
              <p:cNvSpPr/>
              <p:nvPr/>
            </p:nvSpPr>
            <p:spPr>
              <a:xfrm>
                <a:off x="4168337" y="3202211"/>
                <a:ext cx="556200" cy="495525"/>
              </a:xfrm>
              <a:custGeom>
                <a:avLst/>
                <a:gdLst/>
                <a:ahLst/>
                <a:cxnLst/>
                <a:rect l="l" t="t" r="r" b="b"/>
                <a:pathLst>
                  <a:path w="22248" h="19821" extrusionOk="0">
                    <a:moveTo>
                      <a:pt x="11150" y="0"/>
                    </a:moveTo>
                    <a:cubicBezTo>
                      <a:pt x="6957" y="0"/>
                      <a:pt x="3065" y="2660"/>
                      <a:pt x="1697" y="6869"/>
                    </a:cubicBezTo>
                    <a:cubicBezTo>
                      <a:pt x="1" y="12056"/>
                      <a:pt x="2871" y="17634"/>
                      <a:pt x="8058" y="19330"/>
                    </a:cubicBezTo>
                    <a:cubicBezTo>
                      <a:pt x="9082" y="19663"/>
                      <a:pt x="10120" y="19821"/>
                      <a:pt x="11139" y="19821"/>
                    </a:cubicBezTo>
                    <a:cubicBezTo>
                      <a:pt x="15316" y="19821"/>
                      <a:pt x="19188" y="17164"/>
                      <a:pt x="20551" y="12969"/>
                    </a:cubicBezTo>
                    <a:cubicBezTo>
                      <a:pt x="22248" y="7782"/>
                      <a:pt x="19410" y="2172"/>
                      <a:pt x="14191" y="476"/>
                    </a:cubicBezTo>
                    <a:cubicBezTo>
                      <a:pt x="13180" y="153"/>
                      <a:pt x="12156" y="0"/>
                      <a:pt x="1115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1533;p44">
                <a:extLst>
                  <a:ext uri="{FF2B5EF4-FFF2-40B4-BE49-F238E27FC236}">
                    <a16:creationId xmlns:a16="http://schemas.microsoft.com/office/drawing/2014/main" id="{6610CBB7-2A90-C57E-86CB-CA7CB2251D93}"/>
                  </a:ext>
                </a:extLst>
              </p:cNvPr>
              <p:cNvSpPr/>
              <p:nvPr/>
            </p:nvSpPr>
            <p:spPr>
              <a:xfrm>
                <a:off x="4628750" y="3872750"/>
                <a:ext cx="141100" cy="130525"/>
              </a:xfrm>
              <a:custGeom>
                <a:avLst/>
                <a:gdLst/>
                <a:ahLst/>
                <a:cxnLst/>
                <a:rect l="l" t="t" r="r" b="b"/>
                <a:pathLst>
                  <a:path w="5644" h="5221" extrusionOk="0">
                    <a:moveTo>
                      <a:pt x="4023" y="0"/>
                    </a:moveTo>
                    <a:cubicBezTo>
                      <a:pt x="3859" y="0"/>
                      <a:pt x="3698" y="24"/>
                      <a:pt x="3556" y="67"/>
                    </a:cubicBezTo>
                    <a:cubicBezTo>
                      <a:pt x="2936" y="230"/>
                      <a:pt x="2349" y="589"/>
                      <a:pt x="1892" y="1046"/>
                    </a:cubicBezTo>
                    <a:cubicBezTo>
                      <a:pt x="1109" y="1796"/>
                      <a:pt x="620" y="2840"/>
                      <a:pt x="327" y="3851"/>
                    </a:cubicBezTo>
                    <a:lnTo>
                      <a:pt x="98" y="4829"/>
                    </a:lnTo>
                    <a:cubicBezTo>
                      <a:pt x="33" y="4895"/>
                      <a:pt x="33" y="5058"/>
                      <a:pt x="0" y="5221"/>
                    </a:cubicBezTo>
                    <a:cubicBezTo>
                      <a:pt x="457" y="4569"/>
                      <a:pt x="914" y="3981"/>
                      <a:pt x="1436" y="3427"/>
                    </a:cubicBezTo>
                    <a:cubicBezTo>
                      <a:pt x="2121" y="2840"/>
                      <a:pt x="2936" y="2546"/>
                      <a:pt x="3752" y="2220"/>
                    </a:cubicBezTo>
                    <a:cubicBezTo>
                      <a:pt x="4404" y="1992"/>
                      <a:pt x="5644" y="1209"/>
                      <a:pt x="4893" y="361"/>
                    </a:cubicBezTo>
                    <a:cubicBezTo>
                      <a:pt x="4828" y="263"/>
                      <a:pt x="4730" y="197"/>
                      <a:pt x="4632" y="132"/>
                    </a:cubicBezTo>
                    <a:cubicBezTo>
                      <a:pt x="4449" y="40"/>
                      <a:pt x="4234" y="0"/>
                      <a:pt x="402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534;p44">
                <a:extLst>
                  <a:ext uri="{FF2B5EF4-FFF2-40B4-BE49-F238E27FC236}">
                    <a16:creationId xmlns:a16="http://schemas.microsoft.com/office/drawing/2014/main" id="{CEA96508-4F8E-E764-C30B-8F4837FD1E70}"/>
                  </a:ext>
                </a:extLst>
              </p:cNvPr>
              <p:cNvSpPr/>
              <p:nvPr/>
            </p:nvSpPr>
            <p:spPr>
              <a:xfrm>
                <a:off x="4414275" y="3976300"/>
                <a:ext cx="172900" cy="61425"/>
              </a:xfrm>
              <a:custGeom>
                <a:avLst/>
                <a:gdLst/>
                <a:ahLst/>
                <a:cxnLst/>
                <a:rect l="l" t="t" r="r" b="b"/>
                <a:pathLst>
                  <a:path w="6916" h="2457" extrusionOk="0">
                    <a:moveTo>
                      <a:pt x="2768" y="1"/>
                    </a:moveTo>
                    <a:cubicBezTo>
                      <a:pt x="2726" y="1"/>
                      <a:pt x="2685" y="1"/>
                      <a:pt x="2643" y="2"/>
                    </a:cubicBezTo>
                    <a:cubicBezTo>
                      <a:pt x="1990" y="2"/>
                      <a:pt x="1273" y="166"/>
                      <a:pt x="751" y="492"/>
                    </a:cubicBezTo>
                    <a:cubicBezTo>
                      <a:pt x="457" y="655"/>
                      <a:pt x="196" y="948"/>
                      <a:pt x="66" y="1307"/>
                    </a:cubicBezTo>
                    <a:cubicBezTo>
                      <a:pt x="33" y="1438"/>
                      <a:pt x="0" y="1536"/>
                      <a:pt x="33" y="1666"/>
                    </a:cubicBezTo>
                    <a:cubicBezTo>
                      <a:pt x="68" y="2268"/>
                      <a:pt x="497" y="2457"/>
                      <a:pt x="987" y="2457"/>
                    </a:cubicBezTo>
                    <a:cubicBezTo>
                      <a:pt x="1399" y="2457"/>
                      <a:pt x="1855" y="2322"/>
                      <a:pt x="2153" y="2188"/>
                    </a:cubicBezTo>
                    <a:cubicBezTo>
                      <a:pt x="2969" y="1829"/>
                      <a:pt x="3686" y="1470"/>
                      <a:pt x="4632" y="1438"/>
                    </a:cubicBezTo>
                    <a:cubicBezTo>
                      <a:pt x="5415" y="1438"/>
                      <a:pt x="6198" y="1536"/>
                      <a:pt x="6916" y="1666"/>
                    </a:cubicBezTo>
                    <a:cubicBezTo>
                      <a:pt x="6785" y="1601"/>
                      <a:pt x="6687" y="1503"/>
                      <a:pt x="6590" y="1438"/>
                    </a:cubicBezTo>
                    <a:cubicBezTo>
                      <a:pt x="6296" y="1275"/>
                      <a:pt x="6035" y="1046"/>
                      <a:pt x="5741" y="883"/>
                    </a:cubicBezTo>
                    <a:cubicBezTo>
                      <a:pt x="4832" y="382"/>
                      <a:pt x="3803" y="1"/>
                      <a:pt x="2768"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535;p44">
                <a:extLst>
                  <a:ext uri="{FF2B5EF4-FFF2-40B4-BE49-F238E27FC236}">
                    <a16:creationId xmlns:a16="http://schemas.microsoft.com/office/drawing/2014/main" id="{44DB2987-DDBC-E3CB-2693-EA9D8CFD4868}"/>
                  </a:ext>
                </a:extLst>
              </p:cNvPr>
              <p:cNvSpPr/>
              <p:nvPr/>
            </p:nvSpPr>
            <p:spPr>
              <a:xfrm>
                <a:off x="4472975" y="3874975"/>
                <a:ext cx="137050" cy="134025"/>
              </a:xfrm>
              <a:custGeom>
                <a:avLst/>
                <a:gdLst/>
                <a:ahLst/>
                <a:cxnLst/>
                <a:rect l="l" t="t" r="r" b="b"/>
                <a:pathLst>
                  <a:path w="5482" h="5361" extrusionOk="0">
                    <a:moveTo>
                      <a:pt x="1647" y="0"/>
                    </a:moveTo>
                    <a:cubicBezTo>
                      <a:pt x="1428" y="0"/>
                      <a:pt x="1203" y="32"/>
                      <a:pt x="1012" y="108"/>
                    </a:cubicBezTo>
                    <a:cubicBezTo>
                      <a:pt x="914" y="141"/>
                      <a:pt x="784" y="206"/>
                      <a:pt x="751" y="304"/>
                    </a:cubicBezTo>
                    <a:cubicBezTo>
                      <a:pt x="1" y="1120"/>
                      <a:pt x="1175" y="1935"/>
                      <a:pt x="1828" y="2229"/>
                    </a:cubicBezTo>
                    <a:cubicBezTo>
                      <a:pt x="2643" y="2555"/>
                      <a:pt x="3459" y="2816"/>
                      <a:pt x="4078" y="3534"/>
                    </a:cubicBezTo>
                    <a:cubicBezTo>
                      <a:pt x="4600" y="4055"/>
                      <a:pt x="5057" y="4708"/>
                      <a:pt x="5481" y="5360"/>
                    </a:cubicBezTo>
                    <a:cubicBezTo>
                      <a:pt x="5416" y="5230"/>
                      <a:pt x="5416" y="5067"/>
                      <a:pt x="5383" y="4936"/>
                    </a:cubicBezTo>
                    <a:cubicBezTo>
                      <a:pt x="5351" y="4610"/>
                      <a:pt x="5253" y="4284"/>
                      <a:pt x="5188" y="3958"/>
                    </a:cubicBezTo>
                    <a:cubicBezTo>
                      <a:pt x="4894" y="2881"/>
                      <a:pt x="4502" y="1837"/>
                      <a:pt x="3720" y="1087"/>
                    </a:cubicBezTo>
                    <a:cubicBezTo>
                      <a:pt x="3263" y="630"/>
                      <a:pt x="2708" y="206"/>
                      <a:pt x="2089" y="43"/>
                    </a:cubicBezTo>
                    <a:cubicBezTo>
                      <a:pt x="1954" y="16"/>
                      <a:pt x="1802" y="0"/>
                      <a:pt x="164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536;p44">
              <a:extLst>
                <a:ext uri="{FF2B5EF4-FFF2-40B4-BE49-F238E27FC236}">
                  <a16:creationId xmlns:a16="http://schemas.microsoft.com/office/drawing/2014/main" id="{A63B3415-B5D7-AEB5-50E4-9711DA8D5DEB}"/>
                </a:ext>
              </a:extLst>
            </p:cNvPr>
            <p:cNvGrpSpPr/>
            <p:nvPr/>
          </p:nvGrpSpPr>
          <p:grpSpPr>
            <a:xfrm>
              <a:off x="5524053" y="2215414"/>
              <a:ext cx="2258863" cy="2023666"/>
              <a:chOff x="3968200" y="3199275"/>
              <a:chExt cx="2139075" cy="1916350"/>
            </a:xfrm>
          </p:grpSpPr>
          <p:sp>
            <p:nvSpPr>
              <p:cNvPr id="27" name="Google Shape;1537;p44">
                <a:extLst>
                  <a:ext uri="{FF2B5EF4-FFF2-40B4-BE49-F238E27FC236}">
                    <a16:creationId xmlns:a16="http://schemas.microsoft.com/office/drawing/2014/main" id="{606BA59B-9DE0-7E35-3603-B26015A722C0}"/>
                  </a:ext>
                </a:extLst>
              </p:cNvPr>
              <p:cNvSpPr/>
              <p:nvPr/>
            </p:nvSpPr>
            <p:spPr>
              <a:xfrm>
                <a:off x="3969825" y="4498275"/>
                <a:ext cx="2137450" cy="617350"/>
              </a:xfrm>
              <a:custGeom>
                <a:avLst/>
                <a:gdLst/>
                <a:ahLst/>
                <a:cxnLst/>
                <a:rect l="l" t="t" r="r" b="b"/>
                <a:pathLst>
                  <a:path w="85498" h="24694" extrusionOk="0">
                    <a:moveTo>
                      <a:pt x="14679" y="0"/>
                    </a:moveTo>
                    <a:lnTo>
                      <a:pt x="1" y="24628"/>
                    </a:lnTo>
                    <a:lnTo>
                      <a:pt x="85497" y="24693"/>
                    </a:lnTo>
                    <a:lnTo>
                      <a:pt x="85497" y="24693"/>
                    </a:lnTo>
                    <a:lnTo>
                      <a:pt x="72580" y="33"/>
                    </a:lnTo>
                    <a:lnTo>
                      <a:pt x="14679" y="0"/>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538;p44">
                <a:extLst>
                  <a:ext uri="{FF2B5EF4-FFF2-40B4-BE49-F238E27FC236}">
                    <a16:creationId xmlns:a16="http://schemas.microsoft.com/office/drawing/2014/main" id="{AEEBB596-967F-20DA-828F-A9743C8BFB2E}"/>
                  </a:ext>
                </a:extLst>
              </p:cNvPr>
              <p:cNvSpPr/>
              <p:nvPr/>
            </p:nvSpPr>
            <p:spPr>
              <a:xfrm>
                <a:off x="4510500" y="4513750"/>
                <a:ext cx="1423075" cy="601050"/>
              </a:xfrm>
              <a:custGeom>
                <a:avLst/>
                <a:gdLst/>
                <a:ahLst/>
                <a:cxnLst/>
                <a:rect l="l" t="t" r="r" b="b"/>
                <a:pathLst>
                  <a:path w="56923" h="24042" extrusionOk="0">
                    <a:moveTo>
                      <a:pt x="51214" y="1"/>
                    </a:moveTo>
                    <a:cubicBezTo>
                      <a:pt x="47625" y="3035"/>
                      <a:pt x="43809" y="5709"/>
                      <a:pt x="39797" y="8025"/>
                    </a:cubicBezTo>
                    <a:cubicBezTo>
                      <a:pt x="33860" y="11483"/>
                      <a:pt x="27564" y="14256"/>
                      <a:pt x="21203" y="16572"/>
                    </a:cubicBezTo>
                    <a:cubicBezTo>
                      <a:pt x="14516" y="19018"/>
                      <a:pt x="7666" y="20878"/>
                      <a:pt x="1077" y="23552"/>
                    </a:cubicBezTo>
                    <a:cubicBezTo>
                      <a:pt x="718" y="23716"/>
                      <a:pt x="327" y="23846"/>
                      <a:pt x="0" y="24009"/>
                    </a:cubicBezTo>
                    <a:lnTo>
                      <a:pt x="38590" y="24042"/>
                    </a:lnTo>
                    <a:cubicBezTo>
                      <a:pt x="40449" y="22117"/>
                      <a:pt x="42341" y="20258"/>
                      <a:pt x="44298" y="18529"/>
                    </a:cubicBezTo>
                    <a:cubicBezTo>
                      <a:pt x="48050" y="15234"/>
                      <a:pt x="52421" y="12429"/>
                      <a:pt x="56922" y="10929"/>
                    </a:cubicBezTo>
                    <a:lnTo>
                      <a:pt x="5121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539;p44">
                <a:extLst>
                  <a:ext uri="{FF2B5EF4-FFF2-40B4-BE49-F238E27FC236}">
                    <a16:creationId xmlns:a16="http://schemas.microsoft.com/office/drawing/2014/main" id="{91894C94-4CC1-FC00-EC16-FECCD9EB49A7}"/>
                  </a:ext>
                </a:extLst>
              </p:cNvPr>
              <p:cNvSpPr/>
              <p:nvPr/>
            </p:nvSpPr>
            <p:spPr>
              <a:xfrm>
                <a:off x="5697050" y="4934550"/>
                <a:ext cx="410225" cy="181075"/>
              </a:xfrm>
              <a:custGeom>
                <a:avLst/>
                <a:gdLst/>
                <a:ahLst/>
                <a:cxnLst/>
                <a:rect l="l" t="t" r="r" b="b"/>
                <a:pathLst>
                  <a:path w="16409" h="7243" extrusionOk="0">
                    <a:moveTo>
                      <a:pt x="12624" y="1"/>
                    </a:moveTo>
                    <a:cubicBezTo>
                      <a:pt x="8057" y="1110"/>
                      <a:pt x="3719" y="3948"/>
                      <a:pt x="0" y="7242"/>
                    </a:cubicBezTo>
                    <a:lnTo>
                      <a:pt x="16408" y="7242"/>
                    </a:lnTo>
                    <a:lnTo>
                      <a:pt x="1262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540;p44">
                <a:extLst>
                  <a:ext uri="{FF2B5EF4-FFF2-40B4-BE49-F238E27FC236}">
                    <a16:creationId xmlns:a16="http://schemas.microsoft.com/office/drawing/2014/main" id="{71109870-09B9-F828-4160-A8205A8E62F2}"/>
                  </a:ext>
                </a:extLst>
              </p:cNvPr>
              <p:cNvSpPr/>
              <p:nvPr/>
            </p:nvSpPr>
            <p:spPr>
              <a:xfrm>
                <a:off x="4260950" y="4499075"/>
                <a:ext cx="309100" cy="126425"/>
              </a:xfrm>
              <a:custGeom>
                <a:avLst/>
                <a:gdLst/>
                <a:ahLst/>
                <a:cxnLst/>
                <a:rect l="l" t="t" r="r" b="b"/>
                <a:pathLst>
                  <a:path w="12364" h="5057" extrusionOk="0">
                    <a:moveTo>
                      <a:pt x="3034" y="1"/>
                    </a:moveTo>
                    <a:lnTo>
                      <a:pt x="1" y="5057"/>
                    </a:lnTo>
                    <a:cubicBezTo>
                      <a:pt x="3524" y="4274"/>
                      <a:pt x="6949" y="2741"/>
                      <a:pt x="9852" y="1306"/>
                    </a:cubicBezTo>
                    <a:cubicBezTo>
                      <a:pt x="10733" y="914"/>
                      <a:pt x="11548" y="457"/>
                      <a:pt x="12364" y="1"/>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541;p44">
                <a:extLst>
                  <a:ext uri="{FF2B5EF4-FFF2-40B4-BE49-F238E27FC236}">
                    <a16:creationId xmlns:a16="http://schemas.microsoft.com/office/drawing/2014/main" id="{834A8057-A2CD-95D0-3A40-D5234154FBA4}"/>
                  </a:ext>
                </a:extLst>
              </p:cNvPr>
              <p:cNvSpPr/>
              <p:nvPr/>
            </p:nvSpPr>
            <p:spPr>
              <a:xfrm>
                <a:off x="3968200" y="4498275"/>
                <a:ext cx="1580450" cy="614900"/>
              </a:xfrm>
              <a:custGeom>
                <a:avLst/>
                <a:gdLst/>
                <a:ahLst/>
                <a:cxnLst/>
                <a:rect l="l" t="t" r="r" b="b"/>
                <a:pathLst>
                  <a:path w="63218" h="24596" extrusionOk="0">
                    <a:moveTo>
                      <a:pt x="35393" y="0"/>
                    </a:moveTo>
                    <a:cubicBezTo>
                      <a:pt x="31315" y="3132"/>
                      <a:pt x="27042" y="5872"/>
                      <a:pt x="22475" y="8025"/>
                    </a:cubicBezTo>
                    <a:cubicBezTo>
                      <a:pt x="17937" y="10136"/>
                      <a:pt x="13002" y="11913"/>
                      <a:pt x="8114" y="11913"/>
                    </a:cubicBezTo>
                    <a:cubicBezTo>
                      <a:pt x="7943" y="11913"/>
                      <a:pt x="7772" y="11911"/>
                      <a:pt x="7601" y="11906"/>
                    </a:cubicBezTo>
                    <a:lnTo>
                      <a:pt x="0" y="24596"/>
                    </a:lnTo>
                    <a:lnTo>
                      <a:pt x="8579" y="24596"/>
                    </a:lnTo>
                    <a:cubicBezTo>
                      <a:pt x="12233" y="22051"/>
                      <a:pt x="16147" y="19898"/>
                      <a:pt x="20192" y="18169"/>
                    </a:cubicBezTo>
                    <a:cubicBezTo>
                      <a:pt x="27010" y="15234"/>
                      <a:pt x="34153" y="13407"/>
                      <a:pt x="41069" y="10895"/>
                    </a:cubicBezTo>
                    <a:cubicBezTo>
                      <a:pt x="48669" y="8123"/>
                      <a:pt x="56270" y="4697"/>
                      <a:pt x="63218" y="0"/>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542;p44">
                <a:extLst>
                  <a:ext uri="{FF2B5EF4-FFF2-40B4-BE49-F238E27FC236}">
                    <a16:creationId xmlns:a16="http://schemas.microsoft.com/office/drawing/2014/main" id="{A35420B3-F354-021A-E180-C2619531F3FA}"/>
                  </a:ext>
                </a:extLst>
              </p:cNvPr>
              <p:cNvSpPr/>
              <p:nvPr/>
            </p:nvSpPr>
            <p:spPr>
              <a:xfrm>
                <a:off x="4162688" y="3199275"/>
                <a:ext cx="559450" cy="495650"/>
              </a:xfrm>
              <a:custGeom>
                <a:avLst/>
                <a:gdLst/>
                <a:ahLst/>
                <a:cxnLst/>
                <a:rect l="l" t="t" r="r" b="b"/>
                <a:pathLst>
                  <a:path w="22378" h="19826" extrusionOk="0">
                    <a:moveTo>
                      <a:pt x="11178" y="0"/>
                    </a:moveTo>
                    <a:cubicBezTo>
                      <a:pt x="9046" y="0"/>
                      <a:pt x="6898" y="689"/>
                      <a:pt x="5089" y="2114"/>
                    </a:cubicBezTo>
                    <a:cubicBezTo>
                      <a:pt x="784" y="5473"/>
                      <a:pt x="1" y="11704"/>
                      <a:pt x="3361" y="16010"/>
                    </a:cubicBezTo>
                    <a:cubicBezTo>
                      <a:pt x="5333" y="18513"/>
                      <a:pt x="8264" y="19825"/>
                      <a:pt x="11219" y="19825"/>
                    </a:cubicBezTo>
                    <a:cubicBezTo>
                      <a:pt x="13347" y="19825"/>
                      <a:pt x="15487" y="19145"/>
                      <a:pt x="17289" y="17738"/>
                    </a:cubicBezTo>
                    <a:cubicBezTo>
                      <a:pt x="21595" y="14346"/>
                      <a:pt x="22378" y="8116"/>
                      <a:pt x="18985" y="3810"/>
                    </a:cubicBezTo>
                    <a:cubicBezTo>
                      <a:pt x="17037" y="1313"/>
                      <a:pt x="14123" y="0"/>
                      <a:pt x="1117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543;p44">
                <a:extLst>
                  <a:ext uri="{FF2B5EF4-FFF2-40B4-BE49-F238E27FC236}">
                    <a16:creationId xmlns:a16="http://schemas.microsoft.com/office/drawing/2014/main" id="{E437EDC8-1BEC-37C5-C119-7E6CF6639F27}"/>
                  </a:ext>
                </a:extLst>
              </p:cNvPr>
              <p:cNvSpPr/>
              <p:nvPr/>
            </p:nvSpPr>
            <p:spPr>
              <a:xfrm>
                <a:off x="4597750" y="3350050"/>
                <a:ext cx="1258350" cy="1538875"/>
              </a:xfrm>
              <a:custGeom>
                <a:avLst/>
                <a:gdLst/>
                <a:ahLst/>
                <a:cxnLst/>
                <a:rect l="l" t="t" r="r" b="b"/>
                <a:pathLst>
                  <a:path w="50334" h="61555" extrusionOk="0">
                    <a:moveTo>
                      <a:pt x="13212" y="0"/>
                    </a:moveTo>
                    <a:lnTo>
                      <a:pt x="12396" y="3067"/>
                    </a:lnTo>
                    <a:lnTo>
                      <a:pt x="9461" y="14157"/>
                    </a:lnTo>
                    <a:lnTo>
                      <a:pt x="8841" y="16408"/>
                    </a:lnTo>
                    <a:lnTo>
                      <a:pt x="6949" y="23454"/>
                    </a:lnTo>
                    <a:lnTo>
                      <a:pt x="6786" y="24074"/>
                    </a:lnTo>
                    <a:lnTo>
                      <a:pt x="5448" y="29130"/>
                    </a:lnTo>
                    <a:lnTo>
                      <a:pt x="4959" y="30891"/>
                    </a:lnTo>
                    <a:lnTo>
                      <a:pt x="3426" y="36796"/>
                    </a:lnTo>
                    <a:lnTo>
                      <a:pt x="2480" y="40351"/>
                    </a:lnTo>
                    <a:lnTo>
                      <a:pt x="2317" y="40938"/>
                    </a:lnTo>
                    <a:lnTo>
                      <a:pt x="2023" y="42047"/>
                    </a:lnTo>
                    <a:lnTo>
                      <a:pt x="1240" y="44951"/>
                    </a:lnTo>
                    <a:lnTo>
                      <a:pt x="1" y="49746"/>
                    </a:lnTo>
                    <a:cubicBezTo>
                      <a:pt x="816" y="50529"/>
                      <a:pt x="1893" y="51605"/>
                      <a:pt x="3295" y="52681"/>
                    </a:cubicBezTo>
                    <a:cubicBezTo>
                      <a:pt x="3622" y="52975"/>
                      <a:pt x="3948" y="53236"/>
                      <a:pt x="4307" y="53497"/>
                    </a:cubicBezTo>
                    <a:lnTo>
                      <a:pt x="4665" y="53758"/>
                    </a:lnTo>
                    <a:cubicBezTo>
                      <a:pt x="4959" y="53954"/>
                      <a:pt x="5285" y="54149"/>
                      <a:pt x="5579" y="54378"/>
                    </a:cubicBezTo>
                    <a:cubicBezTo>
                      <a:pt x="5775" y="54476"/>
                      <a:pt x="5938" y="54606"/>
                      <a:pt x="6101" y="54737"/>
                    </a:cubicBezTo>
                    <a:cubicBezTo>
                      <a:pt x="6199" y="54769"/>
                      <a:pt x="6264" y="54867"/>
                      <a:pt x="6362" y="54900"/>
                    </a:cubicBezTo>
                    <a:cubicBezTo>
                      <a:pt x="6949" y="55291"/>
                      <a:pt x="7601" y="55715"/>
                      <a:pt x="8319" y="56107"/>
                    </a:cubicBezTo>
                    <a:cubicBezTo>
                      <a:pt x="8384" y="56172"/>
                      <a:pt x="8515" y="56237"/>
                      <a:pt x="8580" y="56270"/>
                    </a:cubicBezTo>
                    <a:cubicBezTo>
                      <a:pt x="8808" y="56433"/>
                      <a:pt x="9036" y="56563"/>
                      <a:pt x="9297" y="56694"/>
                    </a:cubicBezTo>
                    <a:lnTo>
                      <a:pt x="9526" y="56824"/>
                    </a:lnTo>
                    <a:cubicBezTo>
                      <a:pt x="9656" y="56857"/>
                      <a:pt x="9722" y="56922"/>
                      <a:pt x="9852" y="56987"/>
                    </a:cubicBezTo>
                    <a:cubicBezTo>
                      <a:pt x="10048" y="57085"/>
                      <a:pt x="10309" y="57183"/>
                      <a:pt x="10504" y="57314"/>
                    </a:cubicBezTo>
                    <a:cubicBezTo>
                      <a:pt x="10700" y="57411"/>
                      <a:pt x="10928" y="57509"/>
                      <a:pt x="11157" y="57640"/>
                    </a:cubicBezTo>
                    <a:cubicBezTo>
                      <a:pt x="11613" y="57835"/>
                      <a:pt x="12103" y="58031"/>
                      <a:pt x="12559" y="58227"/>
                    </a:cubicBezTo>
                    <a:cubicBezTo>
                      <a:pt x="12625" y="58325"/>
                      <a:pt x="12755" y="58357"/>
                      <a:pt x="12886" y="58390"/>
                    </a:cubicBezTo>
                    <a:cubicBezTo>
                      <a:pt x="12984" y="58455"/>
                      <a:pt x="13114" y="58520"/>
                      <a:pt x="13244" y="58553"/>
                    </a:cubicBezTo>
                    <a:cubicBezTo>
                      <a:pt x="13375" y="58651"/>
                      <a:pt x="13473" y="58684"/>
                      <a:pt x="13603" y="58716"/>
                    </a:cubicBezTo>
                    <a:cubicBezTo>
                      <a:pt x="13734" y="58781"/>
                      <a:pt x="13799" y="58814"/>
                      <a:pt x="13929" y="58847"/>
                    </a:cubicBezTo>
                    <a:cubicBezTo>
                      <a:pt x="14093" y="58912"/>
                      <a:pt x="14256" y="58977"/>
                      <a:pt x="14419" y="59042"/>
                    </a:cubicBezTo>
                    <a:cubicBezTo>
                      <a:pt x="14549" y="59108"/>
                      <a:pt x="14614" y="59140"/>
                      <a:pt x="14745" y="59173"/>
                    </a:cubicBezTo>
                    <a:lnTo>
                      <a:pt x="15104" y="59303"/>
                    </a:lnTo>
                    <a:lnTo>
                      <a:pt x="15495" y="59434"/>
                    </a:lnTo>
                    <a:lnTo>
                      <a:pt x="15593" y="59466"/>
                    </a:lnTo>
                    <a:cubicBezTo>
                      <a:pt x="15919" y="59597"/>
                      <a:pt x="16245" y="59695"/>
                      <a:pt x="16572" y="59793"/>
                    </a:cubicBezTo>
                    <a:cubicBezTo>
                      <a:pt x="16637" y="59793"/>
                      <a:pt x="16670" y="59825"/>
                      <a:pt x="16702" y="59825"/>
                    </a:cubicBezTo>
                    <a:cubicBezTo>
                      <a:pt x="17224" y="59988"/>
                      <a:pt x="17713" y="60151"/>
                      <a:pt x="18268" y="60282"/>
                    </a:cubicBezTo>
                    <a:cubicBezTo>
                      <a:pt x="18757" y="60445"/>
                      <a:pt x="19247" y="60510"/>
                      <a:pt x="19736" y="60641"/>
                    </a:cubicBezTo>
                    <a:cubicBezTo>
                      <a:pt x="20258" y="60771"/>
                      <a:pt x="20780" y="60902"/>
                      <a:pt x="21302" y="60967"/>
                    </a:cubicBezTo>
                    <a:cubicBezTo>
                      <a:pt x="21758" y="61065"/>
                      <a:pt x="22248" y="61097"/>
                      <a:pt x="22704" y="61163"/>
                    </a:cubicBezTo>
                    <a:cubicBezTo>
                      <a:pt x="23715" y="61293"/>
                      <a:pt x="24727" y="61424"/>
                      <a:pt x="25705" y="61456"/>
                    </a:cubicBezTo>
                    <a:cubicBezTo>
                      <a:pt x="25836" y="61489"/>
                      <a:pt x="25966" y="61489"/>
                      <a:pt x="26097" y="61489"/>
                    </a:cubicBezTo>
                    <a:cubicBezTo>
                      <a:pt x="26260" y="61554"/>
                      <a:pt x="26423" y="61554"/>
                      <a:pt x="26586" y="61554"/>
                    </a:cubicBezTo>
                    <a:lnTo>
                      <a:pt x="28217" y="61554"/>
                    </a:lnTo>
                    <a:cubicBezTo>
                      <a:pt x="32229" y="61554"/>
                      <a:pt x="35491" y="60934"/>
                      <a:pt x="37416" y="60478"/>
                    </a:cubicBezTo>
                    <a:lnTo>
                      <a:pt x="37448" y="60478"/>
                    </a:lnTo>
                    <a:lnTo>
                      <a:pt x="37448" y="60445"/>
                    </a:lnTo>
                    <a:cubicBezTo>
                      <a:pt x="38068" y="58031"/>
                      <a:pt x="38655" y="55683"/>
                      <a:pt x="39242" y="53269"/>
                    </a:cubicBezTo>
                    <a:cubicBezTo>
                      <a:pt x="39373" y="52812"/>
                      <a:pt x="39471" y="52421"/>
                      <a:pt x="39569" y="51964"/>
                    </a:cubicBezTo>
                    <a:cubicBezTo>
                      <a:pt x="39667" y="51768"/>
                      <a:pt x="39699" y="51540"/>
                      <a:pt x="39732" y="51344"/>
                    </a:cubicBezTo>
                    <a:cubicBezTo>
                      <a:pt x="39960" y="50561"/>
                      <a:pt x="40123" y="49844"/>
                      <a:pt x="40319" y="49061"/>
                    </a:cubicBezTo>
                    <a:cubicBezTo>
                      <a:pt x="40482" y="48506"/>
                      <a:pt x="40613" y="47886"/>
                      <a:pt x="40776" y="47299"/>
                    </a:cubicBezTo>
                    <a:cubicBezTo>
                      <a:pt x="41004" y="46255"/>
                      <a:pt x="41298" y="45244"/>
                      <a:pt x="41526" y="44168"/>
                    </a:cubicBezTo>
                    <a:cubicBezTo>
                      <a:pt x="41787" y="43124"/>
                      <a:pt x="42048" y="42080"/>
                      <a:pt x="42309" y="41069"/>
                    </a:cubicBezTo>
                    <a:lnTo>
                      <a:pt x="43646" y="35687"/>
                    </a:lnTo>
                    <a:cubicBezTo>
                      <a:pt x="43972" y="34251"/>
                      <a:pt x="44364" y="32783"/>
                      <a:pt x="44723" y="31381"/>
                    </a:cubicBezTo>
                    <a:cubicBezTo>
                      <a:pt x="45049" y="30011"/>
                      <a:pt x="45408" y="28641"/>
                      <a:pt x="45734" y="27303"/>
                    </a:cubicBezTo>
                    <a:cubicBezTo>
                      <a:pt x="45930" y="26390"/>
                      <a:pt x="46191" y="25542"/>
                      <a:pt x="46386" y="24628"/>
                    </a:cubicBezTo>
                    <a:cubicBezTo>
                      <a:pt x="47495" y="20323"/>
                      <a:pt x="48539" y="16049"/>
                      <a:pt x="49616" y="11711"/>
                    </a:cubicBezTo>
                    <a:cubicBezTo>
                      <a:pt x="49844" y="10700"/>
                      <a:pt x="50105" y="9721"/>
                      <a:pt x="50333" y="8743"/>
                    </a:cubicBezTo>
                    <a:lnTo>
                      <a:pt x="50333" y="8743"/>
                    </a:lnTo>
                    <a:cubicBezTo>
                      <a:pt x="50301" y="8873"/>
                      <a:pt x="50268" y="8971"/>
                      <a:pt x="50138" y="8971"/>
                    </a:cubicBezTo>
                    <a:cubicBezTo>
                      <a:pt x="50105" y="9069"/>
                      <a:pt x="50072" y="9199"/>
                      <a:pt x="50007" y="9264"/>
                    </a:cubicBezTo>
                    <a:cubicBezTo>
                      <a:pt x="49942" y="9428"/>
                      <a:pt x="49844" y="9558"/>
                      <a:pt x="49779" y="9689"/>
                    </a:cubicBezTo>
                    <a:cubicBezTo>
                      <a:pt x="49681" y="9754"/>
                      <a:pt x="49648" y="9852"/>
                      <a:pt x="49583" y="9917"/>
                    </a:cubicBezTo>
                    <a:cubicBezTo>
                      <a:pt x="49289" y="10276"/>
                      <a:pt x="48931" y="10602"/>
                      <a:pt x="48474" y="10895"/>
                    </a:cubicBezTo>
                    <a:cubicBezTo>
                      <a:pt x="48343" y="10993"/>
                      <a:pt x="48213" y="11026"/>
                      <a:pt x="48115" y="11091"/>
                    </a:cubicBezTo>
                    <a:cubicBezTo>
                      <a:pt x="47463" y="11515"/>
                      <a:pt x="46647" y="11841"/>
                      <a:pt x="45701" y="12070"/>
                    </a:cubicBezTo>
                    <a:cubicBezTo>
                      <a:pt x="45603" y="12102"/>
                      <a:pt x="45538" y="12102"/>
                      <a:pt x="45440" y="12168"/>
                    </a:cubicBezTo>
                    <a:cubicBezTo>
                      <a:pt x="45408" y="12200"/>
                      <a:pt x="45375" y="12200"/>
                      <a:pt x="45342" y="12200"/>
                    </a:cubicBezTo>
                    <a:cubicBezTo>
                      <a:pt x="45245" y="12200"/>
                      <a:pt x="45179" y="12233"/>
                      <a:pt x="45081" y="12233"/>
                    </a:cubicBezTo>
                    <a:cubicBezTo>
                      <a:pt x="43777" y="12526"/>
                      <a:pt x="42276" y="12722"/>
                      <a:pt x="40613" y="12787"/>
                    </a:cubicBezTo>
                    <a:lnTo>
                      <a:pt x="39667" y="12787"/>
                    </a:lnTo>
                    <a:cubicBezTo>
                      <a:pt x="39498" y="12792"/>
                      <a:pt x="39329" y="12794"/>
                      <a:pt x="39159" y="12794"/>
                    </a:cubicBezTo>
                    <a:cubicBezTo>
                      <a:pt x="38015" y="12794"/>
                      <a:pt x="36839" y="12701"/>
                      <a:pt x="35589" y="12559"/>
                    </a:cubicBezTo>
                    <a:cubicBezTo>
                      <a:pt x="35393" y="12526"/>
                      <a:pt x="35132" y="12526"/>
                      <a:pt x="34904" y="12494"/>
                    </a:cubicBezTo>
                    <a:cubicBezTo>
                      <a:pt x="33925" y="12363"/>
                      <a:pt x="32947" y="12233"/>
                      <a:pt x="31968" y="12037"/>
                    </a:cubicBezTo>
                    <a:lnTo>
                      <a:pt x="30239" y="11678"/>
                    </a:lnTo>
                    <a:cubicBezTo>
                      <a:pt x="30174" y="11678"/>
                      <a:pt x="30109" y="11646"/>
                      <a:pt x="30044" y="11646"/>
                    </a:cubicBezTo>
                    <a:cubicBezTo>
                      <a:pt x="29293" y="11417"/>
                      <a:pt x="28576" y="11254"/>
                      <a:pt x="27891" y="11059"/>
                    </a:cubicBezTo>
                    <a:cubicBezTo>
                      <a:pt x="27728" y="10993"/>
                      <a:pt x="27499" y="10928"/>
                      <a:pt x="27336" y="10895"/>
                    </a:cubicBezTo>
                    <a:cubicBezTo>
                      <a:pt x="27173" y="10863"/>
                      <a:pt x="27075" y="10830"/>
                      <a:pt x="26912" y="10765"/>
                    </a:cubicBezTo>
                    <a:cubicBezTo>
                      <a:pt x="26814" y="10732"/>
                      <a:pt x="26716" y="10732"/>
                      <a:pt x="26651" y="10700"/>
                    </a:cubicBezTo>
                    <a:cubicBezTo>
                      <a:pt x="26488" y="10667"/>
                      <a:pt x="26358" y="10602"/>
                      <a:pt x="26260" y="10569"/>
                    </a:cubicBezTo>
                    <a:cubicBezTo>
                      <a:pt x="25999" y="10504"/>
                      <a:pt x="25705" y="10406"/>
                      <a:pt x="25477" y="10341"/>
                    </a:cubicBezTo>
                    <a:lnTo>
                      <a:pt x="25118" y="10210"/>
                    </a:lnTo>
                    <a:cubicBezTo>
                      <a:pt x="23976" y="9786"/>
                      <a:pt x="22867" y="9362"/>
                      <a:pt x="21856" y="8906"/>
                    </a:cubicBezTo>
                    <a:cubicBezTo>
                      <a:pt x="21726" y="8873"/>
                      <a:pt x="21563" y="8775"/>
                      <a:pt x="21399" y="8710"/>
                    </a:cubicBezTo>
                    <a:cubicBezTo>
                      <a:pt x="21269" y="8645"/>
                      <a:pt x="21204" y="8579"/>
                      <a:pt x="21073" y="8547"/>
                    </a:cubicBezTo>
                    <a:cubicBezTo>
                      <a:pt x="20780" y="8416"/>
                      <a:pt x="20551" y="8286"/>
                      <a:pt x="20290" y="8155"/>
                    </a:cubicBezTo>
                    <a:cubicBezTo>
                      <a:pt x="15495" y="5676"/>
                      <a:pt x="12592" y="2610"/>
                      <a:pt x="13212"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544;p44">
                <a:extLst>
                  <a:ext uri="{FF2B5EF4-FFF2-40B4-BE49-F238E27FC236}">
                    <a16:creationId xmlns:a16="http://schemas.microsoft.com/office/drawing/2014/main" id="{F9B6005D-B5CA-D705-E67B-2873DFAC5C5A}"/>
                  </a:ext>
                </a:extLst>
              </p:cNvPr>
              <p:cNvSpPr/>
              <p:nvPr/>
            </p:nvSpPr>
            <p:spPr>
              <a:xfrm>
                <a:off x="4736400" y="4709475"/>
                <a:ext cx="599400" cy="234075"/>
              </a:xfrm>
              <a:custGeom>
                <a:avLst/>
                <a:gdLst/>
                <a:ahLst/>
                <a:cxnLst/>
                <a:rect l="l" t="t" r="r" b="b"/>
                <a:pathLst>
                  <a:path w="23976" h="9363" extrusionOk="0">
                    <a:moveTo>
                      <a:pt x="0" y="1"/>
                    </a:moveTo>
                    <a:lnTo>
                      <a:pt x="98" y="2773"/>
                    </a:lnTo>
                    <a:cubicBezTo>
                      <a:pt x="2642" y="4307"/>
                      <a:pt x="6231" y="6198"/>
                      <a:pt x="10797" y="7536"/>
                    </a:cubicBezTo>
                    <a:cubicBezTo>
                      <a:pt x="15429" y="8906"/>
                      <a:pt x="19572" y="9330"/>
                      <a:pt x="22573" y="9363"/>
                    </a:cubicBezTo>
                    <a:cubicBezTo>
                      <a:pt x="23030" y="8645"/>
                      <a:pt x="23519" y="7862"/>
                      <a:pt x="23976" y="7112"/>
                    </a:cubicBezTo>
                    <a:lnTo>
                      <a:pt x="23976" y="7112"/>
                    </a:lnTo>
                    <a:cubicBezTo>
                      <a:pt x="23589" y="7122"/>
                      <a:pt x="23194" y="7128"/>
                      <a:pt x="22790" y="7128"/>
                    </a:cubicBezTo>
                    <a:cubicBezTo>
                      <a:pt x="19386" y="7128"/>
                      <a:pt x="15414" y="6728"/>
                      <a:pt x="11156" y="5416"/>
                    </a:cubicBezTo>
                    <a:cubicBezTo>
                      <a:pt x="6557" y="4013"/>
                      <a:pt x="2838" y="1991"/>
                      <a:pt x="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545;p44">
                <a:extLst>
                  <a:ext uri="{FF2B5EF4-FFF2-40B4-BE49-F238E27FC236}">
                    <a16:creationId xmlns:a16="http://schemas.microsoft.com/office/drawing/2014/main" id="{A0F37989-03CF-A7CD-00FF-2D1D2F615EFB}"/>
                  </a:ext>
                </a:extLst>
              </p:cNvPr>
              <p:cNvSpPr/>
              <p:nvPr/>
            </p:nvSpPr>
            <p:spPr>
              <a:xfrm>
                <a:off x="4914175" y="3245125"/>
                <a:ext cx="965575" cy="425550"/>
              </a:xfrm>
              <a:custGeom>
                <a:avLst/>
                <a:gdLst/>
                <a:ahLst/>
                <a:cxnLst/>
                <a:rect l="l" t="t" r="r" b="b"/>
                <a:pathLst>
                  <a:path w="38623" h="17022" extrusionOk="0">
                    <a:moveTo>
                      <a:pt x="11301" y="0"/>
                    </a:moveTo>
                    <a:cubicBezTo>
                      <a:pt x="5497" y="0"/>
                      <a:pt x="1252" y="1516"/>
                      <a:pt x="620" y="4197"/>
                    </a:cubicBezTo>
                    <a:cubicBezTo>
                      <a:pt x="0" y="6807"/>
                      <a:pt x="2903" y="9873"/>
                      <a:pt x="7731" y="12352"/>
                    </a:cubicBezTo>
                    <a:cubicBezTo>
                      <a:pt x="8253" y="12646"/>
                      <a:pt x="8775" y="12874"/>
                      <a:pt x="9297" y="13135"/>
                    </a:cubicBezTo>
                    <a:cubicBezTo>
                      <a:pt x="11091" y="13951"/>
                      <a:pt x="13146" y="14701"/>
                      <a:pt x="15299" y="15288"/>
                    </a:cubicBezTo>
                    <a:cubicBezTo>
                      <a:pt x="15984" y="15516"/>
                      <a:pt x="16734" y="15712"/>
                      <a:pt x="17452" y="15875"/>
                    </a:cubicBezTo>
                    <a:cubicBezTo>
                      <a:pt x="17582" y="15908"/>
                      <a:pt x="17746" y="15908"/>
                      <a:pt x="17876" y="15941"/>
                    </a:cubicBezTo>
                    <a:cubicBezTo>
                      <a:pt x="21153" y="16672"/>
                      <a:pt x="24295" y="17021"/>
                      <a:pt x="27075" y="17021"/>
                    </a:cubicBezTo>
                    <a:cubicBezTo>
                      <a:pt x="32848" y="17021"/>
                      <a:pt x="37060" y="15517"/>
                      <a:pt x="37676" y="12809"/>
                    </a:cubicBezTo>
                    <a:cubicBezTo>
                      <a:pt x="38622" y="8764"/>
                      <a:pt x="31087" y="3545"/>
                      <a:pt x="20844" y="1164"/>
                    </a:cubicBezTo>
                    <a:cubicBezTo>
                      <a:pt x="17447" y="374"/>
                      <a:pt x="14182" y="0"/>
                      <a:pt x="1130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546;p44">
                <a:extLst>
                  <a:ext uri="{FF2B5EF4-FFF2-40B4-BE49-F238E27FC236}">
                    <a16:creationId xmlns:a16="http://schemas.microsoft.com/office/drawing/2014/main" id="{9F5A4A5A-CE88-5D4E-A52A-6C5D22C6B59A}"/>
                  </a:ext>
                </a:extLst>
              </p:cNvPr>
              <p:cNvSpPr/>
              <p:nvPr/>
            </p:nvSpPr>
            <p:spPr>
              <a:xfrm>
                <a:off x="4960650" y="3253825"/>
                <a:ext cx="877500" cy="412650"/>
              </a:xfrm>
              <a:custGeom>
                <a:avLst/>
                <a:gdLst/>
                <a:ahLst/>
                <a:cxnLst/>
                <a:rect l="l" t="t" r="r" b="b"/>
                <a:pathLst>
                  <a:path w="35100" h="16506" fill="none" extrusionOk="0">
                    <a:moveTo>
                      <a:pt x="34251" y="12037"/>
                    </a:moveTo>
                    <a:cubicBezTo>
                      <a:pt x="33371" y="15429"/>
                      <a:pt x="25118" y="16506"/>
                      <a:pt x="15821" y="14386"/>
                    </a:cubicBezTo>
                    <a:lnTo>
                      <a:pt x="13864" y="13896"/>
                    </a:lnTo>
                    <a:cubicBezTo>
                      <a:pt x="11287" y="13211"/>
                      <a:pt x="8971" y="12331"/>
                      <a:pt x="6949" y="11352"/>
                    </a:cubicBezTo>
                    <a:cubicBezTo>
                      <a:pt x="2545" y="9199"/>
                      <a:pt x="1" y="6589"/>
                      <a:pt x="523" y="4437"/>
                    </a:cubicBezTo>
                    <a:cubicBezTo>
                      <a:pt x="1371" y="1044"/>
                      <a:pt x="9656" y="0"/>
                      <a:pt x="18953" y="2121"/>
                    </a:cubicBezTo>
                    <a:cubicBezTo>
                      <a:pt x="28249" y="4241"/>
                      <a:pt x="35100" y="8677"/>
                      <a:pt x="34251" y="12037"/>
                    </a:cubicBezTo>
                    <a:close/>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547;p44">
                <a:extLst>
                  <a:ext uri="{FF2B5EF4-FFF2-40B4-BE49-F238E27FC236}">
                    <a16:creationId xmlns:a16="http://schemas.microsoft.com/office/drawing/2014/main" id="{30D93F42-EA2E-5F41-90DB-34E0356D23A2}"/>
                  </a:ext>
                </a:extLst>
              </p:cNvPr>
              <p:cNvSpPr/>
              <p:nvPr/>
            </p:nvSpPr>
            <p:spPr>
              <a:xfrm>
                <a:off x="5263200" y="3390000"/>
                <a:ext cx="256100" cy="124800"/>
              </a:xfrm>
              <a:custGeom>
                <a:avLst/>
                <a:gdLst/>
                <a:ahLst/>
                <a:cxnLst/>
                <a:rect l="l" t="t" r="r" b="b"/>
                <a:pathLst>
                  <a:path w="10244" h="4992" extrusionOk="0">
                    <a:moveTo>
                      <a:pt x="4288" y="1"/>
                    </a:moveTo>
                    <a:cubicBezTo>
                      <a:pt x="2923" y="1"/>
                      <a:pt x="1623" y="365"/>
                      <a:pt x="783" y="1077"/>
                    </a:cubicBezTo>
                    <a:cubicBezTo>
                      <a:pt x="359" y="1403"/>
                      <a:pt x="131" y="1762"/>
                      <a:pt x="1" y="2154"/>
                    </a:cubicBezTo>
                    <a:cubicBezTo>
                      <a:pt x="1795" y="2969"/>
                      <a:pt x="3817" y="3719"/>
                      <a:pt x="6003" y="4339"/>
                    </a:cubicBezTo>
                    <a:cubicBezTo>
                      <a:pt x="6688" y="4535"/>
                      <a:pt x="7405" y="4731"/>
                      <a:pt x="8156" y="4894"/>
                    </a:cubicBezTo>
                    <a:cubicBezTo>
                      <a:pt x="8286" y="4926"/>
                      <a:pt x="8449" y="4926"/>
                      <a:pt x="8547" y="4992"/>
                    </a:cubicBezTo>
                    <a:cubicBezTo>
                      <a:pt x="8612" y="4926"/>
                      <a:pt x="8677" y="4894"/>
                      <a:pt x="8710" y="4861"/>
                    </a:cubicBezTo>
                    <a:cubicBezTo>
                      <a:pt x="10243" y="3622"/>
                      <a:pt x="9656" y="1762"/>
                      <a:pt x="7438" y="686"/>
                    </a:cubicBezTo>
                    <a:cubicBezTo>
                      <a:pt x="6476" y="226"/>
                      <a:pt x="5362" y="1"/>
                      <a:pt x="428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548;p44">
                <a:extLst>
                  <a:ext uri="{FF2B5EF4-FFF2-40B4-BE49-F238E27FC236}">
                    <a16:creationId xmlns:a16="http://schemas.microsoft.com/office/drawing/2014/main" id="{D03DFFAD-D2CD-D1EC-39A4-DE6040192A88}"/>
                  </a:ext>
                </a:extLst>
              </p:cNvPr>
              <p:cNvSpPr/>
              <p:nvPr/>
            </p:nvSpPr>
            <p:spPr>
              <a:xfrm>
                <a:off x="5410800" y="3217675"/>
                <a:ext cx="269950" cy="202825"/>
              </a:xfrm>
              <a:custGeom>
                <a:avLst/>
                <a:gdLst/>
                <a:ahLst/>
                <a:cxnLst/>
                <a:rect l="l" t="t" r="r" b="b"/>
                <a:pathLst>
                  <a:path w="10798" h="8113" extrusionOk="0">
                    <a:moveTo>
                      <a:pt x="7182" y="1517"/>
                    </a:moveTo>
                    <a:cubicBezTo>
                      <a:pt x="7778" y="1517"/>
                      <a:pt x="8328" y="1799"/>
                      <a:pt x="8645" y="2327"/>
                    </a:cubicBezTo>
                    <a:cubicBezTo>
                      <a:pt x="9069" y="3077"/>
                      <a:pt x="8841" y="3991"/>
                      <a:pt x="8156" y="4578"/>
                    </a:cubicBezTo>
                    <a:cubicBezTo>
                      <a:pt x="8091" y="4643"/>
                      <a:pt x="7993" y="4708"/>
                      <a:pt x="7927" y="4741"/>
                    </a:cubicBezTo>
                    <a:cubicBezTo>
                      <a:pt x="7616" y="4908"/>
                      <a:pt x="7289" y="4987"/>
                      <a:pt x="6974" y="4987"/>
                    </a:cubicBezTo>
                    <a:cubicBezTo>
                      <a:pt x="6366" y="4987"/>
                      <a:pt x="5803" y="4691"/>
                      <a:pt x="5481" y="4154"/>
                    </a:cubicBezTo>
                    <a:cubicBezTo>
                      <a:pt x="5350" y="3958"/>
                      <a:pt x="5253" y="3697"/>
                      <a:pt x="5253" y="3469"/>
                    </a:cubicBezTo>
                    <a:cubicBezTo>
                      <a:pt x="5220" y="2816"/>
                      <a:pt x="5546" y="2131"/>
                      <a:pt x="6199" y="1772"/>
                    </a:cubicBezTo>
                    <a:cubicBezTo>
                      <a:pt x="6520" y="1600"/>
                      <a:pt x="6858" y="1517"/>
                      <a:pt x="7182" y="1517"/>
                    </a:cubicBezTo>
                    <a:close/>
                    <a:moveTo>
                      <a:pt x="3132" y="4121"/>
                    </a:moveTo>
                    <a:cubicBezTo>
                      <a:pt x="3393" y="4121"/>
                      <a:pt x="3687" y="4186"/>
                      <a:pt x="3883" y="4317"/>
                    </a:cubicBezTo>
                    <a:cubicBezTo>
                      <a:pt x="4078" y="4447"/>
                      <a:pt x="4209" y="4578"/>
                      <a:pt x="4339" y="4773"/>
                    </a:cubicBezTo>
                    <a:cubicBezTo>
                      <a:pt x="4698" y="5426"/>
                      <a:pt x="4437" y="6241"/>
                      <a:pt x="3752" y="6665"/>
                    </a:cubicBezTo>
                    <a:cubicBezTo>
                      <a:pt x="3515" y="6801"/>
                      <a:pt x="3258" y="6866"/>
                      <a:pt x="3007" y="6866"/>
                    </a:cubicBezTo>
                    <a:cubicBezTo>
                      <a:pt x="2534" y="6866"/>
                      <a:pt x="2083" y="6635"/>
                      <a:pt x="1828" y="6209"/>
                    </a:cubicBezTo>
                    <a:cubicBezTo>
                      <a:pt x="1469" y="5556"/>
                      <a:pt x="1730" y="4741"/>
                      <a:pt x="2415" y="4317"/>
                    </a:cubicBezTo>
                    <a:cubicBezTo>
                      <a:pt x="2643" y="4186"/>
                      <a:pt x="2904" y="4121"/>
                      <a:pt x="3132" y="4121"/>
                    </a:cubicBezTo>
                    <a:close/>
                    <a:moveTo>
                      <a:pt x="7310" y="0"/>
                    </a:moveTo>
                    <a:cubicBezTo>
                      <a:pt x="6568" y="0"/>
                      <a:pt x="5783" y="205"/>
                      <a:pt x="5057" y="631"/>
                    </a:cubicBezTo>
                    <a:cubicBezTo>
                      <a:pt x="4111" y="1153"/>
                      <a:pt x="3459" y="1936"/>
                      <a:pt x="3132" y="2784"/>
                    </a:cubicBezTo>
                    <a:cubicBezTo>
                      <a:pt x="3100" y="2784"/>
                      <a:pt x="3067" y="2784"/>
                      <a:pt x="2969" y="2816"/>
                    </a:cubicBezTo>
                    <a:cubicBezTo>
                      <a:pt x="2643" y="2914"/>
                      <a:pt x="2284" y="3012"/>
                      <a:pt x="1958" y="3240"/>
                    </a:cubicBezTo>
                    <a:cubicBezTo>
                      <a:pt x="1730" y="3338"/>
                      <a:pt x="1501" y="3501"/>
                      <a:pt x="1338" y="3664"/>
                    </a:cubicBezTo>
                    <a:cubicBezTo>
                      <a:pt x="360" y="4578"/>
                      <a:pt x="1" y="5915"/>
                      <a:pt x="621" y="6992"/>
                    </a:cubicBezTo>
                    <a:cubicBezTo>
                      <a:pt x="686" y="7155"/>
                      <a:pt x="816" y="7253"/>
                      <a:pt x="947" y="7383"/>
                    </a:cubicBezTo>
                    <a:cubicBezTo>
                      <a:pt x="1306" y="7742"/>
                      <a:pt x="1795" y="8003"/>
                      <a:pt x="2382" y="8068"/>
                    </a:cubicBezTo>
                    <a:cubicBezTo>
                      <a:pt x="2538" y="8098"/>
                      <a:pt x="2700" y="8112"/>
                      <a:pt x="2864" y="8112"/>
                    </a:cubicBezTo>
                    <a:cubicBezTo>
                      <a:pt x="3421" y="8112"/>
                      <a:pt x="4014" y="7946"/>
                      <a:pt x="4568" y="7644"/>
                    </a:cubicBezTo>
                    <a:cubicBezTo>
                      <a:pt x="4894" y="7416"/>
                      <a:pt x="5187" y="7187"/>
                      <a:pt x="5416" y="6926"/>
                    </a:cubicBezTo>
                    <a:cubicBezTo>
                      <a:pt x="5649" y="6967"/>
                      <a:pt x="5891" y="6987"/>
                      <a:pt x="6137" y="6987"/>
                    </a:cubicBezTo>
                    <a:cubicBezTo>
                      <a:pt x="6887" y="6987"/>
                      <a:pt x="7680" y="6798"/>
                      <a:pt x="8417" y="6404"/>
                    </a:cubicBezTo>
                    <a:cubicBezTo>
                      <a:pt x="8580" y="6339"/>
                      <a:pt x="8678" y="6241"/>
                      <a:pt x="8808" y="6111"/>
                    </a:cubicBezTo>
                    <a:cubicBezTo>
                      <a:pt x="9167" y="5883"/>
                      <a:pt x="9461" y="5589"/>
                      <a:pt x="9722" y="5263"/>
                    </a:cubicBezTo>
                    <a:cubicBezTo>
                      <a:pt x="10570" y="4121"/>
                      <a:pt x="10798" y="2653"/>
                      <a:pt x="10146" y="1511"/>
                    </a:cubicBezTo>
                    <a:cubicBezTo>
                      <a:pt x="9583" y="527"/>
                      <a:pt x="8500" y="0"/>
                      <a:pt x="7310"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549;p44">
                <a:extLst>
                  <a:ext uri="{FF2B5EF4-FFF2-40B4-BE49-F238E27FC236}">
                    <a16:creationId xmlns:a16="http://schemas.microsoft.com/office/drawing/2014/main" id="{660D1012-F3DA-79B1-14EB-D7FCA13C416C}"/>
                  </a:ext>
                </a:extLst>
              </p:cNvPr>
              <p:cNvSpPr/>
              <p:nvPr/>
            </p:nvSpPr>
            <p:spPr>
              <a:xfrm>
                <a:off x="4646675" y="3920075"/>
                <a:ext cx="1069150" cy="915025"/>
              </a:xfrm>
              <a:custGeom>
                <a:avLst/>
                <a:gdLst/>
                <a:ahLst/>
                <a:cxnLst/>
                <a:rect l="l" t="t" r="r" b="b"/>
                <a:pathLst>
                  <a:path w="42766" h="36601" extrusionOk="0">
                    <a:moveTo>
                      <a:pt x="5318" y="1"/>
                    </a:moveTo>
                    <a:lnTo>
                      <a:pt x="4111" y="4633"/>
                    </a:lnTo>
                    <a:lnTo>
                      <a:pt x="2382" y="11091"/>
                    </a:lnTo>
                    <a:lnTo>
                      <a:pt x="653" y="17648"/>
                    </a:lnTo>
                    <a:lnTo>
                      <a:pt x="1" y="20062"/>
                    </a:lnTo>
                    <a:cubicBezTo>
                      <a:pt x="2480" y="22508"/>
                      <a:pt x="1860" y="27695"/>
                      <a:pt x="1371" y="29880"/>
                    </a:cubicBezTo>
                    <a:cubicBezTo>
                      <a:pt x="1697" y="30174"/>
                      <a:pt x="2023" y="30402"/>
                      <a:pt x="2382" y="30696"/>
                    </a:cubicBezTo>
                    <a:lnTo>
                      <a:pt x="2741" y="30957"/>
                    </a:lnTo>
                    <a:cubicBezTo>
                      <a:pt x="3035" y="31153"/>
                      <a:pt x="3361" y="31348"/>
                      <a:pt x="3654" y="31577"/>
                    </a:cubicBezTo>
                    <a:cubicBezTo>
                      <a:pt x="3850" y="31675"/>
                      <a:pt x="4013" y="31805"/>
                      <a:pt x="4176" y="31936"/>
                    </a:cubicBezTo>
                    <a:cubicBezTo>
                      <a:pt x="4274" y="31968"/>
                      <a:pt x="4339" y="32033"/>
                      <a:pt x="4437" y="32099"/>
                    </a:cubicBezTo>
                    <a:cubicBezTo>
                      <a:pt x="4600" y="32164"/>
                      <a:pt x="4796" y="32294"/>
                      <a:pt x="4959" y="32425"/>
                    </a:cubicBezTo>
                    <a:cubicBezTo>
                      <a:pt x="5416" y="32718"/>
                      <a:pt x="5905" y="32979"/>
                      <a:pt x="6394" y="33273"/>
                    </a:cubicBezTo>
                    <a:cubicBezTo>
                      <a:pt x="6460" y="33306"/>
                      <a:pt x="6590" y="33403"/>
                      <a:pt x="6688" y="33436"/>
                    </a:cubicBezTo>
                    <a:cubicBezTo>
                      <a:pt x="6884" y="33599"/>
                      <a:pt x="7112" y="33730"/>
                      <a:pt x="7373" y="33827"/>
                    </a:cubicBezTo>
                    <a:lnTo>
                      <a:pt x="7601" y="33958"/>
                    </a:lnTo>
                    <a:cubicBezTo>
                      <a:pt x="7732" y="33991"/>
                      <a:pt x="7830" y="34088"/>
                      <a:pt x="7928" y="34121"/>
                    </a:cubicBezTo>
                    <a:cubicBezTo>
                      <a:pt x="8156" y="34252"/>
                      <a:pt x="8384" y="34317"/>
                      <a:pt x="8580" y="34447"/>
                    </a:cubicBezTo>
                    <a:cubicBezTo>
                      <a:pt x="8710" y="34545"/>
                      <a:pt x="8874" y="34610"/>
                      <a:pt x="9037" y="34708"/>
                    </a:cubicBezTo>
                    <a:cubicBezTo>
                      <a:pt x="9135" y="34708"/>
                      <a:pt x="9167" y="34741"/>
                      <a:pt x="9232" y="34773"/>
                    </a:cubicBezTo>
                    <a:cubicBezTo>
                      <a:pt x="9689" y="34969"/>
                      <a:pt x="10178" y="35198"/>
                      <a:pt x="10635" y="35393"/>
                    </a:cubicBezTo>
                    <a:cubicBezTo>
                      <a:pt x="10700" y="35458"/>
                      <a:pt x="10831" y="35524"/>
                      <a:pt x="10961" y="35556"/>
                    </a:cubicBezTo>
                    <a:cubicBezTo>
                      <a:pt x="11092" y="35589"/>
                      <a:pt x="11190" y="35687"/>
                      <a:pt x="11320" y="35719"/>
                    </a:cubicBezTo>
                    <a:cubicBezTo>
                      <a:pt x="11451" y="35785"/>
                      <a:pt x="11581" y="35850"/>
                      <a:pt x="11679" y="35883"/>
                    </a:cubicBezTo>
                    <a:cubicBezTo>
                      <a:pt x="11809" y="35915"/>
                      <a:pt x="11907" y="35948"/>
                      <a:pt x="12005" y="36013"/>
                    </a:cubicBezTo>
                    <a:cubicBezTo>
                      <a:pt x="12168" y="36078"/>
                      <a:pt x="12331" y="36111"/>
                      <a:pt x="12494" y="36209"/>
                    </a:cubicBezTo>
                    <a:cubicBezTo>
                      <a:pt x="12625" y="36241"/>
                      <a:pt x="12723" y="36274"/>
                      <a:pt x="12821" y="36339"/>
                    </a:cubicBezTo>
                    <a:lnTo>
                      <a:pt x="13212" y="36437"/>
                    </a:lnTo>
                    <a:lnTo>
                      <a:pt x="13571" y="36568"/>
                    </a:lnTo>
                    <a:lnTo>
                      <a:pt x="13701" y="36600"/>
                    </a:lnTo>
                    <a:cubicBezTo>
                      <a:pt x="16604" y="32751"/>
                      <a:pt x="20225" y="30533"/>
                      <a:pt x="23813" y="29326"/>
                    </a:cubicBezTo>
                    <a:cubicBezTo>
                      <a:pt x="26129" y="28543"/>
                      <a:pt x="28478" y="28184"/>
                      <a:pt x="30664" y="28054"/>
                    </a:cubicBezTo>
                    <a:cubicBezTo>
                      <a:pt x="31169" y="28030"/>
                      <a:pt x="31665" y="28019"/>
                      <a:pt x="32149" y="28019"/>
                    </a:cubicBezTo>
                    <a:cubicBezTo>
                      <a:pt x="34351" y="28019"/>
                      <a:pt x="36304" y="28243"/>
                      <a:pt x="37775" y="28510"/>
                    </a:cubicBezTo>
                    <a:cubicBezTo>
                      <a:pt x="37873" y="28249"/>
                      <a:pt x="38427" y="25901"/>
                      <a:pt x="39177" y="22932"/>
                    </a:cubicBezTo>
                    <a:lnTo>
                      <a:pt x="40874" y="16082"/>
                    </a:lnTo>
                    <a:cubicBezTo>
                      <a:pt x="41820" y="12364"/>
                      <a:pt x="42603" y="9134"/>
                      <a:pt x="42766" y="8580"/>
                    </a:cubicBezTo>
                    <a:cubicBezTo>
                      <a:pt x="39406" y="7340"/>
                      <a:pt x="36470" y="6688"/>
                      <a:pt x="33926" y="6329"/>
                    </a:cubicBezTo>
                    <a:cubicBezTo>
                      <a:pt x="33038" y="6244"/>
                      <a:pt x="32196" y="6204"/>
                      <a:pt x="31395" y="6204"/>
                    </a:cubicBezTo>
                    <a:cubicBezTo>
                      <a:pt x="29723" y="6204"/>
                      <a:pt x="28236" y="6379"/>
                      <a:pt x="26912" y="6688"/>
                    </a:cubicBezTo>
                    <a:cubicBezTo>
                      <a:pt x="20715" y="8058"/>
                      <a:pt x="18040" y="11809"/>
                      <a:pt x="18040" y="11809"/>
                    </a:cubicBezTo>
                    <a:cubicBezTo>
                      <a:pt x="17224" y="5383"/>
                      <a:pt x="13310" y="2447"/>
                      <a:pt x="10048" y="1110"/>
                    </a:cubicBezTo>
                    <a:cubicBezTo>
                      <a:pt x="7536" y="66"/>
                      <a:pt x="5383" y="1"/>
                      <a:pt x="531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550;p44">
                <a:extLst>
                  <a:ext uri="{FF2B5EF4-FFF2-40B4-BE49-F238E27FC236}">
                    <a16:creationId xmlns:a16="http://schemas.microsoft.com/office/drawing/2014/main" id="{EFAE81D6-49B1-2656-B21D-8F6E24E11A8D}"/>
                  </a:ext>
                </a:extLst>
              </p:cNvPr>
              <p:cNvSpPr/>
              <p:nvPr/>
            </p:nvSpPr>
            <p:spPr>
              <a:xfrm>
                <a:off x="5230575" y="4524050"/>
                <a:ext cx="187600" cy="129175"/>
              </a:xfrm>
              <a:custGeom>
                <a:avLst/>
                <a:gdLst/>
                <a:ahLst/>
                <a:cxnLst/>
                <a:rect l="l" t="t" r="r" b="b"/>
                <a:pathLst>
                  <a:path w="7504" h="5167" extrusionOk="0">
                    <a:moveTo>
                      <a:pt x="3672" y="0"/>
                    </a:moveTo>
                    <a:cubicBezTo>
                      <a:pt x="1809" y="0"/>
                      <a:pt x="188" y="1387"/>
                      <a:pt x="33" y="3242"/>
                    </a:cubicBezTo>
                    <a:cubicBezTo>
                      <a:pt x="1" y="3927"/>
                      <a:pt x="164" y="4580"/>
                      <a:pt x="457" y="5167"/>
                    </a:cubicBezTo>
                    <a:cubicBezTo>
                      <a:pt x="2773" y="4384"/>
                      <a:pt x="5122" y="4025"/>
                      <a:pt x="7308" y="3895"/>
                    </a:cubicBezTo>
                    <a:cubicBezTo>
                      <a:pt x="7503" y="1938"/>
                      <a:pt x="6003" y="241"/>
                      <a:pt x="3980" y="13"/>
                    </a:cubicBezTo>
                    <a:cubicBezTo>
                      <a:pt x="3877" y="5"/>
                      <a:pt x="3774" y="0"/>
                      <a:pt x="367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551;p44">
                <a:extLst>
                  <a:ext uri="{FF2B5EF4-FFF2-40B4-BE49-F238E27FC236}">
                    <a16:creationId xmlns:a16="http://schemas.microsoft.com/office/drawing/2014/main" id="{C5CE33B9-3415-4F9A-E736-B961704D1C23}"/>
                  </a:ext>
                </a:extLst>
              </p:cNvPr>
              <p:cNvSpPr/>
              <p:nvPr/>
            </p:nvSpPr>
            <p:spPr>
              <a:xfrm>
                <a:off x="4961475" y="4265525"/>
                <a:ext cx="189225" cy="176825"/>
              </a:xfrm>
              <a:custGeom>
                <a:avLst/>
                <a:gdLst/>
                <a:ahLst/>
                <a:cxnLst/>
                <a:rect l="l" t="t" r="r" b="b"/>
                <a:pathLst>
                  <a:path w="7569" h="7073" extrusionOk="0">
                    <a:moveTo>
                      <a:pt x="3802" y="1"/>
                    </a:moveTo>
                    <a:cubicBezTo>
                      <a:pt x="1939" y="1"/>
                      <a:pt x="318" y="1387"/>
                      <a:pt x="163" y="3243"/>
                    </a:cubicBezTo>
                    <a:cubicBezTo>
                      <a:pt x="0" y="5135"/>
                      <a:pt x="1468" y="6896"/>
                      <a:pt x="3458" y="7059"/>
                    </a:cubicBezTo>
                    <a:cubicBezTo>
                      <a:pt x="3561" y="7068"/>
                      <a:pt x="3664" y="7072"/>
                      <a:pt x="3766" y="7072"/>
                    </a:cubicBezTo>
                    <a:cubicBezTo>
                      <a:pt x="5630" y="7072"/>
                      <a:pt x="7250" y="5686"/>
                      <a:pt x="7405" y="3830"/>
                    </a:cubicBezTo>
                    <a:cubicBezTo>
                      <a:pt x="7568" y="1873"/>
                      <a:pt x="6100" y="177"/>
                      <a:pt x="4110" y="14"/>
                    </a:cubicBezTo>
                    <a:cubicBezTo>
                      <a:pt x="4007" y="5"/>
                      <a:pt x="3904" y="1"/>
                      <a:pt x="38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552;p44">
                <a:extLst>
                  <a:ext uri="{FF2B5EF4-FFF2-40B4-BE49-F238E27FC236}">
                    <a16:creationId xmlns:a16="http://schemas.microsoft.com/office/drawing/2014/main" id="{F85FC41B-A5D3-340A-7570-90D0029DAB93}"/>
                  </a:ext>
                </a:extLst>
              </p:cNvPr>
              <p:cNvSpPr/>
              <p:nvPr/>
            </p:nvSpPr>
            <p:spPr>
              <a:xfrm>
                <a:off x="4749450" y="3924150"/>
                <a:ext cx="152500" cy="138975"/>
              </a:xfrm>
              <a:custGeom>
                <a:avLst/>
                <a:gdLst/>
                <a:ahLst/>
                <a:cxnLst/>
                <a:rect l="l" t="t" r="r" b="b"/>
                <a:pathLst>
                  <a:path w="6100" h="5559" extrusionOk="0">
                    <a:moveTo>
                      <a:pt x="1207" y="1"/>
                    </a:moveTo>
                    <a:lnTo>
                      <a:pt x="0" y="4665"/>
                    </a:lnTo>
                    <a:cubicBezTo>
                      <a:pt x="555" y="5155"/>
                      <a:pt x="1305" y="5481"/>
                      <a:pt x="2120" y="5546"/>
                    </a:cubicBezTo>
                    <a:cubicBezTo>
                      <a:pt x="2224" y="5555"/>
                      <a:pt x="2327" y="5559"/>
                      <a:pt x="2429" y="5559"/>
                    </a:cubicBezTo>
                    <a:cubicBezTo>
                      <a:pt x="4292" y="5559"/>
                      <a:pt x="5913" y="4172"/>
                      <a:pt x="6067" y="2317"/>
                    </a:cubicBezTo>
                    <a:cubicBezTo>
                      <a:pt x="6100" y="1893"/>
                      <a:pt x="6067" y="1469"/>
                      <a:pt x="5937" y="1110"/>
                    </a:cubicBezTo>
                    <a:cubicBezTo>
                      <a:pt x="3425" y="99"/>
                      <a:pt x="1272" y="1"/>
                      <a:pt x="120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553;p44">
                <a:extLst>
                  <a:ext uri="{FF2B5EF4-FFF2-40B4-BE49-F238E27FC236}">
                    <a16:creationId xmlns:a16="http://schemas.microsoft.com/office/drawing/2014/main" id="{C6ECF627-0032-45A8-7638-6FC0DD0D77C5}"/>
                  </a:ext>
                </a:extLst>
              </p:cNvPr>
              <p:cNvSpPr/>
              <p:nvPr/>
            </p:nvSpPr>
            <p:spPr>
              <a:xfrm>
                <a:off x="4663000" y="4200600"/>
                <a:ext cx="141100" cy="176500"/>
              </a:xfrm>
              <a:custGeom>
                <a:avLst/>
                <a:gdLst/>
                <a:ahLst/>
                <a:cxnLst/>
                <a:rect l="l" t="t" r="r" b="b"/>
                <a:pathLst>
                  <a:path w="5644" h="7060" extrusionOk="0">
                    <a:moveTo>
                      <a:pt x="1729" y="1"/>
                    </a:moveTo>
                    <a:lnTo>
                      <a:pt x="0" y="6558"/>
                    </a:lnTo>
                    <a:cubicBezTo>
                      <a:pt x="424" y="6818"/>
                      <a:pt x="979" y="7014"/>
                      <a:pt x="1534" y="7047"/>
                    </a:cubicBezTo>
                    <a:cubicBezTo>
                      <a:pt x="1637" y="7055"/>
                      <a:pt x="1740" y="7059"/>
                      <a:pt x="1842" y="7059"/>
                    </a:cubicBezTo>
                    <a:cubicBezTo>
                      <a:pt x="3705" y="7059"/>
                      <a:pt x="5326" y="5673"/>
                      <a:pt x="5481" y="3817"/>
                    </a:cubicBezTo>
                    <a:cubicBezTo>
                      <a:pt x="5644" y="1860"/>
                      <a:pt x="4176" y="164"/>
                      <a:pt x="2186"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554;p44">
                <a:extLst>
                  <a:ext uri="{FF2B5EF4-FFF2-40B4-BE49-F238E27FC236}">
                    <a16:creationId xmlns:a16="http://schemas.microsoft.com/office/drawing/2014/main" id="{687D6CD8-3663-3C07-36D8-AE845E852525}"/>
                  </a:ext>
                </a:extLst>
              </p:cNvPr>
              <p:cNvSpPr/>
              <p:nvPr/>
            </p:nvSpPr>
            <p:spPr>
              <a:xfrm>
                <a:off x="4764125" y="4612925"/>
                <a:ext cx="186775" cy="176500"/>
              </a:xfrm>
              <a:custGeom>
                <a:avLst/>
                <a:gdLst/>
                <a:ahLst/>
                <a:cxnLst/>
                <a:rect l="l" t="t" r="r" b="b"/>
                <a:pathLst>
                  <a:path w="7471" h="7060" extrusionOk="0">
                    <a:moveTo>
                      <a:pt x="3704" y="1"/>
                    </a:moveTo>
                    <a:cubicBezTo>
                      <a:pt x="1841" y="1"/>
                      <a:pt x="220" y="1387"/>
                      <a:pt x="65" y="3243"/>
                    </a:cubicBezTo>
                    <a:cubicBezTo>
                      <a:pt x="0" y="3765"/>
                      <a:pt x="98" y="4287"/>
                      <a:pt x="261" y="4776"/>
                    </a:cubicBezTo>
                    <a:cubicBezTo>
                      <a:pt x="718" y="5070"/>
                      <a:pt x="1207" y="5363"/>
                      <a:pt x="1696" y="5657"/>
                    </a:cubicBezTo>
                    <a:cubicBezTo>
                      <a:pt x="1762" y="5689"/>
                      <a:pt x="1892" y="5755"/>
                      <a:pt x="1957" y="5820"/>
                    </a:cubicBezTo>
                    <a:cubicBezTo>
                      <a:pt x="2186" y="5950"/>
                      <a:pt x="2414" y="6081"/>
                      <a:pt x="2675" y="6211"/>
                    </a:cubicBezTo>
                    <a:lnTo>
                      <a:pt x="2903" y="6342"/>
                    </a:lnTo>
                    <a:cubicBezTo>
                      <a:pt x="3034" y="6374"/>
                      <a:pt x="3099" y="6440"/>
                      <a:pt x="3230" y="6505"/>
                    </a:cubicBezTo>
                    <a:cubicBezTo>
                      <a:pt x="3425" y="6635"/>
                      <a:pt x="3686" y="6701"/>
                      <a:pt x="3882" y="6831"/>
                    </a:cubicBezTo>
                    <a:cubicBezTo>
                      <a:pt x="4012" y="6896"/>
                      <a:pt x="4176" y="6994"/>
                      <a:pt x="4339" y="7059"/>
                    </a:cubicBezTo>
                    <a:cubicBezTo>
                      <a:pt x="5937" y="6799"/>
                      <a:pt x="7144" y="5526"/>
                      <a:pt x="7307" y="3895"/>
                    </a:cubicBezTo>
                    <a:cubicBezTo>
                      <a:pt x="7470" y="1938"/>
                      <a:pt x="6002" y="209"/>
                      <a:pt x="4012" y="14"/>
                    </a:cubicBezTo>
                    <a:cubicBezTo>
                      <a:pt x="3909" y="5"/>
                      <a:pt x="3806" y="1"/>
                      <a:pt x="3704"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555;p44">
                <a:extLst>
                  <a:ext uri="{FF2B5EF4-FFF2-40B4-BE49-F238E27FC236}">
                    <a16:creationId xmlns:a16="http://schemas.microsoft.com/office/drawing/2014/main" id="{7CE28080-DDB0-170E-AF5E-74FCCE261CD5}"/>
                  </a:ext>
                </a:extLst>
              </p:cNvPr>
              <p:cNvSpPr/>
              <p:nvPr/>
            </p:nvSpPr>
            <p:spPr>
              <a:xfrm>
                <a:off x="5312950" y="4080600"/>
                <a:ext cx="186775" cy="117900"/>
              </a:xfrm>
              <a:custGeom>
                <a:avLst/>
                <a:gdLst/>
                <a:ahLst/>
                <a:cxnLst/>
                <a:rect l="l" t="t" r="r" b="b"/>
                <a:pathLst>
                  <a:path w="7471" h="4716" extrusionOk="0">
                    <a:moveTo>
                      <a:pt x="4866" y="0"/>
                    </a:moveTo>
                    <a:cubicBezTo>
                      <a:pt x="3145" y="0"/>
                      <a:pt x="1617" y="169"/>
                      <a:pt x="261" y="462"/>
                    </a:cubicBezTo>
                    <a:cubicBezTo>
                      <a:pt x="196" y="593"/>
                      <a:pt x="164" y="723"/>
                      <a:pt x="164" y="887"/>
                    </a:cubicBezTo>
                    <a:cubicBezTo>
                      <a:pt x="0" y="2811"/>
                      <a:pt x="1468" y="4540"/>
                      <a:pt x="3458" y="4703"/>
                    </a:cubicBezTo>
                    <a:cubicBezTo>
                      <a:pt x="3565" y="4712"/>
                      <a:pt x="3672" y="4716"/>
                      <a:pt x="3777" y="4716"/>
                    </a:cubicBezTo>
                    <a:cubicBezTo>
                      <a:pt x="5666" y="4716"/>
                      <a:pt x="7283" y="3360"/>
                      <a:pt x="7438" y="1506"/>
                    </a:cubicBezTo>
                    <a:cubicBezTo>
                      <a:pt x="7470" y="952"/>
                      <a:pt x="7373" y="462"/>
                      <a:pt x="7275" y="104"/>
                    </a:cubicBezTo>
                    <a:cubicBezTo>
                      <a:pt x="6432" y="33"/>
                      <a:pt x="5630" y="0"/>
                      <a:pt x="486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556;p44">
                <a:extLst>
                  <a:ext uri="{FF2B5EF4-FFF2-40B4-BE49-F238E27FC236}">
                    <a16:creationId xmlns:a16="http://schemas.microsoft.com/office/drawing/2014/main" id="{E69C3EF2-B6AF-D567-1385-B5DA97BB4693}"/>
                  </a:ext>
                </a:extLst>
              </p:cNvPr>
              <p:cNvSpPr/>
              <p:nvPr/>
            </p:nvSpPr>
            <p:spPr>
              <a:xfrm>
                <a:off x="5546175" y="4317725"/>
                <a:ext cx="122350" cy="175675"/>
              </a:xfrm>
              <a:custGeom>
                <a:avLst/>
                <a:gdLst/>
                <a:ahLst/>
                <a:cxnLst/>
                <a:rect l="l" t="t" r="r" b="b"/>
                <a:pathLst>
                  <a:path w="4894" h="7027" extrusionOk="0">
                    <a:moveTo>
                      <a:pt x="3824" y="0"/>
                    </a:moveTo>
                    <a:cubicBezTo>
                      <a:pt x="1935" y="0"/>
                      <a:pt x="318" y="1356"/>
                      <a:pt x="164" y="3210"/>
                    </a:cubicBezTo>
                    <a:cubicBezTo>
                      <a:pt x="1" y="5069"/>
                      <a:pt x="1371" y="6700"/>
                      <a:pt x="3197" y="7026"/>
                    </a:cubicBezTo>
                    <a:lnTo>
                      <a:pt x="4894" y="176"/>
                    </a:lnTo>
                    <a:cubicBezTo>
                      <a:pt x="4665" y="78"/>
                      <a:pt x="4404" y="46"/>
                      <a:pt x="4143" y="13"/>
                    </a:cubicBezTo>
                    <a:cubicBezTo>
                      <a:pt x="4036" y="5"/>
                      <a:pt x="3930" y="0"/>
                      <a:pt x="3824"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557;p44">
                <a:extLst>
                  <a:ext uri="{FF2B5EF4-FFF2-40B4-BE49-F238E27FC236}">
                    <a16:creationId xmlns:a16="http://schemas.microsoft.com/office/drawing/2014/main" id="{1253A16C-D2BE-856D-5723-75071C7DB070}"/>
                  </a:ext>
                </a:extLst>
              </p:cNvPr>
              <p:cNvSpPr/>
              <p:nvPr/>
            </p:nvSpPr>
            <p:spPr>
              <a:xfrm>
                <a:off x="4817950" y="3424500"/>
                <a:ext cx="386550" cy="338125"/>
              </a:xfrm>
              <a:custGeom>
                <a:avLst/>
                <a:gdLst/>
                <a:ahLst/>
                <a:cxnLst/>
                <a:rect l="l" t="t" r="r" b="b"/>
                <a:pathLst>
                  <a:path w="15462" h="13525" extrusionOk="0">
                    <a:moveTo>
                      <a:pt x="7741" y="0"/>
                    </a:moveTo>
                    <a:cubicBezTo>
                      <a:pt x="6729" y="0"/>
                      <a:pt x="5701" y="228"/>
                      <a:pt x="4730" y="708"/>
                    </a:cubicBezTo>
                    <a:cubicBezTo>
                      <a:pt x="1370" y="2372"/>
                      <a:pt x="0" y="6417"/>
                      <a:pt x="1664" y="9777"/>
                    </a:cubicBezTo>
                    <a:cubicBezTo>
                      <a:pt x="2843" y="12159"/>
                      <a:pt x="5236" y="13524"/>
                      <a:pt x="7715" y="13524"/>
                    </a:cubicBezTo>
                    <a:cubicBezTo>
                      <a:pt x="8732" y="13524"/>
                      <a:pt x="9764" y="13294"/>
                      <a:pt x="10732" y="12810"/>
                    </a:cubicBezTo>
                    <a:cubicBezTo>
                      <a:pt x="14092" y="11179"/>
                      <a:pt x="15462" y="7102"/>
                      <a:pt x="13798" y="3742"/>
                    </a:cubicBezTo>
                    <a:cubicBezTo>
                      <a:pt x="12616" y="1376"/>
                      <a:pt x="10229" y="0"/>
                      <a:pt x="774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558;p44">
                <a:extLst>
                  <a:ext uri="{FF2B5EF4-FFF2-40B4-BE49-F238E27FC236}">
                    <a16:creationId xmlns:a16="http://schemas.microsoft.com/office/drawing/2014/main" id="{0E325B9E-43FF-25F6-5C50-9B0E879D6838}"/>
                  </a:ext>
                </a:extLst>
              </p:cNvPr>
              <p:cNvSpPr/>
              <p:nvPr/>
            </p:nvSpPr>
            <p:spPr>
              <a:xfrm>
                <a:off x="4832625" y="3453350"/>
                <a:ext cx="265050" cy="238600"/>
              </a:xfrm>
              <a:custGeom>
                <a:avLst/>
                <a:gdLst/>
                <a:ahLst/>
                <a:cxnLst/>
                <a:rect l="l" t="t" r="r" b="b"/>
                <a:pathLst>
                  <a:path w="10602" h="9544" extrusionOk="0">
                    <a:moveTo>
                      <a:pt x="5381" y="0"/>
                    </a:moveTo>
                    <a:cubicBezTo>
                      <a:pt x="3413" y="0"/>
                      <a:pt x="1561" y="1254"/>
                      <a:pt x="881" y="3240"/>
                    </a:cubicBezTo>
                    <a:cubicBezTo>
                      <a:pt x="0" y="5752"/>
                      <a:pt x="1370" y="8492"/>
                      <a:pt x="3817" y="9308"/>
                    </a:cubicBezTo>
                    <a:cubicBezTo>
                      <a:pt x="4296" y="9468"/>
                      <a:pt x="4785" y="9544"/>
                      <a:pt x="5266" y="9544"/>
                    </a:cubicBezTo>
                    <a:cubicBezTo>
                      <a:pt x="7242" y="9544"/>
                      <a:pt x="9104" y="8267"/>
                      <a:pt x="9786" y="6274"/>
                    </a:cubicBezTo>
                    <a:cubicBezTo>
                      <a:pt x="10602" y="3795"/>
                      <a:pt x="9297" y="1088"/>
                      <a:pt x="6850" y="239"/>
                    </a:cubicBezTo>
                    <a:cubicBezTo>
                      <a:pt x="6364" y="77"/>
                      <a:pt x="5869" y="0"/>
                      <a:pt x="538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559;p44">
                <a:extLst>
                  <a:ext uri="{FF2B5EF4-FFF2-40B4-BE49-F238E27FC236}">
                    <a16:creationId xmlns:a16="http://schemas.microsoft.com/office/drawing/2014/main" id="{7E7AD76A-8C80-A817-9945-B546AF70E624}"/>
                  </a:ext>
                </a:extLst>
              </p:cNvPr>
              <p:cNvSpPr/>
              <p:nvPr/>
            </p:nvSpPr>
            <p:spPr>
              <a:xfrm>
                <a:off x="4846475" y="3418125"/>
                <a:ext cx="373525" cy="225525"/>
              </a:xfrm>
              <a:custGeom>
                <a:avLst/>
                <a:gdLst/>
                <a:ahLst/>
                <a:cxnLst/>
                <a:rect l="l" t="t" r="r" b="b"/>
                <a:pathLst>
                  <a:path w="14941" h="9021" extrusionOk="0">
                    <a:moveTo>
                      <a:pt x="6664" y="1"/>
                    </a:moveTo>
                    <a:cubicBezTo>
                      <a:pt x="2116" y="1"/>
                      <a:pt x="1" y="4747"/>
                      <a:pt x="1" y="4747"/>
                    </a:cubicBezTo>
                    <a:lnTo>
                      <a:pt x="13049" y="9021"/>
                    </a:lnTo>
                    <a:cubicBezTo>
                      <a:pt x="13049" y="9021"/>
                      <a:pt x="14941" y="2594"/>
                      <a:pt x="9330" y="507"/>
                    </a:cubicBezTo>
                    <a:cubicBezTo>
                      <a:pt x="8363" y="152"/>
                      <a:pt x="7475" y="1"/>
                      <a:pt x="6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560;p44">
                <a:extLst>
                  <a:ext uri="{FF2B5EF4-FFF2-40B4-BE49-F238E27FC236}">
                    <a16:creationId xmlns:a16="http://schemas.microsoft.com/office/drawing/2014/main" id="{B90088CB-D72C-2834-EB06-E8678886A413}"/>
                  </a:ext>
                </a:extLst>
              </p:cNvPr>
              <p:cNvSpPr/>
              <p:nvPr/>
            </p:nvSpPr>
            <p:spPr>
              <a:xfrm>
                <a:off x="4885625" y="3394900"/>
                <a:ext cx="24500" cy="64450"/>
              </a:xfrm>
              <a:custGeom>
                <a:avLst/>
                <a:gdLst/>
                <a:ahLst/>
                <a:cxnLst/>
                <a:rect l="l" t="t" r="r" b="b"/>
                <a:pathLst>
                  <a:path w="980" h="2578" fill="none" extrusionOk="0">
                    <a:moveTo>
                      <a:pt x="783" y="0"/>
                    </a:moveTo>
                    <a:cubicBezTo>
                      <a:pt x="783" y="0"/>
                      <a:pt x="1" y="1436"/>
                      <a:pt x="979" y="257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561;p44">
                <a:extLst>
                  <a:ext uri="{FF2B5EF4-FFF2-40B4-BE49-F238E27FC236}">
                    <a16:creationId xmlns:a16="http://schemas.microsoft.com/office/drawing/2014/main" id="{FC37A6CF-0F2A-D806-DE2B-8219574C63BD}"/>
                  </a:ext>
                </a:extLst>
              </p:cNvPr>
              <p:cNvSpPr/>
              <p:nvPr/>
            </p:nvSpPr>
            <p:spPr>
              <a:xfrm>
                <a:off x="4846475" y="3422625"/>
                <a:ext cx="34275" cy="64450"/>
              </a:xfrm>
              <a:custGeom>
                <a:avLst/>
                <a:gdLst/>
                <a:ahLst/>
                <a:cxnLst/>
                <a:rect l="l" t="t" r="r" b="b"/>
                <a:pathLst>
                  <a:path w="1371" h="2578" fill="none" extrusionOk="0">
                    <a:moveTo>
                      <a:pt x="392" y="1"/>
                    </a:moveTo>
                    <a:cubicBezTo>
                      <a:pt x="392" y="1"/>
                      <a:pt x="1" y="1762"/>
                      <a:pt x="1371" y="257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562;p44">
                <a:extLst>
                  <a:ext uri="{FF2B5EF4-FFF2-40B4-BE49-F238E27FC236}">
                    <a16:creationId xmlns:a16="http://schemas.microsoft.com/office/drawing/2014/main" id="{350ED991-13F2-8EEE-BB5D-1C7387DD1238}"/>
                  </a:ext>
                </a:extLst>
              </p:cNvPr>
              <p:cNvSpPr/>
              <p:nvPr/>
            </p:nvSpPr>
            <p:spPr>
              <a:xfrm>
                <a:off x="4812225" y="3475625"/>
                <a:ext cx="35100" cy="60375"/>
              </a:xfrm>
              <a:custGeom>
                <a:avLst/>
                <a:gdLst/>
                <a:ahLst/>
                <a:cxnLst/>
                <a:rect l="l" t="t" r="r" b="b"/>
                <a:pathLst>
                  <a:path w="1404" h="2415" fill="none" extrusionOk="0">
                    <a:moveTo>
                      <a:pt x="294" y="1"/>
                    </a:moveTo>
                    <a:cubicBezTo>
                      <a:pt x="294" y="1"/>
                      <a:pt x="1" y="1567"/>
                      <a:pt x="1403" y="241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563;p44">
                <a:extLst>
                  <a:ext uri="{FF2B5EF4-FFF2-40B4-BE49-F238E27FC236}">
                    <a16:creationId xmlns:a16="http://schemas.microsoft.com/office/drawing/2014/main" id="{4A1A1F6F-2C71-E590-569B-3BE18FC2CAA0}"/>
                  </a:ext>
                </a:extLst>
              </p:cNvPr>
              <p:cNvSpPr/>
              <p:nvPr/>
            </p:nvSpPr>
            <p:spPr>
              <a:xfrm>
                <a:off x="5239550" y="3560000"/>
                <a:ext cx="385750" cy="338550"/>
              </a:xfrm>
              <a:custGeom>
                <a:avLst/>
                <a:gdLst/>
                <a:ahLst/>
                <a:cxnLst/>
                <a:rect l="l" t="t" r="r" b="b"/>
                <a:pathLst>
                  <a:path w="15430" h="13542" extrusionOk="0">
                    <a:moveTo>
                      <a:pt x="7710" y="0"/>
                    </a:moveTo>
                    <a:cubicBezTo>
                      <a:pt x="5243" y="0"/>
                      <a:pt x="2861" y="1357"/>
                      <a:pt x="1664" y="3704"/>
                    </a:cubicBezTo>
                    <a:cubicBezTo>
                      <a:pt x="1" y="7064"/>
                      <a:pt x="1338" y="11109"/>
                      <a:pt x="4665" y="12805"/>
                    </a:cubicBezTo>
                    <a:cubicBezTo>
                      <a:pt x="5645" y="13305"/>
                      <a:pt x="6690" y="13541"/>
                      <a:pt x="7720" y="13541"/>
                    </a:cubicBezTo>
                    <a:cubicBezTo>
                      <a:pt x="10188" y="13541"/>
                      <a:pt x="12570" y="12184"/>
                      <a:pt x="13766" y="9837"/>
                    </a:cubicBezTo>
                    <a:cubicBezTo>
                      <a:pt x="15430" y="6477"/>
                      <a:pt x="14092" y="2400"/>
                      <a:pt x="10765" y="736"/>
                    </a:cubicBezTo>
                    <a:cubicBezTo>
                      <a:pt x="9785" y="236"/>
                      <a:pt x="8740" y="0"/>
                      <a:pt x="771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564;p44">
                <a:extLst>
                  <a:ext uri="{FF2B5EF4-FFF2-40B4-BE49-F238E27FC236}">
                    <a16:creationId xmlns:a16="http://schemas.microsoft.com/office/drawing/2014/main" id="{0ED497D1-445A-818C-ACC5-BE64D677F6DD}"/>
                  </a:ext>
                </a:extLst>
              </p:cNvPr>
              <p:cNvSpPr/>
              <p:nvPr/>
            </p:nvSpPr>
            <p:spPr>
              <a:xfrm>
                <a:off x="5258300" y="3588800"/>
                <a:ext cx="265875" cy="238600"/>
              </a:xfrm>
              <a:custGeom>
                <a:avLst/>
                <a:gdLst/>
                <a:ahLst/>
                <a:cxnLst/>
                <a:rect l="l" t="t" r="r" b="b"/>
                <a:pathLst>
                  <a:path w="10635" h="9544" extrusionOk="0">
                    <a:moveTo>
                      <a:pt x="5398" y="1"/>
                    </a:moveTo>
                    <a:cubicBezTo>
                      <a:pt x="3415" y="1"/>
                      <a:pt x="1531" y="1277"/>
                      <a:pt x="849" y="3270"/>
                    </a:cubicBezTo>
                    <a:cubicBezTo>
                      <a:pt x="1" y="5749"/>
                      <a:pt x="1338" y="8457"/>
                      <a:pt x="3785" y="9305"/>
                    </a:cubicBezTo>
                    <a:cubicBezTo>
                      <a:pt x="4270" y="9466"/>
                      <a:pt x="4764" y="9543"/>
                      <a:pt x="5252" y="9543"/>
                    </a:cubicBezTo>
                    <a:cubicBezTo>
                      <a:pt x="7222" y="9543"/>
                      <a:pt x="9081" y="8285"/>
                      <a:pt x="9787" y="6271"/>
                    </a:cubicBezTo>
                    <a:cubicBezTo>
                      <a:pt x="10635" y="3759"/>
                      <a:pt x="9330" y="1052"/>
                      <a:pt x="6851" y="236"/>
                    </a:cubicBezTo>
                    <a:cubicBezTo>
                      <a:pt x="6371" y="77"/>
                      <a:pt x="5882" y="1"/>
                      <a:pt x="539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565;p44">
                <a:extLst>
                  <a:ext uri="{FF2B5EF4-FFF2-40B4-BE49-F238E27FC236}">
                    <a16:creationId xmlns:a16="http://schemas.microsoft.com/office/drawing/2014/main" id="{F22940F7-0AB7-54F0-5CDC-DE47C0AD8BA2}"/>
                  </a:ext>
                </a:extLst>
              </p:cNvPr>
              <p:cNvSpPr/>
              <p:nvPr/>
            </p:nvSpPr>
            <p:spPr>
              <a:xfrm>
                <a:off x="5274625" y="3555575"/>
                <a:ext cx="367800" cy="229150"/>
              </a:xfrm>
              <a:custGeom>
                <a:avLst/>
                <a:gdLst/>
                <a:ahLst/>
                <a:cxnLst/>
                <a:rect l="l" t="t" r="r" b="b"/>
                <a:pathLst>
                  <a:path w="14712" h="9166" extrusionOk="0">
                    <a:moveTo>
                      <a:pt x="6099" y="1"/>
                    </a:moveTo>
                    <a:cubicBezTo>
                      <a:pt x="1734" y="1"/>
                      <a:pt x="0" y="4632"/>
                      <a:pt x="0" y="4632"/>
                    </a:cubicBezTo>
                    <a:lnTo>
                      <a:pt x="12950" y="9166"/>
                    </a:lnTo>
                    <a:cubicBezTo>
                      <a:pt x="12950" y="9166"/>
                      <a:pt x="14712" y="1989"/>
                      <a:pt x="7829" y="228"/>
                    </a:cubicBezTo>
                    <a:cubicBezTo>
                      <a:pt x="7211" y="71"/>
                      <a:pt x="6635" y="1"/>
                      <a:pt x="609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566;p44">
                <a:extLst>
                  <a:ext uri="{FF2B5EF4-FFF2-40B4-BE49-F238E27FC236}">
                    <a16:creationId xmlns:a16="http://schemas.microsoft.com/office/drawing/2014/main" id="{B36A9C2D-56C2-2D9B-0CAE-363D3591D355}"/>
                  </a:ext>
                </a:extLst>
              </p:cNvPr>
              <p:cNvSpPr/>
              <p:nvPr/>
            </p:nvSpPr>
            <p:spPr>
              <a:xfrm>
                <a:off x="5595100" y="3637100"/>
                <a:ext cx="43250" cy="46500"/>
              </a:xfrm>
              <a:custGeom>
                <a:avLst/>
                <a:gdLst/>
                <a:ahLst/>
                <a:cxnLst/>
                <a:rect l="l" t="t" r="r" b="b"/>
                <a:pathLst>
                  <a:path w="1730" h="1860" fill="none" extrusionOk="0">
                    <a:moveTo>
                      <a:pt x="1730" y="1"/>
                    </a:moveTo>
                    <a:cubicBezTo>
                      <a:pt x="1730" y="1"/>
                      <a:pt x="1436" y="1632"/>
                      <a:pt x="1" y="186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567;p44">
                <a:extLst>
                  <a:ext uri="{FF2B5EF4-FFF2-40B4-BE49-F238E27FC236}">
                    <a16:creationId xmlns:a16="http://schemas.microsoft.com/office/drawing/2014/main" id="{57F2D9EE-B08E-926C-E162-C872F3A97DB3}"/>
                  </a:ext>
                </a:extLst>
              </p:cNvPr>
              <p:cNvSpPr/>
              <p:nvPr/>
            </p:nvSpPr>
            <p:spPr>
              <a:xfrm>
                <a:off x="5602450" y="3687675"/>
                <a:ext cx="57925" cy="40800"/>
              </a:xfrm>
              <a:custGeom>
                <a:avLst/>
                <a:gdLst/>
                <a:ahLst/>
                <a:cxnLst/>
                <a:rect l="l" t="t" r="r" b="b"/>
                <a:pathLst>
                  <a:path w="2317" h="1632" fill="none" extrusionOk="0">
                    <a:moveTo>
                      <a:pt x="2316" y="0"/>
                    </a:moveTo>
                    <a:cubicBezTo>
                      <a:pt x="2316" y="0"/>
                      <a:pt x="1599" y="1631"/>
                      <a:pt x="0" y="143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568;p44">
                <a:extLst>
                  <a:ext uri="{FF2B5EF4-FFF2-40B4-BE49-F238E27FC236}">
                    <a16:creationId xmlns:a16="http://schemas.microsoft.com/office/drawing/2014/main" id="{D3E98A72-4E97-F858-70C4-97947CF84711}"/>
                  </a:ext>
                </a:extLst>
              </p:cNvPr>
              <p:cNvSpPr/>
              <p:nvPr/>
            </p:nvSpPr>
            <p:spPr>
              <a:xfrm>
                <a:off x="5598375" y="3752900"/>
                <a:ext cx="57925" cy="35900"/>
              </a:xfrm>
              <a:custGeom>
                <a:avLst/>
                <a:gdLst/>
                <a:ahLst/>
                <a:cxnLst/>
                <a:rect l="l" t="t" r="r" b="b"/>
                <a:pathLst>
                  <a:path w="2317" h="1436" fill="none" extrusionOk="0">
                    <a:moveTo>
                      <a:pt x="2316" y="1"/>
                    </a:moveTo>
                    <a:cubicBezTo>
                      <a:pt x="2316" y="1"/>
                      <a:pt x="1599" y="1436"/>
                      <a:pt x="0" y="124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569;p44">
                <a:extLst>
                  <a:ext uri="{FF2B5EF4-FFF2-40B4-BE49-F238E27FC236}">
                    <a16:creationId xmlns:a16="http://schemas.microsoft.com/office/drawing/2014/main" id="{7E5A89EE-EBB7-ADD9-652C-1D3EB952CDFE}"/>
                  </a:ext>
                </a:extLst>
              </p:cNvPr>
              <p:cNvSpPr/>
              <p:nvPr/>
            </p:nvSpPr>
            <p:spPr>
              <a:xfrm>
                <a:off x="4959025" y="3760600"/>
                <a:ext cx="402050" cy="258325"/>
              </a:xfrm>
              <a:custGeom>
                <a:avLst/>
                <a:gdLst/>
                <a:ahLst/>
                <a:cxnLst/>
                <a:rect l="l" t="t" r="r" b="b"/>
                <a:pathLst>
                  <a:path w="16082" h="10333" extrusionOk="0">
                    <a:moveTo>
                      <a:pt x="3570" y="0"/>
                    </a:moveTo>
                    <a:cubicBezTo>
                      <a:pt x="3091" y="0"/>
                      <a:pt x="2585" y="113"/>
                      <a:pt x="2055" y="378"/>
                    </a:cubicBezTo>
                    <a:cubicBezTo>
                      <a:pt x="783" y="965"/>
                      <a:pt x="0" y="3542"/>
                      <a:pt x="1273" y="5988"/>
                    </a:cubicBezTo>
                    <a:cubicBezTo>
                      <a:pt x="2023" y="7391"/>
                      <a:pt x="3425" y="8794"/>
                      <a:pt x="5839" y="9740"/>
                    </a:cubicBezTo>
                    <a:cubicBezTo>
                      <a:pt x="6947" y="10153"/>
                      <a:pt x="8008" y="10333"/>
                      <a:pt x="8988" y="10333"/>
                    </a:cubicBezTo>
                    <a:cubicBezTo>
                      <a:pt x="10174" y="10333"/>
                      <a:pt x="11242" y="10070"/>
                      <a:pt x="12135" y="9642"/>
                    </a:cubicBezTo>
                    <a:cubicBezTo>
                      <a:pt x="14842" y="8304"/>
                      <a:pt x="16082" y="5401"/>
                      <a:pt x="14321" y="3803"/>
                    </a:cubicBezTo>
                    <a:cubicBezTo>
                      <a:pt x="13388" y="2958"/>
                      <a:pt x="12390" y="2678"/>
                      <a:pt x="11475" y="2678"/>
                    </a:cubicBezTo>
                    <a:cubicBezTo>
                      <a:pt x="9668" y="2678"/>
                      <a:pt x="8188" y="3770"/>
                      <a:pt x="8188" y="3770"/>
                    </a:cubicBezTo>
                    <a:cubicBezTo>
                      <a:pt x="8188" y="3770"/>
                      <a:pt x="6339" y="0"/>
                      <a:pt x="3570"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570;p44">
                <a:extLst>
                  <a:ext uri="{FF2B5EF4-FFF2-40B4-BE49-F238E27FC236}">
                    <a16:creationId xmlns:a16="http://schemas.microsoft.com/office/drawing/2014/main" id="{6F314541-5747-F601-8A42-9E4577EFDC38}"/>
                  </a:ext>
                </a:extLst>
              </p:cNvPr>
              <p:cNvSpPr/>
              <p:nvPr/>
            </p:nvSpPr>
            <p:spPr>
              <a:xfrm>
                <a:off x="5048725" y="3818950"/>
                <a:ext cx="210425" cy="119900"/>
              </a:xfrm>
              <a:custGeom>
                <a:avLst/>
                <a:gdLst/>
                <a:ahLst/>
                <a:cxnLst/>
                <a:rect l="l" t="t" r="r" b="b"/>
                <a:pathLst>
                  <a:path w="8417" h="4796" fill="none" extrusionOk="0">
                    <a:moveTo>
                      <a:pt x="8417" y="3165"/>
                    </a:moveTo>
                    <a:cubicBezTo>
                      <a:pt x="7601" y="3654"/>
                      <a:pt x="5481" y="4796"/>
                      <a:pt x="3360" y="4046"/>
                    </a:cubicBezTo>
                    <a:cubicBezTo>
                      <a:pt x="1208" y="3263"/>
                      <a:pt x="294" y="914"/>
                      <a:pt x="1"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571;p44">
                <a:extLst>
                  <a:ext uri="{FF2B5EF4-FFF2-40B4-BE49-F238E27FC236}">
                    <a16:creationId xmlns:a16="http://schemas.microsoft.com/office/drawing/2014/main" id="{EA4450BC-296B-8075-761F-42F66C0D60E9}"/>
                  </a:ext>
                </a:extLst>
              </p:cNvPr>
              <p:cNvSpPr/>
              <p:nvPr/>
            </p:nvSpPr>
            <p:spPr>
              <a:xfrm>
                <a:off x="5123750" y="3703975"/>
                <a:ext cx="88100" cy="90550"/>
              </a:xfrm>
              <a:custGeom>
                <a:avLst/>
                <a:gdLst/>
                <a:ahLst/>
                <a:cxnLst/>
                <a:rect l="l" t="t" r="r" b="b"/>
                <a:pathLst>
                  <a:path w="3524" h="3622" extrusionOk="0">
                    <a:moveTo>
                      <a:pt x="3524" y="0"/>
                    </a:moveTo>
                    <a:lnTo>
                      <a:pt x="3165" y="1729"/>
                    </a:lnTo>
                    <a:cubicBezTo>
                      <a:pt x="3165" y="1729"/>
                      <a:pt x="1827" y="791"/>
                      <a:pt x="977" y="791"/>
                    </a:cubicBezTo>
                    <a:cubicBezTo>
                      <a:pt x="663" y="791"/>
                      <a:pt x="415" y="920"/>
                      <a:pt x="327" y="1273"/>
                    </a:cubicBezTo>
                    <a:cubicBezTo>
                      <a:pt x="1" y="2577"/>
                      <a:pt x="2773" y="3621"/>
                      <a:pt x="2773" y="3621"/>
                    </a:cubicBezTo>
                    <a:lnTo>
                      <a:pt x="352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572;p44">
                <a:extLst>
                  <a:ext uri="{FF2B5EF4-FFF2-40B4-BE49-F238E27FC236}">
                    <a16:creationId xmlns:a16="http://schemas.microsoft.com/office/drawing/2014/main" id="{1EB5F91B-F243-9CFE-3C88-2200FCA41FA0}"/>
                  </a:ext>
                </a:extLst>
              </p:cNvPr>
              <p:cNvSpPr/>
              <p:nvPr/>
            </p:nvSpPr>
            <p:spPr>
              <a:xfrm>
                <a:off x="5123750" y="3703150"/>
                <a:ext cx="88100" cy="91375"/>
              </a:xfrm>
              <a:custGeom>
                <a:avLst/>
                <a:gdLst/>
                <a:ahLst/>
                <a:cxnLst/>
                <a:rect l="l" t="t" r="r" b="b"/>
                <a:pathLst>
                  <a:path w="3524" h="3655" fill="none" extrusionOk="0">
                    <a:moveTo>
                      <a:pt x="3524" y="33"/>
                    </a:moveTo>
                    <a:lnTo>
                      <a:pt x="3165" y="1762"/>
                    </a:lnTo>
                    <a:cubicBezTo>
                      <a:pt x="3165" y="1762"/>
                      <a:pt x="653" y="1"/>
                      <a:pt x="327" y="1306"/>
                    </a:cubicBezTo>
                    <a:cubicBezTo>
                      <a:pt x="1" y="2610"/>
                      <a:pt x="2773" y="3654"/>
                      <a:pt x="2773"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573;p44">
                <a:extLst>
                  <a:ext uri="{FF2B5EF4-FFF2-40B4-BE49-F238E27FC236}">
                    <a16:creationId xmlns:a16="http://schemas.microsoft.com/office/drawing/2014/main" id="{6D6A5A65-FE0F-5AA4-22F6-964D19B48055}"/>
                  </a:ext>
                </a:extLst>
              </p:cNvPr>
              <p:cNvSpPr/>
              <p:nvPr/>
            </p:nvSpPr>
            <p:spPr>
              <a:xfrm>
                <a:off x="4119050" y="4347350"/>
                <a:ext cx="523575" cy="392325"/>
              </a:xfrm>
              <a:custGeom>
                <a:avLst/>
                <a:gdLst/>
                <a:ahLst/>
                <a:cxnLst/>
                <a:rect l="l" t="t" r="r" b="b"/>
                <a:pathLst>
                  <a:path w="20943" h="15693" extrusionOk="0">
                    <a:moveTo>
                      <a:pt x="85" y="1"/>
                    </a:moveTo>
                    <a:cubicBezTo>
                      <a:pt x="30" y="1"/>
                      <a:pt x="1" y="2"/>
                      <a:pt x="1" y="2"/>
                    </a:cubicBezTo>
                    <a:lnTo>
                      <a:pt x="1665" y="15693"/>
                    </a:lnTo>
                    <a:cubicBezTo>
                      <a:pt x="1665" y="15693"/>
                      <a:pt x="15691" y="10669"/>
                      <a:pt x="19312" y="9919"/>
                    </a:cubicBezTo>
                    <a:lnTo>
                      <a:pt x="19214" y="9821"/>
                    </a:lnTo>
                    <a:lnTo>
                      <a:pt x="20486" y="5026"/>
                    </a:lnTo>
                    <a:lnTo>
                      <a:pt x="20943" y="3428"/>
                    </a:lnTo>
                    <a:lnTo>
                      <a:pt x="20943" y="3428"/>
                    </a:lnTo>
                    <a:cubicBezTo>
                      <a:pt x="16083" y="5124"/>
                      <a:pt x="11255" y="7048"/>
                      <a:pt x="6525" y="9169"/>
                    </a:cubicBezTo>
                    <a:cubicBezTo>
                      <a:pt x="6040" y="311"/>
                      <a:pt x="815" y="1"/>
                      <a:pt x="8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574;p44">
                <a:extLst>
                  <a:ext uri="{FF2B5EF4-FFF2-40B4-BE49-F238E27FC236}">
                    <a16:creationId xmlns:a16="http://schemas.microsoft.com/office/drawing/2014/main" id="{027BC208-10C8-6AE9-0E2D-39DC152BFA0C}"/>
                  </a:ext>
                </a:extLst>
              </p:cNvPr>
              <p:cNvSpPr/>
              <p:nvPr/>
            </p:nvSpPr>
            <p:spPr>
              <a:xfrm>
                <a:off x="4501525" y="4670325"/>
                <a:ext cx="946825" cy="437150"/>
              </a:xfrm>
              <a:custGeom>
                <a:avLst/>
                <a:gdLst/>
                <a:ahLst/>
                <a:cxnLst/>
                <a:rect l="l" t="t" r="r" b="b"/>
                <a:pathLst>
                  <a:path w="37873" h="17486" extrusionOk="0">
                    <a:moveTo>
                      <a:pt x="35230" y="1"/>
                    </a:moveTo>
                    <a:cubicBezTo>
                      <a:pt x="29946" y="1501"/>
                      <a:pt x="24629" y="3589"/>
                      <a:pt x="19377" y="5677"/>
                    </a:cubicBezTo>
                    <a:cubicBezTo>
                      <a:pt x="18398" y="6068"/>
                      <a:pt x="17387" y="6460"/>
                      <a:pt x="16408" y="6851"/>
                    </a:cubicBezTo>
                    <a:cubicBezTo>
                      <a:pt x="12885" y="8221"/>
                      <a:pt x="9460" y="9591"/>
                      <a:pt x="6068" y="10733"/>
                    </a:cubicBezTo>
                    <a:cubicBezTo>
                      <a:pt x="6394" y="523"/>
                      <a:pt x="1" y="327"/>
                      <a:pt x="1" y="327"/>
                    </a:cubicBezTo>
                    <a:lnTo>
                      <a:pt x="1" y="327"/>
                    </a:lnTo>
                    <a:lnTo>
                      <a:pt x="816" y="17485"/>
                    </a:lnTo>
                    <a:cubicBezTo>
                      <a:pt x="816" y="17485"/>
                      <a:pt x="21465" y="11092"/>
                      <a:pt x="28543" y="9787"/>
                    </a:cubicBezTo>
                    <a:cubicBezTo>
                      <a:pt x="29848" y="9559"/>
                      <a:pt x="36078" y="8580"/>
                      <a:pt x="37872" y="8286"/>
                    </a:cubicBezTo>
                    <a:lnTo>
                      <a:pt x="3523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575;p44">
                <a:extLst>
                  <a:ext uri="{FF2B5EF4-FFF2-40B4-BE49-F238E27FC236}">
                    <a16:creationId xmlns:a16="http://schemas.microsoft.com/office/drawing/2014/main" id="{EB1B150D-063B-EBFF-283E-BADD8C9D750E}"/>
                  </a:ext>
                </a:extLst>
              </p:cNvPr>
              <p:cNvSpPr/>
              <p:nvPr/>
            </p:nvSpPr>
            <p:spPr>
              <a:xfrm>
                <a:off x="4501525" y="4670325"/>
                <a:ext cx="946825" cy="437150"/>
              </a:xfrm>
              <a:custGeom>
                <a:avLst/>
                <a:gdLst/>
                <a:ahLst/>
                <a:cxnLst/>
                <a:rect l="l" t="t" r="r" b="b"/>
                <a:pathLst>
                  <a:path w="37873" h="17486" fill="none" extrusionOk="0">
                    <a:moveTo>
                      <a:pt x="37872" y="8286"/>
                    </a:moveTo>
                    <a:cubicBezTo>
                      <a:pt x="36078" y="8580"/>
                      <a:pt x="29848" y="9559"/>
                      <a:pt x="28543" y="9787"/>
                    </a:cubicBezTo>
                    <a:cubicBezTo>
                      <a:pt x="21465" y="11092"/>
                      <a:pt x="816" y="17485"/>
                      <a:pt x="816" y="17485"/>
                    </a:cubicBezTo>
                    <a:lnTo>
                      <a:pt x="1" y="327"/>
                    </a:lnTo>
                    <a:cubicBezTo>
                      <a:pt x="1" y="327"/>
                      <a:pt x="6394" y="523"/>
                      <a:pt x="6068" y="10733"/>
                    </a:cubicBezTo>
                    <a:cubicBezTo>
                      <a:pt x="9460" y="9591"/>
                      <a:pt x="12885" y="8221"/>
                      <a:pt x="16408" y="6851"/>
                    </a:cubicBezTo>
                    <a:cubicBezTo>
                      <a:pt x="17387" y="6460"/>
                      <a:pt x="18398" y="6068"/>
                      <a:pt x="19377" y="5677"/>
                    </a:cubicBezTo>
                    <a:cubicBezTo>
                      <a:pt x="24629" y="3589"/>
                      <a:pt x="29946" y="1501"/>
                      <a:pt x="35230"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576;p44">
                <a:extLst>
                  <a:ext uri="{FF2B5EF4-FFF2-40B4-BE49-F238E27FC236}">
                    <a16:creationId xmlns:a16="http://schemas.microsoft.com/office/drawing/2014/main" id="{74DB2DF1-0796-7A13-EAAF-E8B89E5D4375}"/>
                  </a:ext>
                </a:extLst>
              </p:cNvPr>
              <p:cNvSpPr/>
              <p:nvPr/>
            </p:nvSpPr>
            <p:spPr>
              <a:xfrm>
                <a:off x="4500075" y="3983700"/>
                <a:ext cx="262425" cy="245100"/>
              </a:xfrm>
              <a:custGeom>
                <a:avLst/>
                <a:gdLst/>
                <a:ahLst/>
                <a:cxnLst/>
                <a:rect l="l" t="t" r="r" b="b"/>
                <a:pathLst>
                  <a:path w="10497" h="9804" extrusionOk="0">
                    <a:moveTo>
                      <a:pt x="10497" y="0"/>
                    </a:moveTo>
                    <a:lnTo>
                      <a:pt x="10497" y="0"/>
                    </a:lnTo>
                    <a:cubicBezTo>
                      <a:pt x="7659" y="2218"/>
                      <a:pt x="4658" y="4306"/>
                      <a:pt x="1690" y="6394"/>
                    </a:cubicBezTo>
                    <a:cubicBezTo>
                      <a:pt x="1" y="7607"/>
                      <a:pt x="1429" y="9804"/>
                      <a:pt x="3124" y="9804"/>
                    </a:cubicBezTo>
                    <a:cubicBezTo>
                      <a:pt x="3524" y="9804"/>
                      <a:pt x="3939" y="9681"/>
                      <a:pt x="4332" y="9395"/>
                    </a:cubicBezTo>
                    <a:cubicBezTo>
                      <a:pt x="5865" y="8351"/>
                      <a:pt x="7366" y="7242"/>
                      <a:pt x="8833" y="6198"/>
                    </a:cubicBezTo>
                    <a:lnTo>
                      <a:pt x="8996" y="5578"/>
                    </a:lnTo>
                    <a:lnTo>
                      <a:pt x="9486" y="3817"/>
                    </a:lnTo>
                    <a:lnTo>
                      <a:pt x="10497" y="0"/>
                    </a:ln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577;p44">
                <a:extLst>
                  <a:ext uri="{FF2B5EF4-FFF2-40B4-BE49-F238E27FC236}">
                    <a16:creationId xmlns:a16="http://schemas.microsoft.com/office/drawing/2014/main" id="{88DC8167-0B7A-2472-6FA5-9B86BB30479D}"/>
                  </a:ext>
                </a:extLst>
              </p:cNvPr>
              <p:cNvSpPr/>
              <p:nvPr/>
            </p:nvSpPr>
            <p:spPr>
              <a:xfrm>
                <a:off x="4496625" y="4002450"/>
                <a:ext cx="245500" cy="337625"/>
              </a:xfrm>
              <a:custGeom>
                <a:avLst/>
                <a:gdLst/>
                <a:ahLst/>
                <a:cxnLst/>
                <a:rect l="l" t="t" r="r" b="b"/>
                <a:pathLst>
                  <a:path w="9820" h="13505" extrusionOk="0">
                    <a:moveTo>
                      <a:pt x="9298" y="0"/>
                    </a:moveTo>
                    <a:lnTo>
                      <a:pt x="1" y="2577"/>
                    </a:lnTo>
                    <a:lnTo>
                      <a:pt x="5546" y="13505"/>
                    </a:lnTo>
                    <a:lnTo>
                      <a:pt x="9820" y="12331"/>
                    </a:lnTo>
                    <a:lnTo>
                      <a:pt x="9298"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578;p44">
                <a:extLst>
                  <a:ext uri="{FF2B5EF4-FFF2-40B4-BE49-F238E27FC236}">
                    <a16:creationId xmlns:a16="http://schemas.microsoft.com/office/drawing/2014/main" id="{2805B5BF-7148-AB92-D4E8-5E710A2FBAB8}"/>
                  </a:ext>
                </a:extLst>
              </p:cNvPr>
              <p:cNvSpPr/>
              <p:nvPr/>
            </p:nvSpPr>
            <p:spPr>
              <a:xfrm>
                <a:off x="4629550" y="3872750"/>
                <a:ext cx="140300" cy="130525"/>
              </a:xfrm>
              <a:custGeom>
                <a:avLst/>
                <a:gdLst/>
                <a:ahLst/>
                <a:cxnLst/>
                <a:rect l="l" t="t" r="r" b="b"/>
                <a:pathLst>
                  <a:path w="5612" h="5221" extrusionOk="0">
                    <a:moveTo>
                      <a:pt x="4023" y="0"/>
                    </a:moveTo>
                    <a:cubicBezTo>
                      <a:pt x="3860" y="0"/>
                      <a:pt x="3699" y="24"/>
                      <a:pt x="3557" y="67"/>
                    </a:cubicBezTo>
                    <a:cubicBezTo>
                      <a:pt x="2969" y="230"/>
                      <a:pt x="2350" y="589"/>
                      <a:pt x="1893" y="1046"/>
                    </a:cubicBezTo>
                    <a:cubicBezTo>
                      <a:pt x="1110" y="1796"/>
                      <a:pt x="621" y="2840"/>
                      <a:pt x="327" y="3851"/>
                    </a:cubicBezTo>
                    <a:lnTo>
                      <a:pt x="99" y="4829"/>
                    </a:lnTo>
                    <a:cubicBezTo>
                      <a:pt x="66" y="4895"/>
                      <a:pt x="66" y="5058"/>
                      <a:pt x="1" y="5221"/>
                    </a:cubicBezTo>
                    <a:cubicBezTo>
                      <a:pt x="458" y="4569"/>
                      <a:pt x="914" y="3981"/>
                      <a:pt x="1436" y="3427"/>
                    </a:cubicBezTo>
                    <a:cubicBezTo>
                      <a:pt x="2089" y="2774"/>
                      <a:pt x="2904" y="2546"/>
                      <a:pt x="3720" y="2220"/>
                    </a:cubicBezTo>
                    <a:cubicBezTo>
                      <a:pt x="4437" y="1992"/>
                      <a:pt x="5612" y="1209"/>
                      <a:pt x="4927" y="361"/>
                    </a:cubicBezTo>
                    <a:cubicBezTo>
                      <a:pt x="4829" y="263"/>
                      <a:pt x="4763" y="197"/>
                      <a:pt x="4633" y="132"/>
                    </a:cubicBezTo>
                    <a:cubicBezTo>
                      <a:pt x="4449" y="40"/>
                      <a:pt x="4234" y="0"/>
                      <a:pt x="402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579;p44">
                <a:extLst>
                  <a:ext uri="{FF2B5EF4-FFF2-40B4-BE49-F238E27FC236}">
                    <a16:creationId xmlns:a16="http://schemas.microsoft.com/office/drawing/2014/main" id="{89EC1DD0-035C-489C-47C5-978563197DBB}"/>
                  </a:ext>
                </a:extLst>
              </p:cNvPr>
              <p:cNvSpPr/>
              <p:nvPr/>
            </p:nvSpPr>
            <p:spPr>
              <a:xfrm>
                <a:off x="4733950" y="3883075"/>
                <a:ext cx="14700" cy="28600"/>
              </a:xfrm>
              <a:custGeom>
                <a:avLst/>
                <a:gdLst/>
                <a:ahLst/>
                <a:cxnLst/>
                <a:rect l="l" t="t" r="r" b="b"/>
                <a:pathLst>
                  <a:path w="588" h="1144" extrusionOk="0">
                    <a:moveTo>
                      <a:pt x="264" y="1"/>
                    </a:moveTo>
                    <a:cubicBezTo>
                      <a:pt x="243" y="1"/>
                      <a:pt x="220" y="5"/>
                      <a:pt x="196" y="13"/>
                    </a:cubicBezTo>
                    <a:cubicBezTo>
                      <a:pt x="131" y="45"/>
                      <a:pt x="66" y="143"/>
                      <a:pt x="131" y="209"/>
                    </a:cubicBezTo>
                    <a:cubicBezTo>
                      <a:pt x="131" y="274"/>
                      <a:pt x="163" y="306"/>
                      <a:pt x="163" y="339"/>
                    </a:cubicBezTo>
                    <a:cubicBezTo>
                      <a:pt x="163" y="339"/>
                      <a:pt x="163" y="372"/>
                      <a:pt x="196" y="372"/>
                    </a:cubicBezTo>
                    <a:lnTo>
                      <a:pt x="196" y="437"/>
                    </a:lnTo>
                    <a:lnTo>
                      <a:pt x="196" y="535"/>
                    </a:lnTo>
                    <a:lnTo>
                      <a:pt x="196" y="600"/>
                    </a:lnTo>
                    <a:lnTo>
                      <a:pt x="196" y="633"/>
                    </a:lnTo>
                    <a:lnTo>
                      <a:pt x="196" y="665"/>
                    </a:lnTo>
                    <a:lnTo>
                      <a:pt x="196" y="698"/>
                    </a:lnTo>
                    <a:lnTo>
                      <a:pt x="196" y="763"/>
                    </a:lnTo>
                    <a:cubicBezTo>
                      <a:pt x="163" y="796"/>
                      <a:pt x="163" y="828"/>
                      <a:pt x="131" y="828"/>
                    </a:cubicBezTo>
                    <a:lnTo>
                      <a:pt x="98" y="861"/>
                    </a:lnTo>
                    <a:lnTo>
                      <a:pt x="33" y="926"/>
                    </a:lnTo>
                    <a:cubicBezTo>
                      <a:pt x="0" y="926"/>
                      <a:pt x="0" y="1024"/>
                      <a:pt x="33" y="1089"/>
                    </a:cubicBezTo>
                    <a:cubicBezTo>
                      <a:pt x="71" y="1127"/>
                      <a:pt x="109" y="1143"/>
                      <a:pt x="154" y="1143"/>
                    </a:cubicBezTo>
                    <a:cubicBezTo>
                      <a:pt x="186" y="1143"/>
                      <a:pt x="221" y="1135"/>
                      <a:pt x="261" y="1122"/>
                    </a:cubicBezTo>
                    <a:cubicBezTo>
                      <a:pt x="424" y="991"/>
                      <a:pt x="522" y="828"/>
                      <a:pt x="522" y="633"/>
                    </a:cubicBezTo>
                    <a:cubicBezTo>
                      <a:pt x="587" y="437"/>
                      <a:pt x="490" y="274"/>
                      <a:pt x="424" y="111"/>
                    </a:cubicBezTo>
                    <a:cubicBezTo>
                      <a:pt x="375" y="37"/>
                      <a:pt x="327" y="1"/>
                      <a:pt x="2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580;p44">
                <a:extLst>
                  <a:ext uri="{FF2B5EF4-FFF2-40B4-BE49-F238E27FC236}">
                    <a16:creationId xmlns:a16="http://schemas.microsoft.com/office/drawing/2014/main" id="{39622B95-BD03-DB8F-2A4F-04332DA689C4}"/>
                  </a:ext>
                </a:extLst>
              </p:cNvPr>
              <p:cNvSpPr/>
              <p:nvPr/>
            </p:nvSpPr>
            <p:spPr>
              <a:xfrm>
                <a:off x="4414275" y="3975525"/>
                <a:ext cx="171275" cy="61375"/>
              </a:xfrm>
              <a:custGeom>
                <a:avLst/>
                <a:gdLst/>
                <a:ahLst/>
                <a:cxnLst/>
                <a:rect l="l" t="t" r="r" b="b"/>
                <a:pathLst>
                  <a:path w="6851" h="2455" extrusionOk="0">
                    <a:moveTo>
                      <a:pt x="2610" y="1"/>
                    </a:moveTo>
                    <a:cubicBezTo>
                      <a:pt x="1958" y="1"/>
                      <a:pt x="1273" y="164"/>
                      <a:pt x="718" y="490"/>
                    </a:cubicBezTo>
                    <a:cubicBezTo>
                      <a:pt x="424" y="686"/>
                      <a:pt x="163" y="979"/>
                      <a:pt x="33" y="1306"/>
                    </a:cubicBezTo>
                    <a:cubicBezTo>
                      <a:pt x="0" y="1403"/>
                      <a:pt x="0" y="1534"/>
                      <a:pt x="0" y="1664"/>
                    </a:cubicBezTo>
                    <a:cubicBezTo>
                      <a:pt x="36" y="2266"/>
                      <a:pt x="474" y="2455"/>
                      <a:pt x="957" y="2455"/>
                    </a:cubicBezTo>
                    <a:cubicBezTo>
                      <a:pt x="1364" y="2455"/>
                      <a:pt x="1802" y="2321"/>
                      <a:pt x="2055" y="2186"/>
                    </a:cubicBezTo>
                    <a:cubicBezTo>
                      <a:pt x="2871" y="1828"/>
                      <a:pt x="3621" y="1469"/>
                      <a:pt x="4567" y="1403"/>
                    </a:cubicBezTo>
                    <a:cubicBezTo>
                      <a:pt x="4633" y="1401"/>
                      <a:pt x="4699" y="1399"/>
                      <a:pt x="4766" y="1399"/>
                    </a:cubicBezTo>
                    <a:cubicBezTo>
                      <a:pt x="5455" y="1399"/>
                      <a:pt x="6166" y="1545"/>
                      <a:pt x="6850" y="1664"/>
                    </a:cubicBezTo>
                    <a:cubicBezTo>
                      <a:pt x="6720" y="1567"/>
                      <a:pt x="6590" y="1469"/>
                      <a:pt x="6524" y="1403"/>
                    </a:cubicBezTo>
                    <a:cubicBezTo>
                      <a:pt x="6231" y="1208"/>
                      <a:pt x="5937" y="1045"/>
                      <a:pt x="5644" y="882"/>
                    </a:cubicBezTo>
                    <a:cubicBezTo>
                      <a:pt x="4763" y="360"/>
                      <a:pt x="3686" y="1"/>
                      <a:pt x="2610"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581;p44">
                <a:extLst>
                  <a:ext uri="{FF2B5EF4-FFF2-40B4-BE49-F238E27FC236}">
                    <a16:creationId xmlns:a16="http://schemas.microsoft.com/office/drawing/2014/main" id="{6BF95FC3-2D8A-AF89-A992-84EF7314A589}"/>
                  </a:ext>
                </a:extLst>
              </p:cNvPr>
              <p:cNvSpPr/>
              <p:nvPr/>
            </p:nvSpPr>
            <p:spPr>
              <a:xfrm>
                <a:off x="4428125" y="4014675"/>
                <a:ext cx="25" cy="1650"/>
              </a:xfrm>
              <a:custGeom>
                <a:avLst/>
                <a:gdLst/>
                <a:ahLst/>
                <a:cxnLst/>
                <a:rect l="l" t="t" r="r" b="b"/>
                <a:pathLst>
                  <a:path w="1" h="66" extrusionOk="0">
                    <a:moveTo>
                      <a:pt x="1" y="66"/>
                    </a:moveTo>
                    <a:lnTo>
                      <a:pt x="1" y="66"/>
                    </a:lnTo>
                    <a:cubicBezTo>
                      <a:pt x="1" y="66"/>
                      <a:pt x="1" y="1"/>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582;p44">
                <a:extLst>
                  <a:ext uri="{FF2B5EF4-FFF2-40B4-BE49-F238E27FC236}">
                    <a16:creationId xmlns:a16="http://schemas.microsoft.com/office/drawing/2014/main" id="{F91C1A41-974B-3BF7-6423-10EEFF041A4C}"/>
                  </a:ext>
                </a:extLst>
              </p:cNvPr>
              <p:cNvSpPr/>
              <p:nvPr/>
            </p:nvSpPr>
            <p:spPr>
              <a:xfrm>
                <a:off x="4419975" y="4010300"/>
                <a:ext cx="22875" cy="16625"/>
              </a:xfrm>
              <a:custGeom>
                <a:avLst/>
                <a:gdLst/>
                <a:ahLst/>
                <a:cxnLst/>
                <a:rect l="l" t="t" r="r" b="b"/>
                <a:pathLst>
                  <a:path w="915" h="665" extrusionOk="0">
                    <a:moveTo>
                      <a:pt x="147" y="0"/>
                    </a:moveTo>
                    <a:cubicBezTo>
                      <a:pt x="131" y="0"/>
                      <a:pt x="115" y="4"/>
                      <a:pt x="99" y="12"/>
                    </a:cubicBezTo>
                    <a:cubicBezTo>
                      <a:pt x="1" y="78"/>
                      <a:pt x="1" y="143"/>
                      <a:pt x="1" y="143"/>
                    </a:cubicBezTo>
                    <a:cubicBezTo>
                      <a:pt x="33" y="273"/>
                      <a:pt x="164" y="437"/>
                      <a:pt x="294" y="502"/>
                    </a:cubicBezTo>
                    <a:cubicBezTo>
                      <a:pt x="425" y="632"/>
                      <a:pt x="588" y="665"/>
                      <a:pt x="751" y="665"/>
                    </a:cubicBezTo>
                    <a:cubicBezTo>
                      <a:pt x="816" y="665"/>
                      <a:pt x="914" y="632"/>
                      <a:pt x="914" y="567"/>
                    </a:cubicBezTo>
                    <a:cubicBezTo>
                      <a:pt x="914" y="469"/>
                      <a:pt x="849" y="404"/>
                      <a:pt x="784" y="404"/>
                    </a:cubicBezTo>
                    <a:lnTo>
                      <a:pt x="620" y="404"/>
                    </a:lnTo>
                    <a:cubicBezTo>
                      <a:pt x="588" y="404"/>
                      <a:pt x="588" y="339"/>
                      <a:pt x="523" y="339"/>
                    </a:cubicBezTo>
                    <a:lnTo>
                      <a:pt x="490" y="339"/>
                    </a:lnTo>
                    <a:cubicBezTo>
                      <a:pt x="457" y="339"/>
                      <a:pt x="457" y="306"/>
                      <a:pt x="425" y="306"/>
                    </a:cubicBezTo>
                    <a:cubicBezTo>
                      <a:pt x="359" y="306"/>
                      <a:pt x="359" y="273"/>
                      <a:pt x="359" y="273"/>
                    </a:cubicBezTo>
                    <a:cubicBezTo>
                      <a:pt x="327" y="273"/>
                      <a:pt x="327" y="241"/>
                      <a:pt x="327" y="241"/>
                    </a:cubicBezTo>
                    <a:lnTo>
                      <a:pt x="327" y="176"/>
                    </a:lnTo>
                    <a:cubicBezTo>
                      <a:pt x="327" y="176"/>
                      <a:pt x="294" y="143"/>
                      <a:pt x="294" y="110"/>
                    </a:cubicBezTo>
                    <a:cubicBezTo>
                      <a:pt x="245" y="37"/>
                      <a:pt x="196"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583;p44">
                <a:extLst>
                  <a:ext uri="{FF2B5EF4-FFF2-40B4-BE49-F238E27FC236}">
                    <a16:creationId xmlns:a16="http://schemas.microsoft.com/office/drawing/2014/main" id="{35B199BF-88F4-324B-4DEE-34B63DF6D2D4}"/>
                  </a:ext>
                </a:extLst>
              </p:cNvPr>
              <p:cNvSpPr/>
              <p:nvPr/>
            </p:nvSpPr>
            <p:spPr>
              <a:xfrm>
                <a:off x="4472175" y="3874975"/>
                <a:ext cx="136200" cy="132375"/>
              </a:xfrm>
              <a:custGeom>
                <a:avLst/>
                <a:gdLst/>
                <a:ahLst/>
                <a:cxnLst/>
                <a:rect l="l" t="t" r="r" b="b"/>
                <a:pathLst>
                  <a:path w="5448" h="5295" extrusionOk="0">
                    <a:moveTo>
                      <a:pt x="1646" y="0"/>
                    </a:moveTo>
                    <a:cubicBezTo>
                      <a:pt x="1427" y="0"/>
                      <a:pt x="1203" y="32"/>
                      <a:pt x="1012" y="108"/>
                    </a:cubicBezTo>
                    <a:cubicBezTo>
                      <a:pt x="881" y="141"/>
                      <a:pt x="816" y="206"/>
                      <a:pt x="718" y="304"/>
                    </a:cubicBezTo>
                    <a:cubicBezTo>
                      <a:pt x="0" y="1120"/>
                      <a:pt x="1142" y="1935"/>
                      <a:pt x="1827" y="2164"/>
                    </a:cubicBezTo>
                    <a:cubicBezTo>
                      <a:pt x="2643" y="2522"/>
                      <a:pt x="3425" y="2816"/>
                      <a:pt x="4078" y="3468"/>
                    </a:cubicBezTo>
                    <a:cubicBezTo>
                      <a:pt x="4600" y="4023"/>
                      <a:pt x="5056" y="4643"/>
                      <a:pt x="5448" y="5295"/>
                    </a:cubicBezTo>
                    <a:cubicBezTo>
                      <a:pt x="5415" y="5197"/>
                      <a:pt x="5383" y="4969"/>
                      <a:pt x="5383" y="4904"/>
                    </a:cubicBezTo>
                    <a:cubicBezTo>
                      <a:pt x="5350" y="4577"/>
                      <a:pt x="5252" y="4251"/>
                      <a:pt x="5187" y="3925"/>
                    </a:cubicBezTo>
                    <a:cubicBezTo>
                      <a:pt x="4893" y="2914"/>
                      <a:pt x="4469" y="1837"/>
                      <a:pt x="3719" y="1087"/>
                    </a:cubicBezTo>
                    <a:cubicBezTo>
                      <a:pt x="3262" y="630"/>
                      <a:pt x="2675" y="206"/>
                      <a:pt x="2088" y="43"/>
                    </a:cubicBezTo>
                    <a:cubicBezTo>
                      <a:pt x="1953" y="16"/>
                      <a:pt x="1801" y="0"/>
                      <a:pt x="164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584;p44">
                <a:extLst>
                  <a:ext uri="{FF2B5EF4-FFF2-40B4-BE49-F238E27FC236}">
                    <a16:creationId xmlns:a16="http://schemas.microsoft.com/office/drawing/2014/main" id="{4161AD2C-1246-3DD4-A3DB-CF21B7E2AE17}"/>
                  </a:ext>
                </a:extLst>
              </p:cNvPr>
              <p:cNvSpPr/>
              <p:nvPr/>
            </p:nvSpPr>
            <p:spPr>
              <a:xfrm>
                <a:off x="4490100" y="3883050"/>
                <a:ext cx="14725" cy="28425"/>
              </a:xfrm>
              <a:custGeom>
                <a:avLst/>
                <a:gdLst/>
                <a:ahLst/>
                <a:cxnLst/>
                <a:rect l="l" t="t" r="r" b="b"/>
                <a:pathLst>
                  <a:path w="589" h="1137" extrusionOk="0">
                    <a:moveTo>
                      <a:pt x="399" y="1"/>
                    </a:moveTo>
                    <a:cubicBezTo>
                      <a:pt x="377" y="1"/>
                      <a:pt x="353" y="5"/>
                      <a:pt x="327" y="14"/>
                    </a:cubicBezTo>
                    <a:cubicBezTo>
                      <a:pt x="229" y="46"/>
                      <a:pt x="131" y="144"/>
                      <a:pt x="99" y="275"/>
                    </a:cubicBezTo>
                    <a:cubicBezTo>
                      <a:pt x="66" y="340"/>
                      <a:pt x="1" y="470"/>
                      <a:pt x="66" y="536"/>
                    </a:cubicBezTo>
                    <a:cubicBezTo>
                      <a:pt x="99" y="797"/>
                      <a:pt x="164" y="992"/>
                      <a:pt x="327" y="1123"/>
                    </a:cubicBezTo>
                    <a:cubicBezTo>
                      <a:pt x="356" y="1132"/>
                      <a:pt x="382" y="1136"/>
                      <a:pt x="406" y="1136"/>
                    </a:cubicBezTo>
                    <a:cubicBezTo>
                      <a:pt x="463" y="1136"/>
                      <a:pt x="509" y="1113"/>
                      <a:pt x="556" y="1090"/>
                    </a:cubicBezTo>
                    <a:cubicBezTo>
                      <a:pt x="588" y="992"/>
                      <a:pt x="556" y="927"/>
                      <a:pt x="490" y="862"/>
                    </a:cubicBezTo>
                    <a:lnTo>
                      <a:pt x="458" y="829"/>
                    </a:lnTo>
                    <a:lnTo>
                      <a:pt x="425" y="797"/>
                    </a:lnTo>
                    <a:lnTo>
                      <a:pt x="425" y="764"/>
                    </a:lnTo>
                    <a:cubicBezTo>
                      <a:pt x="425" y="699"/>
                      <a:pt x="360" y="666"/>
                      <a:pt x="360" y="634"/>
                    </a:cubicBezTo>
                    <a:lnTo>
                      <a:pt x="360" y="601"/>
                    </a:lnTo>
                    <a:lnTo>
                      <a:pt x="360" y="503"/>
                    </a:lnTo>
                    <a:lnTo>
                      <a:pt x="360" y="470"/>
                    </a:lnTo>
                    <a:lnTo>
                      <a:pt x="360" y="438"/>
                    </a:lnTo>
                    <a:cubicBezTo>
                      <a:pt x="425" y="438"/>
                      <a:pt x="425" y="373"/>
                      <a:pt x="425" y="373"/>
                    </a:cubicBezTo>
                    <a:lnTo>
                      <a:pt x="425" y="340"/>
                    </a:lnTo>
                    <a:lnTo>
                      <a:pt x="458" y="307"/>
                    </a:lnTo>
                    <a:cubicBezTo>
                      <a:pt x="556" y="242"/>
                      <a:pt x="588" y="177"/>
                      <a:pt x="556" y="79"/>
                    </a:cubicBezTo>
                    <a:cubicBezTo>
                      <a:pt x="508" y="31"/>
                      <a:pt x="460" y="1"/>
                      <a:pt x="39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585;p44">
                <a:extLst>
                  <a:ext uri="{FF2B5EF4-FFF2-40B4-BE49-F238E27FC236}">
                    <a16:creationId xmlns:a16="http://schemas.microsoft.com/office/drawing/2014/main" id="{13D975B1-6D59-CA5B-8402-471604781B69}"/>
                  </a:ext>
                </a:extLst>
              </p:cNvPr>
              <p:cNvSpPr/>
              <p:nvPr/>
            </p:nvSpPr>
            <p:spPr>
              <a:xfrm>
                <a:off x="4464025" y="4150800"/>
                <a:ext cx="277300" cy="242200"/>
              </a:xfrm>
              <a:custGeom>
                <a:avLst/>
                <a:gdLst/>
                <a:ahLst/>
                <a:cxnLst/>
                <a:rect l="l" t="t" r="r" b="b"/>
                <a:pathLst>
                  <a:path w="11092" h="9688" extrusionOk="0">
                    <a:moveTo>
                      <a:pt x="2998" y="0"/>
                    </a:moveTo>
                    <a:cubicBezTo>
                      <a:pt x="2929" y="0"/>
                      <a:pt x="1791" y="983"/>
                      <a:pt x="1696" y="1014"/>
                    </a:cubicBezTo>
                    <a:cubicBezTo>
                      <a:pt x="881" y="1830"/>
                      <a:pt x="294" y="2841"/>
                      <a:pt x="131" y="4015"/>
                    </a:cubicBezTo>
                    <a:cubicBezTo>
                      <a:pt x="0" y="4766"/>
                      <a:pt x="131" y="5483"/>
                      <a:pt x="326" y="6201"/>
                    </a:cubicBezTo>
                    <a:cubicBezTo>
                      <a:pt x="995" y="8289"/>
                      <a:pt x="2875" y="9688"/>
                      <a:pt x="4973" y="9688"/>
                    </a:cubicBezTo>
                    <a:cubicBezTo>
                      <a:pt x="5333" y="9688"/>
                      <a:pt x="5699" y="9647"/>
                      <a:pt x="6067" y="9561"/>
                    </a:cubicBezTo>
                    <a:cubicBezTo>
                      <a:pt x="7959" y="9137"/>
                      <a:pt x="9297" y="7669"/>
                      <a:pt x="10243" y="6070"/>
                    </a:cubicBezTo>
                    <a:cubicBezTo>
                      <a:pt x="10308" y="5940"/>
                      <a:pt x="10406" y="5777"/>
                      <a:pt x="10471" y="5646"/>
                    </a:cubicBezTo>
                    <a:cubicBezTo>
                      <a:pt x="10471" y="5646"/>
                      <a:pt x="11091" y="4029"/>
                      <a:pt x="9611" y="4029"/>
                    </a:cubicBezTo>
                    <a:cubicBezTo>
                      <a:pt x="9463" y="4029"/>
                      <a:pt x="9294" y="4045"/>
                      <a:pt x="9101" y="4081"/>
                    </a:cubicBezTo>
                    <a:cubicBezTo>
                      <a:pt x="9101" y="4081"/>
                      <a:pt x="10253" y="1834"/>
                      <a:pt x="8226" y="1834"/>
                    </a:cubicBezTo>
                    <a:cubicBezTo>
                      <a:pt x="8096" y="1834"/>
                      <a:pt x="7953" y="1843"/>
                      <a:pt x="7796" y="1862"/>
                    </a:cubicBezTo>
                    <a:cubicBezTo>
                      <a:pt x="7796" y="1862"/>
                      <a:pt x="8100" y="270"/>
                      <a:pt x="6814" y="270"/>
                    </a:cubicBezTo>
                    <a:cubicBezTo>
                      <a:pt x="6214" y="270"/>
                      <a:pt x="5268" y="617"/>
                      <a:pt x="3784" y="1634"/>
                    </a:cubicBezTo>
                    <a:lnTo>
                      <a:pt x="3001" y="3"/>
                    </a:lnTo>
                    <a:cubicBezTo>
                      <a:pt x="3001" y="1"/>
                      <a:pt x="3000" y="0"/>
                      <a:pt x="2998"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586;p44">
                <a:extLst>
                  <a:ext uri="{FF2B5EF4-FFF2-40B4-BE49-F238E27FC236}">
                    <a16:creationId xmlns:a16="http://schemas.microsoft.com/office/drawing/2014/main" id="{391DEBF6-E393-A32D-0338-B6C85C1B9C92}"/>
                  </a:ext>
                </a:extLst>
              </p:cNvPr>
              <p:cNvSpPr/>
              <p:nvPr/>
            </p:nvSpPr>
            <p:spPr>
              <a:xfrm>
                <a:off x="4587975" y="4198175"/>
                <a:ext cx="70975" cy="48125"/>
              </a:xfrm>
              <a:custGeom>
                <a:avLst/>
                <a:gdLst/>
                <a:ahLst/>
                <a:cxnLst/>
                <a:rect l="l" t="t" r="r" b="b"/>
                <a:pathLst>
                  <a:path w="2839" h="1925" fill="none" extrusionOk="0">
                    <a:moveTo>
                      <a:pt x="0" y="1925"/>
                    </a:moveTo>
                    <a:lnTo>
                      <a:pt x="2838"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587;p44">
                <a:extLst>
                  <a:ext uri="{FF2B5EF4-FFF2-40B4-BE49-F238E27FC236}">
                    <a16:creationId xmlns:a16="http://schemas.microsoft.com/office/drawing/2014/main" id="{3887D9EB-869E-C439-58CF-A94C381E5123}"/>
                  </a:ext>
                </a:extLst>
              </p:cNvPr>
              <p:cNvSpPr/>
              <p:nvPr/>
            </p:nvSpPr>
            <p:spPr>
              <a:xfrm>
                <a:off x="4623050" y="4251175"/>
                <a:ext cx="70150" cy="53025"/>
              </a:xfrm>
              <a:custGeom>
                <a:avLst/>
                <a:gdLst/>
                <a:ahLst/>
                <a:cxnLst/>
                <a:rect l="l" t="t" r="r" b="b"/>
                <a:pathLst>
                  <a:path w="2806" h="2121" fill="none" extrusionOk="0">
                    <a:moveTo>
                      <a:pt x="0" y="2121"/>
                    </a:moveTo>
                    <a:lnTo>
                      <a:pt x="2805"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588;p44">
                <a:extLst>
                  <a:ext uri="{FF2B5EF4-FFF2-40B4-BE49-F238E27FC236}">
                    <a16:creationId xmlns:a16="http://schemas.microsoft.com/office/drawing/2014/main" id="{26481FF8-BC31-8000-D57B-D33663EE188E}"/>
                  </a:ext>
                </a:extLst>
              </p:cNvPr>
              <p:cNvSpPr/>
              <p:nvPr/>
            </p:nvSpPr>
            <p:spPr>
              <a:xfrm>
                <a:off x="4514575" y="4189200"/>
                <a:ext cx="47325" cy="31825"/>
              </a:xfrm>
              <a:custGeom>
                <a:avLst/>
                <a:gdLst/>
                <a:ahLst/>
                <a:cxnLst/>
                <a:rect l="l" t="t" r="r" b="b"/>
                <a:pathLst>
                  <a:path w="1893" h="1273" fill="none" extrusionOk="0">
                    <a:moveTo>
                      <a:pt x="1" y="1272"/>
                    </a:moveTo>
                    <a:lnTo>
                      <a:pt x="1893"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589;p44">
                <a:extLst>
                  <a:ext uri="{FF2B5EF4-FFF2-40B4-BE49-F238E27FC236}">
                    <a16:creationId xmlns:a16="http://schemas.microsoft.com/office/drawing/2014/main" id="{C5B356B7-FBE1-7835-6329-A1069DA9F10C}"/>
                  </a:ext>
                </a:extLst>
              </p:cNvPr>
              <p:cNvSpPr/>
              <p:nvPr/>
            </p:nvSpPr>
            <p:spPr>
              <a:xfrm>
                <a:off x="5639150" y="4020375"/>
                <a:ext cx="206350" cy="796550"/>
              </a:xfrm>
              <a:custGeom>
                <a:avLst/>
                <a:gdLst/>
                <a:ahLst/>
                <a:cxnLst/>
                <a:rect l="l" t="t" r="r" b="b"/>
                <a:pathLst>
                  <a:path w="8254" h="31862" extrusionOk="0">
                    <a:moveTo>
                      <a:pt x="3132" y="1"/>
                    </a:moveTo>
                    <a:lnTo>
                      <a:pt x="0" y="1338"/>
                    </a:lnTo>
                    <a:cubicBezTo>
                      <a:pt x="4502" y="10341"/>
                      <a:pt x="4828" y="20160"/>
                      <a:pt x="3621" y="30011"/>
                    </a:cubicBezTo>
                    <a:cubicBezTo>
                      <a:pt x="3496" y="31191"/>
                      <a:pt x="4448" y="31861"/>
                      <a:pt x="5378" y="31861"/>
                    </a:cubicBezTo>
                    <a:cubicBezTo>
                      <a:pt x="6145" y="31861"/>
                      <a:pt x="6896" y="31405"/>
                      <a:pt x="7014" y="30403"/>
                    </a:cubicBezTo>
                    <a:cubicBezTo>
                      <a:pt x="8253" y="20062"/>
                      <a:pt x="7862" y="9493"/>
                      <a:pt x="3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590;p44">
                <a:extLst>
                  <a:ext uri="{FF2B5EF4-FFF2-40B4-BE49-F238E27FC236}">
                    <a16:creationId xmlns:a16="http://schemas.microsoft.com/office/drawing/2014/main" id="{34DBA5E7-11D9-F100-09B0-6E381A4ADE75}"/>
                  </a:ext>
                </a:extLst>
              </p:cNvPr>
              <p:cNvSpPr/>
              <p:nvPr/>
            </p:nvSpPr>
            <p:spPr>
              <a:xfrm>
                <a:off x="5639150" y="4020375"/>
                <a:ext cx="206350" cy="815525"/>
              </a:xfrm>
              <a:custGeom>
                <a:avLst/>
                <a:gdLst/>
                <a:ahLst/>
                <a:cxnLst/>
                <a:rect l="l" t="t" r="r" b="b"/>
                <a:pathLst>
                  <a:path w="8254" h="32621" fill="none" extrusionOk="0">
                    <a:moveTo>
                      <a:pt x="0" y="1338"/>
                    </a:moveTo>
                    <a:cubicBezTo>
                      <a:pt x="4502" y="10341"/>
                      <a:pt x="4828" y="20160"/>
                      <a:pt x="3621" y="30011"/>
                    </a:cubicBezTo>
                    <a:cubicBezTo>
                      <a:pt x="3393" y="32164"/>
                      <a:pt x="6753" y="32621"/>
                      <a:pt x="7014" y="30403"/>
                    </a:cubicBezTo>
                    <a:cubicBezTo>
                      <a:pt x="8253" y="20062"/>
                      <a:pt x="7862" y="9493"/>
                      <a:pt x="3132"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591;p44">
                <a:extLst>
                  <a:ext uri="{FF2B5EF4-FFF2-40B4-BE49-F238E27FC236}">
                    <a16:creationId xmlns:a16="http://schemas.microsoft.com/office/drawing/2014/main" id="{32C1CD39-C7CD-6DB0-FCCF-E3262F0C65AE}"/>
                  </a:ext>
                </a:extLst>
              </p:cNvPr>
              <p:cNvSpPr/>
              <p:nvPr/>
            </p:nvSpPr>
            <p:spPr>
              <a:xfrm>
                <a:off x="5630650" y="4702850"/>
                <a:ext cx="395075" cy="209850"/>
              </a:xfrm>
              <a:custGeom>
                <a:avLst/>
                <a:gdLst/>
                <a:ahLst/>
                <a:cxnLst/>
                <a:rect l="l" t="t" r="r" b="b"/>
                <a:pathLst>
                  <a:path w="15803" h="8394" extrusionOk="0">
                    <a:moveTo>
                      <a:pt x="7414" y="1"/>
                    </a:moveTo>
                    <a:cubicBezTo>
                      <a:pt x="6971" y="1"/>
                      <a:pt x="6416" y="60"/>
                      <a:pt x="5723" y="200"/>
                    </a:cubicBezTo>
                    <a:cubicBezTo>
                      <a:pt x="5723" y="200"/>
                      <a:pt x="4059" y="429"/>
                      <a:pt x="3276" y="918"/>
                    </a:cubicBezTo>
                    <a:cubicBezTo>
                      <a:pt x="2493" y="1342"/>
                      <a:pt x="3733" y="2451"/>
                      <a:pt x="3733" y="2451"/>
                    </a:cubicBezTo>
                    <a:cubicBezTo>
                      <a:pt x="3733" y="2451"/>
                      <a:pt x="3407" y="3299"/>
                      <a:pt x="1091" y="5550"/>
                    </a:cubicBezTo>
                    <a:cubicBezTo>
                      <a:pt x="0" y="6579"/>
                      <a:pt x="506" y="7102"/>
                      <a:pt x="1724" y="7102"/>
                    </a:cubicBezTo>
                    <a:cubicBezTo>
                      <a:pt x="2437" y="7102"/>
                      <a:pt x="3394" y="6923"/>
                      <a:pt x="4418" y="6561"/>
                    </a:cubicBezTo>
                    <a:cubicBezTo>
                      <a:pt x="5267" y="6266"/>
                      <a:pt x="6050" y="6146"/>
                      <a:pt x="6770" y="6146"/>
                    </a:cubicBezTo>
                    <a:cubicBezTo>
                      <a:pt x="9313" y="6146"/>
                      <a:pt x="11077" y="7647"/>
                      <a:pt x="12247" y="8258"/>
                    </a:cubicBezTo>
                    <a:cubicBezTo>
                      <a:pt x="12452" y="8346"/>
                      <a:pt x="12670" y="8394"/>
                      <a:pt x="12890" y="8394"/>
                    </a:cubicBezTo>
                    <a:cubicBezTo>
                      <a:pt x="13159" y="8394"/>
                      <a:pt x="13430" y="8321"/>
                      <a:pt x="13682" y="8160"/>
                    </a:cubicBezTo>
                    <a:cubicBezTo>
                      <a:pt x="13910" y="7997"/>
                      <a:pt x="14041" y="7801"/>
                      <a:pt x="13878" y="7540"/>
                    </a:cubicBezTo>
                    <a:cubicBezTo>
                      <a:pt x="13878" y="7540"/>
                      <a:pt x="15476" y="6953"/>
                      <a:pt x="14171" y="5648"/>
                    </a:cubicBezTo>
                    <a:cubicBezTo>
                      <a:pt x="14171" y="5648"/>
                      <a:pt x="15802" y="4767"/>
                      <a:pt x="13682" y="3365"/>
                    </a:cubicBezTo>
                    <a:cubicBezTo>
                      <a:pt x="11529" y="1929"/>
                      <a:pt x="8985" y="1636"/>
                      <a:pt x="8985" y="1636"/>
                    </a:cubicBezTo>
                    <a:cubicBezTo>
                      <a:pt x="8985" y="1636"/>
                      <a:pt x="9745" y="1"/>
                      <a:pt x="7414"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592;p44">
                <a:extLst>
                  <a:ext uri="{FF2B5EF4-FFF2-40B4-BE49-F238E27FC236}">
                    <a16:creationId xmlns:a16="http://schemas.microsoft.com/office/drawing/2014/main" id="{BA4487A3-49D3-099C-94DC-7C7400019537}"/>
                  </a:ext>
                </a:extLst>
              </p:cNvPr>
              <p:cNvSpPr/>
              <p:nvPr/>
            </p:nvSpPr>
            <p:spPr>
              <a:xfrm>
                <a:off x="5800625" y="4743725"/>
                <a:ext cx="54650" cy="6550"/>
              </a:xfrm>
              <a:custGeom>
                <a:avLst/>
                <a:gdLst/>
                <a:ahLst/>
                <a:cxnLst/>
                <a:rect l="l" t="t" r="r" b="b"/>
                <a:pathLst>
                  <a:path w="2186" h="262" fill="none" extrusionOk="0">
                    <a:moveTo>
                      <a:pt x="2186" y="1"/>
                    </a:moveTo>
                    <a:lnTo>
                      <a:pt x="0" y="26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593;p44">
                <a:extLst>
                  <a:ext uri="{FF2B5EF4-FFF2-40B4-BE49-F238E27FC236}">
                    <a16:creationId xmlns:a16="http://schemas.microsoft.com/office/drawing/2014/main" id="{4A6330FC-C7DC-F359-C473-0CA83E79206C}"/>
                  </a:ext>
                </a:extLst>
              </p:cNvPr>
              <p:cNvSpPr/>
              <p:nvPr/>
            </p:nvSpPr>
            <p:spPr>
              <a:xfrm>
                <a:off x="5723950" y="4760850"/>
                <a:ext cx="17150" cy="3300"/>
              </a:xfrm>
              <a:custGeom>
                <a:avLst/>
                <a:gdLst/>
                <a:ahLst/>
                <a:cxnLst/>
                <a:rect l="l" t="t" r="r" b="b"/>
                <a:pathLst>
                  <a:path w="686" h="132" fill="none" extrusionOk="0">
                    <a:moveTo>
                      <a:pt x="686" y="1"/>
                    </a:moveTo>
                    <a:lnTo>
                      <a:pt x="1" y="13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594;p44">
                <a:extLst>
                  <a:ext uri="{FF2B5EF4-FFF2-40B4-BE49-F238E27FC236}">
                    <a16:creationId xmlns:a16="http://schemas.microsoft.com/office/drawing/2014/main" id="{2DA0F26B-AFA4-6C5A-0806-B752805CEC94}"/>
                  </a:ext>
                </a:extLst>
              </p:cNvPr>
              <p:cNvSpPr/>
              <p:nvPr/>
            </p:nvSpPr>
            <p:spPr>
              <a:xfrm>
                <a:off x="5882175" y="4820400"/>
                <a:ext cx="95425" cy="70150"/>
              </a:xfrm>
              <a:custGeom>
                <a:avLst/>
                <a:gdLst/>
                <a:ahLst/>
                <a:cxnLst/>
                <a:rect l="l" t="t" r="r" b="b"/>
                <a:pathLst>
                  <a:path w="3817" h="2806" fill="none" extrusionOk="0">
                    <a:moveTo>
                      <a:pt x="0" y="0"/>
                    </a:moveTo>
                    <a:cubicBezTo>
                      <a:pt x="0" y="0"/>
                      <a:pt x="2871" y="816"/>
                      <a:pt x="3817" y="280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595;p44">
                <a:extLst>
                  <a:ext uri="{FF2B5EF4-FFF2-40B4-BE49-F238E27FC236}">
                    <a16:creationId xmlns:a16="http://schemas.microsoft.com/office/drawing/2014/main" id="{71CA308C-88AE-396E-6EE7-9BDCD447EF36}"/>
                  </a:ext>
                </a:extLst>
              </p:cNvPr>
              <p:cNvSpPr/>
              <p:nvPr/>
            </p:nvSpPr>
            <p:spPr>
              <a:xfrm>
                <a:off x="5899300" y="4786950"/>
                <a:ext cx="83200" cy="54675"/>
              </a:xfrm>
              <a:custGeom>
                <a:avLst/>
                <a:gdLst/>
                <a:ahLst/>
                <a:cxnLst/>
                <a:rect l="l" t="t" r="r" b="b"/>
                <a:pathLst>
                  <a:path w="3328" h="2187" fill="none" extrusionOk="0">
                    <a:moveTo>
                      <a:pt x="0" y="1"/>
                    </a:moveTo>
                    <a:cubicBezTo>
                      <a:pt x="0" y="1"/>
                      <a:pt x="2805" y="1012"/>
                      <a:pt x="3327" y="218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596;p44">
                <a:extLst>
                  <a:ext uri="{FF2B5EF4-FFF2-40B4-BE49-F238E27FC236}">
                    <a16:creationId xmlns:a16="http://schemas.microsoft.com/office/drawing/2014/main" id="{9C4D17D1-812C-09DD-AD25-DA1B05E98F7C}"/>
                  </a:ext>
                </a:extLst>
              </p:cNvPr>
              <p:cNvSpPr/>
              <p:nvPr/>
            </p:nvSpPr>
            <p:spPr>
              <a:xfrm>
                <a:off x="5050350" y="4238950"/>
                <a:ext cx="49775" cy="110100"/>
              </a:xfrm>
              <a:custGeom>
                <a:avLst/>
                <a:gdLst/>
                <a:ahLst/>
                <a:cxnLst/>
                <a:rect l="l" t="t" r="r" b="b"/>
                <a:pathLst>
                  <a:path w="1991" h="4404" extrusionOk="0">
                    <a:moveTo>
                      <a:pt x="1664" y="0"/>
                    </a:moveTo>
                    <a:cubicBezTo>
                      <a:pt x="1371" y="163"/>
                      <a:pt x="425" y="783"/>
                      <a:pt x="229" y="1925"/>
                    </a:cubicBezTo>
                    <a:cubicBezTo>
                      <a:pt x="1" y="3262"/>
                      <a:pt x="882" y="4241"/>
                      <a:pt x="1077" y="4404"/>
                    </a:cubicBezTo>
                    <a:lnTo>
                      <a:pt x="1501" y="4078"/>
                    </a:lnTo>
                    <a:cubicBezTo>
                      <a:pt x="1403" y="3980"/>
                      <a:pt x="588" y="3164"/>
                      <a:pt x="816" y="2022"/>
                    </a:cubicBezTo>
                    <a:cubicBezTo>
                      <a:pt x="979" y="1077"/>
                      <a:pt x="1730" y="555"/>
                      <a:pt x="1991" y="424"/>
                    </a:cubicBezTo>
                    <a:lnTo>
                      <a:pt x="1664" y="0"/>
                    </a:ln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597;p44">
                <a:extLst>
                  <a:ext uri="{FF2B5EF4-FFF2-40B4-BE49-F238E27FC236}">
                    <a16:creationId xmlns:a16="http://schemas.microsoft.com/office/drawing/2014/main" id="{2D8301DD-45D0-3B55-16D7-7F5C690123EA}"/>
                  </a:ext>
                </a:extLst>
              </p:cNvPr>
              <p:cNvSpPr/>
              <p:nvPr/>
            </p:nvSpPr>
            <p:spPr>
              <a:xfrm>
                <a:off x="4990000" y="4339900"/>
                <a:ext cx="160700" cy="165725"/>
              </a:xfrm>
              <a:custGeom>
                <a:avLst/>
                <a:gdLst/>
                <a:ahLst/>
                <a:cxnLst/>
                <a:rect l="l" t="t" r="r" b="b"/>
                <a:pathLst>
                  <a:path w="6428" h="6629" extrusionOk="0">
                    <a:moveTo>
                      <a:pt x="2041" y="0"/>
                    </a:moveTo>
                    <a:cubicBezTo>
                      <a:pt x="1572" y="0"/>
                      <a:pt x="1183" y="175"/>
                      <a:pt x="947" y="529"/>
                    </a:cubicBezTo>
                    <a:cubicBezTo>
                      <a:pt x="555" y="1149"/>
                      <a:pt x="653" y="2095"/>
                      <a:pt x="1338" y="3236"/>
                    </a:cubicBezTo>
                    <a:cubicBezTo>
                      <a:pt x="392" y="4052"/>
                      <a:pt x="1" y="4867"/>
                      <a:pt x="197" y="5552"/>
                    </a:cubicBezTo>
                    <a:cubicBezTo>
                      <a:pt x="382" y="6253"/>
                      <a:pt x="1037" y="6629"/>
                      <a:pt x="1914" y="6629"/>
                    </a:cubicBezTo>
                    <a:cubicBezTo>
                      <a:pt x="2424" y="6629"/>
                      <a:pt x="3010" y="6501"/>
                      <a:pt x="3622" y="6237"/>
                    </a:cubicBezTo>
                    <a:cubicBezTo>
                      <a:pt x="3785" y="6172"/>
                      <a:pt x="3948" y="6139"/>
                      <a:pt x="4078" y="6042"/>
                    </a:cubicBezTo>
                    <a:cubicBezTo>
                      <a:pt x="5090" y="5520"/>
                      <a:pt x="5938" y="4769"/>
                      <a:pt x="6427" y="4019"/>
                    </a:cubicBezTo>
                    <a:cubicBezTo>
                      <a:pt x="6166" y="3204"/>
                      <a:pt x="5612" y="2323"/>
                      <a:pt x="4894" y="1605"/>
                    </a:cubicBezTo>
                    <a:lnTo>
                      <a:pt x="4437" y="1149"/>
                    </a:lnTo>
                    <a:cubicBezTo>
                      <a:pt x="3618" y="388"/>
                      <a:pt x="2740" y="0"/>
                      <a:pt x="204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598;p44">
                <a:extLst>
                  <a:ext uri="{FF2B5EF4-FFF2-40B4-BE49-F238E27FC236}">
                    <a16:creationId xmlns:a16="http://schemas.microsoft.com/office/drawing/2014/main" id="{D9878483-06B4-B854-F8B3-24BA751241D4}"/>
                  </a:ext>
                </a:extLst>
              </p:cNvPr>
              <p:cNvSpPr/>
              <p:nvPr/>
            </p:nvSpPr>
            <p:spPr>
              <a:xfrm>
                <a:off x="4960650" y="4309275"/>
                <a:ext cx="216950" cy="224050"/>
              </a:xfrm>
              <a:custGeom>
                <a:avLst/>
                <a:gdLst/>
                <a:ahLst/>
                <a:cxnLst/>
                <a:rect l="l" t="t" r="r" b="b"/>
                <a:pathLst>
                  <a:path w="8678" h="8962" extrusionOk="0">
                    <a:moveTo>
                      <a:pt x="3215" y="1225"/>
                    </a:moveTo>
                    <a:cubicBezTo>
                      <a:pt x="3914" y="1225"/>
                      <a:pt x="4792" y="1613"/>
                      <a:pt x="5611" y="2374"/>
                    </a:cubicBezTo>
                    <a:cubicBezTo>
                      <a:pt x="5774" y="2504"/>
                      <a:pt x="5905" y="2667"/>
                      <a:pt x="6068" y="2830"/>
                    </a:cubicBezTo>
                    <a:cubicBezTo>
                      <a:pt x="6753" y="3548"/>
                      <a:pt x="7340" y="4429"/>
                      <a:pt x="7601" y="5244"/>
                    </a:cubicBezTo>
                    <a:cubicBezTo>
                      <a:pt x="7112" y="5994"/>
                      <a:pt x="6264" y="6777"/>
                      <a:pt x="5252" y="7267"/>
                    </a:cubicBezTo>
                    <a:cubicBezTo>
                      <a:pt x="5089" y="7364"/>
                      <a:pt x="4926" y="7430"/>
                      <a:pt x="4796" y="7462"/>
                    </a:cubicBezTo>
                    <a:cubicBezTo>
                      <a:pt x="4184" y="7726"/>
                      <a:pt x="3594" y="7854"/>
                      <a:pt x="3079" y="7854"/>
                    </a:cubicBezTo>
                    <a:cubicBezTo>
                      <a:pt x="2196" y="7854"/>
                      <a:pt x="1536" y="7478"/>
                      <a:pt x="1371" y="6777"/>
                    </a:cubicBezTo>
                    <a:cubicBezTo>
                      <a:pt x="1208" y="6092"/>
                      <a:pt x="1566" y="5277"/>
                      <a:pt x="2512" y="4461"/>
                    </a:cubicBezTo>
                    <a:cubicBezTo>
                      <a:pt x="1827" y="3320"/>
                      <a:pt x="1729" y="2374"/>
                      <a:pt x="2121" y="1754"/>
                    </a:cubicBezTo>
                    <a:cubicBezTo>
                      <a:pt x="2357" y="1400"/>
                      <a:pt x="2746" y="1225"/>
                      <a:pt x="3215" y="1225"/>
                    </a:cubicBezTo>
                    <a:close/>
                    <a:moveTo>
                      <a:pt x="2680" y="1"/>
                    </a:moveTo>
                    <a:cubicBezTo>
                      <a:pt x="2060" y="1"/>
                      <a:pt x="1550" y="239"/>
                      <a:pt x="1240" y="743"/>
                    </a:cubicBezTo>
                    <a:cubicBezTo>
                      <a:pt x="718" y="1558"/>
                      <a:pt x="881" y="2830"/>
                      <a:pt x="1795" y="4363"/>
                    </a:cubicBezTo>
                    <a:cubicBezTo>
                      <a:pt x="490" y="5473"/>
                      <a:pt x="1" y="6582"/>
                      <a:pt x="229" y="7495"/>
                    </a:cubicBezTo>
                    <a:cubicBezTo>
                      <a:pt x="455" y="8462"/>
                      <a:pt x="1343" y="8962"/>
                      <a:pt x="2533" y="8962"/>
                    </a:cubicBezTo>
                    <a:cubicBezTo>
                      <a:pt x="3230" y="8962"/>
                      <a:pt x="4030" y="8790"/>
                      <a:pt x="4861" y="8441"/>
                    </a:cubicBezTo>
                    <a:cubicBezTo>
                      <a:pt x="5089" y="8376"/>
                      <a:pt x="5285" y="8278"/>
                      <a:pt x="5481" y="8180"/>
                    </a:cubicBezTo>
                    <a:cubicBezTo>
                      <a:pt x="6851" y="7462"/>
                      <a:pt x="7993" y="6451"/>
                      <a:pt x="8678" y="5407"/>
                    </a:cubicBezTo>
                    <a:cubicBezTo>
                      <a:pt x="8253" y="4298"/>
                      <a:pt x="7536" y="3156"/>
                      <a:pt x="6590" y="2145"/>
                    </a:cubicBezTo>
                    <a:cubicBezTo>
                      <a:pt x="6394" y="1917"/>
                      <a:pt x="6166" y="1721"/>
                      <a:pt x="5970" y="1558"/>
                    </a:cubicBezTo>
                    <a:cubicBezTo>
                      <a:pt x="4828" y="553"/>
                      <a:pt x="3626" y="1"/>
                      <a:pt x="268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599;p44">
                <a:extLst>
                  <a:ext uri="{FF2B5EF4-FFF2-40B4-BE49-F238E27FC236}">
                    <a16:creationId xmlns:a16="http://schemas.microsoft.com/office/drawing/2014/main" id="{7222C54C-5CBF-82C9-F0BC-B343E16D84C3}"/>
                  </a:ext>
                </a:extLst>
              </p:cNvPr>
              <p:cNvSpPr/>
              <p:nvPr/>
            </p:nvSpPr>
            <p:spPr>
              <a:xfrm>
                <a:off x="5028350" y="4068200"/>
                <a:ext cx="162300" cy="164800"/>
              </a:xfrm>
              <a:custGeom>
                <a:avLst/>
                <a:gdLst/>
                <a:ahLst/>
                <a:cxnLst/>
                <a:rect l="l" t="t" r="r" b="b"/>
                <a:pathLst>
                  <a:path w="6492" h="6592" extrusionOk="0">
                    <a:moveTo>
                      <a:pt x="2262" y="1"/>
                    </a:moveTo>
                    <a:cubicBezTo>
                      <a:pt x="1776" y="1"/>
                      <a:pt x="1366" y="193"/>
                      <a:pt x="1109" y="600"/>
                    </a:cubicBezTo>
                    <a:cubicBezTo>
                      <a:pt x="750" y="1219"/>
                      <a:pt x="816" y="2068"/>
                      <a:pt x="1435" y="3177"/>
                    </a:cubicBezTo>
                    <a:cubicBezTo>
                      <a:pt x="424" y="4025"/>
                      <a:pt x="0" y="4873"/>
                      <a:pt x="163" y="5591"/>
                    </a:cubicBezTo>
                    <a:cubicBezTo>
                      <a:pt x="323" y="6250"/>
                      <a:pt x="949" y="6591"/>
                      <a:pt x="1807" y="6591"/>
                    </a:cubicBezTo>
                    <a:cubicBezTo>
                      <a:pt x="2349" y="6591"/>
                      <a:pt x="2984" y="6455"/>
                      <a:pt x="3654" y="6178"/>
                    </a:cubicBezTo>
                    <a:cubicBezTo>
                      <a:pt x="3849" y="6145"/>
                      <a:pt x="4012" y="6015"/>
                      <a:pt x="4208" y="5949"/>
                    </a:cubicBezTo>
                    <a:cubicBezTo>
                      <a:pt x="5154" y="5493"/>
                      <a:pt x="5937" y="4840"/>
                      <a:pt x="6491" y="4188"/>
                    </a:cubicBezTo>
                    <a:cubicBezTo>
                      <a:pt x="6230" y="3274"/>
                      <a:pt x="5709" y="2263"/>
                      <a:pt x="4958" y="1448"/>
                    </a:cubicBezTo>
                    <a:lnTo>
                      <a:pt x="4567" y="1089"/>
                    </a:lnTo>
                    <a:cubicBezTo>
                      <a:pt x="3785" y="383"/>
                      <a:pt x="2947" y="1"/>
                      <a:pt x="226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600;p44">
                <a:extLst>
                  <a:ext uri="{FF2B5EF4-FFF2-40B4-BE49-F238E27FC236}">
                    <a16:creationId xmlns:a16="http://schemas.microsoft.com/office/drawing/2014/main" id="{EC0BD2B9-DFF3-1314-3242-84F8C8400E71}"/>
                  </a:ext>
                </a:extLst>
              </p:cNvPr>
              <p:cNvSpPr/>
              <p:nvPr/>
            </p:nvSpPr>
            <p:spPr>
              <a:xfrm>
                <a:off x="4998975" y="4036625"/>
                <a:ext cx="219400" cy="222350"/>
              </a:xfrm>
              <a:custGeom>
                <a:avLst/>
                <a:gdLst/>
                <a:ahLst/>
                <a:cxnLst/>
                <a:rect l="l" t="t" r="r" b="b"/>
                <a:pathLst>
                  <a:path w="8776" h="8894" extrusionOk="0">
                    <a:moveTo>
                      <a:pt x="3437" y="1264"/>
                    </a:moveTo>
                    <a:cubicBezTo>
                      <a:pt x="4122" y="1264"/>
                      <a:pt x="4960" y="1646"/>
                      <a:pt x="5742" y="2352"/>
                    </a:cubicBezTo>
                    <a:lnTo>
                      <a:pt x="6133" y="2711"/>
                    </a:lnTo>
                    <a:cubicBezTo>
                      <a:pt x="6884" y="3526"/>
                      <a:pt x="7405" y="4537"/>
                      <a:pt x="7666" y="5451"/>
                    </a:cubicBezTo>
                    <a:cubicBezTo>
                      <a:pt x="7112" y="6103"/>
                      <a:pt x="6329" y="6756"/>
                      <a:pt x="5383" y="7212"/>
                    </a:cubicBezTo>
                    <a:cubicBezTo>
                      <a:pt x="5187" y="7278"/>
                      <a:pt x="5024" y="7408"/>
                      <a:pt x="4829" y="7441"/>
                    </a:cubicBezTo>
                    <a:cubicBezTo>
                      <a:pt x="4159" y="7718"/>
                      <a:pt x="3524" y="7854"/>
                      <a:pt x="2982" y="7854"/>
                    </a:cubicBezTo>
                    <a:cubicBezTo>
                      <a:pt x="2124" y="7854"/>
                      <a:pt x="1498" y="7513"/>
                      <a:pt x="1338" y="6854"/>
                    </a:cubicBezTo>
                    <a:cubicBezTo>
                      <a:pt x="1175" y="6136"/>
                      <a:pt x="1599" y="5288"/>
                      <a:pt x="2610" y="4440"/>
                    </a:cubicBezTo>
                    <a:cubicBezTo>
                      <a:pt x="1991" y="3331"/>
                      <a:pt x="1925" y="2482"/>
                      <a:pt x="2284" y="1863"/>
                    </a:cubicBezTo>
                    <a:cubicBezTo>
                      <a:pt x="2541" y="1456"/>
                      <a:pt x="2951" y="1264"/>
                      <a:pt x="3437" y="1264"/>
                    </a:cubicBezTo>
                    <a:close/>
                    <a:moveTo>
                      <a:pt x="3055" y="1"/>
                    </a:moveTo>
                    <a:cubicBezTo>
                      <a:pt x="2409" y="1"/>
                      <a:pt x="1862" y="246"/>
                      <a:pt x="1501" y="754"/>
                    </a:cubicBezTo>
                    <a:cubicBezTo>
                      <a:pt x="979" y="1569"/>
                      <a:pt x="1110" y="2776"/>
                      <a:pt x="1925" y="4244"/>
                    </a:cubicBezTo>
                    <a:cubicBezTo>
                      <a:pt x="523" y="5386"/>
                      <a:pt x="1" y="6527"/>
                      <a:pt x="196" y="7441"/>
                    </a:cubicBezTo>
                    <a:cubicBezTo>
                      <a:pt x="399" y="8412"/>
                      <a:pt x="1266" y="8894"/>
                      <a:pt x="2457" y="8894"/>
                    </a:cubicBezTo>
                    <a:cubicBezTo>
                      <a:pt x="3185" y="8894"/>
                      <a:pt x="4035" y="8713"/>
                      <a:pt x="4926" y="8354"/>
                    </a:cubicBezTo>
                    <a:cubicBezTo>
                      <a:pt x="5187" y="8256"/>
                      <a:pt x="5481" y="8158"/>
                      <a:pt x="5709" y="7995"/>
                    </a:cubicBezTo>
                    <a:cubicBezTo>
                      <a:pt x="6949" y="7375"/>
                      <a:pt x="7993" y="6527"/>
                      <a:pt x="8776" y="5614"/>
                    </a:cubicBezTo>
                    <a:cubicBezTo>
                      <a:pt x="8482" y="4407"/>
                      <a:pt x="7764" y="3037"/>
                      <a:pt x="6688" y="1961"/>
                    </a:cubicBezTo>
                    <a:lnTo>
                      <a:pt x="6199" y="1471"/>
                    </a:lnTo>
                    <a:cubicBezTo>
                      <a:pt x="5120" y="509"/>
                      <a:pt x="3986" y="1"/>
                      <a:pt x="3055"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2DED6BAF-167F-4EF6-03EF-F368FF0608AB}"/>
              </a:ext>
            </a:extLst>
          </p:cNvPr>
          <p:cNvGrpSpPr/>
          <p:nvPr/>
        </p:nvGrpSpPr>
        <p:grpSpPr>
          <a:xfrm>
            <a:off x="2289184" y="3061507"/>
            <a:ext cx="5321536" cy="1827561"/>
            <a:chOff x="4556298" y="1969430"/>
            <a:chExt cx="3991152" cy="1370671"/>
          </a:xfrm>
        </p:grpSpPr>
        <p:sp>
          <p:nvSpPr>
            <p:cNvPr id="3" name="Flowchart: Terminator 2">
              <a:extLst>
                <a:ext uri="{FF2B5EF4-FFF2-40B4-BE49-F238E27FC236}">
                  <a16:creationId xmlns:a16="http://schemas.microsoft.com/office/drawing/2014/main" id="{6F50CFA5-0B15-65CF-83B3-98B31F9B462A}"/>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000" kern="0" dirty="0">
                  <a:solidFill>
                    <a:srgbClr val="FF0000"/>
                  </a:solidFill>
                  <a:latin typeface="Cambria" panose="02040503050406030204" pitchFamily="18" charset="0"/>
                  <a:ea typeface="Cambria" panose="02040503050406030204" pitchFamily="18" charset="0"/>
                  <a:sym typeface="Arial"/>
                </a:rPr>
                <a:t>27</a:t>
              </a:r>
            </a:p>
          </p:txBody>
        </p:sp>
        <p:pic>
          <p:nvPicPr>
            <p:cNvPr id="4" name="Picture 3">
              <a:extLst>
                <a:ext uri="{FF2B5EF4-FFF2-40B4-BE49-F238E27FC236}">
                  <a16:creationId xmlns:a16="http://schemas.microsoft.com/office/drawing/2014/main" id="{60522DB5-FD82-13D7-A1DD-2956FC63EA75}"/>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285941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850605" y="270933"/>
            <a:ext cx="11002728"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1178332" y="760144"/>
            <a:ext cx="10296400" cy="974800"/>
          </a:xfrm>
          <a:prstGeom prst="rect">
            <a:avLst/>
          </a:prstGeom>
        </p:spPr>
        <p:txBody>
          <a:bodyPr spcFirstLastPara="1" wrap="square" lIns="121900" tIns="121900" rIns="121900" bIns="121900" anchor="ctr" anchorCtr="0">
            <a:noAutofit/>
          </a:bodyPr>
          <a:lstStyle/>
          <a:p>
            <a:r>
              <a:rPr lang="en" sz="8000" dirty="0">
                <a:latin typeface="Cambria" panose="02040503050406030204" pitchFamily="18" charset="0"/>
                <a:ea typeface="Cambria" panose="02040503050406030204" pitchFamily="18" charset="0"/>
              </a:rPr>
              <a:t>96 000 : 1 00 = ?</a:t>
            </a:r>
            <a:endParaRPr sz="80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4208;p69">
            <a:extLst>
              <a:ext uri="{FF2B5EF4-FFF2-40B4-BE49-F238E27FC236}">
                <a16:creationId xmlns:a16="http://schemas.microsoft.com/office/drawing/2014/main" id="{FB702322-E276-4418-1188-D59E08C8CD55}"/>
              </a:ext>
            </a:extLst>
          </p:cNvPr>
          <p:cNvGrpSpPr/>
          <p:nvPr/>
        </p:nvGrpSpPr>
        <p:grpSpPr>
          <a:xfrm>
            <a:off x="7583128" y="2616270"/>
            <a:ext cx="3872733" cy="4008732"/>
            <a:chOff x="1937388" y="2404950"/>
            <a:chExt cx="2142325" cy="2121125"/>
          </a:xfrm>
        </p:grpSpPr>
        <p:grpSp>
          <p:nvGrpSpPr>
            <p:cNvPr id="25" name="Google Shape;4209;p69">
              <a:extLst>
                <a:ext uri="{FF2B5EF4-FFF2-40B4-BE49-F238E27FC236}">
                  <a16:creationId xmlns:a16="http://schemas.microsoft.com/office/drawing/2014/main" id="{11CC33B2-7F37-662C-CA7C-90F216525CE0}"/>
                </a:ext>
              </a:extLst>
            </p:cNvPr>
            <p:cNvGrpSpPr/>
            <p:nvPr/>
          </p:nvGrpSpPr>
          <p:grpSpPr>
            <a:xfrm>
              <a:off x="1940250" y="2404950"/>
              <a:ext cx="2136625" cy="2121125"/>
              <a:chOff x="1542100" y="568400"/>
              <a:chExt cx="2136625" cy="2121125"/>
            </a:xfrm>
          </p:grpSpPr>
          <p:sp>
            <p:nvSpPr>
              <p:cNvPr id="121" name="Google Shape;4210;p69">
                <a:extLst>
                  <a:ext uri="{FF2B5EF4-FFF2-40B4-BE49-F238E27FC236}">
                    <a16:creationId xmlns:a16="http://schemas.microsoft.com/office/drawing/2014/main" id="{2C494FF4-D2C9-FEF6-DF9A-3E2B60EE1403}"/>
                  </a:ext>
                </a:extLst>
              </p:cNvPr>
              <p:cNvSpPr/>
              <p:nvPr/>
            </p:nvSpPr>
            <p:spPr>
              <a:xfrm>
                <a:off x="3208538" y="818300"/>
                <a:ext cx="345450" cy="112000"/>
              </a:xfrm>
              <a:custGeom>
                <a:avLst/>
                <a:gdLst/>
                <a:ahLst/>
                <a:cxnLst/>
                <a:rect l="l" t="t" r="r" b="b"/>
                <a:pathLst>
                  <a:path w="13818" h="4480" extrusionOk="0">
                    <a:moveTo>
                      <a:pt x="9166" y="1"/>
                    </a:moveTo>
                    <a:cubicBezTo>
                      <a:pt x="8803" y="1"/>
                      <a:pt x="8441" y="22"/>
                      <a:pt x="8090" y="58"/>
                    </a:cubicBezTo>
                    <a:cubicBezTo>
                      <a:pt x="5904" y="286"/>
                      <a:pt x="3915" y="1298"/>
                      <a:pt x="2218" y="2602"/>
                    </a:cubicBezTo>
                    <a:lnTo>
                      <a:pt x="620" y="3842"/>
                    </a:lnTo>
                    <a:cubicBezTo>
                      <a:pt x="457" y="3972"/>
                      <a:pt x="196" y="4201"/>
                      <a:pt x="0" y="4364"/>
                    </a:cubicBezTo>
                    <a:cubicBezTo>
                      <a:pt x="1468" y="3875"/>
                      <a:pt x="2936" y="3418"/>
                      <a:pt x="4502" y="3320"/>
                    </a:cubicBezTo>
                    <a:cubicBezTo>
                      <a:pt x="4781" y="3285"/>
                      <a:pt x="5054" y="3269"/>
                      <a:pt x="5323" y="3269"/>
                    </a:cubicBezTo>
                    <a:cubicBezTo>
                      <a:pt x="6819" y="3269"/>
                      <a:pt x="8186" y="3758"/>
                      <a:pt x="9623" y="4201"/>
                    </a:cubicBezTo>
                    <a:cubicBezTo>
                      <a:pt x="10125" y="4353"/>
                      <a:pt x="10811" y="4479"/>
                      <a:pt x="11478" y="4479"/>
                    </a:cubicBezTo>
                    <a:cubicBezTo>
                      <a:pt x="12677" y="4479"/>
                      <a:pt x="13817" y="4071"/>
                      <a:pt x="13733" y="2668"/>
                    </a:cubicBezTo>
                    <a:cubicBezTo>
                      <a:pt x="13733" y="2407"/>
                      <a:pt x="13668" y="2211"/>
                      <a:pt x="13538" y="1950"/>
                    </a:cubicBezTo>
                    <a:cubicBezTo>
                      <a:pt x="13211" y="1298"/>
                      <a:pt x="12592" y="808"/>
                      <a:pt x="11939" y="547"/>
                    </a:cubicBezTo>
                    <a:cubicBezTo>
                      <a:pt x="11089" y="146"/>
                      <a:pt x="10119" y="1"/>
                      <a:pt x="916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4211;p69">
                <a:extLst>
                  <a:ext uri="{FF2B5EF4-FFF2-40B4-BE49-F238E27FC236}">
                    <a16:creationId xmlns:a16="http://schemas.microsoft.com/office/drawing/2014/main" id="{E97C87B7-9D0D-105E-E741-28EBB971A912}"/>
                  </a:ext>
                </a:extLst>
              </p:cNvPr>
              <p:cNvSpPr/>
              <p:nvPr/>
            </p:nvSpPr>
            <p:spPr>
              <a:xfrm>
                <a:off x="3113550" y="632125"/>
                <a:ext cx="245500" cy="291025"/>
              </a:xfrm>
              <a:custGeom>
                <a:avLst/>
                <a:gdLst/>
                <a:ahLst/>
                <a:cxnLst/>
                <a:rect l="l" t="t" r="r" b="b"/>
                <a:pathLst>
                  <a:path w="9820" h="11641" extrusionOk="0">
                    <a:moveTo>
                      <a:pt x="6794" y="0"/>
                    </a:moveTo>
                    <a:cubicBezTo>
                      <a:pt x="6306" y="0"/>
                      <a:pt x="5822" y="124"/>
                      <a:pt x="5383" y="322"/>
                    </a:cubicBezTo>
                    <a:cubicBezTo>
                      <a:pt x="4176" y="844"/>
                      <a:pt x="3132" y="1724"/>
                      <a:pt x="2349" y="2801"/>
                    </a:cubicBezTo>
                    <a:cubicBezTo>
                      <a:pt x="1044" y="4562"/>
                      <a:pt x="425" y="6715"/>
                      <a:pt x="196" y="8835"/>
                    </a:cubicBezTo>
                    <a:cubicBezTo>
                      <a:pt x="99" y="9488"/>
                      <a:pt x="66" y="10173"/>
                      <a:pt x="33" y="10825"/>
                    </a:cubicBezTo>
                    <a:cubicBezTo>
                      <a:pt x="33" y="11021"/>
                      <a:pt x="33" y="11347"/>
                      <a:pt x="1" y="11641"/>
                    </a:cubicBezTo>
                    <a:cubicBezTo>
                      <a:pt x="653" y="10271"/>
                      <a:pt x="1338" y="8868"/>
                      <a:pt x="2284" y="7661"/>
                    </a:cubicBezTo>
                    <a:cubicBezTo>
                      <a:pt x="3360" y="6193"/>
                      <a:pt x="4894" y="5410"/>
                      <a:pt x="6427" y="4497"/>
                    </a:cubicBezTo>
                    <a:cubicBezTo>
                      <a:pt x="7699" y="3779"/>
                      <a:pt x="9819" y="1887"/>
                      <a:pt x="8156" y="419"/>
                    </a:cubicBezTo>
                    <a:cubicBezTo>
                      <a:pt x="7993" y="256"/>
                      <a:pt x="7732" y="158"/>
                      <a:pt x="7503" y="93"/>
                    </a:cubicBezTo>
                    <a:cubicBezTo>
                      <a:pt x="7269" y="29"/>
                      <a:pt x="7031" y="0"/>
                      <a:pt x="6794"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4212;p69">
                <a:extLst>
                  <a:ext uri="{FF2B5EF4-FFF2-40B4-BE49-F238E27FC236}">
                    <a16:creationId xmlns:a16="http://schemas.microsoft.com/office/drawing/2014/main" id="{DD2F6F63-CD8E-83FB-D100-B1B23DC4CF47}"/>
                  </a:ext>
                </a:extLst>
              </p:cNvPr>
              <p:cNvSpPr/>
              <p:nvPr/>
            </p:nvSpPr>
            <p:spPr>
              <a:xfrm>
                <a:off x="1559225" y="2151925"/>
                <a:ext cx="247100" cy="210050"/>
              </a:xfrm>
              <a:custGeom>
                <a:avLst/>
                <a:gdLst/>
                <a:ahLst/>
                <a:cxnLst/>
                <a:rect l="l" t="t" r="r" b="b"/>
                <a:pathLst>
                  <a:path w="9884" h="8402" extrusionOk="0">
                    <a:moveTo>
                      <a:pt x="5970" y="3823"/>
                    </a:moveTo>
                    <a:cubicBezTo>
                      <a:pt x="6002" y="3823"/>
                      <a:pt x="6067" y="3856"/>
                      <a:pt x="6133" y="3889"/>
                    </a:cubicBezTo>
                    <a:cubicBezTo>
                      <a:pt x="6231" y="3921"/>
                      <a:pt x="6263" y="4019"/>
                      <a:pt x="6231" y="4117"/>
                    </a:cubicBezTo>
                    <a:cubicBezTo>
                      <a:pt x="6231" y="4182"/>
                      <a:pt x="6165" y="4280"/>
                      <a:pt x="6100" y="4443"/>
                    </a:cubicBezTo>
                    <a:lnTo>
                      <a:pt x="5807" y="4835"/>
                    </a:lnTo>
                    <a:cubicBezTo>
                      <a:pt x="5741" y="4965"/>
                      <a:pt x="5643" y="5030"/>
                      <a:pt x="5578" y="5096"/>
                    </a:cubicBezTo>
                    <a:cubicBezTo>
                      <a:pt x="5552" y="5104"/>
                      <a:pt x="5528" y="5108"/>
                      <a:pt x="5506" y="5108"/>
                    </a:cubicBezTo>
                    <a:cubicBezTo>
                      <a:pt x="5445" y="5108"/>
                      <a:pt x="5398" y="5078"/>
                      <a:pt x="5350" y="5030"/>
                    </a:cubicBezTo>
                    <a:cubicBezTo>
                      <a:pt x="5285" y="4998"/>
                      <a:pt x="5252" y="4965"/>
                      <a:pt x="5252" y="4932"/>
                    </a:cubicBezTo>
                    <a:lnTo>
                      <a:pt x="5937" y="3889"/>
                    </a:lnTo>
                    <a:cubicBezTo>
                      <a:pt x="5970" y="3856"/>
                      <a:pt x="5970" y="3823"/>
                      <a:pt x="5970" y="3823"/>
                    </a:cubicBezTo>
                    <a:close/>
                    <a:moveTo>
                      <a:pt x="4513" y="0"/>
                    </a:moveTo>
                    <a:cubicBezTo>
                      <a:pt x="4476" y="0"/>
                      <a:pt x="4440" y="2"/>
                      <a:pt x="4404" y="7"/>
                    </a:cubicBezTo>
                    <a:cubicBezTo>
                      <a:pt x="4176" y="7"/>
                      <a:pt x="4012" y="105"/>
                      <a:pt x="3915" y="235"/>
                    </a:cubicBezTo>
                    <a:lnTo>
                      <a:pt x="294" y="5454"/>
                    </a:lnTo>
                    <a:cubicBezTo>
                      <a:pt x="0" y="5813"/>
                      <a:pt x="0" y="6205"/>
                      <a:pt x="163" y="6661"/>
                    </a:cubicBezTo>
                    <a:cubicBezTo>
                      <a:pt x="326" y="7020"/>
                      <a:pt x="653" y="7412"/>
                      <a:pt x="1109" y="7738"/>
                    </a:cubicBezTo>
                    <a:cubicBezTo>
                      <a:pt x="1435" y="7933"/>
                      <a:pt x="1762" y="8129"/>
                      <a:pt x="2120" y="8260"/>
                    </a:cubicBezTo>
                    <a:cubicBezTo>
                      <a:pt x="2420" y="8359"/>
                      <a:pt x="2642" y="8402"/>
                      <a:pt x="2847" y="8402"/>
                    </a:cubicBezTo>
                    <a:cubicBezTo>
                      <a:pt x="2911" y="8402"/>
                      <a:pt x="2972" y="8398"/>
                      <a:pt x="3034" y="8390"/>
                    </a:cubicBezTo>
                    <a:lnTo>
                      <a:pt x="3588" y="7542"/>
                    </a:lnTo>
                    <a:cubicBezTo>
                      <a:pt x="2871" y="6955"/>
                      <a:pt x="2545" y="6563"/>
                      <a:pt x="2708" y="6368"/>
                    </a:cubicBezTo>
                    <a:cubicBezTo>
                      <a:pt x="2740" y="6335"/>
                      <a:pt x="2773" y="6302"/>
                      <a:pt x="2838" y="6302"/>
                    </a:cubicBezTo>
                    <a:cubicBezTo>
                      <a:pt x="2871" y="6368"/>
                      <a:pt x="3034" y="6596"/>
                      <a:pt x="3230" y="6792"/>
                    </a:cubicBezTo>
                    <a:cubicBezTo>
                      <a:pt x="3425" y="7020"/>
                      <a:pt x="3686" y="7183"/>
                      <a:pt x="3882" y="7379"/>
                    </a:cubicBezTo>
                    <a:cubicBezTo>
                      <a:pt x="4738" y="7978"/>
                      <a:pt x="5570" y="8278"/>
                      <a:pt x="6354" y="8278"/>
                    </a:cubicBezTo>
                    <a:cubicBezTo>
                      <a:pt x="6466" y="8278"/>
                      <a:pt x="6577" y="8272"/>
                      <a:pt x="6687" y="8260"/>
                    </a:cubicBezTo>
                    <a:cubicBezTo>
                      <a:pt x="7633" y="8129"/>
                      <a:pt x="8449" y="7607"/>
                      <a:pt x="9069" y="6727"/>
                    </a:cubicBezTo>
                    <a:cubicBezTo>
                      <a:pt x="9688" y="5813"/>
                      <a:pt x="9884" y="4867"/>
                      <a:pt x="9590" y="3889"/>
                    </a:cubicBezTo>
                    <a:cubicBezTo>
                      <a:pt x="9297" y="2910"/>
                      <a:pt x="8677" y="2062"/>
                      <a:pt x="7601" y="1279"/>
                    </a:cubicBezTo>
                    <a:cubicBezTo>
                      <a:pt x="6818" y="757"/>
                      <a:pt x="6067" y="333"/>
                      <a:pt x="5317" y="137"/>
                    </a:cubicBezTo>
                    <a:cubicBezTo>
                      <a:pt x="5007" y="81"/>
                      <a:pt x="4746" y="0"/>
                      <a:pt x="45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4213;p69">
                <a:extLst>
                  <a:ext uri="{FF2B5EF4-FFF2-40B4-BE49-F238E27FC236}">
                    <a16:creationId xmlns:a16="http://schemas.microsoft.com/office/drawing/2014/main" id="{E6CB3FC1-9307-83BB-2FDB-9AF986ABD004}"/>
                  </a:ext>
                </a:extLst>
              </p:cNvPr>
              <p:cNvSpPr/>
              <p:nvPr/>
            </p:nvSpPr>
            <p:spPr>
              <a:xfrm>
                <a:off x="1745975" y="2278225"/>
                <a:ext cx="237325" cy="253550"/>
              </a:xfrm>
              <a:custGeom>
                <a:avLst/>
                <a:gdLst/>
                <a:ahLst/>
                <a:cxnLst/>
                <a:rect l="l" t="t" r="r" b="b"/>
                <a:pathLst>
                  <a:path w="9493" h="10142" extrusionOk="0">
                    <a:moveTo>
                      <a:pt x="5774" y="3208"/>
                    </a:moveTo>
                    <a:cubicBezTo>
                      <a:pt x="5839" y="3208"/>
                      <a:pt x="5872" y="3208"/>
                      <a:pt x="5937" y="3240"/>
                    </a:cubicBezTo>
                    <a:cubicBezTo>
                      <a:pt x="6002" y="3273"/>
                      <a:pt x="6035" y="3371"/>
                      <a:pt x="6035" y="3534"/>
                    </a:cubicBezTo>
                    <a:cubicBezTo>
                      <a:pt x="6002" y="3664"/>
                      <a:pt x="5937" y="4023"/>
                      <a:pt x="5709" y="4708"/>
                    </a:cubicBezTo>
                    <a:cubicBezTo>
                      <a:pt x="5643" y="4708"/>
                      <a:pt x="5611" y="4708"/>
                      <a:pt x="5513" y="4676"/>
                    </a:cubicBezTo>
                    <a:cubicBezTo>
                      <a:pt x="5448" y="4643"/>
                      <a:pt x="5382" y="4610"/>
                      <a:pt x="5382" y="4545"/>
                    </a:cubicBezTo>
                    <a:lnTo>
                      <a:pt x="5774" y="3208"/>
                    </a:lnTo>
                    <a:close/>
                    <a:moveTo>
                      <a:pt x="5032" y="1"/>
                    </a:moveTo>
                    <a:cubicBezTo>
                      <a:pt x="4843" y="1"/>
                      <a:pt x="4664" y="16"/>
                      <a:pt x="4502" y="44"/>
                    </a:cubicBezTo>
                    <a:lnTo>
                      <a:pt x="392" y="5132"/>
                    </a:lnTo>
                    <a:cubicBezTo>
                      <a:pt x="326" y="5197"/>
                      <a:pt x="261" y="5295"/>
                      <a:pt x="228" y="5361"/>
                    </a:cubicBezTo>
                    <a:cubicBezTo>
                      <a:pt x="0" y="5785"/>
                      <a:pt x="65" y="6176"/>
                      <a:pt x="326" y="6633"/>
                    </a:cubicBezTo>
                    <a:cubicBezTo>
                      <a:pt x="620" y="7089"/>
                      <a:pt x="1077" y="7448"/>
                      <a:pt x="1631" y="7742"/>
                    </a:cubicBezTo>
                    <a:cubicBezTo>
                      <a:pt x="2088" y="7938"/>
                      <a:pt x="2512" y="8068"/>
                      <a:pt x="2903" y="8101"/>
                    </a:cubicBezTo>
                    <a:cubicBezTo>
                      <a:pt x="2978" y="8106"/>
                      <a:pt x="3048" y="8109"/>
                      <a:pt x="3114" y="8109"/>
                    </a:cubicBezTo>
                    <a:cubicBezTo>
                      <a:pt x="3417" y="8109"/>
                      <a:pt x="3617" y="8051"/>
                      <a:pt x="3751" y="7970"/>
                    </a:cubicBezTo>
                    <a:cubicBezTo>
                      <a:pt x="3751" y="7840"/>
                      <a:pt x="3849" y="7513"/>
                      <a:pt x="4078" y="6926"/>
                    </a:cubicBezTo>
                    <a:cubicBezTo>
                      <a:pt x="3817" y="6763"/>
                      <a:pt x="3556" y="6535"/>
                      <a:pt x="3360" y="6372"/>
                    </a:cubicBezTo>
                    <a:cubicBezTo>
                      <a:pt x="3197" y="6176"/>
                      <a:pt x="3099" y="6046"/>
                      <a:pt x="3197" y="5948"/>
                    </a:cubicBezTo>
                    <a:lnTo>
                      <a:pt x="3327" y="5817"/>
                    </a:lnTo>
                    <a:cubicBezTo>
                      <a:pt x="3490" y="6176"/>
                      <a:pt x="3849" y="6502"/>
                      <a:pt x="4404" y="6763"/>
                    </a:cubicBezTo>
                    <a:cubicBezTo>
                      <a:pt x="4632" y="6828"/>
                      <a:pt x="4828" y="6926"/>
                      <a:pt x="5056" y="6959"/>
                    </a:cubicBezTo>
                    <a:cubicBezTo>
                      <a:pt x="5241" y="6982"/>
                      <a:pt x="5409" y="7005"/>
                      <a:pt x="5561" y="7005"/>
                    </a:cubicBezTo>
                    <a:cubicBezTo>
                      <a:pt x="5624" y="7005"/>
                      <a:pt x="5684" y="7001"/>
                      <a:pt x="5741" y="6992"/>
                    </a:cubicBezTo>
                    <a:cubicBezTo>
                      <a:pt x="5806" y="7089"/>
                      <a:pt x="5806" y="7122"/>
                      <a:pt x="5741" y="7187"/>
                    </a:cubicBezTo>
                    <a:cubicBezTo>
                      <a:pt x="5709" y="7285"/>
                      <a:pt x="5546" y="7318"/>
                      <a:pt x="5252" y="7318"/>
                    </a:cubicBezTo>
                    <a:cubicBezTo>
                      <a:pt x="4991" y="7285"/>
                      <a:pt x="4730" y="7253"/>
                      <a:pt x="4502" y="7122"/>
                    </a:cubicBezTo>
                    <a:lnTo>
                      <a:pt x="4241" y="7938"/>
                    </a:lnTo>
                    <a:cubicBezTo>
                      <a:pt x="4175" y="8264"/>
                      <a:pt x="4208" y="8590"/>
                      <a:pt x="4436" y="8916"/>
                    </a:cubicBezTo>
                    <a:cubicBezTo>
                      <a:pt x="4697" y="9242"/>
                      <a:pt x="5024" y="9536"/>
                      <a:pt x="5480" y="9732"/>
                    </a:cubicBezTo>
                    <a:cubicBezTo>
                      <a:pt x="6001" y="10011"/>
                      <a:pt x="6491" y="10141"/>
                      <a:pt x="6948" y="10141"/>
                    </a:cubicBezTo>
                    <a:cubicBezTo>
                      <a:pt x="7292" y="10141"/>
                      <a:pt x="7619" y="10067"/>
                      <a:pt x="7927" y="9927"/>
                    </a:cubicBezTo>
                    <a:lnTo>
                      <a:pt x="9395" y="3566"/>
                    </a:lnTo>
                    <a:cubicBezTo>
                      <a:pt x="9493" y="3012"/>
                      <a:pt x="9395" y="2490"/>
                      <a:pt x="8938" y="1903"/>
                    </a:cubicBezTo>
                    <a:cubicBezTo>
                      <a:pt x="8579" y="1381"/>
                      <a:pt x="8057" y="957"/>
                      <a:pt x="7340" y="631"/>
                    </a:cubicBezTo>
                    <a:cubicBezTo>
                      <a:pt x="6850" y="402"/>
                      <a:pt x="6361" y="239"/>
                      <a:pt x="5872" y="109"/>
                    </a:cubicBezTo>
                    <a:cubicBezTo>
                      <a:pt x="5585" y="32"/>
                      <a:pt x="5298" y="1"/>
                      <a:pt x="503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4214;p69">
                <a:extLst>
                  <a:ext uri="{FF2B5EF4-FFF2-40B4-BE49-F238E27FC236}">
                    <a16:creationId xmlns:a16="http://schemas.microsoft.com/office/drawing/2014/main" id="{C9A97EE7-EC4D-3194-4143-511905683DF2}"/>
                  </a:ext>
                </a:extLst>
              </p:cNvPr>
              <p:cNvSpPr/>
              <p:nvPr/>
            </p:nvSpPr>
            <p:spPr>
              <a:xfrm>
                <a:off x="2235275" y="2416300"/>
                <a:ext cx="200625" cy="232050"/>
              </a:xfrm>
              <a:custGeom>
                <a:avLst/>
                <a:gdLst/>
                <a:ahLst/>
                <a:cxnLst/>
                <a:rect l="l" t="t" r="r" b="b"/>
                <a:pathLst>
                  <a:path w="8025" h="9282" extrusionOk="0">
                    <a:moveTo>
                      <a:pt x="946" y="1"/>
                    </a:moveTo>
                    <a:cubicBezTo>
                      <a:pt x="750" y="131"/>
                      <a:pt x="587" y="327"/>
                      <a:pt x="424" y="588"/>
                    </a:cubicBezTo>
                    <a:cubicBezTo>
                      <a:pt x="261" y="816"/>
                      <a:pt x="131" y="1142"/>
                      <a:pt x="98" y="1534"/>
                    </a:cubicBezTo>
                    <a:cubicBezTo>
                      <a:pt x="0" y="2056"/>
                      <a:pt x="98" y="2578"/>
                      <a:pt x="326" y="3067"/>
                    </a:cubicBezTo>
                    <a:lnTo>
                      <a:pt x="1892" y="3328"/>
                    </a:lnTo>
                    <a:lnTo>
                      <a:pt x="1207" y="7601"/>
                    </a:lnTo>
                    <a:cubicBezTo>
                      <a:pt x="1109" y="8058"/>
                      <a:pt x="1272" y="8384"/>
                      <a:pt x="1598" y="8710"/>
                    </a:cubicBezTo>
                    <a:cubicBezTo>
                      <a:pt x="1892" y="8971"/>
                      <a:pt x="2283" y="9134"/>
                      <a:pt x="2773" y="9232"/>
                    </a:cubicBezTo>
                    <a:cubicBezTo>
                      <a:pt x="3017" y="9265"/>
                      <a:pt x="3246" y="9281"/>
                      <a:pt x="3458" y="9281"/>
                    </a:cubicBezTo>
                    <a:cubicBezTo>
                      <a:pt x="3670" y="9281"/>
                      <a:pt x="3866" y="9265"/>
                      <a:pt x="4045" y="9232"/>
                    </a:cubicBezTo>
                    <a:cubicBezTo>
                      <a:pt x="4404" y="9134"/>
                      <a:pt x="4697" y="9069"/>
                      <a:pt x="4958" y="8906"/>
                    </a:cubicBezTo>
                    <a:lnTo>
                      <a:pt x="5676" y="4241"/>
                    </a:lnTo>
                    <a:lnTo>
                      <a:pt x="5219" y="4176"/>
                    </a:lnTo>
                    <a:cubicBezTo>
                      <a:pt x="4893" y="4143"/>
                      <a:pt x="4697" y="4078"/>
                      <a:pt x="4632" y="4013"/>
                    </a:cubicBezTo>
                    <a:cubicBezTo>
                      <a:pt x="4534" y="3980"/>
                      <a:pt x="4502" y="3915"/>
                      <a:pt x="4502" y="3850"/>
                    </a:cubicBezTo>
                    <a:cubicBezTo>
                      <a:pt x="4502" y="3817"/>
                      <a:pt x="4502" y="3752"/>
                      <a:pt x="4534" y="3752"/>
                    </a:cubicBezTo>
                    <a:lnTo>
                      <a:pt x="6491" y="4078"/>
                    </a:lnTo>
                    <a:cubicBezTo>
                      <a:pt x="6605" y="4104"/>
                      <a:pt x="6709" y="4117"/>
                      <a:pt x="6806" y="4117"/>
                    </a:cubicBezTo>
                    <a:cubicBezTo>
                      <a:pt x="7070" y="4117"/>
                      <a:pt x="7279" y="4026"/>
                      <a:pt x="7470" y="3882"/>
                    </a:cubicBezTo>
                    <a:cubicBezTo>
                      <a:pt x="7764" y="3687"/>
                      <a:pt x="7927" y="3328"/>
                      <a:pt x="7992" y="2773"/>
                    </a:cubicBezTo>
                    <a:cubicBezTo>
                      <a:pt x="8025" y="2512"/>
                      <a:pt x="8025" y="2219"/>
                      <a:pt x="7992" y="1925"/>
                    </a:cubicBezTo>
                    <a:cubicBezTo>
                      <a:pt x="7959" y="1599"/>
                      <a:pt x="7894" y="1371"/>
                      <a:pt x="7796" y="1110"/>
                    </a:cubicBezTo>
                    <a:lnTo>
                      <a:pt x="946"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4215;p69">
                <a:extLst>
                  <a:ext uri="{FF2B5EF4-FFF2-40B4-BE49-F238E27FC236}">
                    <a16:creationId xmlns:a16="http://schemas.microsoft.com/office/drawing/2014/main" id="{AD2B5F4C-22CC-7EC6-4BBE-0CF3943F3EDD}"/>
                  </a:ext>
                </a:extLst>
              </p:cNvPr>
              <p:cNvSpPr/>
              <p:nvPr/>
            </p:nvSpPr>
            <p:spPr>
              <a:xfrm>
                <a:off x="2450550" y="2444025"/>
                <a:ext cx="212050" cy="222650"/>
              </a:xfrm>
              <a:custGeom>
                <a:avLst/>
                <a:gdLst/>
                <a:ahLst/>
                <a:cxnLst/>
                <a:rect l="l" t="t" r="r" b="b"/>
                <a:pathLst>
                  <a:path w="8482" h="8906" extrusionOk="0">
                    <a:moveTo>
                      <a:pt x="2121" y="1"/>
                    </a:moveTo>
                    <a:cubicBezTo>
                      <a:pt x="1697" y="1"/>
                      <a:pt x="1273" y="99"/>
                      <a:pt x="881" y="262"/>
                    </a:cubicBezTo>
                    <a:cubicBezTo>
                      <a:pt x="490" y="425"/>
                      <a:pt x="196" y="653"/>
                      <a:pt x="1" y="947"/>
                    </a:cubicBezTo>
                    <a:cubicBezTo>
                      <a:pt x="66" y="2088"/>
                      <a:pt x="360" y="3132"/>
                      <a:pt x="849" y="4111"/>
                    </a:cubicBezTo>
                    <a:cubicBezTo>
                      <a:pt x="1371" y="5057"/>
                      <a:pt x="2121" y="5872"/>
                      <a:pt x="3132" y="6525"/>
                    </a:cubicBezTo>
                    <a:cubicBezTo>
                      <a:pt x="3132" y="6655"/>
                      <a:pt x="3067" y="6720"/>
                      <a:pt x="2936" y="6720"/>
                    </a:cubicBezTo>
                    <a:cubicBezTo>
                      <a:pt x="2871" y="6720"/>
                      <a:pt x="2741" y="6688"/>
                      <a:pt x="2610" y="6557"/>
                    </a:cubicBezTo>
                    <a:cubicBezTo>
                      <a:pt x="2480" y="6492"/>
                      <a:pt x="2349" y="6362"/>
                      <a:pt x="2284" y="6296"/>
                    </a:cubicBezTo>
                    <a:lnTo>
                      <a:pt x="2284" y="7471"/>
                    </a:lnTo>
                    <a:cubicBezTo>
                      <a:pt x="2284" y="7927"/>
                      <a:pt x="2447" y="8286"/>
                      <a:pt x="2806" y="8515"/>
                    </a:cubicBezTo>
                    <a:cubicBezTo>
                      <a:pt x="3165" y="8775"/>
                      <a:pt x="3654" y="8906"/>
                      <a:pt x="4274" y="8906"/>
                    </a:cubicBezTo>
                    <a:cubicBezTo>
                      <a:pt x="4600" y="8906"/>
                      <a:pt x="4926" y="8841"/>
                      <a:pt x="5220" y="8775"/>
                    </a:cubicBezTo>
                    <a:cubicBezTo>
                      <a:pt x="5513" y="8678"/>
                      <a:pt x="5840" y="8515"/>
                      <a:pt x="6231" y="8319"/>
                    </a:cubicBezTo>
                    <a:lnTo>
                      <a:pt x="6231" y="6133"/>
                    </a:lnTo>
                    <a:cubicBezTo>
                      <a:pt x="6851" y="5546"/>
                      <a:pt x="7373" y="4992"/>
                      <a:pt x="7732" y="4339"/>
                    </a:cubicBezTo>
                    <a:cubicBezTo>
                      <a:pt x="8221" y="3524"/>
                      <a:pt x="8482" y="2643"/>
                      <a:pt x="8482" y="1795"/>
                    </a:cubicBezTo>
                    <a:cubicBezTo>
                      <a:pt x="8482" y="1240"/>
                      <a:pt x="8286" y="784"/>
                      <a:pt x="7895" y="457"/>
                    </a:cubicBezTo>
                    <a:cubicBezTo>
                      <a:pt x="7503" y="196"/>
                      <a:pt x="7014" y="33"/>
                      <a:pt x="6362" y="33"/>
                    </a:cubicBezTo>
                    <a:cubicBezTo>
                      <a:pt x="5840" y="33"/>
                      <a:pt x="5383" y="131"/>
                      <a:pt x="4926" y="327"/>
                    </a:cubicBezTo>
                    <a:cubicBezTo>
                      <a:pt x="4796" y="849"/>
                      <a:pt x="4698" y="1306"/>
                      <a:pt x="4600" y="1730"/>
                    </a:cubicBezTo>
                    <a:cubicBezTo>
                      <a:pt x="4535" y="2121"/>
                      <a:pt x="4437" y="2415"/>
                      <a:pt x="4404" y="2610"/>
                    </a:cubicBezTo>
                    <a:cubicBezTo>
                      <a:pt x="4209" y="3458"/>
                      <a:pt x="4078" y="4013"/>
                      <a:pt x="4046" y="4176"/>
                    </a:cubicBezTo>
                    <a:cubicBezTo>
                      <a:pt x="3882" y="4176"/>
                      <a:pt x="3785" y="4078"/>
                      <a:pt x="3785" y="3915"/>
                    </a:cubicBezTo>
                    <a:cubicBezTo>
                      <a:pt x="3785" y="3882"/>
                      <a:pt x="3785" y="3785"/>
                      <a:pt x="3817" y="3719"/>
                    </a:cubicBezTo>
                    <a:lnTo>
                      <a:pt x="4143" y="2252"/>
                    </a:lnTo>
                    <a:cubicBezTo>
                      <a:pt x="3980" y="1632"/>
                      <a:pt x="3785" y="979"/>
                      <a:pt x="3556" y="327"/>
                    </a:cubicBezTo>
                    <a:cubicBezTo>
                      <a:pt x="3132" y="131"/>
                      <a:pt x="2643" y="1"/>
                      <a:pt x="212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4216;p69">
                <a:extLst>
                  <a:ext uri="{FF2B5EF4-FFF2-40B4-BE49-F238E27FC236}">
                    <a16:creationId xmlns:a16="http://schemas.microsoft.com/office/drawing/2014/main" id="{3197CD0A-7CA9-2B92-2B07-16F12D64693C}"/>
                  </a:ext>
                </a:extLst>
              </p:cNvPr>
              <p:cNvSpPr/>
              <p:nvPr/>
            </p:nvSpPr>
            <p:spPr>
              <a:xfrm>
                <a:off x="2976550" y="2367575"/>
                <a:ext cx="154150" cy="219400"/>
              </a:xfrm>
              <a:custGeom>
                <a:avLst/>
                <a:gdLst/>
                <a:ahLst/>
                <a:cxnLst/>
                <a:rect l="l" t="t" r="r" b="b"/>
                <a:pathLst>
                  <a:path w="6166" h="8776" extrusionOk="0">
                    <a:moveTo>
                      <a:pt x="2610" y="1"/>
                    </a:moveTo>
                    <a:cubicBezTo>
                      <a:pt x="2348" y="1"/>
                      <a:pt x="2071" y="44"/>
                      <a:pt x="1795" y="123"/>
                    </a:cubicBezTo>
                    <a:cubicBezTo>
                      <a:pt x="1338" y="286"/>
                      <a:pt x="946" y="449"/>
                      <a:pt x="653" y="710"/>
                    </a:cubicBezTo>
                    <a:cubicBezTo>
                      <a:pt x="359" y="938"/>
                      <a:pt x="164" y="1134"/>
                      <a:pt x="1" y="1395"/>
                    </a:cubicBezTo>
                    <a:lnTo>
                      <a:pt x="2219" y="7952"/>
                    </a:lnTo>
                    <a:cubicBezTo>
                      <a:pt x="2317" y="8343"/>
                      <a:pt x="2643" y="8604"/>
                      <a:pt x="3067" y="8735"/>
                    </a:cubicBezTo>
                    <a:cubicBezTo>
                      <a:pt x="3218" y="8760"/>
                      <a:pt x="3375" y="8775"/>
                      <a:pt x="3538" y="8775"/>
                    </a:cubicBezTo>
                    <a:cubicBezTo>
                      <a:pt x="3797" y="8775"/>
                      <a:pt x="4072" y="8737"/>
                      <a:pt x="4372" y="8637"/>
                    </a:cubicBezTo>
                    <a:cubicBezTo>
                      <a:pt x="4828" y="8474"/>
                      <a:pt x="5220" y="8278"/>
                      <a:pt x="5513" y="8082"/>
                    </a:cubicBezTo>
                    <a:cubicBezTo>
                      <a:pt x="5807" y="7821"/>
                      <a:pt x="6003" y="7626"/>
                      <a:pt x="6166" y="7397"/>
                    </a:cubicBezTo>
                    <a:lnTo>
                      <a:pt x="3948" y="808"/>
                    </a:lnTo>
                    <a:cubicBezTo>
                      <a:pt x="3850" y="417"/>
                      <a:pt x="3556" y="123"/>
                      <a:pt x="3099" y="58"/>
                    </a:cubicBezTo>
                    <a:cubicBezTo>
                      <a:pt x="2945" y="19"/>
                      <a:pt x="2780" y="1"/>
                      <a:pt x="2610"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4217;p69">
                <a:extLst>
                  <a:ext uri="{FF2B5EF4-FFF2-40B4-BE49-F238E27FC236}">
                    <a16:creationId xmlns:a16="http://schemas.microsoft.com/office/drawing/2014/main" id="{C9690728-3457-B631-C827-86EFCC974752}"/>
                  </a:ext>
                </a:extLst>
              </p:cNvPr>
              <p:cNvSpPr/>
              <p:nvPr/>
            </p:nvSpPr>
            <p:spPr>
              <a:xfrm>
                <a:off x="3102125" y="2268500"/>
                <a:ext cx="287100" cy="270150"/>
              </a:xfrm>
              <a:custGeom>
                <a:avLst/>
                <a:gdLst/>
                <a:ahLst/>
                <a:cxnLst/>
                <a:rect l="l" t="t" r="r" b="b"/>
                <a:pathLst>
                  <a:path w="11484" h="10806" extrusionOk="0">
                    <a:moveTo>
                      <a:pt x="6744" y="1"/>
                    </a:moveTo>
                    <a:cubicBezTo>
                      <a:pt x="6406" y="1"/>
                      <a:pt x="5974" y="86"/>
                      <a:pt x="5448" y="335"/>
                    </a:cubicBezTo>
                    <a:cubicBezTo>
                      <a:pt x="5122" y="498"/>
                      <a:pt x="4894" y="661"/>
                      <a:pt x="4633" y="857"/>
                    </a:cubicBezTo>
                    <a:cubicBezTo>
                      <a:pt x="4405" y="1085"/>
                      <a:pt x="4242" y="1248"/>
                      <a:pt x="4111" y="1411"/>
                    </a:cubicBezTo>
                    <a:lnTo>
                      <a:pt x="4698" y="4053"/>
                    </a:lnTo>
                    <a:cubicBezTo>
                      <a:pt x="4644" y="4075"/>
                      <a:pt x="4593" y="4086"/>
                      <a:pt x="4546" y="4086"/>
                    </a:cubicBezTo>
                    <a:cubicBezTo>
                      <a:pt x="4452" y="4086"/>
                      <a:pt x="4372" y="4042"/>
                      <a:pt x="4307" y="3955"/>
                    </a:cubicBezTo>
                    <a:cubicBezTo>
                      <a:pt x="4274" y="3923"/>
                      <a:pt x="4274" y="3858"/>
                      <a:pt x="4242" y="3760"/>
                    </a:cubicBezTo>
                    <a:lnTo>
                      <a:pt x="4046" y="2781"/>
                    </a:lnTo>
                    <a:lnTo>
                      <a:pt x="3165" y="1835"/>
                    </a:lnTo>
                    <a:cubicBezTo>
                      <a:pt x="3116" y="1832"/>
                      <a:pt x="3067" y="1830"/>
                      <a:pt x="3017" y="1830"/>
                    </a:cubicBezTo>
                    <a:cubicBezTo>
                      <a:pt x="2570" y="1830"/>
                      <a:pt x="2092" y="1962"/>
                      <a:pt x="1534" y="2227"/>
                    </a:cubicBezTo>
                    <a:cubicBezTo>
                      <a:pt x="719" y="2618"/>
                      <a:pt x="197" y="3107"/>
                      <a:pt x="1" y="3695"/>
                    </a:cubicBezTo>
                    <a:cubicBezTo>
                      <a:pt x="131" y="4119"/>
                      <a:pt x="392" y="4934"/>
                      <a:pt x="816" y="6076"/>
                    </a:cubicBezTo>
                    <a:cubicBezTo>
                      <a:pt x="1632" y="8261"/>
                      <a:pt x="2154" y="9631"/>
                      <a:pt x="2415" y="10153"/>
                    </a:cubicBezTo>
                    <a:cubicBezTo>
                      <a:pt x="2611" y="10577"/>
                      <a:pt x="3002" y="10806"/>
                      <a:pt x="3589" y="10806"/>
                    </a:cubicBezTo>
                    <a:cubicBezTo>
                      <a:pt x="4078" y="10806"/>
                      <a:pt x="4568" y="10708"/>
                      <a:pt x="5057" y="10447"/>
                    </a:cubicBezTo>
                    <a:cubicBezTo>
                      <a:pt x="5546" y="10218"/>
                      <a:pt x="5905" y="9990"/>
                      <a:pt x="6166" y="9794"/>
                    </a:cubicBezTo>
                    <a:cubicBezTo>
                      <a:pt x="6394" y="9599"/>
                      <a:pt x="6590" y="9338"/>
                      <a:pt x="6753" y="9077"/>
                    </a:cubicBezTo>
                    <a:lnTo>
                      <a:pt x="6264" y="7870"/>
                    </a:lnTo>
                    <a:cubicBezTo>
                      <a:pt x="6068" y="7968"/>
                      <a:pt x="5840" y="7968"/>
                      <a:pt x="5579" y="7968"/>
                    </a:cubicBezTo>
                    <a:cubicBezTo>
                      <a:pt x="5253" y="7935"/>
                      <a:pt x="4959" y="7805"/>
                      <a:pt x="4698" y="7642"/>
                    </a:cubicBezTo>
                    <a:cubicBezTo>
                      <a:pt x="4600" y="7609"/>
                      <a:pt x="4535" y="7511"/>
                      <a:pt x="4535" y="7478"/>
                    </a:cubicBezTo>
                    <a:cubicBezTo>
                      <a:pt x="4470" y="7381"/>
                      <a:pt x="4535" y="7315"/>
                      <a:pt x="4600" y="7250"/>
                    </a:cubicBezTo>
                    <a:lnTo>
                      <a:pt x="4633" y="7250"/>
                    </a:lnTo>
                    <a:cubicBezTo>
                      <a:pt x="5024" y="7511"/>
                      <a:pt x="5351" y="7674"/>
                      <a:pt x="5612" y="7674"/>
                    </a:cubicBezTo>
                    <a:cubicBezTo>
                      <a:pt x="5661" y="7680"/>
                      <a:pt x="5710" y="7682"/>
                      <a:pt x="5761" y="7682"/>
                    </a:cubicBezTo>
                    <a:cubicBezTo>
                      <a:pt x="6014" y="7682"/>
                      <a:pt x="6286" y="7614"/>
                      <a:pt x="6558" y="7478"/>
                    </a:cubicBezTo>
                    <a:cubicBezTo>
                      <a:pt x="7177" y="7152"/>
                      <a:pt x="7504" y="6663"/>
                      <a:pt x="7504" y="5913"/>
                    </a:cubicBezTo>
                    <a:lnTo>
                      <a:pt x="7536" y="5913"/>
                    </a:lnTo>
                    <a:cubicBezTo>
                      <a:pt x="7580" y="5902"/>
                      <a:pt x="7612" y="5895"/>
                      <a:pt x="7640" y="5895"/>
                    </a:cubicBezTo>
                    <a:cubicBezTo>
                      <a:pt x="7696" y="5895"/>
                      <a:pt x="7732" y="5924"/>
                      <a:pt x="7797" y="6011"/>
                    </a:cubicBezTo>
                    <a:cubicBezTo>
                      <a:pt x="7830" y="6076"/>
                      <a:pt x="7830" y="6206"/>
                      <a:pt x="7830" y="6337"/>
                    </a:cubicBezTo>
                    <a:cubicBezTo>
                      <a:pt x="7732" y="6826"/>
                      <a:pt x="7536" y="7185"/>
                      <a:pt x="7210" y="7478"/>
                    </a:cubicBezTo>
                    <a:lnTo>
                      <a:pt x="7536" y="8000"/>
                    </a:lnTo>
                    <a:cubicBezTo>
                      <a:pt x="7732" y="8327"/>
                      <a:pt x="8058" y="8522"/>
                      <a:pt x="8482" y="8522"/>
                    </a:cubicBezTo>
                    <a:cubicBezTo>
                      <a:pt x="8548" y="8533"/>
                      <a:pt x="8617" y="8539"/>
                      <a:pt x="8689" y="8539"/>
                    </a:cubicBezTo>
                    <a:cubicBezTo>
                      <a:pt x="9041" y="8539"/>
                      <a:pt x="9457" y="8407"/>
                      <a:pt x="9917" y="8163"/>
                    </a:cubicBezTo>
                    <a:cubicBezTo>
                      <a:pt x="10766" y="7772"/>
                      <a:pt x="11287" y="7185"/>
                      <a:pt x="11483" y="6532"/>
                    </a:cubicBezTo>
                    <a:cubicBezTo>
                      <a:pt x="11222" y="5978"/>
                      <a:pt x="10146" y="4216"/>
                      <a:pt x="8221" y="1248"/>
                    </a:cubicBezTo>
                    <a:cubicBezTo>
                      <a:pt x="8058" y="987"/>
                      <a:pt x="7993" y="857"/>
                      <a:pt x="7895" y="791"/>
                    </a:cubicBezTo>
                    <a:cubicBezTo>
                      <a:pt x="7634" y="335"/>
                      <a:pt x="7308" y="106"/>
                      <a:pt x="6916" y="8"/>
                    </a:cubicBezTo>
                    <a:cubicBezTo>
                      <a:pt x="6862" y="4"/>
                      <a:pt x="6805" y="1"/>
                      <a:pt x="674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4218;p69">
                <a:extLst>
                  <a:ext uri="{FF2B5EF4-FFF2-40B4-BE49-F238E27FC236}">
                    <a16:creationId xmlns:a16="http://schemas.microsoft.com/office/drawing/2014/main" id="{3758B9E3-C739-78E1-B4E5-97F5BF4AF647}"/>
                  </a:ext>
                </a:extLst>
              </p:cNvPr>
              <p:cNvSpPr/>
              <p:nvPr/>
            </p:nvSpPr>
            <p:spPr>
              <a:xfrm>
                <a:off x="3317425" y="2144750"/>
                <a:ext cx="260975" cy="261075"/>
              </a:xfrm>
              <a:custGeom>
                <a:avLst/>
                <a:gdLst/>
                <a:ahLst/>
                <a:cxnLst/>
                <a:rect l="l" t="t" r="r" b="b"/>
                <a:pathLst>
                  <a:path w="10439" h="10443" extrusionOk="0">
                    <a:moveTo>
                      <a:pt x="5416" y="0"/>
                    </a:moveTo>
                    <a:lnTo>
                      <a:pt x="2219" y="2186"/>
                    </a:lnTo>
                    <a:cubicBezTo>
                      <a:pt x="1371" y="2773"/>
                      <a:pt x="816" y="3262"/>
                      <a:pt x="425" y="3621"/>
                    </a:cubicBezTo>
                    <a:cubicBezTo>
                      <a:pt x="66" y="3980"/>
                      <a:pt x="1" y="4241"/>
                      <a:pt x="98" y="4437"/>
                    </a:cubicBezTo>
                    <a:lnTo>
                      <a:pt x="3752" y="9688"/>
                    </a:lnTo>
                    <a:cubicBezTo>
                      <a:pt x="4078" y="10145"/>
                      <a:pt x="4437" y="10373"/>
                      <a:pt x="4926" y="10439"/>
                    </a:cubicBezTo>
                    <a:cubicBezTo>
                      <a:pt x="4965" y="10441"/>
                      <a:pt x="5002" y="10443"/>
                      <a:pt x="5040" y="10443"/>
                    </a:cubicBezTo>
                    <a:cubicBezTo>
                      <a:pt x="5449" y="10443"/>
                      <a:pt x="5815" y="10281"/>
                      <a:pt x="6264" y="9982"/>
                    </a:cubicBezTo>
                    <a:lnTo>
                      <a:pt x="10374" y="7111"/>
                    </a:lnTo>
                    <a:cubicBezTo>
                      <a:pt x="10439" y="6883"/>
                      <a:pt x="10374" y="6622"/>
                      <a:pt x="10308" y="6394"/>
                    </a:cubicBezTo>
                    <a:cubicBezTo>
                      <a:pt x="10178" y="6035"/>
                      <a:pt x="10048" y="5774"/>
                      <a:pt x="9884" y="5546"/>
                    </a:cubicBezTo>
                    <a:cubicBezTo>
                      <a:pt x="9558" y="5089"/>
                      <a:pt x="9199" y="4795"/>
                      <a:pt x="8743" y="4632"/>
                    </a:cubicBezTo>
                    <a:lnTo>
                      <a:pt x="7210" y="5709"/>
                    </a:lnTo>
                    <a:cubicBezTo>
                      <a:pt x="6883" y="5937"/>
                      <a:pt x="6590" y="6133"/>
                      <a:pt x="6361" y="6361"/>
                    </a:cubicBezTo>
                    <a:cubicBezTo>
                      <a:pt x="6133" y="6524"/>
                      <a:pt x="5970" y="6720"/>
                      <a:pt x="5807" y="6883"/>
                    </a:cubicBezTo>
                    <a:cubicBezTo>
                      <a:pt x="5742" y="6883"/>
                      <a:pt x="5676" y="6883"/>
                      <a:pt x="5644" y="6785"/>
                    </a:cubicBezTo>
                    <a:cubicBezTo>
                      <a:pt x="5611" y="6753"/>
                      <a:pt x="5611" y="6687"/>
                      <a:pt x="5644" y="6622"/>
                    </a:cubicBezTo>
                    <a:cubicBezTo>
                      <a:pt x="5676" y="6557"/>
                      <a:pt x="5774" y="6426"/>
                      <a:pt x="5937" y="6263"/>
                    </a:cubicBezTo>
                    <a:cubicBezTo>
                      <a:pt x="6101" y="6100"/>
                      <a:pt x="6459" y="5807"/>
                      <a:pt x="7047" y="5415"/>
                    </a:cubicBezTo>
                    <a:lnTo>
                      <a:pt x="8221" y="4600"/>
                    </a:lnTo>
                    <a:cubicBezTo>
                      <a:pt x="8221" y="4241"/>
                      <a:pt x="8058" y="3817"/>
                      <a:pt x="7764" y="3425"/>
                    </a:cubicBezTo>
                    <a:cubicBezTo>
                      <a:pt x="7634" y="3262"/>
                      <a:pt x="7536" y="3132"/>
                      <a:pt x="7373" y="2969"/>
                    </a:cubicBezTo>
                    <a:cubicBezTo>
                      <a:pt x="7210" y="2838"/>
                      <a:pt x="7047" y="2708"/>
                      <a:pt x="6883" y="2642"/>
                    </a:cubicBezTo>
                    <a:lnTo>
                      <a:pt x="4241" y="4469"/>
                    </a:lnTo>
                    <a:cubicBezTo>
                      <a:pt x="4241" y="4469"/>
                      <a:pt x="4176" y="4469"/>
                      <a:pt x="4176" y="4437"/>
                    </a:cubicBezTo>
                    <a:lnTo>
                      <a:pt x="4143" y="4404"/>
                    </a:lnTo>
                    <a:cubicBezTo>
                      <a:pt x="4078" y="4273"/>
                      <a:pt x="4111" y="4176"/>
                      <a:pt x="4241" y="4110"/>
                    </a:cubicBezTo>
                    <a:lnTo>
                      <a:pt x="6459" y="2545"/>
                    </a:lnTo>
                    <a:cubicBezTo>
                      <a:pt x="6720" y="2381"/>
                      <a:pt x="6883" y="2153"/>
                      <a:pt x="6883" y="1860"/>
                    </a:cubicBezTo>
                    <a:cubicBezTo>
                      <a:pt x="6883" y="1566"/>
                      <a:pt x="6753" y="1240"/>
                      <a:pt x="6525" y="881"/>
                    </a:cubicBezTo>
                    <a:cubicBezTo>
                      <a:pt x="6394" y="718"/>
                      <a:pt x="6231" y="555"/>
                      <a:pt x="6068" y="392"/>
                    </a:cubicBezTo>
                    <a:cubicBezTo>
                      <a:pt x="5872" y="229"/>
                      <a:pt x="5644" y="65"/>
                      <a:pt x="541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4219;p69">
                <a:extLst>
                  <a:ext uri="{FF2B5EF4-FFF2-40B4-BE49-F238E27FC236}">
                    <a16:creationId xmlns:a16="http://schemas.microsoft.com/office/drawing/2014/main" id="{86CA3AE3-0974-5371-42EF-4DB3A9ADC7AF}"/>
                  </a:ext>
                </a:extLst>
              </p:cNvPr>
              <p:cNvSpPr/>
              <p:nvPr/>
            </p:nvSpPr>
            <p:spPr>
              <a:xfrm>
                <a:off x="1542100" y="568400"/>
                <a:ext cx="2136625" cy="2121125"/>
              </a:xfrm>
              <a:custGeom>
                <a:avLst/>
                <a:gdLst/>
                <a:ahLst/>
                <a:cxnLst/>
                <a:rect l="l" t="t" r="r" b="b"/>
                <a:pathLst>
                  <a:path w="85465" h="84845" extrusionOk="0">
                    <a:moveTo>
                      <a:pt x="33664" y="13505"/>
                    </a:moveTo>
                    <a:lnTo>
                      <a:pt x="33664" y="13537"/>
                    </a:lnTo>
                    <a:cubicBezTo>
                      <a:pt x="33566" y="13570"/>
                      <a:pt x="33533" y="13668"/>
                      <a:pt x="33501" y="13700"/>
                    </a:cubicBezTo>
                    <a:cubicBezTo>
                      <a:pt x="33533" y="13635"/>
                      <a:pt x="33599" y="13570"/>
                      <a:pt x="33664" y="13505"/>
                    </a:cubicBezTo>
                    <a:close/>
                    <a:moveTo>
                      <a:pt x="32946" y="14222"/>
                    </a:moveTo>
                    <a:lnTo>
                      <a:pt x="32914" y="14288"/>
                    </a:lnTo>
                    <a:cubicBezTo>
                      <a:pt x="32848" y="14353"/>
                      <a:pt x="32751" y="14451"/>
                      <a:pt x="32685" y="14483"/>
                    </a:cubicBezTo>
                    <a:cubicBezTo>
                      <a:pt x="32522" y="14614"/>
                      <a:pt x="32392" y="14712"/>
                      <a:pt x="32196" y="14842"/>
                    </a:cubicBezTo>
                    <a:cubicBezTo>
                      <a:pt x="32457" y="14646"/>
                      <a:pt x="32718" y="14451"/>
                      <a:pt x="32946" y="14222"/>
                    </a:cubicBezTo>
                    <a:close/>
                    <a:moveTo>
                      <a:pt x="31772" y="15168"/>
                    </a:moveTo>
                    <a:lnTo>
                      <a:pt x="31772" y="15168"/>
                    </a:lnTo>
                    <a:cubicBezTo>
                      <a:pt x="31739" y="15201"/>
                      <a:pt x="31707" y="15201"/>
                      <a:pt x="31641" y="15266"/>
                    </a:cubicBezTo>
                    <a:cubicBezTo>
                      <a:pt x="31674" y="15201"/>
                      <a:pt x="31739" y="15201"/>
                      <a:pt x="31772" y="15168"/>
                    </a:cubicBezTo>
                    <a:close/>
                    <a:moveTo>
                      <a:pt x="21659" y="20407"/>
                    </a:moveTo>
                    <a:lnTo>
                      <a:pt x="21464" y="20518"/>
                    </a:lnTo>
                    <a:cubicBezTo>
                      <a:pt x="21529" y="20475"/>
                      <a:pt x="21593" y="20439"/>
                      <a:pt x="21659" y="20407"/>
                    </a:cubicBezTo>
                    <a:close/>
                    <a:moveTo>
                      <a:pt x="58846" y="20746"/>
                    </a:moveTo>
                    <a:cubicBezTo>
                      <a:pt x="58972" y="20809"/>
                      <a:pt x="59097" y="20881"/>
                      <a:pt x="59224" y="20955"/>
                    </a:cubicBezTo>
                    <a:lnTo>
                      <a:pt x="59224" y="20955"/>
                    </a:lnTo>
                    <a:cubicBezTo>
                      <a:pt x="59164" y="20929"/>
                      <a:pt x="59103" y="20903"/>
                      <a:pt x="59042" y="20877"/>
                    </a:cubicBezTo>
                    <a:cubicBezTo>
                      <a:pt x="58977" y="20844"/>
                      <a:pt x="58944" y="20812"/>
                      <a:pt x="58846" y="20746"/>
                    </a:cubicBezTo>
                    <a:close/>
                    <a:moveTo>
                      <a:pt x="60788" y="21763"/>
                    </a:moveTo>
                    <a:cubicBezTo>
                      <a:pt x="61000" y="21863"/>
                      <a:pt x="61212" y="21957"/>
                      <a:pt x="61423" y="22116"/>
                    </a:cubicBezTo>
                    <a:cubicBezTo>
                      <a:pt x="61293" y="22018"/>
                      <a:pt x="61130" y="21953"/>
                      <a:pt x="60967" y="21855"/>
                    </a:cubicBezTo>
                    <a:cubicBezTo>
                      <a:pt x="60894" y="21837"/>
                      <a:pt x="60842" y="21799"/>
                      <a:pt x="60788" y="21763"/>
                    </a:cubicBezTo>
                    <a:close/>
                    <a:moveTo>
                      <a:pt x="21301" y="20551"/>
                    </a:moveTo>
                    <a:lnTo>
                      <a:pt x="21301" y="20551"/>
                    </a:lnTo>
                    <a:cubicBezTo>
                      <a:pt x="20649" y="20812"/>
                      <a:pt x="19866" y="21138"/>
                      <a:pt x="19148" y="21399"/>
                    </a:cubicBezTo>
                    <a:cubicBezTo>
                      <a:pt x="19083" y="21399"/>
                      <a:pt x="19050" y="21464"/>
                      <a:pt x="19018" y="21464"/>
                    </a:cubicBezTo>
                    <a:cubicBezTo>
                      <a:pt x="18757" y="21529"/>
                      <a:pt x="18561" y="21627"/>
                      <a:pt x="18333" y="21725"/>
                    </a:cubicBezTo>
                    <a:cubicBezTo>
                      <a:pt x="18072" y="21823"/>
                      <a:pt x="17843" y="21953"/>
                      <a:pt x="17550" y="22018"/>
                    </a:cubicBezTo>
                    <a:cubicBezTo>
                      <a:pt x="17419" y="22051"/>
                      <a:pt x="17289" y="22116"/>
                      <a:pt x="17126" y="22182"/>
                    </a:cubicBezTo>
                    <a:cubicBezTo>
                      <a:pt x="16343" y="22475"/>
                      <a:pt x="15625" y="22703"/>
                      <a:pt x="14907" y="22964"/>
                    </a:cubicBezTo>
                    <a:cubicBezTo>
                      <a:pt x="14875" y="22972"/>
                      <a:pt x="14843" y="22980"/>
                      <a:pt x="14810" y="22988"/>
                    </a:cubicBezTo>
                    <a:lnTo>
                      <a:pt x="14810" y="22988"/>
                    </a:lnTo>
                    <a:cubicBezTo>
                      <a:pt x="15943" y="22608"/>
                      <a:pt x="17084" y="22198"/>
                      <a:pt x="18267" y="21725"/>
                    </a:cubicBezTo>
                    <a:cubicBezTo>
                      <a:pt x="19344" y="21333"/>
                      <a:pt x="20322" y="20909"/>
                      <a:pt x="21301" y="20551"/>
                    </a:cubicBezTo>
                    <a:close/>
                    <a:moveTo>
                      <a:pt x="14362" y="23137"/>
                    </a:moveTo>
                    <a:lnTo>
                      <a:pt x="14362" y="23137"/>
                    </a:lnTo>
                    <a:cubicBezTo>
                      <a:pt x="14250" y="23179"/>
                      <a:pt x="14139" y="23221"/>
                      <a:pt x="14027" y="23258"/>
                    </a:cubicBezTo>
                    <a:lnTo>
                      <a:pt x="13994" y="23258"/>
                    </a:lnTo>
                    <a:cubicBezTo>
                      <a:pt x="14117" y="23218"/>
                      <a:pt x="14240" y="23178"/>
                      <a:pt x="14362" y="23137"/>
                    </a:cubicBezTo>
                    <a:close/>
                    <a:moveTo>
                      <a:pt x="63837" y="23193"/>
                    </a:moveTo>
                    <a:cubicBezTo>
                      <a:pt x="63910" y="23229"/>
                      <a:pt x="63983" y="23270"/>
                      <a:pt x="64056" y="23311"/>
                    </a:cubicBezTo>
                    <a:lnTo>
                      <a:pt x="64056" y="23311"/>
                    </a:lnTo>
                    <a:cubicBezTo>
                      <a:pt x="63995" y="23285"/>
                      <a:pt x="63933" y="23250"/>
                      <a:pt x="63837" y="23193"/>
                    </a:cubicBezTo>
                    <a:close/>
                    <a:moveTo>
                      <a:pt x="13603" y="23356"/>
                    </a:moveTo>
                    <a:cubicBezTo>
                      <a:pt x="13472" y="23421"/>
                      <a:pt x="13374" y="23454"/>
                      <a:pt x="13276" y="23486"/>
                    </a:cubicBezTo>
                    <a:cubicBezTo>
                      <a:pt x="13081" y="23519"/>
                      <a:pt x="12983" y="23584"/>
                      <a:pt x="12820" y="23617"/>
                    </a:cubicBezTo>
                    <a:cubicBezTo>
                      <a:pt x="13048" y="23519"/>
                      <a:pt x="13309" y="23454"/>
                      <a:pt x="13603" y="23356"/>
                    </a:cubicBezTo>
                    <a:close/>
                    <a:moveTo>
                      <a:pt x="12149" y="23787"/>
                    </a:moveTo>
                    <a:lnTo>
                      <a:pt x="12149" y="23787"/>
                    </a:lnTo>
                    <a:cubicBezTo>
                      <a:pt x="11994" y="23850"/>
                      <a:pt x="11868" y="23912"/>
                      <a:pt x="11711" y="23943"/>
                    </a:cubicBezTo>
                    <a:cubicBezTo>
                      <a:pt x="11678" y="23943"/>
                      <a:pt x="11645" y="23976"/>
                      <a:pt x="11548" y="23976"/>
                    </a:cubicBezTo>
                    <a:cubicBezTo>
                      <a:pt x="11736" y="23907"/>
                      <a:pt x="11943" y="23847"/>
                      <a:pt x="12149" y="23787"/>
                    </a:cubicBezTo>
                    <a:close/>
                    <a:moveTo>
                      <a:pt x="66815" y="24514"/>
                    </a:moveTo>
                    <a:cubicBezTo>
                      <a:pt x="67069" y="24617"/>
                      <a:pt x="67327" y="24721"/>
                      <a:pt x="67589" y="24824"/>
                    </a:cubicBezTo>
                    <a:cubicBezTo>
                      <a:pt x="67328" y="24759"/>
                      <a:pt x="67099" y="24628"/>
                      <a:pt x="66871" y="24563"/>
                    </a:cubicBezTo>
                    <a:cubicBezTo>
                      <a:pt x="66849" y="24563"/>
                      <a:pt x="66827" y="24533"/>
                      <a:pt x="66815" y="24514"/>
                    </a:cubicBezTo>
                    <a:close/>
                    <a:moveTo>
                      <a:pt x="6615" y="25270"/>
                    </a:moveTo>
                    <a:cubicBezTo>
                      <a:pt x="6589" y="25276"/>
                      <a:pt x="6561" y="25280"/>
                      <a:pt x="6524" y="25280"/>
                    </a:cubicBezTo>
                    <a:lnTo>
                      <a:pt x="6524" y="25280"/>
                    </a:lnTo>
                    <a:cubicBezTo>
                      <a:pt x="6554" y="25277"/>
                      <a:pt x="6584" y="25274"/>
                      <a:pt x="6615" y="25270"/>
                    </a:cubicBezTo>
                    <a:close/>
                    <a:moveTo>
                      <a:pt x="6509" y="25282"/>
                    </a:moveTo>
                    <a:lnTo>
                      <a:pt x="6509" y="25282"/>
                    </a:lnTo>
                    <a:cubicBezTo>
                      <a:pt x="6473" y="25289"/>
                      <a:pt x="6417" y="25313"/>
                      <a:pt x="6361" y="25313"/>
                    </a:cubicBezTo>
                    <a:lnTo>
                      <a:pt x="6296" y="25313"/>
                    </a:lnTo>
                    <a:cubicBezTo>
                      <a:pt x="6372" y="25298"/>
                      <a:pt x="6440" y="25290"/>
                      <a:pt x="6509" y="25282"/>
                    </a:cubicBezTo>
                    <a:close/>
                    <a:moveTo>
                      <a:pt x="783" y="25378"/>
                    </a:moveTo>
                    <a:lnTo>
                      <a:pt x="783" y="25378"/>
                    </a:lnTo>
                    <a:cubicBezTo>
                      <a:pt x="800" y="25395"/>
                      <a:pt x="825" y="25412"/>
                      <a:pt x="855" y="25429"/>
                    </a:cubicBezTo>
                    <a:lnTo>
                      <a:pt x="855" y="25429"/>
                    </a:lnTo>
                    <a:cubicBezTo>
                      <a:pt x="843" y="25424"/>
                      <a:pt x="830" y="25418"/>
                      <a:pt x="816" y="25411"/>
                    </a:cubicBezTo>
                    <a:lnTo>
                      <a:pt x="783" y="25378"/>
                    </a:lnTo>
                    <a:close/>
                    <a:moveTo>
                      <a:pt x="6035" y="25378"/>
                    </a:moveTo>
                    <a:cubicBezTo>
                      <a:pt x="5937" y="25411"/>
                      <a:pt x="5839" y="25411"/>
                      <a:pt x="5709" y="25444"/>
                    </a:cubicBezTo>
                    <a:cubicBezTo>
                      <a:pt x="5696" y="25444"/>
                      <a:pt x="5681" y="25444"/>
                      <a:pt x="5666" y="25444"/>
                    </a:cubicBezTo>
                    <a:lnTo>
                      <a:pt x="5666" y="25444"/>
                    </a:lnTo>
                    <a:cubicBezTo>
                      <a:pt x="5787" y="25422"/>
                      <a:pt x="5904" y="25400"/>
                      <a:pt x="6035" y="25378"/>
                    </a:cubicBezTo>
                    <a:close/>
                    <a:moveTo>
                      <a:pt x="5448" y="25476"/>
                    </a:moveTo>
                    <a:cubicBezTo>
                      <a:pt x="5350" y="25476"/>
                      <a:pt x="5219" y="25509"/>
                      <a:pt x="5154" y="25509"/>
                    </a:cubicBezTo>
                    <a:cubicBezTo>
                      <a:pt x="4991" y="25574"/>
                      <a:pt x="4893" y="25574"/>
                      <a:pt x="4795" y="25574"/>
                    </a:cubicBezTo>
                    <a:cubicBezTo>
                      <a:pt x="4991" y="25541"/>
                      <a:pt x="5187" y="25476"/>
                      <a:pt x="5448" y="25476"/>
                    </a:cubicBezTo>
                    <a:close/>
                    <a:moveTo>
                      <a:pt x="4665" y="25607"/>
                    </a:moveTo>
                    <a:lnTo>
                      <a:pt x="3686" y="25737"/>
                    </a:lnTo>
                    <a:lnTo>
                      <a:pt x="3523" y="25737"/>
                    </a:lnTo>
                    <a:cubicBezTo>
                      <a:pt x="3882" y="25704"/>
                      <a:pt x="4241" y="25639"/>
                      <a:pt x="4665" y="25607"/>
                    </a:cubicBezTo>
                    <a:close/>
                    <a:moveTo>
                      <a:pt x="79268" y="28706"/>
                    </a:moveTo>
                    <a:cubicBezTo>
                      <a:pt x="79332" y="28706"/>
                      <a:pt x="79398" y="28738"/>
                      <a:pt x="79495" y="28738"/>
                    </a:cubicBezTo>
                    <a:lnTo>
                      <a:pt x="79430" y="28738"/>
                    </a:lnTo>
                    <a:cubicBezTo>
                      <a:pt x="79397" y="28738"/>
                      <a:pt x="79332" y="28706"/>
                      <a:pt x="79268" y="28706"/>
                    </a:cubicBezTo>
                    <a:close/>
                    <a:moveTo>
                      <a:pt x="79723" y="28803"/>
                    </a:moveTo>
                    <a:cubicBezTo>
                      <a:pt x="79919" y="28836"/>
                      <a:pt x="80082" y="28869"/>
                      <a:pt x="80310" y="28901"/>
                    </a:cubicBezTo>
                    <a:cubicBezTo>
                      <a:pt x="80212" y="28901"/>
                      <a:pt x="80147" y="28901"/>
                      <a:pt x="80049" y="28869"/>
                    </a:cubicBezTo>
                    <a:cubicBezTo>
                      <a:pt x="79919" y="28836"/>
                      <a:pt x="79854" y="28836"/>
                      <a:pt x="79723" y="28803"/>
                    </a:cubicBezTo>
                    <a:close/>
                    <a:moveTo>
                      <a:pt x="80703" y="29012"/>
                    </a:moveTo>
                    <a:lnTo>
                      <a:pt x="80703" y="29012"/>
                    </a:lnTo>
                    <a:cubicBezTo>
                      <a:pt x="80818" y="29029"/>
                      <a:pt x="80923" y="29047"/>
                      <a:pt x="81028" y="29064"/>
                    </a:cubicBezTo>
                    <a:lnTo>
                      <a:pt x="80995" y="29064"/>
                    </a:lnTo>
                    <a:cubicBezTo>
                      <a:pt x="80884" y="29037"/>
                      <a:pt x="80774" y="29032"/>
                      <a:pt x="80703" y="29012"/>
                    </a:cubicBezTo>
                    <a:close/>
                    <a:moveTo>
                      <a:pt x="84975" y="28967"/>
                    </a:moveTo>
                    <a:lnTo>
                      <a:pt x="84942" y="28999"/>
                    </a:lnTo>
                    <a:cubicBezTo>
                      <a:pt x="84910" y="29032"/>
                      <a:pt x="84877" y="29064"/>
                      <a:pt x="84812" y="29064"/>
                    </a:cubicBezTo>
                    <a:cubicBezTo>
                      <a:pt x="84877" y="29032"/>
                      <a:pt x="84942" y="28999"/>
                      <a:pt x="84975" y="28967"/>
                    </a:cubicBezTo>
                    <a:close/>
                    <a:moveTo>
                      <a:pt x="84779" y="29130"/>
                    </a:moveTo>
                    <a:cubicBezTo>
                      <a:pt x="84779" y="29130"/>
                      <a:pt x="84747" y="29130"/>
                      <a:pt x="84747" y="29162"/>
                    </a:cubicBezTo>
                    <a:lnTo>
                      <a:pt x="84649" y="29162"/>
                    </a:lnTo>
                    <a:cubicBezTo>
                      <a:pt x="84714" y="29162"/>
                      <a:pt x="84747" y="29130"/>
                      <a:pt x="84779" y="29130"/>
                    </a:cubicBezTo>
                    <a:close/>
                    <a:moveTo>
                      <a:pt x="81126" y="29064"/>
                    </a:moveTo>
                    <a:cubicBezTo>
                      <a:pt x="81517" y="29162"/>
                      <a:pt x="81876" y="29195"/>
                      <a:pt x="82202" y="29227"/>
                    </a:cubicBezTo>
                    <a:lnTo>
                      <a:pt x="82039" y="29227"/>
                    </a:lnTo>
                    <a:cubicBezTo>
                      <a:pt x="81811" y="29195"/>
                      <a:pt x="81452" y="29162"/>
                      <a:pt x="81126" y="29064"/>
                    </a:cubicBezTo>
                    <a:close/>
                    <a:moveTo>
                      <a:pt x="84551" y="29195"/>
                    </a:moveTo>
                    <a:cubicBezTo>
                      <a:pt x="84486" y="29227"/>
                      <a:pt x="84420" y="29227"/>
                      <a:pt x="84388" y="29227"/>
                    </a:cubicBezTo>
                    <a:cubicBezTo>
                      <a:pt x="84420" y="29227"/>
                      <a:pt x="84453" y="29195"/>
                      <a:pt x="84551" y="29195"/>
                    </a:cubicBezTo>
                    <a:close/>
                    <a:moveTo>
                      <a:pt x="22769" y="75156"/>
                    </a:moveTo>
                    <a:cubicBezTo>
                      <a:pt x="22801" y="75156"/>
                      <a:pt x="22834" y="75156"/>
                      <a:pt x="22932" y="75189"/>
                    </a:cubicBezTo>
                    <a:cubicBezTo>
                      <a:pt x="22997" y="75221"/>
                      <a:pt x="23062" y="75254"/>
                      <a:pt x="23095" y="75352"/>
                    </a:cubicBezTo>
                    <a:cubicBezTo>
                      <a:pt x="23095" y="75385"/>
                      <a:pt x="23062" y="75515"/>
                      <a:pt x="22997" y="75678"/>
                    </a:cubicBezTo>
                    <a:lnTo>
                      <a:pt x="22932" y="75939"/>
                    </a:lnTo>
                    <a:cubicBezTo>
                      <a:pt x="22899" y="76102"/>
                      <a:pt x="22834" y="76167"/>
                      <a:pt x="22769" y="76200"/>
                    </a:cubicBezTo>
                    <a:cubicBezTo>
                      <a:pt x="22701" y="76223"/>
                      <a:pt x="22665" y="76261"/>
                      <a:pt x="22627" y="76261"/>
                    </a:cubicBezTo>
                    <a:cubicBezTo>
                      <a:pt x="22610" y="76261"/>
                      <a:pt x="22593" y="76253"/>
                      <a:pt x="22573" y="76233"/>
                    </a:cubicBezTo>
                    <a:cubicBezTo>
                      <a:pt x="22475" y="76200"/>
                      <a:pt x="22443" y="76200"/>
                      <a:pt x="22443" y="76167"/>
                    </a:cubicBezTo>
                    <a:lnTo>
                      <a:pt x="22736" y="75287"/>
                    </a:lnTo>
                    <a:cubicBezTo>
                      <a:pt x="22736" y="75221"/>
                      <a:pt x="22769" y="75189"/>
                      <a:pt x="22769" y="75156"/>
                    </a:cubicBezTo>
                    <a:close/>
                    <a:moveTo>
                      <a:pt x="55291" y="0"/>
                    </a:moveTo>
                    <a:lnTo>
                      <a:pt x="41166" y="21170"/>
                    </a:lnTo>
                    <a:lnTo>
                      <a:pt x="38263" y="19344"/>
                    </a:lnTo>
                    <a:cubicBezTo>
                      <a:pt x="37611" y="17908"/>
                      <a:pt x="36534" y="17060"/>
                      <a:pt x="35132" y="17060"/>
                    </a:cubicBezTo>
                    <a:lnTo>
                      <a:pt x="34806" y="17060"/>
                    </a:lnTo>
                    <a:lnTo>
                      <a:pt x="33925" y="12983"/>
                    </a:lnTo>
                    <a:cubicBezTo>
                      <a:pt x="33990" y="12852"/>
                      <a:pt x="33990" y="12722"/>
                      <a:pt x="33925" y="12591"/>
                    </a:cubicBezTo>
                    <a:cubicBezTo>
                      <a:pt x="33767" y="12180"/>
                      <a:pt x="33110" y="11991"/>
                      <a:pt x="32064" y="11991"/>
                    </a:cubicBezTo>
                    <a:cubicBezTo>
                      <a:pt x="30951" y="11991"/>
                      <a:pt x="29397" y="12205"/>
                      <a:pt x="27531" y="12591"/>
                    </a:cubicBezTo>
                    <a:lnTo>
                      <a:pt x="23389" y="9982"/>
                    </a:lnTo>
                    <a:cubicBezTo>
                      <a:pt x="23258" y="9623"/>
                      <a:pt x="23095" y="9264"/>
                      <a:pt x="22932" y="8905"/>
                    </a:cubicBezTo>
                    <a:cubicBezTo>
                      <a:pt x="22116" y="6981"/>
                      <a:pt x="20975" y="5089"/>
                      <a:pt x="19246" y="3849"/>
                    </a:cubicBezTo>
                    <a:cubicBezTo>
                      <a:pt x="18235" y="3099"/>
                      <a:pt x="17028" y="2479"/>
                      <a:pt x="15788" y="2381"/>
                    </a:cubicBezTo>
                    <a:cubicBezTo>
                      <a:pt x="15641" y="2360"/>
                      <a:pt x="15490" y="2350"/>
                      <a:pt x="15338" y="2350"/>
                    </a:cubicBezTo>
                    <a:cubicBezTo>
                      <a:pt x="14778" y="2350"/>
                      <a:pt x="14201" y="2491"/>
                      <a:pt x="13766" y="2773"/>
                    </a:cubicBezTo>
                    <a:cubicBezTo>
                      <a:pt x="13505" y="2903"/>
                      <a:pt x="13342" y="3099"/>
                      <a:pt x="13211" y="3262"/>
                    </a:cubicBezTo>
                    <a:cubicBezTo>
                      <a:pt x="12037" y="5056"/>
                      <a:pt x="14581" y="6296"/>
                      <a:pt x="15919" y="6622"/>
                    </a:cubicBezTo>
                    <a:cubicBezTo>
                      <a:pt x="16897" y="6850"/>
                      <a:pt x="17778" y="7046"/>
                      <a:pt x="18691" y="7372"/>
                    </a:cubicBezTo>
                    <a:lnTo>
                      <a:pt x="19703" y="10634"/>
                    </a:lnTo>
                    <a:cubicBezTo>
                      <a:pt x="18568" y="10278"/>
                      <a:pt x="17388" y="10059"/>
                      <a:pt x="16193" y="10059"/>
                    </a:cubicBezTo>
                    <a:cubicBezTo>
                      <a:pt x="15636" y="10059"/>
                      <a:pt x="15076" y="10106"/>
                      <a:pt x="14516" y="10210"/>
                    </a:cubicBezTo>
                    <a:cubicBezTo>
                      <a:pt x="13309" y="10406"/>
                      <a:pt x="12037" y="10895"/>
                      <a:pt x="11058" y="11711"/>
                    </a:cubicBezTo>
                    <a:cubicBezTo>
                      <a:pt x="10536" y="12167"/>
                      <a:pt x="10080" y="12754"/>
                      <a:pt x="9949" y="13472"/>
                    </a:cubicBezTo>
                    <a:cubicBezTo>
                      <a:pt x="9917" y="13700"/>
                      <a:pt x="9917" y="13961"/>
                      <a:pt x="9949" y="14190"/>
                    </a:cubicBezTo>
                    <a:cubicBezTo>
                      <a:pt x="10168" y="15122"/>
                      <a:pt x="10809" y="15443"/>
                      <a:pt x="11559" y="15443"/>
                    </a:cubicBezTo>
                    <a:cubicBezTo>
                      <a:pt x="12489" y="15443"/>
                      <a:pt x="13587" y="14949"/>
                      <a:pt x="14255" y="14516"/>
                    </a:cubicBezTo>
                    <a:cubicBezTo>
                      <a:pt x="15723" y="13570"/>
                      <a:pt x="17028" y="12591"/>
                      <a:pt x="18757" y="12265"/>
                    </a:cubicBezTo>
                    <a:cubicBezTo>
                      <a:pt x="19213" y="12200"/>
                      <a:pt x="19703" y="12167"/>
                      <a:pt x="20159" y="12102"/>
                    </a:cubicBezTo>
                    <a:lnTo>
                      <a:pt x="20877" y="14483"/>
                    </a:lnTo>
                    <a:cubicBezTo>
                      <a:pt x="19376" y="14973"/>
                      <a:pt x="17778" y="15494"/>
                      <a:pt x="16147" y="16147"/>
                    </a:cubicBezTo>
                    <a:cubicBezTo>
                      <a:pt x="6981" y="19605"/>
                      <a:pt x="0" y="23682"/>
                      <a:pt x="620" y="25248"/>
                    </a:cubicBezTo>
                    <a:cubicBezTo>
                      <a:pt x="620" y="25280"/>
                      <a:pt x="653" y="25313"/>
                      <a:pt x="718" y="25411"/>
                    </a:cubicBezTo>
                    <a:lnTo>
                      <a:pt x="653" y="25378"/>
                    </a:lnTo>
                    <a:lnTo>
                      <a:pt x="3164" y="30043"/>
                    </a:lnTo>
                    <a:cubicBezTo>
                      <a:pt x="1859" y="32163"/>
                      <a:pt x="3327" y="35360"/>
                      <a:pt x="6752" y="37806"/>
                    </a:cubicBezTo>
                    <a:cubicBezTo>
                      <a:pt x="7013" y="38002"/>
                      <a:pt x="7307" y="38165"/>
                      <a:pt x="7601" y="38361"/>
                    </a:cubicBezTo>
                    <a:lnTo>
                      <a:pt x="8612" y="40253"/>
                    </a:lnTo>
                    <a:lnTo>
                      <a:pt x="9134" y="41264"/>
                    </a:lnTo>
                    <a:lnTo>
                      <a:pt x="457" y="45342"/>
                    </a:lnTo>
                    <a:lnTo>
                      <a:pt x="11645" y="48114"/>
                    </a:lnTo>
                    <a:cubicBezTo>
                      <a:pt x="11562" y="48801"/>
                      <a:pt x="12023" y="49182"/>
                      <a:pt x="12495" y="49182"/>
                    </a:cubicBezTo>
                    <a:cubicBezTo>
                      <a:pt x="12763" y="49182"/>
                      <a:pt x="13034" y="49059"/>
                      <a:pt x="13211" y="48799"/>
                    </a:cubicBezTo>
                    <a:lnTo>
                      <a:pt x="14125" y="50496"/>
                    </a:lnTo>
                    <a:lnTo>
                      <a:pt x="14940" y="52029"/>
                    </a:lnTo>
                    <a:lnTo>
                      <a:pt x="16147" y="54312"/>
                    </a:lnTo>
                    <a:lnTo>
                      <a:pt x="16538" y="54899"/>
                    </a:lnTo>
                    <a:lnTo>
                      <a:pt x="17289" y="56367"/>
                    </a:lnTo>
                    <a:lnTo>
                      <a:pt x="17550" y="56791"/>
                    </a:lnTo>
                    <a:lnTo>
                      <a:pt x="18561" y="58748"/>
                    </a:lnTo>
                    <a:lnTo>
                      <a:pt x="19735" y="60967"/>
                    </a:lnTo>
                    <a:lnTo>
                      <a:pt x="21431" y="64098"/>
                    </a:lnTo>
                    <a:lnTo>
                      <a:pt x="22182" y="65533"/>
                    </a:lnTo>
                    <a:lnTo>
                      <a:pt x="22606" y="65370"/>
                    </a:lnTo>
                    <a:lnTo>
                      <a:pt x="22606" y="65370"/>
                    </a:lnTo>
                    <a:lnTo>
                      <a:pt x="20649" y="71927"/>
                    </a:lnTo>
                    <a:cubicBezTo>
                      <a:pt x="20551" y="71927"/>
                      <a:pt x="20485" y="71927"/>
                      <a:pt x="20388" y="71959"/>
                    </a:cubicBezTo>
                    <a:cubicBezTo>
                      <a:pt x="19996" y="72057"/>
                      <a:pt x="19735" y="72155"/>
                      <a:pt x="19703" y="72351"/>
                    </a:cubicBezTo>
                    <a:lnTo>
                      <a:pt x="17778" y="78418"/>
                    </a:lnTo>
                    <a:cubicBezTo>
                      <a:pt x="17680" y="78875"/>
                      <a:pt x="17713" y="79234"/>
                      <a:pt x="17941" y="79560"/>
                    </a:cubicBezTo>
                    <a:cubicBezTo>
                      <a:pt x="18202" y="79886"/>
                      <a:pt x="18593" y="80114"/>
                      <a:pt x="19181" y="80343"/>
                    </a:cubicBezTo>
                    <a:cubicBezTo>
                      <a:pt x="19617" y="80470"/>
                      <a:pt x="20023" y="80537"/>
                      <a:pt x="20393" y="80537"/>
                    </a:cubicBezTo>
                    <a:cubicBezTo>
                      <a:pt x="20687" y="80537"/>
                      <a:pt x="20958" y="80495"/>
                      <a:pt x="21203" y="80408"/>
                    </a:cubicBezTo>
                    <a:lnTo>
                      <a:pt x="21366" y="79886"/>
                    </a:lnTo>
                    <a:lnTo>
                      <a:pt x="21301" y="78875"/>
                    </a:lnTo>
                    <a:cubicBezTo>
                      <a:pt x="20975" y="78744"/>
                      <a:pt x="20812" y="78614"/>
                      <a:pt x="20844" y="78483"/>
                    </a:cubicBezTo>
                    <a:cubicBezTo>
                      <a:pt x="20844" y="78451"/>
                      <a:pt x="20877" y="78418"/>
                      <a:pt x="20942" y="78353"/>
                    </a:cubicBezTo>
                    <a:cubicBezTo>
                      <a:pt x="21170" y="78483"/>
                      <a:pt x="21431" y="78614"/>
                      <a:pt x="21595" y="78647"/>
                    </a:cubicBezTo>
                    <a:lnTo>
                      <a:pt x="21627" y="79332"/>
                    </a:lnTo>
                    <a:cubicBezTo>
                      <a:pt x="21660" y="79984"/>
                      <a:pt x="21823" y="80538"/>
                      <a:pt x="22182" y="80963"/>
                    </a:cubicBezTo>
                    <a:cubicBezTo>
                      <a:pt x="22475" y="81289"/>
                      <a:pt x="22801" y="81550"/>
                      <a:pt x="23291" y="81680"/>
                    </a:cubicBezTo>
                    <a:cubicBezTo>
                      <a:pt x="23556" y="81764"/>
                      <a:pt x="23804" y="81806"/>
                      <a:pt x="24036" y="81806"/>
                    </a:cubicBezTo>
                    <a:cubicBezTo>
                      <a:pt x="24346" y="81806"/>
                      <a:pt x="24628" y="81731"/>
                      <a:pt x="24889" y="81582"/>
                    </a:cubicBezTo>
                    <a:cubicBezTo>
                      <a:pt x="25346" y="81354"/>
                      <a:pt x="25705" y="80897"/>
                      <a:pt x="25998" y="80245"/>
                    </a:cubicBezTo>
                    <a:lnTo>
                      <a:pt x="25248" y="78777"/>
                    </a:lnTo>
                    <a:cubicBezTo>
                      <a:pt x="25057" y="78853"/>
                      <a:pt x="24899" y="78885"/>
                      <a:pt x="24769" y="78885"/>
                    </a:cubicBezTo>
                    <a:cubicBezTo>
                      <a:pt x="24677" y="78885"/>
                      <a:pt x="24598" y="78869"/>
                      <a:pt x="24530" y="78842"/>
                    </a:cubicBezTo>
                    <a:cubicBezTo>
                      <a:pt x="24367" y="78810"/>
                      <a:pt x="24269" y="78679"/>
                      <a:pt x="24367" y="78581"/>
                    </a:cubicBezTo>
                    <a:cubicBezTo>
                      <a:pt x="24889" y="78581"/>
                      <a:pt x="25378" y="78418"/>
                      <a:pt x="25835" y="78125"/>
                    </a:cubicBezTo>
                    <a:cubicBezTo>
                      <a:pt x="26259" y="77831"/>
                      <a:pt x="26585" y="77374"/>
                      <a:pt x="26748" y="76820"/>
                    </a:cubicBezTo>
                    <a:cubicBezTo>
                      <a:pt x="27075" y="75841"/>
                      <a:pt x="26912" y="74928"/>
                      <a:pt x="26357" y="74112"/>
                    </a:cubicBezTo>
                    <a:cubicBezTo>
                      <a:pt x="26031" y="73721"/>
                      <a:pt x="25607" y="73362"/>
                      <a:pt x="25052" y="73036"/>
                    </a:cubicBezTo>
                    <a:lnTo>
                      <a:pt x="40905" y="63674"/>
                    </a:lnTo>
                    <a:lnTo>
                      <a:pt x="49060" y="76037"/>
                    </a:lnTo>
                    <a:cubicBezTo>
                      <a:pt x="49060" y="76167"/>
                      <a:pt x="49093" y="76331"/>
                      <a:pt x="49093" y="76461"/>
                    </a:cubicBezTo>
                    <a:cubicBezTo>
                      <a:pt x="49224" y="76983"/>
                      <a:pt x="49484" y="77440"/>
                      <a:pt x="49876" y="77831"/>
                    </a:cubicBezTo>
                    <a:lnTo>
                      <a:pt x="50170" y="77766"/>
                    </a:lnTo>
                    <a:lnTo>
                      <a:pt x="52029" y="80604"/>
                    </a:lnTo>
                    <a:lnTo>
                      <a:pt x="52290" y="81713"/>
                    </a:lnTo>
                    <a:cubicBezTo>
                      <a:pt x="52355" y="82137"/>
                      <a:pt x="52649" y="82398"/>
                      <a:pt x="53073" y="82561"/>
                    </a:cubicBezTo>
                    <a:cubicBezTo>
                      <a:pt x="53171" y="82594"/>
                      <a:pt x="53301" y="82659"/>
                      <a:pt x="53432" y="82659"/>
                    </a:cubicBezTo>
                    <a:lnTo>
                      <a:pt x="54899" y="84844"/>
                    </a:lnTo>
                    <a:lnTo>
                      <a:pt x="55258" y="82333"/>
                    </a:lnTo>
                    <a:cubicBezTo>
                      <a:pt x="55389" y="82300"/>
                      <a:pt x="55454" y="82235"/>
                      <a:pt x="55552" y="82169"/>
                    </a:cubicBezTo>
                    <a:cubicBezTo>
                      <a:pt x="55878" y="81941"/>
                      <a:pt x="56106" y="81745"/>
                      <a:pt x="56269" y="81550"/>
                    </a:cubicBezTo>
                    <a:lnTo>
                      <a:pt x="55748" y="79071"/>
                    </a:lnTo>
                    <a:lnTo>
                      <a:pt x="56172" y="76428"/>
                    </a:lnTo>
                    <a:cubicBezTo>
                      <a:pt x="56433" y="76331"/>
                      <a:pt x="56693" y="76167"/>
                      <a:pt x="56824" y="75939"/>
                    </a:cubicBezTo>
                    <a:cubicBezTo>
                      <a:pt x="56987" y="75646"/>
                      <a:pt x="57020" y="75221"/>
                      <a:pt x="56889" y="74700"/>
                    </a:cubicBezTo>
                    <a:cubicBezTo>
                      <a:pt x="56857" y="74406"/>
                      <a:pt x="56726" y="74178"/>
                      <a:pt x="56596" y="73884"/>
                    </a:cubicBezTo>
                    <a:cubicBezTo>
                      <a:pt x="56596" y="73851"/>
                      <a:pt x="56563" y="73819"/>
                      <a:pt x="56530" y="73819"/>
                    </a:cubicBezTo>
                    <a:lnTo>
                      <a:pt x="57639" y="66479"/>
                    </a:lnTo>
                    <a:lnTo>
                      <a:pt x="58227" y="66740"/>
                    </a:lnTo>
                    <a:lnTo>
                      <a:pt x="59303" y="67197"/>
                    </a:lnTo>
                    <a:lnTo>
                      <a:pt x="62304" y="68502"/>
                    </a:lnTo>
                    <a:lnTo>
                      <a:pt x="63120" y="67066"/>
                    </a:lnTo>
                    <a:lnTo>
                      <a:pt x="64881" y="63968"/>
                    </a:lnTo>
                    <a:lnTo>
                      <a:pt x="66121" y="61815"/>
                    </a:lnTo>
                    <a:lnTo>
                      <a:pt x="67001" y="60216"/>
                    </a:lnTo>
                    <a:lnTo>
                      <a:pt x="76983" y="61162"/>
                    </a:lnTo>
                    <a:cubicBezTo>
                      <a:pt x="76820" y="61391"/>
                      <a:pt x="76755" y="61619"/>
                      <a:pt x="76657" y="61815"/>
                    </a:cubicBezTo>
                    <a:lnTo>
                      <a:pt x="78092" y="63478"/>
                    </a:lnTo>
                    <a:cubicBezTo>
                      <a:pt x="78484" y="63968"/>
                      <a:pt x="78973" y="64392"/>
                      <a:pt x="79527" y="64750"/>
                    </a:cubicBezTo>
                    <a:cubicBezTo>
                      <a:pt x="80049" y="65109"/>
                      <a:pt x="80539" y="65370"/>
                      <a:pt x="81061" y="65566"/>
                    </a:cubicBezTo>
                    <a:cubicBezTo>
                      <a:pt x="80930" y="65892"/>
                      <a:pt x="80930" y="66218"/>
                      <a:pt x="80995" y="66577"/>
                    </a:cubicBezTo>
                    <a:cubicBezTo>
                      <a:pt x="81028" y="66936"/>
                      <a:pt x="81191" y="67230"/>
                      <a:pt x="81452" y="67523"/>
                    </a:cubicBezTo>
                    <a:cubicBezTo>
                      <a:pt x="81778" y="67915"/>
                      <a:pt x="82202" y="68143"/>
                      <a:pt x="82724" y="68176"/>
                    </a:cubicBezTo>
                    <a:cubicBezTo>
                      <a:pt x="82771" y="68178"/>
                      <a:pt x="82817" y="68180"/>
                      <a:pt x="82862" y="68180"/>
                    </a:cubicBezTo>
                    <a:cubicBezTo>
                      <a:pt x="83360" y="68180"/>
                      <a:pt x="83798" y="68018"/>
                      <a:pt x="84127" y="67719"/>
                    </a:cubicBezTo>
                    <a:cubicBezTo>
                      <a:pt x="84551" y="67360"/>
                      <a:pt x="84747" y="66936"/>
                      <a:pt x="84812" y="66381"/>
                    </a:cubicBezTo>
                    <a:cubicBezTo>
                      <a:pt x="84844" y="65860"/>
                      <a:pt x="84681" y="65370"/>
                      <a:pt x="84355" y="64979"/>
                    </a:cubicBezTo>
                    <a:cubicBezTo>
                      <a:pt x="84257" y="64555"/>
                      <a:pt x="83801" y="64359"/>
                      <a:pt x="83311" y="64261"/>
                    </a:cubicBezTo>
                    <a:cubicBezTo>
                      <a:pt x="83259" y="64258"/>
                      <a:pt x="83207" y="64256"/>
                      <a:pt x="83155" y="64256"/>
                    </a:cubicBezTo>
                    <a:cubicBezTo>
                      <a:pt x="82698" y="64256"/>
                      <a:pt x="82293" y="64385"/>
                      <a:pt x="81941" y="64620"/>
                    </a:cubicBezTo>
                    <a:cubicBezTo>
                      <a:pt x="81811" y="64522"/>
                      <a:pt x="81843" y="64392"/>
                      <a:pt x="81974" y="64261"/>
                    </a:cubicBezTo>
                    <a:cubicBezTo>
                      <a:pt x="82104" y="64131"/>
                      <a:pt x="82300" y="64065"/>
                      <a:pt x="82528" y="63968"/>
                    </a:cubicBezTo>
                    <a:cubicBezTo>
                      <a:pt x="82267" y="63054"/>
                      <a:pt x="81843" y="62239"/>
                      <a:pt x="81321" y="61488"/>
                    </a:cubicBezTo>
                    <a:lnTo>
                      <a:pt x="81321" y="61488"/>
                    </a:lnTo>
                    <a:lnTo>
                      <a:pt x="85301" y="61847"/>
                    </a:lnTo>
                    <a:lnTo>
                      <a:pt x="74210" y="50202"/>
                    </a:lnTo>
                    <a:cubicBezTo>
                      <a:pt x="74341" y="49713"/>
                      <a:pt x="74015" y="49256"/>
                      <a:pt x="73525" y="49126"/>
                    </a:cubicBezTo>
                    <a:lnTo>
                      <a:pt x="74537" y="47331"/>
                    </a:lnTo>
                    <a:lnTo>
                      <a:pt x="75515" y="45635"/>
                    </a:lnTo>
                    <a:lnTo>
                      <a:pt x="76755" y="43515"/>
                    </a:lnTo>
                    <a:lnTo>
                      <a:pt x="79005" y="39568"/>
                    </a:lnTo>
                    <a:cubicBezTo>
                      <a:pt x="79124" y="39584"/>
                      <a:pt x="79235" y="39592"/>
                      <a:pt x="79337" y="39592"/>
                    </a:cubicBezTo>
                    <a:cubicBezTo>
                      <a:pt x="79655" y="39592"/>
                      <a:pt x="79885" y="39513"/>
                      <a:pt x="79984" y="39340"/>
                    </a:cubicBezTo>
                    <a:cubicBezTo>
                      <a:pt x="80049" y="39144"/>
                      <a:pt x="79886" y="38850"/>
                      <a:pt x="79560" y="38622"/>
                    </a:cubicBezTo>
                    <a:lnTo>
                      <a:pt x="80310" y="37317"/>
                    </a:lnTo>
                    <a:lnTo>
                      <a:pt x="85121" y="28865"/>
                    </a:lnTo>
                    <a:lnTo>
                      <a:pt x="85121" y="28865"/>
                    </a:lnTo>
                    <a:cubicBezTo>
                      <a:pt x="85117" y="28867"/>
                      <a:pt x="85112" y="28869"/>
                      <a:pt x="85105" y="28869"/>
                    </a:cubicBezTo>
                    <a:cubicBezTo>
                      <a:pt x="85113" y="28861"/>
                      <a:pt x="85123" y="28853"/>
                      <a:pt x="85133" y="28844"/>
                    </a:cubicBezTo>
                    <a:lnTo>
                      <a:pt x="85133" y="28844"/>
                    </a:lnTo>
                    <a:lnTo>
                      <a:pt x="85121" y="28865"/>
                    </a:lnTo>
                    <a:lnTo>
                      <a:pt x="85121" y="28865"/>
                    </a:lnTo>
                    <a:cubicBezTo>
                      <a:pt x="85133" y="28859"/>
                      <a:pt x="85137" y="28847"/>
                      <a:pt x="85138" y="28840"/>
                    </a:cubicBezTo>
                    <a:lnTo>
                      <a:pt x="85138" y="28840"/>
                    </a:lnTo>
                    <a:cubicBezTo>
                      <a:pt x="85136" y="28842"/>
                      <a:pt x="85135" y="28843"/>
                      <a:pt x="85133" y="28844"/>
                    </a:cubicBezTo>
                    <a:lnTo>
                      <a:pt x="85133" y="28844"/>
                    </a:lnTo>
                    <a:lnTo>
                      <a:pt x="85138" y="28836"/>
                    </a:lnTo>
                    <a:lnTo>
                      <a:pt x="85138" y="28836"/>
                    </a:lnTo>
                    <a:cubicBezTo>
                      <a:pt x="85138" y="28836"/>
                      <a:pt x="85138" y="28838"/>
                      <a:pt x="85138" y="28840"/>
                    </a:cubicBezTo>
                    <a:lnTo>
                      <a:pt x="85138" y="28840"/>
                    </a:lnTo>
                    <a:cubicBezTo>
                      <a:pt x="85169" y="28813"/>
                      <a:pt x="85203" y="28777"/>
                      <a:pt x="85203" y="28706"/>
                    </a:cubicBezTo>
                    <a:cubicBezTo>
                      <a:pt x="85464" y="28053"/>
                      <a:pt x="84323" y="26879"/>
                      <a:pt x="82202" y="25444"/>
                    </a:cubicBezTo>
                    <a:lnTo>
                      <a:pt x="83898" y="23617"/>
                    </a:lnTo>
                    <a:lnTo>
                      <a:pt x="79723" y="23910"/>
                    </a:lnTo>
                    <a:cubicBezTo>
                      <a:pt x="77081" y="22377"/>
                      <a:pt x="73688" y="20746"/>
                      <a:pt x="69905" y="19213"/>
                    </a:cubicBezTo>
                    <a:cubicBezTo>
                      <a:pt x="65175" y="17256"/>
                      <a:pt x="60738" y="15853"/>
                      <a:pt x="57509" y="15168"/>
                    </a:cubicBezTo>
                    <a:lnTo>
                      <a:pt x="55291"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4220;p69">
              <a:extLst>
                <a:ext uri="{FF2B5EF4-FFF2-40B4-BE49-F238E27FC236}">
                  <a16:creationId xmlns:a16="http://schemas.microsoft.com/office/drawing/2014/main" id="{3996BE16-F17B-2419-B665-D03208114F02}"/>
                </a:ext>
              </a:extLst>
            </p:cNvPr>
            <p:cNvGrpSpPr/>
            <p:nvPr/>
          </p:nvGrpSpPr>
          <p:grpSpPr>
            <a:xfrm>
              <a:off x="1937388" y="2405775"/>
              <a:ext cx="2142325" cy="2119500"/>
              <a:chOff x="1572375" y="256775"/>
              <a:chExt cx="2142325" cy="2119500"/>
            </a:xfrm>
          </p:grpSpPr>
          <p:sp>
            <p:nvSpPr>
              <p:cNvPr id="27" name="Google Shape;4221;p69">
                <a:extLst>
                  <a:ext uri="{FF2B5EF4-FFF2-40B4-BE49-F238E27FC236}">
                    <a16:creationId xmlns:a16="http://schemas.microsoft.com/office/drawing/2014/main" id="{CA5A551E-AE61-8EE8-A5F4-D09A85AD57B5}"/>
                  </a:ext>
                </a:extLst>
              </p:cNvPr>
              <p:cNvSpPr/>
              <p:nvPr/>
            </p:nvSpPr>
            <p:spPr>
              <a:xfrm>
                <a:off x="1582975" y="256775"/>
                <a:ext cx="2119500" cy="2119500"/>
              </a:xfrm>
              <a:custGeom>
                <a:avLst/>
                <a:gdLst/>
                <a:ahLst/>
                <a:cxnLst/>
                <a:rect l="l" t="t" r="r" b="b"/>
                <a:pathLst>
                  <a:path w="84780" h="84780" extrusionOk="0">
                    <a:moveTo>
                      <a:pt x="54737" y="0"/>
                    </a:moveTo>
                    <a:lnTo>
                      <a:pt x="40579" y="21170"/>
                    </a:lnTo>
                    <a:lnTo>
                      <a:pt x="18072" y="6981"/>
                    </a:lnTo>
                    <a:lnTo>
                      <a:pt x="26227" y="32848"/>
                    </a:lnTo>
                    <a:lnTo>
                      <a:pt x="0" y="45211"/>
                    </a:lnTo>
                    <a:lnTo>
                      <a:pt x="26194" y="51735"/>
                    </a:lnTo>
                    <a:lnTo>
                      <a:pt x="18789" y="76298"/>
                    </a:lnTo>
                    <a:lnTo>
                      <a:pt x="40449" y="63511"/>
                    </a:lnTo>
                    <a:lnTo>
                      <a:pt x="54476" y="84779"/>
                    </a:lnTo>
                    <a:lnTo>
                      <a:pt x="58357" y="59401"/>
                    </a:lnTo>
                    <a:lnTo>
                      <a:pt x="84779" y="61847"/>
                    </a:lnTo>
                    <a:lnTo>
                      <a:pt x="66349" y="42439"/>
                    </a:lnTo>
                    <a:lnTo>
                      <a:pt x="83312" y="23617"/>
                    </a:lnTo>
                    <a:lnTo>
                      <a:pt x="58423" y="25411"/>
                    </a:lnTo>
                    <a:lnTo>
                      <a:pt x="5473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4222;p69">
                <a:extLst>
                  <a:ext uri="{FF2B5EF4-FFF2-40B4-BE49-F238E27FC236}">
                    <a16:creationId xmlns:a16="http://schemas.microsoft.com/office/drawing/2014/main" id="{6B93F951-5F89-0DB1-094C-4EDFA128653E}"/>
                  </a:ext>
                </a:extLst>
              </p:cNvPr>
              <p:cNvSpPr/>
              <p:nvPr/>
            </p:nvSpPr>
            <p:spPr>
              <a:xfrm>
                <a:off x="1818650" y="505175"/>
                <a:ext cx="333575" cy="134750"/>
              </a:xfrm>
              <a:custGeom>
                <a:avLst/>
                <a:gdLst/>
                <a:ahLst/>
                <a:cxnLst/>
                <a:rect l="l" t="t" r="r" b="b"/>
                <a:pathLst>
                  <a:path w="13343" h="5390" extrusionOk="0">
                    <a:moveTo>
                      <a:pt x="6183" y="0"/>
                    </a:moveTo>
                    <a:cubicBezTo>
                      <a:pt x="5654" y="0"/>
                      <a:pt x="5125" y="45"/>
                      <a:pt x="4600" y="144"/>
                    </a:cubicBezTo>
                    <a:cubicBezTo>
                      <a:pt x="3393" y="339"/>
                      <a:pt x="2121" y="829"/>
                      <a:pt x="1142" y="1644"/>
                    </a:cubicBezTo>
                    <a:cubicBezTo>
                      <a:pt x="620" y="2101"/>
                      <a:pt x="164" y="2688"/>
                      <a:pt x="33" y="3406"/>
                    </a:cubicBezTo>
                    <a:cubicBezTo>
                      <a:pt x="1" y="3667"/>
                      <a:pt x="1" y="3928"/>
                      <a:pt x="33" y="4123"/>
                    </a:cubicBezTo>
                    <a:cubicBezTo>
                      <a:pt x="265" y="5066"/>
                      <a:pt x="903" y="5390"/>
                      <a:pt x="1650" y="5390"/>
                    </a:cubicBezTo>
                    <a:cubicBezTo>
                      <a:pt x="2582" y="5390"/>
                      <a:pt x="3683" y="4884"/>
                      <a:pt x="4372" y="4450"/>
                    </a:cubicBezTo>
                    <a:cubicBezTo>
                      <a:pt x="5839" y="3471"/>
                      <a:pt x="7144" y="2525"/>
                      <a:pt x="8873" y="2199"/>
                    </a:cubicBezTo>
                    <a:cubicBezTo>
                      <a:pt x="9852" y="2025"/>
                      <a:pt x="10859" y="1981"/>
                      <a:pt x="11857" y="1981"/>
                    </a:cubicBezTo>
                    <a:cubicBezTo>
                      <a:pt x="12356" y="1981"/>
                      <a:pt x="12853" y="1992"/>
                      <a:pt x="13342" y="2003"/>
                    </a:cubicBezTo>
                    <a:cubicBezTo>
                      <a:pt x="13048" y="1938"/>
                      <a:pt x="12788" y="1775"/>
                      <a:pt x="12592" y="1677"/>
                    </a:cubicBezTo>
                    <a:cubicBezTo>
                      <a:pt x="12037" y="1449"/>
                      <a:pt x="11417" y="1188"/>
                      <a:pt x="10798" y="959"/>
                    </a:cubicBezTo>
                    <a:cubicBezTo>
                      <a:pt x="9333" y="398"/>
                      <a:pt x="7758" y="0"/>
                      <a:pt x="618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4223;p69">
                <a:extLst>
                  <a:ext uri="{FF2B5EF4-FFF2-40B4-BE49-F238E27FC236}">
                    <a16:creationId xmlns:a16="http://schemas.microsoft.com/office/drawing/2014/main" id="{2D0CB9D0-223C-89F8-FC5D-D5F486916E6E}"/>
                  </a:ext>
                </a:extLst>
              </p:cNvPr>
              <p:cNvSpPr/>
              <p:nvPr/>
            </p:nvSpPr>
            <p:spPr>
              <a:xfrm>
                <a:off x="1846775" y="601325"/>
                <a:ext cx="450" cy="1225"/>
              </a:xfrm>
              <a:custGeom>
                <a:avLst/>
                <a:gdLst/>
                <a:ahLst/>
                <a:cxnLst/>
                <a:rect l="l" t="t" r="r" b="b"/>
                <a:pathLst>
                  <a:path w="18" h="49" extrusionOk="0">
                    <a:moveTo>
                      <a:pt x="5" y="0"/>
                    </a:moveTo>
                    <a:cubicBezTo>
                      <a:pt x="1" y="0"/>
                      <a:pt x="1" y="16"/>
                      <a:pt x="17" y="49"/>
                    </a:cubicBezTo>
                    <a:cubicBezTo>
                      <a:pt x="17" y="16"/>
                      <a:pt x="9" y="0"/>
                      <a:pt x="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4224;p69">
                <a:extLst>
                  <a:ext uri="{FF2B5EF4-FFF2-40B4-BE49-F238E27FC236}">
                    <a16:creationId xmlns:a16="http://schemas.microsoft.com/office/drawing/2014/main" id="{A9A4B8DD-5545-8CCA-F34A-5E001E29B0B0}"/>
                  </a:ext>
                </a:extLst>
              </p:cNvPr>
              <p:cNvSpPr/>
              <p:nvPr/>
            </p:nvSpPr>
            <p:spPr>
              <a:xfrm>
                <a:off x="1830075" y="594000"/>
                <a:ext cx="49750" cy="30575"/>
              </a:xfrm>
              <a:custGeom>
                <a:avLst/>
                <a:gdLst/>
                <a:ahLst/>
                <a:cxnLst/>
                <a:rect l="l" t="t" r="r" b="b"/>
                <a:pathLst>
                  <a:path w="1990" h="1223" extrusionOk="0">
                    <a:moveTo>
                      <a:pt x="301" y="0"/>
                    </a:moveTo>
                    <a:cubicBezTo>
                      <a:pt x="247" y="0"/>
                      <a:pt x="197" y="14"/>
                      <a:pt x="163" y="48"/>
                    </a:cubicBezTo>
                    <a:cubicBezTo>
                      <a:pt x="33" y="81"/>
                      <a:pt x="0" y="277"/>
                      <a:pt x="65" y="407"/>
                    </a:cubicBezTo>
                    <a:cubicBezTo>
                      <a:pt x="229" y="701"/>
                      <a:pt x="489" y="929"/>
                      <a:pt x="750" y="1060"/>
                    </a:cubicBezTo>
                    <a:cubicBezTo>
                      <a:pt x="1044" y="1223"/>
                      <a:pt x="1370" y="1223"/>
                      <a:pt x="1696" y="1223"/>
                    </a:cubicBezTo>
                    <a:cubicBezTo>
                      <a:pt x="1860" y="1223"/>
                      <a:pt x="1990" y="1092"/>
                      <a:pt x="1990" y="929"/>
                    </a:cubicBezTo>
                    <a:cubicBezTo>
                      <a:pt x="1990" y="766"/>
                      <a:pt x="1860" y="668"/>
                      <a:pt x="1696" y="668"/>
                    </a:cubicBezTo>
                    <a:lnTo>
                      <a:pt x="1370" y="668"/>
                    </a:lnTo>
                    <a:cubicBezTo>
                      <a:pt x="1338" y="668"/>
                      <a:pt x="1272" y="603"/>
                      <a:pt x="1207" y="603"/>
                    </a:cubicBezTo>
                    <a:cubicBezTo>
                      <a:pt x="1175" y="570"/>
                      <a:pt x="1175" y="570"/>
                      <a:pt x="1142" y="570"/>
                    </a:cubicBezTo>
                    <a:lnTo>
                      <a:pt x="1077" y="570"/>
                    </a:lnTo>
                    <a:cubicBezTo>
                      <a:pt x="1011" y="538"/>
                      <a:pt x="979" y="538"/>
                      <a:pt x="946" y="505"/>
                    </a:cubicBezTo>
                    <a:lnTo>
                      <a:pt x="881" y="440"/>
                    </a:lnTo>
                    <a:cubicBezTo>
                      <a:pt x="848" y="440"/>
                      <a:pt x="848" y="440"/>
                      <a:pt x="816" y="407"/>
                    </a:cubicBezTo>
                    <a:lnTo>
                      <a:pt x="718" y="342"/>
                    </a:lnTo>
                    <a:lnTo>
                      <a:pt x="685" y="277"/>
                    </a:lnTo>
                    <a:cubicBezTo>
                      <a:pt x="653" y="244"/>
                      <a:pt x="587" y="212"/>
                      <a:pt x="555" y="114"/>
                    </a:cubicBezTo>
                    <a:cubicBezTo>
                      <a:pt x="512" y="50"/>
                      <a:pt x="401" y="0"/>
                      <a:pt x="30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4225;p69">
                <a:extLst>
                  <a:ext uri="{FF2B5EF4-FFF2-40B4-BE49-F238E27FC236}">
                    <a16:creationId xmlns:a16="http://schemas.microsoft.com/office/drawing/2014/main" id="{252FC623-D13C-CE94-8434-B29CEAAD6DA1}"/>
                  </a:ext>
                </a:extLst>
              </p:cNvPr>
              <p:cNvSpPr/>
              <p:nvPr/>
            </p:nvSpPr>
            <p:spPr>
              <a:xfrm>
                <a:off x="1871650" y="314200"/>
                <a:ext cx="295250" cy="228825"/>
              </a:xfrm>
              <a:custGeom>
                <a:avLst/>
                <a:gdLst/>
                <a:ahLst/>
                <a:cxnLst/>
                <a:rect l="l" t="t" r="r" b="b"/>
                <a:pathLst>
                  <a:path w="11810" h="9153" extrusionOk="0">
                    <a:moveTo>
                      <a:pt x="3361" y="1"/>
                    </a:moveTo>
                    <a:cubicBezTo>
                      <a:pt x="2782" y="1"/>
                      <a:pt x="2175" y="125"/>
                      <a:pt x="1697" y="443"/>
                    </a:cubicBezTo>
                    <a:cubicBezTo>
                      <a:pt x="1469" y="541"/>
                      <a:pt x="1306" y="704"/>
                      <a:pt x="1175" y="933"/>
                    </a:cubicBezTo>
                    <a:cubicBezTo>
                      <a:pt x="1" y="2694"/>
                      <a:pt x="2480" y="3934"/>
                      <a:pt x="3883" y="4292"/>
                    </a:cubicBezTo>
                    <a:cubicBezTo>
                      <a:pt x="5546" y="4716"/>
                      <a:pt x="7177" y="4977"/>
                      <a:pt x="8612" y="6054"/>
                    </a:cubicBezTo>
                    <a:cubicBezTo>
                      <a:pt x="9819" y="6967"/>
                      <a:pt x="10831" y="8044"/>
                      <a:pt x="11809" y="9153"/>
                    </a:cubicBezTo>
                    <a:cubicBezTo>
                      <a:pt x="11744" y="8859"/>
                      <a:pt x="11646" y="8598"/>
                      <a:pt x="11581" y="8370"/>
                    </a:cubicBezTo>
                    <a:cubicBezTo>
                      <a:pt x="11385" y="7783"/>
                      <a:pt x="11124" y="7163"/>
                      <a:pt x="10896" y="6543"/>
                    </a:cubicBezTo>
                    <a:cubicBezTo>
                      <a:pt x="10080" y="4586"/>
                      <a:pt x="8939" y="2759"/>
                      <a:pt x="7210" y="1487"/>
                    </a:cubicBezTo>
                    <a:cubicBezTo>
                      <a:pt x="6231" y="769"/>
                      <a:pt x="5024" y="182"/>
                      <a:pt x="3752" y="19"/>
                    </a:cubicBezTo>
                    <a:cubicBezTo>
                      <a:pt x="3625" y="7"/>
                      <a:pt x="3494" y="1"/>
                      <a:pt x="336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4226;p69">
                <a:extLst>
                  <a:ext uri="{FF2B5EF4-FFF2-40B4-BE49-F238E27FC236}">
                    <a16:creationId xmlns:a16="http://schemas.microsoft.com/office/drawing/2014/main" id="{4589FFF1-740F-F767-2633-2C42419BE60C}"/>
                  </a:ext>
                </a:extLst>
              </p:cNvPr>
              <p:cNvSpPr/>
              <p:nvPr/>
            </p:nvSpPr>
            <p:spPr>
              <a:xfrm>
                <a:off x="1905100" y="335050"/>
                <a:ext cx="31825" cy="56950"/>
              </a:xfrm>
              <a:custGeom>
                <a:avLst/>
                <a:gdLst/>
                <a:ahLst/>
                <a:cxnLst/>
                <a:rect l="l" t="t" r="r" b="b"/>
                <a:pathLst>
                  <a:path w="1273" h="2278" extrusionOk="0">
                    <a:moveTo>
                      <a:pt x="555" y="1"/>
                    </a:moveTo>
                    <a:cubicBezTo>
                      <a:pt x="504" y="1"/>
                      <a:pt x="457" y="12"/>
                      <a:pt x="424" y="33"/>
                    </a:cubicBezTo>
                    <a:cubicBezTo>
                      <a:pt x="261" y="196"/>
                      <a:pt x="98" y="360"/>
                      <a:pt x="33" y="620"/>
                    </a:cubicBezTo>
                    <a:cubicBezTo>
                      <a:pt x="0" y="816"/>
                      <a:pt x="33" y="1012"/>
                      <a:pt x="98" y="1273"/>
                    </a:cubicBezTo>
                    <a:cubicBezTo>
                      <a:pt x="196" y="1664"/>
                      <a:pt x="490" y="2056"/>
                      <a:pt x="816" y="2251"/>
                    </a:cubicBezTo>
                    <a:cubicBezTo>
                      <a:pt x="851" y="2269"/>
                      <a:pt x="888" y="2277"/>
                      <a:pt x="925" y="2277"/>
                    </a:cubicBezTo>
                    <a:cubicBezTo>
                      <a:pt x="1027" y="2277"/>
                      <a:pt x="1127" y="2216"/>
                      <a:pt x="1175" y="2121"/>
                    </a:cubicBezTo>
                    <a:cubicBezTo>
                      <a:pt x="1272" y="1990"/>
                      <a:pt x="1175" y="1827"/>
                      <a:pt x="1077" y="1762"/>
                    </a:cubicBezTo>
                    <a:lnTo>
                      <a:pt x="1011" y="1730"/>
                    </a:lnTo>
                    <a:lnTo>
                      <a:pt x="946" y="1632"/>
                    </a:lnTo>
                    <a:lnTo>
                      <a:pt x="848" y="1566"/>
                    </a:lnTo>
                    <a:lnTo>
                      <a:pt x="848" y="1501"/>
                    </a:lnTo>
                    <a:lnTo>
                      <a:pt x="816" y="1469"/>
                    </a:lnTo>
                    <a:cubicBezTo>
                      <a:pt x="783" y="1403"/>
                      <a:pt x="750" y="1338"/>
                      <a:pt x="685" y="1273"/>
                    </a:cubicBezTo>
                    <a:lnTo>
                      <a:pt x="685" y="1240"/>
                    </a:lnTo>
                    <a:cubicBezTo>
                      <a:pt x="695" y="1245"/>
                      <a:pt x="701" y="1247"/>
                      <a:pt x="706" y="1247"/>
                    </a:cubicBezTo>
                    <a:cubicBezTo>
                      <a:pt x="733" y="1247"/>
                      <a:pt x="685" y="1175"/>
                      <a:pt x="685" y="1175"/>
                    </a:cubicBezTo>
                    <a:cubicBezTo>
                      <a:pt x="685" y="1142"/>
                      <a:pt x="653" y="1110"/>
                      <a:pt x="653" y="1077"/>
                    </a:cubicBezTo>
                    <a:cubicBezTo>
                      <a:pt x="620" y="1012"/>
                      <a:pt x="620" y="979"/>
                      <a:pt x="620" y="947"/>
                    </a:cubicBezTo>
                    <a:lnTo>
                      <a:pt x="620" y="914"/>
                    </a:lnTo>
                    <a:lnTo>
                      <a:pt x="620" y="784"/>
                    </a:lnTo>
                    <a:lnTo>
                      <a:pt x="620" y="751"/>
                    </a:lnTo>
                    <a:cubicBezTo>
                      <a:pt x="653" y="751"/>
                      <a:pt x="653" y="686"/>
                      <a:pt x="653" y="653"/>
                    </a:cubicBezTo>
                    <a:cubicBezTo>
                      <a:pt x="685" y="653"/>
                      <a:pt x="685" y="620"/>
                      <a:pt x="685" y="620"/>
                    </a:cubicBezTo>
                    <a:lnTo>
                      <a:pt x="685" y="588"/>
                    </a:lnTo>
                    <a:lnTo>
                      <a:pt x="750" y="523"/>
                    </a:lnTo>
                    <a:cubicBezTo>
                      <a:pt x="848" y="425"/>
                      <a:pt x="914" y="294"/>
                      <a:pt x="816" y="131"/>
                    </a:cubicBezTo>
                    <a:cubicBezTo>
                      <a:pt x="772" y="44"/>
                      <a:pt x="656" y="1"/>
                      <a:pt x="5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4227;p69">
                <a:extLst>
                  <a:ext uri="{FF2B5EF4-FFF2-40B4-BE49-F238E27FC236}">
                    <a16:creationId xmlns:a16="http://schemas.microsoft.com/office/drawing/2014/main" id="{910A8BAD-1AB0-76BA-570D-82DB1FAB869F}"/>
                  </a:ext>
                </a:extLst>
              </p:cNvPr>
              <p:cNvSpPr/>
              <p:nvPr/>
            </p:nvSpPr>
            <p:spPr>
              <a:xfrm>
                <a:off x="1587875" y="580525"/>
                <a:ext cx="1056900" cy="1312150"/>
              </a:xfrm>
              <a:custGeom>
                <a:avLst/>
                <a:gdLst/>
                <a:ahLst/>
                <a:cxnLst/>
                <a:rect l="l" t="t" r="r" b="b"/>
                <a:pathLst>
                  <a:path w="42276" h="52486" extrusionOk="0">
                    <a:moveTo>
                      <a:pt x="0" y="12265"/>
                    </a:moveTo>
                    <a:cubicBezTo>
                      <a:pt x="0" y="12295"/>
                      <a:pt x="13" y="12311"/>
                      <a:pt x="31" y="12323"/>
                    </a:cubicBezTo>
                    <a:lnTo>
                      <a:pt x="31" y="12323"/>
                    </a:lnTo>
                    <a:lnTo>
                      <a:pt x="0" y="12265"/>
                    </a:lnTo>
                    <a:close/>
                    <a:moveTo>
                      <a:pt x="33174" y="0"/>
                    </a:moveTo>
                    <a:cubicBezTo>
                      <a:pt x="33174" y="33"/>
                      <a:pt x="33109" y="98"/>
                      <a:pt x="33109" y="131"/>
                    </a:cubicBezTo>
                    <a:lnTo>
                      <a:pt x="33109" y="163"/>
                    </a:lnTo>
                    <a:cubicBezTo>
                      <a:pt x="33077" y="261"/>
                      <a:pt x="33044" y="359"/>
                      <a:pt x="32979" y="457"/>
                    </a:cubicBezTo>
                    <a:cubicBezTo>
                      <a:pt x="32914" y="490"/>
                      <a:pt x="32881" y="587"/>
                      <a:pt x="32848" y="620"/>
                    </a:cubicBezTo>
                    <a:cubicBezTo>
                      <a:pt x="32783" y="653"/>
                      <a:pt x="32750" y="751"/>
                      <a:pt x="32718" y="783"/>
                    </a:cubicBezTo>
                    <a:cubicBezTo>
                      <a:pt x="32587" y="946"/>
                      <a:pt x="32424" y="1077"/>
                      <a:pt x="32261" y="1240"/>
                    </a:cubicBezTo>
                    <a:cubicBezTo>
                      <a:pt x="32196" y="1272"/>
                      <a:pt x="32098" y="1338"/>
                      <a:pt x="32033" y="1436"/>
                    </a:cubicBezTo>
                    <a:cubicBezTo>
                      <a:pt x="31641" y="1729"/>
                      <a:pt x="31250" y="2055"/>
                      <a:pt x="30761" y="2382"/>
                    </a:cubicBezTo>
                    <a:cubicBezTo>
                      <a:pt x="30630" y="2447"/>
                      <a:pt x="30565" y="2479"/>
                      <a:pt x="30434" y="2577"/>
                    </a:cubicBezTo>
                    <a:cubicBezTo>
                      <a:pt x="30173" y="2708"/>
                      <a:pt x="29945" y="2871"/>
                      <a:pt x="29684" y="3034"/>
                    </a:cubicBezTo>
                    <a:cubicBezTo>
                      <a:pt x="29619" y="3067"/>
                      <a:pt x="29488" y="3132"/>
                      <a:pt x="29423" y="3197"/>
                    </a:cubicBezTo>
                    <a:cubicBezTo>
                      <a:pt x="29293" y="3230"/>
                      <a:pt x="29162" y="3295"/>
                      <a:pt x="29032" y="3393"/>
                    </a:cubicBezTo>
                    <a:cubicBezTo>
                      <a:pt x="28934" y="3425"/>
                      <a:pt x="28836" y="3523"/>
                      <a:pt x="28706" y="3556"/>
                    </a:cubicBezTo>
                    <a:cubicBezTo>
                      <a:pt x="28477" y="3686"/>
                      <a:pt x="28216" y="3849"/>
                      <a:pt x="27988" y="3947"/>
                    </a:cubicBezTo>
                    <a:cubicBezTo>
                      <a:pt x="27988" y="4013"/>
                      <a:pt x="27955" y="4013"/>
                      <a:pt x="27955" y="4013"/>
                    </a:cubicBezTo>
                    <a:cubicBezTo>
                      <a:pt x="27825" y="4045"/>
                      <a:pt x="27662" y="4110"/>
                      <a:pt x="27531" y="4208"/>
                    </a:cubicBezTo>
                    <a:cubicBezTo>
                      <a:pt x="27466" y="4273"/>
                      <a:pt x="27336" y="4371"/>
                      <a:pt x="27205" y="4404"/>
                    </a:cubicBezTo>
                    <a:cubicBezTo>
                      <a:pt x="26879" y="4567"/>
                      <a:pt x="26585" y="4730"/>
                      <a:pt x="26259" y="4893"/>
                    </a:cubicBezTo>
                    <a:cubicBezTo>
                      <a:pt x="26063" y="5024"/>
                      <a:pt x="25835" y="5089"/>
                      <a:pt x="25607" y="5219"/>
                    </a:cubicBezTo>
                    <a:cubicBezTo>
                      <a:pt x="25509" y="5252"/>
                      <a:pt x="25411" y="5350"/>
                      <a:pt x="25280" y="5383"/>
                    </a:cubicBezTo>
                    <a:lnTo>
                      <a:pt x="24791" y="5644"/>
                    </a:lnTo>
                    <a:lnTo>
                      <a:pt x="24302" y="5872"/>
                    </a:lnTo>
                    <a:cubicBezTo>
                      <a:pt x="24074" y="6002"/>
                      <a:pt x="23878" y="6068"/>
                      <a:pt x="23617" y="6198"/>
                    </a:cubicBezTo>
                    <a:cubicBezTo>
                      <a:pt x="23454" y="6231"/>
                      <a:pt x="23323" y="6329"/>
                      <a:pt x="23225" y="6361"/>
                    </a:cubicBezTo>
                    <a:cubicBezTo>
                      <a:pt x="23095" y="6459"/>
                      <a:pt x="22932" y="6492"/>
                      <a:pt x="22769" y="6557"/>
                    </a:cubicBezTo>
                    <a:cubicBezTo>
                      <a:pt x="22443" y="6720"/>
                      <a:pt x="22084" y="6850"/>
                      <a:pt x="21758" y="7014"/>
                    </a:cubicBezTo>
                    <a:cubicBezTo>
                      <a:pt x="21627" y="7111"/>
                      <a:pt x="21497" y="7144"/>
                      <a:pt x="21366" y="7177"/>
                    </a:cubicBezTo>
                    <a:cubicBezTo>
                      <a:pt x="21268" y="7274"/>
                      <a:pt x="21138" y="7307"/>
                      <a:pt x="21007" y="7340"/>
                    </a:cubicBezTo>
                    <a:cubicBezTo>
                      <a:pt x="20192" y="7699"/>
                      <a:pt x="19344" y="8090"/>
                      <a:pt x="18430" y="8416"/>
                    </a:cubicBezTo>
                    <a:cubicBezTo>
                      <a:pt x="18398" y="8416"/>
                      <a:pt x="18365" y="8449"/>
                      <a:pt x="18332" y="8449"/>
                    </a:cubicBezTo>
                    <a:cubicBezTo>
                      <a:pt x="18072" y="8579"/>
                      <a:pt x="17876" y="8645"/>
                      <a:pt x="17615" y="8742"/>
                    </a:cubicBezTo>
                    <a:cubicBezTo>
                      <a:pt x="17354" y="8808"/>
                      <a:pt x="17093" y="8938"/>
                      <a:pt x="16865" y="9003"/>
                    </a:cubicBezTo>
                    <a:cubicBezTo>
                      <a:pt x="16701" y="9101"/>
                      <a:pt x="16571" y="9134"/>
                      <a:pt x="16441" y="9166"/>
                    </a:cubicBezTo>
                    <a:cubicBezTo>
                      <a:pt x="15723" y="9427"/>
                      <a:pt x="14940" y="9721"/>
                      <a:pt x="14190" y="9949"/>
                    </a:cubicBezTo>
                    <a:cubicBezTo>
                      <a:pt x="13929" y="10080"/>
                      <a:pt x="13635" y="10145"/>
                      <a:pt x="13342" y="10243"/>
                    </a:cubicBezTo>
                    <a:cubicBezTo>
                      <a:pt x="13048" y="10308"/>
                      <a:pt x="12787" y="10406"/>
                      <a:pt x="12526" y="10471"/>
                    </a:cubicBezTo>
                    <a:cubicBezTo>
                      <a:pt x="12167" y="10569"/>
                      <a:pt x="11808" y="10700"/>
                      <a:pt x="11417" y="10797"/>
                    </a:cubicBezTo>
                    <a:lnTo>
                      <a:pt x="10928" y="10928"/>
                    </a:lnTo>
                    <a:lnTo>
                      <a:pt x="9721" y="11287"/>
                    </a:lnTo>
                    <a:cubicBezTo>
                      <a:pt x="9427" y="11385"/>
                      <a:pt x="9199" y="11417"/>
                      <a:pt x="8938" y="11515"/>
                    </a:cubicBezTo>
                    <a:cubicBezTo>
                      <a:pt x="7959" y="11743"/>
                      <a:pt x="7079" y="12004"/>
                      <a:pt x="6198" y="12167"/>
                    </a:cubicBezTo>
                    <a:cubicBezTo>
                      <a:pt x="6035" y="12200"/>
                      <a:pt x="5937" y="12200"/>
                      <a:pt x="5774" y="12233"/>
                    </a:cubicBezTo>
                    <a:cubicBezTo>
                      <a:pt x="5709" y="12233"/>
                      <a:pt x="5643" y="12265"/>
                      <a:pt x="5611" y="12265"/>
                    </a:cubicBezTo>
                    <a:cubicBezTo>
                      <a:pt x="5382" y="12331"/>
                      <a:pt x="5154" y="12363"/>
                      <a:pt x="4958" y="12396"/>
                    </a:cubicBezTo>
                    <a:cubicBezTo>
                      <a:pt x="4795" y="12428"/>
                      <a:pt x="4567" y="12494"/>
                      <a:pt x="4371" y="12526"/>
                    </a:cubicBezTo>
                    <a:cubicBezTo>
                      <a:pt x="4241" y="12526"/>
                      <a:pt x="4175" y="12559"/>
                      <a:pt x="4045" y="12559"/>
                    </a:cubicBezTo>
                    <a:cubicBezTo>
                      <a:pt x="3686" y="12592"/>
                      <a:pt x="3262" y="12657"/>
                      <a:pt x="2936" y="12689"/>
                    </a:cubicBezTo>
                    <a:cubicBezTo>
                      <a:pt x="2838" y="12722"/>
                      <a:pt x="2708" y="12722"/>
                      <a:pt x="2577" y="12722"/>
                    </a:cubicBezTo>
                    <a:lnTo>
                      <a:pt x="1403" y="12722"/>
                    </a:lnTo>
                    <a:cubicBezTo>
                      <a:pt x="1272" y="12722"/>
                      <a:pt x="1207" y="12689"/>
                      <a:pt x="1077" y="12689"/>
                    </a:cubicBezTo>
                    <a:lnTo>
                      <a:pt x="816" y="12689"/>
                    </a:lnTo>
                    <a:cubicBezTo>
                      <a:pt x="620" y="12657"/>
                      <a:pt x="457" y="12592"/>
                      <a:pt x="326" y="12526"/>
                    </a:cubicBezTo>
                    <a:cubicBezTo>
                      <a:pt x="294" y="12526"/>
                      <a:pt x="261" y="12526"/>
                      <a:pt x="228" y="12494"/>
                    </a:cubicBezTo>
                    <a:lnTo>
                      <a:pt x="131" y="12396"/>
                    </a:lnTo>
                    <a:lnTo>
                      <a:pt x="98" y="12363"/>
                    </a:lnTo>
                    <a:cubicBezTo>
                      <a:pt x="80" y="12345"/>
                      <a:pt x="52" y="12337"/>
                      <a:pt x="31" y="12323"/>
                    </a:cubicBezTo>
                    <a:lnTo>
                      <a:pt x="31" y="12323"/>
                    </a:lnTo>
                    <a:lnTo>
                      <a:pt x="4632" y="20877"/>
                    </a:lnTo>
                    <a:lnTo>
                      <a:pt x="7959" y="27173"/>
                    </a:lnTo>
                    <a:lnTo>
                      <a:pt x="9101" y="29326"/>
                    </a:lnTo>
                    <a:lnTo>
                      <a:pt x="10047" y="31022"/>
                    </a:lnTo>
                    <a:lnTo>
                      <a:pt x="11189" y="33142"/>
                    </a:lnTo>
                    <a:lnTo>
                      <a:pt x="13472" y="37383"/>
                    </a:lnTo>
                    <a:lnTo>
                      <a:pt x="14288" y="38948"/>
                    </a:lnTo>
                    <a:lnTo>
                      <a:pt x="15527" y="41232"/>
                    </a:lnTo>
                    <a:lnTo>
                      <a:pt x="15853" y="41852"/>
                    </a:lnTo>
                    <a:lnTo>
                      <a:pt x="16604" y="43319"/>
                    </a:lnTo>
                    <a:lnTo>
                      <a:pt x="16865" y="43744"/>
                    </a:lnTo>
                    <a:lnTo>
                      <a:pt x="17876" y="45701"/>
                    </a:lnTo>
                    <a:lnTo>
                      <a:pt x="19050" y="47919"/>
                    </a:lnTo>
                    <a:lnTo>
                      <a:pt x="20746" y="51050"/>
                    </a:lnTo>
                    <a:lnTo>
                      <a:pt x="21497" y="52486"/>
                    </a:lnTo>
                    <a:lnTo>
                      <a:pt x="24563" y="51246"/>
                    </a:lnTo>
                    <a:lnTo>
                      <a:pt x="25639" y="50855"/>
                    </a:lnTo>
                    <a:lnTo>
                      <a:pt x="39503" y="45277"/>
                    </a:lnTo>
                    <a:lnTo>
                      <a:pt x="40318" y="44950"/>
                    </a:lnTo>
                    <a:lnTo>
                      <a:pt x="42275" y="44168"/>
                    </a:lnTo>
                    <a:lnTo>
                      <a:pt x="41460" y="40155"/>
                    </a:lnTo>
                    <a:lnTo>
                      <a:pt x="40840" y="37154"/>
                    </a:lnTo>
                    <a:lnTo>
                      <a:pt x="40481" y="35425"/>
                    </a:lnTo>
                    <a:lnTo>
                      <a:pt x="40220" y="34219"/>
                    </a:lnTo>
                    <a:lnTo>
                      <a:pt x="40025" y="33273"/>
                    </a:lnTo>
                    <a:lnTo>
                      <a:pt x="39731" y="31902"/>
                    </a:lnTo>
                    <a:lnTo>
                      <a:pt x="39274" y="29684"/>
                    </a:lnTo>
                    <a:lnTo>
                      <a:pt x="39046" y="28510"/>
                    </a:lnTo>
                    <a:lnTo>
                      <a:pt x="38002" y="23617"/>
                    </a:lnTo>
                    <a:lnTo>
                      <a:pt x="37546" y="21268"/>
                    </a:lnTo>
                    <a:lnTo>
                      <a:pt x="37089" y="19018"/>
                    </a:lnTo>
                    <a:lnTo>
                      <a:pt x="36665" y="16963"/>
                    </a:lnTo>
                    <a:lnTo>
                      <a:pt x="35132" y="9395"/>
                    </a:lnTo>
                    <a:lnTo>
                      <a:pt x="33207" y="0"/>
                    </a:lnTo>
                    <a:cubicBezTo>
                      <a:pt x="33207" y="0"/>
                      <a:pt x="33193" y="29"/>
                      <a:pt x="33183" y="29"/>
                    </a:cubicBezTo>
                    <a:cubicBezTo>
                      <a:pt x="33178" y="29"/>
                      <a:pt x="33174" y="22"/>
                      <a:pt x="3317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4228;p69">
                <a:extLst>
                  <a:ext uri="{FF2B5EF4-FFF2-40B4-BE49-F238E27FC236}">
                    <a16:creationId xmlns:a16="http://schemas.microsoft.com/office/drawing/2014/main" id="{EBC106C7-3FC0-ED44-FCA6-EDA547A4DD62}"/>
                  </a:ext>
                </a:extLst>
              </p:cNvPr>
              <p:cNvSpPr/>
              <p:nvPr/>
            </p:nvSpPr>
            <p:spPr>
              <a:xfrm>
                <a:off x="1572375" y="555525"/>
                <a:ext cx="846500" cy="344000"/>
              </a:xfrm>
              <a:custGeom>
                <a:avLst/>
                <a:gdLst/>
                <a:ahLst/>
                <a:cxnLst/>
                <a:rect l="l" t="t" r="r" b="b"/>
                <a:pathLst>
                  <a:path w="33860" h="13760" extrusionOk="0">
                    <a:moveTo>
                      <a:pt x="31927" y="1"/>
                    </a:moveTo>
                    <a:cubicBezTo>
                      <a:pt x="28950" y="1"/>
                      <a:pt x="22878" y="1521"/>
                      <a:pt x="16082" y="4067"/>
                    </a:cubicBezTo>
                    <a:cubicBezTo>
                      <a:pt x="6916" y="7524"/>
                      <a:pt x="0" y="11602"/>
                      <a:pt x="555" y="13167"/>
                    </a:cubicBezTo>
                    <a:cubicBezTo>
                      <a:pt x="723" y="13569"/>
                      <a:pt x="1391" y="13760"/>
                      <a:pt x="2452" y="13760"/>
                    </a:cubicBezTo>
                    <a:cubicBezTo>
                      <a:pt x="4062" y="13760"/>
                      <a:pt x="6576" y="13321"/>
                      <a:pt x="9623" y="12515"/>
                    </a:cubicBezTo>
                    <a:cubicBezTo>
                      <a:pt x="12200" y="11797"/>
                      <a:pt x="15136" y="10884"/>
                      <a:pt x="18235" y="9677"/>
                    </a:cubicBezTo>
                    <a:cubicBezTo>
                      <a:pt x="26781" y="6480"/>
                      <a:pt x="33403" y="2729"/>
                      <a:pt x="33827" y="968"/>
                    </a:cubicBezTo>
                    <a:cubicBezTo>
                      <a:pt x="33860" y="837"/>
                      <a:pt x="33860" y="739"/>
                      <a:pt x="33827" y="609"/>
                    </a:cubicBezTo>
                    <a:cubicBezTo>
                      <a:pt x="33664" y="196"/>
                      <a:pt x="32994" y="1"/>
                      <a:pt x="31927"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4229;p69">
                <a:extLst>
                  <a:ext uri="{FF2B5EF4-FFF2-40B4-BE49-F238E27FC236}">
                    <a16:creationId xmlns:a16="http://schemas.microsoft.com/office/drawing/2014/main" id="{8BACC15E-85C0-C2D1-F637-8434AFD7E96D}"/>
                  </a:ext>
                </a:extLst>
              </p:cNvPr>
              <p:cNvSpPr/>
              <p:nvPr/>
            </p:nvSpPr>
            <p:spPr>
              <a:xfrm>
                <a:off x="1812950" y="579575"/>
                <a:ext cx="605125" cy="288850"/>
              </a:xfrm>
              <a:custGeom>
                <a:avLst/>
                <a:gdLst/>
                <a:ahLst/>
                <a:cxnLst/>
                <a:rect l="l" t="t" r="r" b="b"/>
                <a:pathLst>
                  <a:path w="24205" h="11554" extrusionOk="0">
                    <a:moveTo>
                      <a:pt x="24024" y="1"/>
                    </a:moveTo>
                    <a:cubicBezTo>
                      <a:pt x="21506" y="1"/>
                      <a:pt x="15124" y="2549"/>
                      <a:pt x="8090" y="6464"/>
                    </a:cubicBezTo>
                    <a:cubicBezTo>
                      <a:pt x="5024" y="8161"/>
                      <a:pt x="2218" y="9922"/>
                      <a:pt x="0" y="11553"/>
                    </a:cubicBezTo>
                    <a:cubicBezTo>
                      <a:pt x="2577" y="10868"/>
                      <a:pt x="5513" y="9922"/>
                      <a:pt x="8612" y="8748"/>
                    </a:cubicBezTo>
                    <a:cubicBezTo>
                      <a:pt x="17158" y="5518"/>
                      <a:pt x="23780" y="1767"/>
                      <a:pt x="24204" y="6"/>
                    </a:cubicBezTo>
                    <a:cubicBezTo>
                      <a:pt x="24146" y="2"/>
                      <a:pt x="24086" y="1"/>
                      <a:pt x="2402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4230;p69">
                <a:extLst>
                  <a:ext uri="{FF2B5EF4-FFF2-40B4-BE49-F238E27FC236}">
                    <a16:creationId xmlns:a16="http://schemas.microsoft.com/office/drawing/2014/main" id="{B18E57DF-270D-37B6-D188-4AA0A526C977}"/>
                  </a:ext>
                </a:extLst>
              </p:cNvPr>
              <p:cNvSpPr/>
              <p:nvPr/>
            </p:nvSpPr>
            <p:spPr>
              <a:xfrm>
                <a:off x="1703675" y="814575"/>
                <a:ext cx="762500" cy="287875"/>
              </a:xfrm>
              <a:custGeom>
                <a:avLst/>
                <a:gdLst/>
                <a:ahLst/>
                <a:cxnLst/>
                <a:rect l="l" t="t" r="r" b="b"/>
                <a:pathLst>
                  <a:path w="30500" h="11515" fill="none" extrusionOk="0">
                    <a:moveTo>
                      <a:pt x="0" y="11515"/>
                    </a:moveTo>
                    <a:cubicBezTo>
                      <a:pt x="4730" y="10536"/>
                      <a:pt x="10112" y="9068"/>
                      <a:pt x="15886" y="6883"/>
                    </a:cubicBezTo>
                    <a:cubicBezTo>
                      <a:pt x="21529" y="4763"/>
                      <a:pt x="26357" y="2316"/>
                      <a:pt x="3050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4231;p69">
                <a:extLst>
                  <a:ext uri="{FF2B5EF4-FFF2-40B4-BE49-F238E27FC236}">
                    <a16:creationId xmlns:a16="http://schemas.microsoft.com/office/drawing/2014/main" id="{FF9378C1-8729-E254-DB52-781055B204D0}"/>
                  </a:ext>
                </a:extLst>
              </p:cNvPr>
              <p:cNvSpPr/>
              <p:nvPr/>
            </p:nvSpPr>
            <p:spPr>
              <a:xfrm>
                <a:off x="1815400" y="1055150"/>
                <a:ext cx="699700" cy="258525"/>
              </a:xfrm>
              <a:custGeom>
                <a:avLst/>
                <a:gdLst/>
                <a:ahLst/>
                <a:cxnLst/>
                <a:rect l="l" t="t" r="r" b="b"/>
                <a:pathLst>
                  <a:path w="27988" h="10341" fill="none" extrusionOk="0">
                    <a:moveTo>
                      <a:pt x="0" y="10341"/>
                    </a:moveTo>
                    <a:cubicBezTo>
                      <a:pt x="4599" y="9362"/>
                      <a:pt x="9753" y="7927"/>
                      <a:pt x="15299" y="5806"/>
                    </a:cubicBezTo>
                    <a:cubicBezTo>
                      <a:pt x="20061" y="4012"/>
                      <a:pt x="24302" y="1990"/>
                      <a:pt x="27988"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4232;p69">
                <a:extLst>
                  <a:ext uri="{FF2B5EF4-FFF2-40B4-BE49-F238E27FC236}">
                    <a16:creationId xmlns:a16="http://schemas.microsoft.com/office/drawing/2014/main" id="{463163E4-8631-D912-A3E2-D9C88BAE9022}"/>
                  </a:ext>
                </a:extLst>
              </p:cNvPr>
              <p:cNvSpPr/>
              <p:nvPr/>
            </p:nvSpPr>
            <p:spPr>
              <a:xfrm>
                <a:off x="1945050" y="1323425"/>
                <a:ext cx="624700" cy="231625"/>
              </a:xfrm>
              <a:custGeom>
                <a:avLst/>
                <a:gdLst/>
                <a:ahLst/>
                <a:cxnLst/>
                <a:rect l="l" t="t" r="r" b="b"/>
                <a:pathLst>
                  <a:path w="24988" h="9265" fill="none" extrusionOk="0">
                    <a:moveTo>
                      <a:pt x="1" y="9265"/>
                    </a:moveTo>
                    <a:cubicBezTo>
                      <a:pt x="4143" y="8286"/>
                      <a:pt x="8710" y="6982"/>
                      <a:pt x="13570" y="5155"/>
                    </a:cubicBezTo>
                    <a:cubicBezTo>
                      <a:pt x="17811" y="3557"/>
                      <a:pt x="21595" y="1762"/>
                      <a:pt x="24987" y="1"/>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4233;p69">
                <a:extLst>
                  <a:ext uri="{FF2B5EF4-FFF2-40B4-BE49-F238E27FC236}">
                    <a16:creationId xmlns:a16="http://schemas.microsoft.com/office/drawing/2014/main" id="{B5043C4F-91BD-682A-47CB-1225B2E0E633}"/>
                  </a:ext>
                </a:extLst>
              </p:cNvPr>
              <p:cNvSpPr/>
              <p:nvPr/>
            </p:nvSpPr>
            <p:spPr>
              <a:xfrm>
                <a:off x="2102450" y="1643925"/>
                <a:ext cx="530900" cy="215325"/>
              </a:xfrm>
              <a:custGeom>
                <a:avLst/>
                <a:gdLst/>
                <a:ahLst/>
                <a:cxnLst/>
                <a:rect l="l" t="t" r="r" b="b"/>
                <a:pathLst>
                  <a:path w="21236" h="8613" fill="none" extrusionOk="0">
                    <a:moveTo>
                      <a:pt x="0" y="8612"/>
                    </a:moveTo>
                    <a:lnTo>
                      <a:pt x="21236"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4234;p69">
                <a:extLst>
                  <a:ext uri="{FF2B5EF4-FFF2-40B4-BE49-F238E27FC236}">
                    <a16:creationId xmlns:a16="http://schemas.microsoft.com/office/drawing/2014/main" id="{247094DD-8E13-E7D8-B168-D7FE88664FB3}"/>
                  </a:ext>
                </a:extLst>
              </p:cNvPr>
              <p:cNvSpPr/>
              <p:nvPr/>
            </p:nvSpPr>
            <p:spPr>
              <a:xfrm>
                <a:off x="2035575" y="1509375"/>
                <a:ext cx="588000" cy="353125"/>
              </a:xfrm>
              <a:custGeom>
                <a:avLst/>
                <a:gdLst/>
                <a:ahLst/>
                <a:cxnLst/>
                <a:rect l="l" t="t" r="r" b="b"/>
                <a:pathLst>
                  <a:path w="23520" h="14125" extrusionOk="0">
                    <a:moveTo>
                      <a:pt x="22932" y="0"/>
                    </a:moveTo>
                    <a:cubicBezTo>
                      <a:pt x="20355" y="1794"/>
                      <a:pt x="16832" y="3882"/>
                      <a:pt x="12429" y="5578"/>
                    </a:cubicBezTo>
                    <a:cubicBezTo>
                      <a:pt x="7633" y="7438"/>
                      <a:pt x="3262" y="8253"/>
                      <a:pt x="0" y="8579"/>
                    </a:cubicBezTo>
                    <a:lnTo>
                      <a:pt x="1175" y="10765"/>
                    </a:lnTo>
                    <a:cubicBezTo>
                      <a:pt x="2806" y="11058"/>
                      <a:pt x="4241" y="11874"/>
                      <a:pt x="5415" y="12885"/>
                    </a:cubicBezTo>
                    <a:cubicBezTo>
                      <a:pt x="5872" y="13244"/>
                      <a:pt x="6296" y="13668"/>
                      <a:pt x="6687" y="14125"/>
                    </a:cubicBezTo>
                    <a:lnTo>
                      <a:pt x="7764" y="13701"/>
                    </a:lnTo>
                    <a:lnTo>
                      <a:pt x="21627" y="8123"/>
                    </a:lnTo>
                    <a:lnTo>
                      <a:pt x="22443" y="7796"/>
                    </a:lnTo>
                    <a:cubicBezTo>
                      <a:pt x="22378" y="7111"/>
                      <a:pt x="22443" y="6492"/>
                      <a:pt x="22508" y="5904"/>
                    </a:cubicBezTo>
                    <a:cubicBezTo>
                      <a:pt x="22671" y="4698"/>
                      <a:pt x="23095" y="3719"/>
                      <a:pt x="23519" y="3034"/>
                    </a:cubicBezTo>
                    <a:lnTo>
                      <a:pt x="22932"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4235;p69">
                <a:extLst>
                  <a:ext uri="{FF2B5EF4-FFF2-40B4-BE49-F238E27FC236}">
                    <a16:creationId xmlns:a16="http://schemas.microsoft.com/office/drawing/2014/main" id="{E6D6F32B-B6C5-F735-7F50-65AB89018106}"/>
                  </a:ext>
                </a:extLst>
              </p:cNvPr>
              <p:cNvSpPr/>
              <p:nvPr/>
            </p:nvSpPr>
            <p:spPr>
              <a:xfrm>
                <a:off x="1868400" y="1170950"/>
                <a:ext cx="725800" cy="493400"/>
              </a:xfrm>
              <a:custGeom>
                <a:avLst/>
                <a:gdLst/>
                <a:ahLst/>
                <a:cxnLst/>
                <a:rect l="l" t="t" r="r" b="b"/>
                <a:pathLst>
                  <a:path w="29032" h="19736" extrusionOk="0">
                    <a:moveTo>
                      <a:pt x="26846" y="0"/>
                    </a:moveTo>
                    <a:cubicBezTo>
                      <a:pt x="23911" y="1240"/>
                      <a:pt x="19833" y="3393"/>
                      <a:pt x="17778" y="6557"/>
                    </a:cubicBezTo>
                    <a:cubicBezTo>
                      <a:pt x="16832" y="7959"/>
                      <a:pt x="17256" y="13994"/>
                      <a:pt x="17256" y="13994"/>
                    </a:cubicBezTo>
                    <a:cubicBezTo>
                      <a:pt x="16734" y="13439"/>
                      <a:pt x="14223" y="9590"/>
                      <a:pt x="11417" y="8938"/>
                    </a:cubicBezTo>
                    <a:cubicBezTo>
                      <a:pt x="10301" y="8669"/>
                      <a:pt x="8977" y="8493"/>
                      <a:pt x="7415" y="8493"/>
                    </a:cubicBezTo>
                    <a:cubicBezTo>
                      <a:pt x="5371" y="8493"/>
                      <a:pt x="2922" y="8795"/>
                      <a:pt x="0" y="9590"/>
                    </a:cubicBezTo>
                    <a:lnTo>
                      <a:pt x="2284" y="13831"/>
                    </a:lnTo>
                    <a:lnTo>
                      <a:pt x="3099" y="15364"/>
                    </a:lnTo>
                    <a:lnTo>
                      <a:pt x="4339" y="17647"/>
                    </a:lnTo>
                    <a:lnTo>
                      <a:pt x="4665" y="18267"/>
                    </a:lnTo>
                    <a:lnTo>
                      <a:pt x="5415" y="19735"/>
                    </a:lnTo>
                    <a:cubicBezTo>
                      <a:pt x="8775" y="17908"/>
                      <a:pt x="12722" y="16016"/>
                      <a:pt x="17158" y="14320"/>
                    </a:cubicBezTo>
                    <a:cubicBezTo>
                      <a:pt x="21464" y="12689"/>
                      <a:pt x="25444" y="11482"/>
                      <a:pt x="29032" y="10602"/>
                    </a:cubicBezTo>
                    <a:lnTo>
                      <a:pt x="28836" y="9656"/>
                    </a:lnTo>
                    <a:lnTo>
                      <a:pt x="28543" y="8285"/>
                    </a:lnTo>
                    <a:lnTo>
                      <a:pt x="28086" y="6067"/>
                    </a:lnTo>
                    <a:lnTo>
                      <a:pt x="27858" y="4893"/>
                    </a:lnTo>
                    <a:lnTo>
                      <a:pt x="26846"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4236;p69">
                <a:extLst>
                  <a:ext uri="{FF2B5EF4-FFF2-40B4-BE49-F238E27FC236}">
                    <a16:creationId xmlns:a16="http://schemas.microsoft.com/office/drawing/2014/main" id="{C0BAF0CA-BC20-A1BE-8209-8F269598D9F9}"/>
                  </a:ext>
                </a:extLst>
              </p:cNvPr>
              <p:cNvSpPr/>
              <p:nvPr/>
            </p:nvSpPr>
            <p:spPr>
              <a:xfrm>
                <a:off x="2113850" y="991525"/>
                <a:ext cx="105225" cy="90550"/>
              </a:xfrm>
              <a:custGeom>
                <a:avLst/>
                <a:gdLst/>
                <a:ahLst/>
                <a:cxnLst/>
                <a:rect l="l" t="t" r="r" b="b"/>
                <a:pathLst>
                  <a:path w="4209" h="3622" extrusionOk="0">
                    <a:moveTo>
                      <a:pt x="1" y="1"/>
                    </a:moveTo>
                    <a:lnTo>
                      <a:pt x="1110" y="3621"/>
                    </a:lnTo>
                    <a:cubicBezTo>
                      <a:pt x="1110" y="3621"/>
                      <a:pt x="4209" y="3034"/>
                      <a:pt x="3687" y="1730"/>
                    </a:cubicBezTo>
                    <a:cubicBezTo>
                      <a:pt x="3501" y="1264"/>
                      <a:pt x="3060" y="1114"/>
                      <a:pt x="2571" y="1114"/>
                    </a:cubicBezTo>
                    <a:cubicBezTo>
                      <a:pt x="1691" y="1114"/>
                      <a:pt x="653" y="1599"/>
                      <a:pt x="653" y="1599"/>
                    </a:cubicBezTo>
                    <a:lnTo>
                      <a:pt x="1" y="1"/>
                    </a:lnTo>
                    <a:close/>
                  </a:path>
                </a:pathLst>
              </a:custGeom>
              <a:solidFill>
                <a:srgbClr val="EC4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4237;p69">
                <a:extLst>
                  <a:ext uri="{FF2B5EF4-FFF2-40B4-BE49-F238E27FC236}">
                    <a16:creationId xmlns:a16="http://schemas.microsoft.com/office/drawing/2014/main" id="{1EFF066F-60D2-6A76-0DC0-DBAE29A77DF3}"/>
                  </a:ext>
                </a:extLst>
              </p:cNvPr>
              <p:cNvSpPr/>
              <p:nvPr/>
            </p:nvSpPr>
            <p:spPr>
              <a:xfrm>
                <a:off x="2113850" y="991525"/>
                <a:ext cx="105225" cy="90550"/>
              </a:xfrm>
              <a:custGeom>
                <a:avLst/>
                <a:gdLst/>
                <a:ahLst/>
                <a:cxnLst/>
                <a:rect l="l" t="t" r="r" b="b"/>
                <a:pathLst>
                  <a:path w="4209" h="3622" fill="none" extrusionOk="0">
                    <a:moveTo>
                      <a:pt x="1" y="1"/>
                    </a:moveTo>
                    <a:lnTo>
                      <a:pt x="653" y="1599"/>
                    </a:lnTo>
                    <a:cubicBezTo>
                      <a:pt x="653" y="1599"/>
                      <a:pt x="3165" y="425"/>
                      <a:pt x="3687" y="1730"/>
                    </a:cubicBezTo>
                    <a:cubicBezTo>
                      <a:pt x="4209" y="3034"/>
                      <a:pt x="1110" y="3621"/>
                      <a:pt x="1110" y="3621"/>
                    </a:cubicBezTo>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4238;p69">
                <a:extLst>
                  <a:ext uri="{FF2B5EF4-FFF2-40B4-BE49-F238E27FC236}">
                    <a16:creationId xmlns:a16="http://schemas.microsoft.com/office/drawing/2014/main" id="{2C94EBE3-9B8E-04FA-66A4-62DED649D4DC}"/>
                  </a:ext>
                </a:extLst>
              </p:cNvPr>
              <p:cNvSpPr/>
              <p:nvPr/>
            </p:nvSpPr>
            <p:spPr>
              <a:xfrm>
                <a:off x="1989900" y="1048050"/>
                <a:ext cx="380875" cy="225025"/>
              </a:xfrm>
              <a:custGeom>
                <a:avLst/>
                <a:gdLst/>
                <a:ahLst/>
                <a:cxnLst/>
                <a:rect l="l" t="t" r="r" b="b"/>
                <a:pathLst>
                  <a:path w="15235" h="9001" extrusionOk="0">
                    <a:moveTo>
                      <a:pt x="13146" y="1"/>
                    </a:moveTo>
                    <a:cubicBezTo>
                      <a:pt x="12807" y="1"/>
                      <a:pt x="12446" y="89"/>
                      <a:pt x="12070" y="219"/>
                    </a:cubicBezTo>
                    <a:cubicBezTo>
                      <a:pt x="10309" y="839"/>
                      <a:pt x="8775" y="2404"/>
                      <a:pt x="7047" y="3057"/>
                    </a:cubicBezTo>
                    <a:cubicBezTo>
                      <a:pt x="5187" y="3742"/>
                      <a:pt x="3556" y="3252"/>
                      <a:pt x="1827" y="3872"/>
                    </a:cubicBezTo>
                    <a:cubicBezTo>
                      <a:pt x="849" y="4198"/>
                      <a:pt x="1" y="4720"/>
                      <a:pt x="327" y="5829"/>
                    </a:cubicBezTo>
                    <a:cubicBezTo>
                      <a:pt x="881" y="7819"/>
                      <a:pt x="2839" y="8667"/>
                      <a:pt x="4926" y="8928"/>
                    </a:cubicBezTo>
                    <a:cubicBezTo>
                      <a:pt x="5324" y="8976"/>
                      <a:pt x="5724" y="9000"/>
                      <a:pt x="6123" y="9000"/>
                    </a:cubicBezTo>
                    <a:cubicBezTo>
                      <a:pt x="8447" y="9000"/>
                      <a:pt x="10754" y="8189"/>
                      <a:pt x="12396" y="6547"/>
                    </a:cubicBezTo>
                    <a:cubicBezTo>
                      <a:pt x="14712" y="4264"/>
                      <a:pt x="15234" y="1817"/>
                      <a:pt x="14517" y="773"/>
                    </a:cubicBezTo>
                    <a:cubicBezTo>
                      <a:pt x="14124" y="204"/>
                      <a:pt x="13660" y="1"/>
                      <a:pt x="13146"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4239;p69">
                <a:extLst>
                  <a:ext uri="{FF2B5EF4-FFF2-40B4-BE49-F238E27FC236}">
                    <a16:creationId xmlns:a16="http://schemas.microsoft.com/office/drawing/2014/main" id="{2990CBBD-2206-B27B-B073-DCAA02782D3A}"/>
                  </a:ext>
                </a:extLst>
              </p:cNvPr>
              <p:cNvSpPr/>
              <p:nvPr/>
            </p:nvSpPr>
            <p:spPr>
              <a:xfrm>
                <a:off x="2271250" y="1060850"/>
                <a:ext cx="52225" cy="123150"/>
              </a:xfrm>
              <a:custGeom>
                <a:avLst/>
                <a:gdLst/>
                <a:ahLst/>
                <a:cxnLst/>
                <a:rect l="l" t="t" r="r" b="b"/>
                <a:pathLst>
                  <a:path w="2089" h="4926" fill="none" extrusionOk="0">
                    <a:moveTo>
                      <a:pt x="1" y="0"/>
                    </a:moveTo>
                    <a:cubicBezTo>
                      <a:pt x="1142" y="1403"/>
                      <a:pt x="1990" y="3099"/>
                      <a:pt x="2088" y="492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4240;p69">
                <a:extLst>
                  <a:ext uri="{FF2B5EF4-FFF2-40B4-BE49-F238E27FC236}">
                    <a16:creationId xmlns:a16="http://schemas.microsoft.com/office/drawing/2014/main" id="{7B5510C8-7001-76BB-B2BE-E228C7B1D7C6}"/>
                  </a:ext>
                </a:extLst>
              </p:cNvPr>
              <p:cNvSpPr/>
              <p:nvPr/>
            </p:nvSpPr>
            <p:spPr>
              <a:xfrm>
                <a:off x="2194600" y="1112225"/>
                <a:ext cx="48125" cy="134575"/>
              </a:xfrm>
              <a:custGeom>
                <a:avLst/>
                <a:gdLst/>
                <a:ahLst/>
                <a:cxnLst/>
                <a:rect l="l" t="t" r="r" b="b"/>
                <a:pathLst>
                  <a:path w="1925" h="5383" fill="none" extrusionOk="0">
                    <a:moveTo>
                      <a:pt x="0" y="0"/>
                    </a:moveTo>
                    <a:cubicBezTo>
                      <a:pt x="424" y="588"/>
                      <a:pt x="914" y="1370"/>
                      <a:pt x="1272" y="2382"/>
                    </a:cubicBezTo>
                    <a:cubicBezTo>
                      <a:pt x="1729" y="3556"/>
                      <a:pt x="1892" y="4600"/>
                      <a:pt x="1925" y="538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4241;p69">
                <a:extLst>
                  <a:ext uri="{FF2B5EF4-FFF2-40B4-BE49-F238E27FC236}">
                    <a16:creationId xmlns:a16="http://schemas.microsoft.com/office/drawing/2014/main" id="{3695985E-A7DF-A92C-788E-199BEC854FC0}"/>
                  </a:ext>
                </a:extLst>
              </p:cNvPr>
              <p:cNvSpPr/>
              <p:nvPr/>
            </p:nvSpPr>
            <p:spPr>
              <a:xfrm>
                <a:off x="2093475" y="1134250"/>
                <a:ext cx="42425" cy="137025"/>
              </a:xfrm>
              <a:custGeom>
                <a:avLst/>
                <a:gdLst/>
                <a:ahLst/>
                <a:cxnLst/>
                <a:rect l="l" t="t" r="r" b="b"/>
                <a:pathLst>
                  <a:path w="1697" h="5481" fill="none" extrusionOk="0">
                    <a:moveTo>
                      <a:pt x="0" y="0"/>
                    </a:moveTo>
                    <a:cubicBezTo>
                      <a:pt x="424" y="620"/>
                      <a:pt x="914" y="1501"/>
                      <a:pt x="1273" y="2708"/>
                    </a:cubicBezTo>
                    <a:cubicBezTo>
                      <a:pt x="1599" y="3751"/>
                      <a:pt x="1697" y="4763"/>
                      <a:pt x="1697" y="54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4242;p69">
                <a:extLst>
                  <a:ext uri="{FF2B5EF4-FFF2-40B4-BE49-F238E27FC236}">
                    <a16:creationId xmlns:a16="http://schemas.microsoft.com/office/drawing/2014/main" id="{DBB99730-4FBE-1632-6635-BDFCECA7D2D6}"/>
                  </a:ext>
                </a:extLst>
              </p:cNvPr>
              <p:cNvSpPr/>
              <p:nvPr/>
            </p:nvSpPr>
            <p:spPr>
              <a:xfrm>
                <a:off x="2020075" y="924825"/>
                <a:ext cx="198200" cy="105875"/>
              </a:xfrm>
              <a:custGeom>
                <a:avLst/>
                <a:gdLst/>
                <a:ahLst/>
                <a:cxnLst/>
                <a:rect l="l" t="t" r="r" b="b"/>
                <a:pathLst>
                  <a:path w="7928" h="4235" extrusionOk="0">
                    <a:moveTo>
                      <a:pt x="4873" y="1"/>
                    </a:moveTo>
                    <a:cubicBezTo>
                      <a:pt x="4286" y="1"/>
                      <a:pt x="3651" y="106"/>
                      <a:pt x="3002" y="385"/>
                    </a:cubicBezTo>
                    <a:cubicBezTo>
                      <a:pt x="947" y="1233"/>
                      <a:pt x="229" y="3256"/>
                      <a:pt x="1" y="3810"/>
                    </a:cubicBezTo>
                    <a:lnTo>
                      <a:pt x="947" y="4234"/>
                    </a:lnTo>
                    <a:cubicBezTo>
                      <a:pt x="1110" y="3745"/>
                      <a:pt x="1729" y="2114"/>
                      <a:pt x="3393" y="1364"/>
                    </a:cubicBezTo>
                    <a:cubicBezTo>
                      <a:pt x="3913" y="1142"/>
                      <a:pt x="4427" y="1059"/>
                      <a:pt x="4906" y="1059"/>
                    </a:cubicBezTo>
                    <a:cubicBezTo>
                      <a:pt x="6256" y="1059"/>
                      <a:pt x="7326" y="1724"/>
                      <a:pt x="7471" y="1821"/>
                    </a:cubicBezTo>
                    <a:lnTo>
                      <a:pt x="7927" y="907"/>
                    </a:lnTo>
                    <a:cubicBezTo>
                      <a:pt x="7620" y="718"/>
                      <a:pt x="6409" y="1"/>
                      <a:pt x="4873"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4243;p69">
                <a:extLst>
                  <a:ext uri="{FF2B5EF4-FFF2-40B4-BE49-F238E27FC236}">
                    <a16:creationId xmlns:a16="http://schemas.microsoft.com/office/drawing/2014/main" id="{FECD8CE9-B61D-1189-D9A8-062E880A0601}"/>
                  </a:ext>
                </a:extLst>
              </p:cNvPr>
              <p:cNvSpPr/>
              <p:nvPr/>
            </p:nvSpPr>
            <p:spPr>
              <a:xfrm>
                <a:off x="2164425" y="741975"/>
                <a:ext cx="343350" cy="305025"/>
              </a:xfrm>
              <a:custGeom>
                <a:avLst/>
                <a:gdLst/>
                <a:ahLst/>
                <a:cxnLst/>
                <a:rect l="l" t="t" r="r" b="b"/>
                <a:pathLst>
                  <a:path w="13734" h="12201" extrusionOk="0">
                    <a:moveTo>
                      <a:pt x="10471" y="1"/>
                    </a:moveTo>
                    <a:cubicBezTo>
                      <a:pt x="9134" y="1"/>
                      <a:pt x="7731" y="1012"/>
                      <a:pt x="6622" y="3100"/>
                    </a:cubicBezTo>
                    <a:cubicBezTo>
                      <a:pt x="5606" y="2752"/>
                      <a:pt x="4703" y="2588"/>
                      <a:pt x="3925" y="2588"/>
                    </a:cubicBezTo>
                    <a:cubicBezTo>
                      <a:pt x="2880" y="2588"/>
                      <a:pt x="2062" y="2884"/>
                      <a:pt x="1501" y="3426"/>
                    </a:cubicBezTo>
                    <a:cubicBezTo>
                      <a:pt x="0" y="4894"/>
                      <a:pt x="1142" y="7536"/>
                      <a:pt x="3980" y="9656"/>
                    </a:cubicBezTo>
                    <a:cubicBezTo>
                      <a:pt x="4274" y="9852"/>
                      <a:pt x="4600" y="10113"/>
                      <a:pt x="4959" y="10309"/>
                    </a:cubicBezTo>
                    <a:cubicBezTo>
                      <a:pt x="6622" y="11320"/>
                      <a:pt x="8416" y="11940"/>
                      <a:pt x="10047" y="12201"/>
                    </a:cubicBezTo>
                    <a:cubicBezTo>
                      <a:pt x="11319" y="10961"/>
                      <a:pt x="12396" y="9102"/>
                      <a:pt x="12918" y="7014"/>
                    </a:cubicBezTo>
                    <a:cubicBezTo>
                      <a:pt x="12983" y="6688"/>
                      <a:pt x="13081" y="6394"/>
                      <a:pt x="13114" y="6068"/>
                    </a:cubicBezTo>
                    <a:cubicBezTo>
                      <a:pt x="13733" y="2676"/>
                      <a:pt x="12624" y="34"/>
                      <a:pt x="1047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4244;p69">
                <a:extLst>
                  <a:ext uri="{FF2B5EF4-FFF2-40B4-BE49-F238E27FC236}">
                    <a16:creationId xmlns:a16="http://schemas.microsoft.com/office/drawing/2014/main" id="{2E3CC837-5FF7-84D7-0AF8-65B0F4D0E443}"/>
                  </a:ext>
                </a:extLst>
              </p:cNvPr>
              <p:cNvSpPr/>
              <p:nvPr/>
            </p:nvSpPr>
            <p:spPr>
              <a:xfrm>
                <a:off x="2095100" y="681625"/>
                <a:ext cx="462425" cy="411875"/>
              </a:xfrm>
              <a:custGeom>
                <a:avLst/>
                <a:gdLst/>
                <a:ahLst/>
                <a:cxnLst/>
                <a:rect l="l" t="t" r="r" b="b"/>
                <a:pathLst>
                  <a:path w="18497" h="16475" extrusionOk="0">
                    <a:moveTo>
                      <a:pt x="13244" y="2415"/>
                    </a:moveTo>
                    <a:cubicBezTo>
                      <a:pt x="15397" y="2448"/>
                      <a:pt x="16506" y="5090"/>
                      <a:pt x="15887" y="8482"/>
                    </a:cubicBezTo>
                    <a:cubicBezTo>
                      <a:pt x="15854" y="8808"/>
                      <a:pt x="15756" y="9102"/>
                      <a:pt x="15691" y="9428"/>
                    </a:cubicBezTo>
                    <a:cubicBezTo>
                      <a:pt x="15169" y="11516"/>
                      <a:pt x="14092" y="13375"/>
                      <a:pt x="12820" y="14615"/>
                    </a:cubicBezTo>
                    <a:cubicBezTo>
                      <a:pt x="11189" y="14354"/>
                      <a:pt x="9395" y="13734"/>
                      <a:pt x="7732" y="12723"/>
                    </a:cubicBezTo>
                    <a:cubicBezTo>
                      <a:pt x="7373" y="12527"/>
                      <a:pt x="7047" y="12266"/>
                      <a:pt x="6753" y="12070"/>
                    </a:cubicBezTo>
                    <a:cubicBezTo>
                      <a:pt x="3915" y="9950"/>
                      <a:pt x="2773" y="7308"/>
                      <a:pt x="4274" y="5840"/>
                    </a:cubicBezTo>
                    <a:cubicBezTo>
                      <a:pt x="4835" y="5298"/>
                      <a:pt x="5653" y="5002"/>
                      <a:pt x="6698" y="5002"/>
                    </a:cubicBezTo>
                    <a:cubicBezTo>
                      <a:pt x="7476" y="5002"/>
                      <a:pt x="8379" y="5166"/>
                      <a:pt x="9395" y="5514"/>
                    </a:cubicBezTo>
                    <a:cubicBezTo>
                      <a:pt x="10504" y="3426"/>
                      <a:pt x="11907" y="2415"/>
                      <a:pt x="13244" y="2415"/>
                    </a:cubicBezTo>
                    <a:close/>
                    <a:moveTo>
                      <a:pt x="14027" y="1"/>
                    </a:moveTo>
                    <a:cubicBezTo>
                      <a:pt x="12222" y="1"/>
                      <a:pt x="10421" y="1340"/>
                      <a:pt x="8906" y="4144"/>
                    </a:cubicBezTo>
                    <a:cubicBezTo>
                      <a:pt x="7542" y="3699"/>
                      <a:pt x="6327" y="3485"/>
                      <a:pt x="5280" y="3485"/>
                    </a:cubicBezTo>
                    <a:cubicBezTo>
                      <a:pt x="3873" y="3485"/>
                      <a:pt x="2771" y="3871"/>
                      <a:pt x="2023" y="4601"/>
                    </a:cubicBezTo>
                    <a:cubicBezTo>
                      <a:pt x="1" y="6656"/>
                      <a:pt x="1534" y="10211"/>
                      <a:pt x="5383" y="13049"/>
                    </a:cubicBezTo>
                    <a:cubicBezTo>
                      <a:pt x="5774" y="13375"/>
                      <a:pt x="6231" y="13669"/>
                      <a:pt x="6720" y="13962"/>
                    </a:cubicBezTo>
                    <a:cubicBezTo>
                      <a:pt x="8971" y="15300"/>
                      <a:pt x="11418" y="16181"/>
                      <a:pt x="13571" y="16474"/>
                    </a:cubicBezTo>
                    <a:cubicBezTo>
                      <a:pt x="15234" y="14811"/>
                      <a:pt x="16669" y="12266"/>
                      <a:pt x="17387" y="9461"/>
                    </a:cubicBezTo>
                    <a:cubicBezTo>
                      <a:pt x="17518" y="9004"/>
                      <a:pt x="17615" y="8613"/>
                      <a:pt x="17681" y="8189"/>
                    </a:cubicBezTo>
                    <a:cubicBezTo>
                      <a:pt x="18496" y="3622"/>
                      <a:pt x="17028" y="99"/>
                      <a:pt x="14092" y="1"/>
                    </a:cubicBezTo>
                    <a:cubicBezTo>
                      <a:pt x="14071" y="1"/>
                      <a:pt x="14049" y="1"/>
                      <a:pt x="1402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4245;p69">
                <a:extLst>
                  <a:ext uri="{FF2B5EF4-FFF2-40B4-BE49-F238E27FC236}">
                    <a16:creationId xmlns:a16="http://schemas.microsoft.com/office/drawing/2014/main" id="{832464FB-0181-23CD-92A0-F77E697408CA}"/>
                  </a:ext>
                </a:extLst>
              </p:cNvPr>
              <p:cNvSpPr/>
              <p:nvPr/>
            </p:nvSpPr>
            <p:spPr>
              <a:xfrm>
                <a:off x="1681650" y="922200"/>
                <a:ext cx="336825" cy="305850"/>
              </a:xfrm>
              <a:custGeom>
                <a:avLst/>
                <a:gdLst/>
                <a:ahLst/>
                <a:cxnLst/>
                <a:rect l="l" t="t" r="r" b="b"/>
                <a:pathLst>
                  <a:path w="13473" h="12234" extrusionOk="0">
                    <a:moveTo>
                      <a:pt x="10341" y="1"/>
                    </a:moveTo>
                    <a:cubicBezTo>
                      <a:pt x="8971" y="1"/>
                      <a:pt x="7601" y="1077"/>
                      <a:pt x="6426" y="3296"/>
                    </a:cubicBezTo>
                    <a:cubicBezTo>
                      <a:pt x="5517" y="3010"/>
                      <a:pt x="4700" y="2874"/>
                      <a:pt x="3989" y="2874"/>
                    </a:cubicBezTo>
                    <a:cubicBezTo>
                      <a:pt x="2916" y="2874"/>
                      <a:pt x="2083" y="3183"/>
                      <a:pt x="1534" y="3752"/>
                    </a:cubicBezTo>
                    <a:cubicBezTo>
                      <a:pt x="0" y="5318"/>
                      <a:pt x="1077" y="7960"/>
                      <a:pt x="3850" y="9950"/>
                    </a:cubicBezTo>
                    <a:cubicBezTo>
                      <a:pt x="4078" y="10113"/>
                      <a:pt x="4371" y="10309"/>
                      <a:pt x="4665" y="10472"/>
                    </a:cubicBezTo>
                    <a:cubicBezTo>
                      <a:pt x="6492" y="11581"/>
                      <a:pt x="8579" y="12201"/>
                      <a:pt x="10341" y="12233"/>
                    </a:cubicBezTo>
                    <a:cubicBezTo>
                      <a:pt x="11352" y="10929"/>
                      <a:pt x="12168" y="9232"/>
                      <a:pt x="12657" y="7340"/>
                    </a:cubicBezTo>
                    <a:cubicBezTo>
                      <a:pt x="12787" y="6949"/>
                      <a:pt x="12853" y="6558"/>
                      <a:pt x="12885" y="6199"/>
                    </a:cubicBezTo>
                    <a:cubicBezTo>
                      <a:pt x="13472" y="2741"/>
                      <a:pt x="12396" y="34"/>
                      <a:pt x="103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4246;p69">
                <a:extLst>
                  <a:ext uri="{FF2B5EF4-FFF2-40B4-BE49-F238E27FC236}">
                    <a16:creationId xmlns:a16="http://schemas.microsoft.com/office/drawing/2014/main" id="{D12A8403-ACF0-4341-E5E5-645E95B9B654}"/>
                  </a:ext>
                </a:extLst>
              </p:cNvPr>
              <p:cNvSpPr/>
              <p:nvPr/>
            </p:nvSpPr>
            <p:spPr>
              <a:xfrm>
                <a:off x="1611525" y="861875"/>
                <a:ext cx="453425" cy="413475"/>
              </a:xfrm>
              <a:custGeom>
                <a:avLst/>
                <a:gdLst/>
                <a:ahLst/>
                <a:cxnLst/>
                <a:rect l="l" t="t" r="r" b="b"/>
                <a:pathLst>
                  <a:path w="18137" h="16539" extrusionOk="0">
                    <a:moveTo>
                      <a:pt x="13023" y="2446"/>
                    </a:moveTo>
                    <a:cubicBezTo>
                      <a:pt x="13042" y="2446"/>
                      <a:pt x="13062" y="2446"/>
                      <a:pt x="13081" y="2447"/>
                    </a:cubicBezTo>
                    <a:cubicBezTo>
                      <a:pt x="15201" y="2447"/>
                      <a:pt x="16277" y="5154"/>
                      <a:pt x="15658" y="8644"/>
                    </a:cubicBezTo>
                    <a:cubicBezTo>
                      <a:pt x="15592" y="9036"/>
                      <a:pt x="15495" y="9427"/>
                      <a:pt x="15429" y="9786"/>
                    </a:cubicBezTo>
                    <a:cubicBezTo>
                      <a:pt x="14940" y="11678"/>
                      <a:pt x="14059" y="13374"/>
                      <a:pt x="13081" y="14679"/>
                    </a:cubicBezTo>
                    <a:cubicBezTo>
                      <a:pt x="11352" y="14646"/>
                      <a:pt x="9297" y="14027"/>
                      <a:pt x="7437" y="12950"/>
                    </a:cubicBezTo>
                    <a:cubicBezTo>
                      <a:pt x="7144" y="12787"/>
                      <a:pt x="6883" y="12559"/>
                      <a:pt x="6622" y="12396"/>
                    </a:cubicBezTo>
                    <a:cubicBezTo>
                      <a:pt x="3784" y="10406"/>
                      <a:pt x="2773" y="7731"/>
                      <a:pt x="4273" y="6198"/>
                    </a:cubicBezTo>
                    <a:cubicBezTo>
                      <a:pt x="4850" y="5622"/>
                      <a:pt x="5675" y="5317"/>
                      <a:pt x="6709" y="5317"/>
                    </a:cubicBezTo>
                    <a:cubicBezTo>
                      <a:pt x="7431" y="5317"/>
                      <a:pt x="8254" y="5465"/>
                      <a:pt x="9166" y="5774"/>
                    </a:cubicBezTo>
                    <a:cubicBezTo>
                      <a:pt x="10356" y="3555"/>
                      <a:pt x="11704" y="2446"/>
                      <a:pt x="13023" y="2446"/>
                    </a:cubicBezTo>
                    <a:close/>
                    <a:moveTo>
                      <a:pt x="13896" y="0"/>
                    </a:moveTo>
                    <a:cubicBezTo>
                      <a:pt x="12069" y="0"/>
                      <a:pt x="10210" y="1468"/>
                      <a:pt x="8644" y="4502"/>
                    </a:cubicBezTo>
                    <a:cubicBezTo>
                      <a:pt x="7427" y="4109"/>
                      <a:pt x="6337" y="3921"/>
                      <a:pt x="5382" y="3921"/>
                    </a:cubicBezTo>
                    <a:cubicBezTo>
                      <a:pt x="3957" y="3921"/>
                      <a:pt x="2837" y="4340"/>
                      <a:pt x="2055" y="5121"/>
                    </a:cubicBezTo>
                    <a:cubicBezTo>
                      <a:pt x="0" y="7176"/>
                      <a:pt x="1435" y="10765"/>
                      <a:pt x="5187" y="13472"/>
                    </a:cubicBezTo>
                    <a:cubicBezTo>
                      <a:pt x="5513" y="13700"/>
                      <a:pt x="5872" y="13961"/>
                      <a:pt x="6296" y="14157"/>
                    </a:cubicBezTo>
                    <a:cubicBezTo>
                      <a:pt x="8775" y="15658"/>
                      <a:pt x="11548" y="16441"/>
                      <a:pt x="13896" y="16538"/>
                    </a:cubicBezTo>
                    <a:cubicBezTo>
                      <a:pt x="15266" y="14777"/>
                      <a:pt x="16408" y="12494"/>
                      <a:pt x="17060" y="9917"/>
                    </a:cubicBezTo>
                    <a:cubicBezTo>
                      <a:pt x="17158" y="9395"/>
                      <a:pt x="17289" y="8873"/>
                      <a:pt x="17386" y="8383"/>
                    </a:cubicBezTo>
                    <a:cubicBezTo>
                      <a:pt x="18137" y="3686"/>
                      <a:pt x="16734" y="65"/>
                      <a:pt x="13896" y="0"/>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4247;p69">
                <a:extLst>
                  <a:ext uri="{FF2B5EF4-FFF2-40B4-BE49-F238E27FC236}">
                    <a16:creationId xmlns:a16="http://schemas.microsoft.com/office/drawing/2014/main" id="{91BE4C82-5E5C-36EE-4056-2202D961608D}"/>
                  </a:ext>
                </a:extLst>
              </p:cNvPr>
              <p:cNvSpPr/>
              <p:nvPr/>
            </p:nvSpPr>
            <p:spPr>
              <a:xfrm>
                <a:off x="1808075" y="1331800"/>
                <a:ext cx="171875" cy="151500"/>
              </a:xfrm>
              <a:custGeom>
                <a:avLst/>
                <a:gdLst/>
                <a:ahLst/>
                <a:cxnLst/>
                <a:rect l="l" t="t" r="r" b="b"/>
                <a:pathLst>
                  <a:path w="6875" h="6060" extrusionOk="0">
                    <a:moveTo>
                      <a:pt x="3815" y="0"/>
                    </a:moveTo>
                    <a:cubicBezTo>
                      <a:pt x="3193" y="0"/>
                      <a:pt x="2554" y="649"/>
                      <a:pt x="3098" y="2145"/>
                    </a:cubicBezTo>
                    <a:cubicBezTo>
                      <a:pt x="2729" y="1129"/>
                      <a:pt x="2198" y="769"/>
                      <a:pt x="1750" y="769"/>
                    </a:cubicBezTo>
                    <a:cubicBezTo>
                      <a:pt x="784" y="769"/>
                      <a:pt x="200" y="2441"/>
                      <a:pt x="2427" y="2848"/>
                    </a:cubicBezTo>
                    <a:lnTo>
                      <a:pt x="2427" y="2848"/>
                    </a:lnTo>
                    <a:cubicBezTo>
                      <a:pt x="2221" y="2814"/>
                      <a:pt x="2033" y="2799"/>
                      <a:pt x="1864" y="2799"/>
                    </a:cubicBezTo>
                    <a:cubicBezTo>
                      <a:pt x="1" y="2799"/>
                      <a:pt x="292" y="4661"/>
                      <a:pt x="1398" y="4661"/>
                    </a:cubicBezTo>
                    <a:cubicBezTo>
                      <a:pt x="1794" y="4661"/>
                      <a:pt x="2294" y="4423"/>
                      <a:pt x="2837" y="3776"/>
                    </a:cubicBezTo>
                    <a:lnTo>
                      <a:pt x="2837" y="3776"/>
                    </a:lnTo>
                    <a:cubicBezTo>
                      <a:pt x="1646" y="5196"/>
                      <a:pt x="2346" y="6060"/>
                      <a:pt x="3063" y="6060"/>
                    </a:cubicBezTo>
                    <a:cubicBezTo>
                      <a:pt x="3676" y="6060"/>
                      <a:pt x="4301" y="5427"/>
                      <a:pt x="3762" y="3968"/>
                    </a:cubicBezTo>
                    <a:lnTo>
                      <a:pt x="3762" y="3968"/>
                    </a:lnTo>
                    <a:cubicBezTo>
                      <a:pt x="4142" y="4976"/>
                      <a:pt x="4676" y="5336"/>
                      <a:pt x="5126" y="5336"/>
                    </a:cubicBezTo>
                    <a:cubicBezTo>
                      <a:pt x="6111" y="5336"/>
                      <a:pt x="6692" y="3613"/>
                      <a:pt x="4371" y="3189"/>
                    </a:cubicBezTo>
                    <a:lnTo>
                      <a:pt x="4371" y="3189"/>
                    </a:lnTo>
                    <a:cubicBezTo>
                      <a:pt x="4610" y="3233"/>
                      <a:pt x="4826" y="3253"/>
                      <a:pt x="5018" y="3253"/>
                    </a:cubicBezTo>
                    <a:cubicBezTo>
                      <a:pt x="6875" y="3253"/>
                      <a:pt x="6592" y="1404"/>
                      <a:pt x="5495" y="1404"/>
                    </a:cubicBezTo>
                    <a:cubicBezTo>
                      <a:pt x="5097" y="1404"/>
                      <a:pt x="4593" y="1647"/>
                      <a:pt x="4044" y="2308"/>
                    </a:cubicBezTo>
                    <a:cubicBezTo>
                      <a:pt x="5235" y="872"/>
                      <a:pt x="4536" y="0"/>
                      <a:pt x="381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4248;p69">
                <a:extLst>
                  <a:ext uri="{FF2B5EF4-FFF2-40B4-BE49-F238E27FC236}">
                    <a16:creationId xmlns:a16="http://schemas.microsoft.com/office/drawing/2014/main" id="{B7810138-495B-3451-B982-2BF8E8E2134D}"/>
                  </a:ext>
                </a:extLst>
              </p:cNvPr>
              <p:cNvSpPr/>
              <p:nvPr/>
            </p:nvSpPr>
            <p:spPr>
              <a:xfrm>
                <a:off x="1944500" y="1367475"/>
                <a:ext cx="171975" cy="151500"/>
              </a:xfrm>
              <a:custGeom>
                <a:avLst/>
                <a:gdLst/>
                <a:ahLst/>
                <a:cxnLst/>
                <a:rect l="l" t="t" r="r" b="b"/>
                <a:pathLst>
                  <a:path w="6879" h="6060" extrusionOk="0">
                    <a:moveTo>
                      <a:pt x="3826" y="0"/>
                    </a:moveTo>
                    <a:cubicBezTo>
                      <a:pt x="3208" y="0"/>
                      <a:pt x="2578" y="641"/>
                      <a:pt x="3121" y="2121"/>
                    </a:cubicBezTo>
                    <a:cubicBezTo>
                      <a:pt x="2753" y="1117"/>
                      <a:pt x="2220" y="760"/>
                      <a:pt x="1768" y="760"/>
                    </a:cubicBezTo>
                    <a:cubicBezTo>
                      <a:pt x="786" y="760"/>
                      <a:pt x="181" y="2447"/>
                      <a:pt x="2459" y="2863"/>
                    </a:cubicBezTo>
                    <a:lnTo>
                      <a:pt x="2459" y="2863"/>
                    </a:lnTo>
                    <a:cubicBezTo>
                      <a:pt x="2236" y="2825"/>
                      <a:pt x="2035" y="2807"/>
                      <a:pt x="1855" y="2807"/>
                    </a:cubicBezTo>
                    <a:cubicBezTo>
                      <a:pt x="1" y="2807"/>
                      <a:pt x="299" y="4655"/>
                      <a:pt x="1391" y="4655"/>
                    </a:cubicBezTo>
                    <a:cubicBezTo>
                      <a:pt x="1787" y="4655"/>
                      <a:pt x="2288" y="4413"/>
                      <a:pt x="2828" y="3752"/>
                    </a:cubicBezTo>
                    <a:lnTo>
                      <a:pt x="2828" y="3752"/>
                    </a:lnTo>
                    <a:cubicBezTo>
                      <a:pt x="1655" y="5188"/>
                      <a:pt x="2352" y="6060"/>
                      <a:pt x="3068" y="6060"/>
                    </a:cubicBezTo>
                    <a:cubicBezTo>
                      <a:pt x="3686" y="6060"/>
                      <a:pt x="4318" y="5411"/>
                      <a:pt x="3774" y="3915"/>
                    </a:cubicBezTo>
                    <a:lnTo>
                      <a:pt x="3774" y="3915"/>
                    </a:lnTo>
                    <a:cubicBezTo>
                      <a:pt x="4143" y="4930"/>
                      <a:pt x="4674" y="5291"/>
                      <a:pt x="5123" y="5291"/>
                    </a:cubicBezTo>
                    <a:cubicBezTo>
                      <a:pt x="6091" y="5291"/>
                      <a:pt x="6682" y="3619"/>
                      <a:pt x="4477" y="3212"/>
                    </a:cubicBezTo>
                    <a:lnTo>
                      <a:pt x="4477" y="3212"/>
                    </a:lnTo>
                    <a:cubicBezTo>
                      <a:pt x="4681" y="3245"/>
                      <a:pt x="4867" y="3261"/>
                      <a:pt x="5035" y="3261"/>
                    </a:cubicBezTo>
                    <a:cubicBezTo>
                      <a:pt x="6878" y="3261"/>
                      <a:pt x="6583" y="1399"/>
                      <a:pt x="5488" y="1399"/>
                    </a:cubicBezTo>
                    <a:cubicBezTo>
                      <a:pt x="5097" y="1399"/>
                      <a:pt x="4603" y="1637"/>
                      <a:pt x="4067" y="2284"/>
                    </a:cubicBezTo>
                    <a:cubicBezTo>
                      <a:pt x="5242" y="864"/>
                      <a:pt x="4542" y="0"/>
                      <a:pt x="382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4249;p69">
                <a:extLst>
                  <a:ext uri="{FF2B5EF4-FFF2-40B4-BE49-F238E27FC236}">
                    <a16:creationId xmlns:a16="http://schemas.microsoft.com/office/drawing/2014/main" id="{AFAAAB5E-2F00-65FD-8C4E-770EF3D6337E}"/>
                  </a:ext>
                </a:extLst>
              </p:cNvPr>
              <p:cNvSpPr/>
              <p:nvPr/>
            </p:nvSpPr>
            <p:spPr>
              <a:xfrm>
                <a:off x="2086200" y="1369600"/>
                <a:ext cx="171875" cy="151550"/>
              </a:xfrm>
              <a:custGeom>
                <a:avLst/>
                <a:gdLst/>
                <a:ahLst/>
                <a:cxnLst/>
                <a:rect l="l" t="t" r="r" b="b"/>
                <a:pathLst>
                  <a:path w="6875" h="6062" extrusionOk="0">
                    <a:moveTo>
                      <a:pt x="3813" y="0"/>
                    </a:moveTo>
                    <a:cubicBezTo>
                      <a:pt x="3197" y="0"/>
                      <a:pt x="2572" y="643"/>
                      <a:pt x="3129" y="2134"/>
                    </a:cubicBezTo>
                    <a:cubicBezTo>
                      <a:pt x="2750" y="1118"/>
                      <a:pt x="2212" y="757"/>
                      <a:pt x="1759" y="757"/>
                    </a:cubicBezTo>
                    <a:cubicBezTo>
                      <a:pt x="777" y="757"/>
                      <a:pt x="191" y="2450"/>
                      <a:pt x="2467" y="2844"/>
                    </a:cubicBezTo>
                    <a:lnTo>
                      <a:pt x="2467" y="2844"/>
                    </a:lnTo>
                    <a:cubicBezTo>
                      <a:pt x="2254" y="2809"/>
                      <a:pt x="2061" y="2793"/>
                      <a:pt x="1887" y="2793"/>
                    </a:cubicBezTo>
                    <a:cubicBezTo>
                      <a:pt x="0" y="2793"/>
                      <a:pt x="284" y="4654"/>
                      <a:pt x="1391" y="4654"/>
                    </a:cubicBezTo>
                    <a:cubicBezTo>
                      <a:pt x="1787" y="4654"/>
                      <a:pt x="2290" y="4415"/>
                      <a:pt x="2836" y="3765"/>
                    </a:cubicBezTo>
                    <a:lnTo>
                      <a:pt x="2836" y="3765"/>
                    </a:lnTo>
                    <a:cubicBezTo>
                      <a:pt x="1642" y="5187"/>
                      <a:pt x="2348" y="6061"/>
                      <a:pt x="3071" y="6061"/>
                    </a:cubicBezTo>
                    <a:cubicBezTo>
                      <a:pt x="3689" y="6061"/>
                      <a:pt x="4320" y="5423"/>
                      <a:pt x="3787" y="3942"/>
                    </a:cubicBezTo>
                    <a:lnTo>
                      <a:pt x="3787" y="3942"/>
                    </a:lnTo>
                    <a:cubicBezTo>
                      <a:pt x="4157" y="4961"/>
                      <a:pt x="4688" y="5324"/>
                      <a:pt x="5135" y="5324"/>
                    </a:cubicBezTo>
                    <a:cubicBezTo>
                      <a:pt x="6110" y="5324"/>
                      <a:pt x="6690" y="3602"/>
                      <a:pt x="4369" y="3177"/>
                    </a:cubicBezTo>
                    <a:lnTo>
                      <a:pt x="4369" y="3177"/>
                    </a:lnTo>
                    <a:cubicBezTo>
                      <a:pt x="4611" y="3222"/>
                      <a:pt x="4827" y="3242"/>
                      <a:pt x="5021" y="3242"/>
                    </a:cubicBezTo>
                    <a:cubicBezTo>
                      <a:pt x="6875" y="3242"/>
                      <a:pt x="6588" y="1407"/>
                      <a:pt x="5489" y="1407"/>
                    </a:cubicBezTo>
                    <a:cubicBezTo>
                      <a:pt x="5092" y="1407"/>
                      <a:pt x="4589" y="1646"/>
                      <a:pt x="4043" y="2297"/>
                    </a:cubicBezTo>
                    <a:cubicBezTo>
                      <a:pt x="5237" y="874"/>
                      <a:pt x="4531" y="0"/>
                      <a:pt x="381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4250;p69">
                <a:extLst>
                  <a:ext uri="{FF2B5EF4-FFF2-40B4-BE49-F238E27FC236}">
                    <a16:creationId xmlns:a16="http://schemas.microsoft.com/office/drawing/2014/main" id="{73C05634-7AAF-0557-251E-C9A2B36042FB}"/>
                  </a:ext>
                </a:extLst>
              </p:cNvPr>
              <p:cNvSpPr/>
              <p:nvPr/>
            </p:nvSpPr>
            <p:spPr>
              <a:xfrm>
                <a:off x="2217550" y="1322450"/>
                <a:ext cx="170700" cy="141975"/>
              </a:xfrm>
              <a:custGeom>
                <a:avLst/>
                <a:gdLst/>
                <a:ahLst/>
                <a:cxnLst/>
                <a:rect l="l" t="t" r="r" b="b"/>
                <a:pathLst>
                  <a:path w="6828" h="5679" extrusionOk="0">
                    <a:moveTo>
                      <a:pt x="2402" y="1"/>
                    </a:moveTo>
                    <a:cubicBezTo>
                      <a:pt x="1583" y="1"/>
                      <a:pt x="854" y="1169"/>
                      <a:pt x="2605" y="2291"/>
                    </a:cubicBezTo>
                    <a:cubicBezTo>
                      <a:pt x="2082" y="1956"/>
                      <a:pt x="1647" y="1824"/>
                      <a:pt x="1303" y="1824"/>
                    </a:cubicBezTo>
                    <a:cubicBezTo>
                      <a:pt x="35" y="1824"/>
                      <a:pt x="1" y="3613"/>
                      <a:pt x="1353" y="3613"/>
                    </a:cubicBezTo>
                    <a:cubicBezTo>
                      <a:pt x="1671" y="3613"/>
                      <a:pt x="2066" y="3514"/>
                      <a:pt x="2540" y="3269"/>
                    </a:cubicBezTo>
                    <a:lnTo>
                      <a:pt x="2540" y="3269"/>
                    </a:lnTo>
                    <a:cubicBezTo>
                      <a:pt x="643" y="4269"/>
                      <a:pt x="1374" y="5575"/>
                      <a:pt x="2228" y="5575"/>
                    </a:cubicBezTo>
                    <a:cubicBezTo>
                      <a:pt x="2739" y="5575"/>
                      <a:pt x="3294" y="5107"/>
                      <a:pt x="3355" y="3824"/>
                    </a:cubicBezTo>
                    <a:lnTo>
                      <a:pt x="3355" y="3824"/>
                    </a:lnTo>
                    <a:cubicBezTo>
                      <a:pt x="3291" y="5175"/>
                      <a:pt x="3861" y="5679"/>
                      <a:pt x="4399" y="5679"/>
                    </a:cubicBezTo>
                    <a:cubicBezTo>
                      <a:pt x="5225" y="5679"/>
                      <a:pt x="5974" y="4493"/>
                      <a:pt x="4236" y="3367"/>
                    </a:cubicBezTo>
                    <a:lnTo>
                      <a:pt x="4236" y="3367"/>
                    </a:lnTo>
                    <a:cubicBezTo>
                      <a:pt x="4740" y="3691"/>
                      <a:pt x="5163" y="3819"/>
                      <a:pt x="5500" y="3819"/>
                    </a:cubicBezTo>
                    <a:cubicBezTo>
                      <a:pt x="6760" y="3819"/>
                      <a:pt x="6827" y="2032"/>
                      <a:pt x="5481" y="2032"/>
                    </a:cubicBezTo>
                    <a:cubicBezTo>
                      <a:pt x="5159" y="2032"/>
                      <a:pt x="4756" y="2135"/>
                      <a:pt x="4269" y="2389"/>
                    </a:cubicBezTo>
                    <a:cubicBezTo>
                      <a:pt x="6180" y="1393"/>
                      <a:pt x="5456" y="105"/>
                      <a:pt x="4599" y="105"/>
                    </a:cubicBezTo>
                    <a:cubicBezTo>
                      <a:pt x="4081" y="105"/>
                      <a:pt x="3515" y="576"/>
                      <a:pt x="3453" y="1867"/>
                    </a:cubicBezTo>
                    <a:cubicBezTo>
                      <a:pt x="3518" y="507"/>
                      <a:pt x="2940" y="1"/>
                      <a:pt x="2402"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4251;p69">
                <a:extLst>
                  <a:ext uri="{FF2B5EF4-FFF2-40B4-BE49-F238E27FC236}">
                    <a16:creationId xmlns:a16="http://schemas.microsoft.com/office/drawing/2014/main" id="{24FE2B1F-2356-3D54-9C5B-8D4D8C4B2D6C}"/>
                  </a:ext>
                </a:extLst>
              </p:cNvPr>
              <p:cNvSpPr/>
              <p:nvPr/>
            </p:nvSpPr>
            <p:spPr>
              <a:xfrm>
                <a:off x="2319625" y="1229550"/>
                <a:ext cx="170500" cy="142150"/>
              </a:xfrm>
              <a:custGeom>
                <a:avLst/>
                <a:gdLst/>
                <a:ahLst/>
                <a:cxnLst/>
                <a:rect l="l" t="t" r="r" b="b"/>
                <a:pathLst>
                  <a:path w="6820" h="5686" extrusionOk="0">
                    <a:moveTo>
                      <a:pt x="2399" y="0"/>
                    </a:moveTo>
                    <a:cubicBezTo>
                      <a:pt x="1579" y="0"/>
                      <a:pt x="847" y="1178"/>
                      <a:pt x="2600" y="2321"/>
                    </a:cubicBezTo>
                    <a:cubicBezTo>
                      <a:pt x="2069" y="1975"/>
                      <a:pt x="1629" y="1840"/>
                      <a:pt x="1283" y="1840"/>
                    </a:cubicBezTo>
                    <a:cubicBezTo>
                      <a:pt x="24" y="1840"/>
                      <a:pt x="0" y="3630"/>
                      <a:pt x="1365" y="3630"/>
                    </a:cubicBezTo>
                    <a:cubicBezTo>
                      <a:pt x="1680" y="3630"/>
                      <a:pt x="2069" y="3534"/>
                      <a:pt x="2534" y="3299"/>
                    </a:cubicBezTo>
                    <a:lnTo>
                      <a:pt x="2534" y="3299"/>
                    </a:lnTo>
                    <a:cubicBezTo>
                      <a:pt x="639" y="4278"/>
                      <a:pt x="1367" y="5574"/>
                      <a:pt x="2219" y="5574"/>
                    </a:cubicBezTo>
                    <a:cubicBezTo>
                      <a:pt x="2732" y="5574"/>
                      <a:pt x="3289" y="5106"/>
                      <a:pt x="3350" y="3821"/>
                    </a:cubicBezTo>
                    <a:lnTo>
                      <a:pt x="3350" y="3821"/>
                    </a:lnTo>
                    <a:cubicBezTo>
                      <a:pt x="3285" y="5178"/>
                      <a:pt x="3861" y="5685"/>
                      <a:pt x="4401" y="5685"/>
                    </a:cubicBezTo>
                    <a:cubicBezTo>
                      <a:pt x="5223" y="5685"/>
                      <a:pt x="5964" y="4507"/>
                      <a:pt x="4231" y="3365"/>
                    </a:cubicBezTo>
                    <a:lnTo>
                      <a:pt x="4231" y="3365"/>
                    </a:lnTo>
                    <a:cubicBezTo>
                      <a:pt x="4755" y="3710"/>
                      <a:pt x="5191" y="3846"/>
                      <a:pt x="5535" y="3846"/>
                    </a:cubicBezTo>
                    <a:cubicBezTo>
                      <a:pt x="6786" y="3846"/>
                      <a:pt x="6819" y="2055"/>
                      <a:pt x="5444" y="2055"/>
                    </a:cubicBezTo>
                    <a:cubicBezTo>
                      <a:pt x="5126" y="2055"/>
                      <a:pt x="4734" y="2151"/>
                      <a:pt x="4263" y="2386"/>
                    </a:cubicBezTo>
                    <a:cubicBezTo>
                      <a:pt x="6174" y="1390"/>
                      <a:pt x="5450" y="103"/>
                      <a:pt x="4594" y="103"/>
                    </a:cubicBezTo>
                    <a:cubicBezTo>
                      <a:pt x="4076" y="103"/>
                      <a:pt x="3509" y="573"/>
                      <a:pt x="3448" y="1864"/>
                    </a:cubicBezTo>
                    <a:cubicBezTo>
                      <a:pt x="3512" y="507"/>
                      <a:pt x="2937" y="0"/>
                      <a:pt x="2399"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4252;p69">
                <a:extLst>
                  <a:ext uri="{FF2B5EF4-FFF2-40B4-BE49-F238E27FC236}">
                    <a16:creationId xmlns:a16="http://schemas.microsoft.com/office/drawing/2014/main" id="{7729A2D8-2814-585E-6818-57FE90599D49}"/>
                  </a:ext>
                </a:extLst>
              </p:cNvPr>
              <p:cNvSpPr/>
              <p:nvPr/>
            </p:nvSpPr>
            <p:spPr>
              <a:xfrm>
                <a:off x="2418400" y="1119450"/>
                <a:ext cx="170825" cy="142150"/>
              </a:xfrm>
              <a:custGeom>
                <a:avLst/>
                <a:gdLst/>
                <a:ahLst/>
                <a:cxnLst/>
                <a:rect l="l" t="t" r="r" b="b"/>
                <a:pathLst>
                  <a:path w="6833" h="5686" extrusionOk="0">
                    <a:moveTo>
                      <a:pt x="2395" y="0"/>
                    </a:moveTo>
                    <a:cubicBezTo>
                      <a:pt x="1575" y="0"/>
                      <a:pt x="843" y="1179"/>
                      <a:pt x="2596" y="2321"/>
                    </a:cubicBezTo>
                    <a:cubicBezTo>
                      <a:pt x="2065" y="1975"/>
                      <a:pt x="1625" y="1840"/>
                      <a:pt x="1279" y="1840"/>
                    </a:cubicBezTo>
                    <a:cubicBezTo>
                      <a:pt x="21" y="1840"/>
                      <a:pt x="0" y="3630"/>
                      <a:pt x="1381" y="3630"/>
                    </a:cubicBezTo>
                    <a:cubicBezTo>
                      <a:pt x="1699" y="3630"/>
                      <a:pt x="2093" y="3535"/>
                      <a:pt x="2563" y="3300"/>
                    </a:cubicBezTo>
                    <a:lnTo>
                      <a:pt x="2563" y="3300"/>
                    </a:lnTo>
                    <a:cubicBezTo>
                      <a:pt x="647" y="4278"/>
                      <a:pt x="1380" y="5574"/>
                      <a:pt x="2239" y="5574"/>
                    </a:cubicBezTo>
                    <a:cubicBezTo>
                      <a:pt x="2756" y="5574"/>
                      <a:pt x="3317" y="5107"/>
                      <a:pt x="3379" y="3822"/>
                    </a:cubicBezTo>
                    <a:lnTo>
                      <a:pt x="3379" y="3822"/>
                    </a:lnTo>
                    <a:cubicBezTo>
                      <a:pt x="3314" y="5178"/>
                      <a:pt x="3889" y="5685"/>
                      <a:pt x="4427" y="5685"/>
                    </a:cubicBezTo>
                    <a:cubicBezTo>
                      <a:pt x="5247" y="5685"/>
                      <a:pt x="5980" y="4507"/>
                      <a:pt x="4227" y="3365"/>
                    </a:cubicBezTo>
                    <a:lnTo>
                      <a:pt x="4227" y="3365"/>
                    </a:lnTo>
                    <a:cubicBezTo>
                      <a:pt x="4742" y="3689"/>
                      <a:pt x="5172" y="3817"/>
                      <a:pt x="5514" y="3817"/>
                    </a:cubicBezTo>
                    <a:cubicBezTo>
                      <a:pt x="6791" y="3817"/>
                      <a:pt x="6832" y="2030"/>
                      <a:pt x="5476" y="2030"/>
                    </a:cubicBezTo>
                    <a:cubicBezTo>
                      <a:pt x="5151" y="2030"/>
                      <a:pt x="4746" y="2132"/>
                      <a:pt x="4259" y="2386"/>
                    </a:cubicBezTo>
                    <a:cubicBezTo>
                      <a:pt x="6170" y="1390"/>
                      <a:pt x="5446" y="103"/>
                      <a:pt x="4590" y="103"/>
                    </a:cubicBezTo>
                    <a:cubicBezTo>
                      <a:pt x="4072" y="103"/>
                      <a:pt x="3505" y="574"/>
                      <a:pt x="3444" y="1864"/>
                    </a:cubicBezTo>
                    <a:cubicBezTo>
                      <a:pt x="3508" y="507"/>
                      <a:pt x="2933" y="0"/>
                      <a:pt x="239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4253;p69">
                <a:extLst>
                  <a:ext uri="{FF2B5EF4-FFF2-40B4-BE49-F238E27FC236}">
                    <a16:creationId xmlns:a16="http://schemas.microsoft.com/office/drawing/2014/main" id="{794FDDF4-BDC6-3AE7-3102-AD0614116493}"/>
                  </a:ext>
                </a:extLst>
              </p:cNvPr>
              <p:cNvSpPr/>
              <p:nvPr/>
            </p:nvSpPr>
            <p:spPr>
              <a:xfrm>
                <a:off x="3237988" y="505175"/>
                <a:ext cx="344125" cy="112500"/>
              </a:xfrm>
              <a:custGeom>
                <a:avLst/>
                <a:gdLst/>
                <a:ahLst/>
                <a:cxnLst/>
                <a:rect l="l" t="t" r="r" b="b"/>
                <a:pathLst>
                  <a:path w="13765" h="4500" extrusionOk="0">
                    <a:moveTo>
                      <a:pt x="9074" y="1"/>
                    </a:moveTo>
                    <a:cubicBezTo>
                      <a:pt x="8734" y="1"/>
                      <a:pt x="8394" y="19"/>
                      <a:pt x="8058" y="53"/>
                    </a:cubicBezTo>
                    <a:cubicBezTo>
                      <a:pt x="5872" y="314"/>
                      <a:pt x="3883" y="1325"/>
                      <a:pt x="2186" y="2630"/>
                    </a:cubicBezTo>
                    <a:cubicBezTo>
                      <a:pt x="1632" y="3021"/>
                      <a:pt x="1110" y="3445"/>
                      <a:pt x="621" y="3902"/>
                    </a:cubicBezTo>
                    <a:cubicBezTo>
                      <a:pt x="457" y="4000"/>
                      <a:pt x="229" y="4261"/>
                      <a:pt x="1" y="4424"/>
                    </a:cubicBezTo>
                    <a:cubicBezTo>
                      <a:pt x="1469" y="3935"/>
                      <a:pt x="2937" y="3478"/>
                      <a:pt x="4502" y="3348"/>
                    </a:cubicBezTo>
                    <a:cubicBezTo>
                      <a:pt x="4749" y="3321"/>
                      <a:pt x="4991" y="3309"/>
                      <a:pt x="5230" y="3309"/>
                    </a:cubicBezTo>
                    <a:cubicBezTo>
                      <a:pt x="6762" y="3309"/>
                      <a:pt x="8156" y="3809"/>
                      <a:pt x="9624" y="4261"/>
                    </a:cubicBezTo>
                    <a:cubicBezTo>
                      <a:pt x="10091" y="4386"/>
                      <a:pt x="10741" y="4500"/>
                      <a:pt x="11385" y="4500"/>
                    </a:cubicBezTo>
                    <a:cubicBezTo>
                      <a:pt x="12585" y="4500"/>
                      <a:pt x="13765" y="4106"/>
                      <a:pt x="13701" y="2663"/>
                    </a:cubicBezTo>
                    <a:cubicBezTo>
                      <a:pt x="13701" y="2402"/>
                      <a:pt x="13636" y="2206"/>
                      <a:pt x="13505" y="1978"/>
                    </a:cubicBezTo>
                    <a:cubicBezTo>
                      <a:pt x="13179" y="1325"/>
                      <a:pt x="12559" y="836"/>
                      <a:pt x="11907" y="542"/>
                    </a:cubicBezTo>
                    <a:cubicBezTo>
                      <a:pt x="11035" y="155"/>
                      <a:pt x="10055" y="1"/>
                      <a:pt x="907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4254;p69">
                <a:extLst>
                  <a:ext uri="{FF2B5EF4-FFF2-40B4-BE49-F238E27FC236}">
                    <a16:creationId xmlns:a16="http://schemas.microsoft.com/office/drawing/2014/main" id="{09AC6F91-4E1D-FC7D-1423-6A5C56E14AE2}"/>
                  </a:ext>
                </a:extLst>
              </p:cNvPr>
              <p:cNvSpPr/>
              <p:nvPr/>
            </p:nvSpPr>
            <p:spPr>
              <a:xfrm>
                <a:off x="3474925" y="575625"/>
                <a:ext cx="25" cy="850"/>
              </a:xfrm>
              <a:custGeom>
                <a:avLst/>
                <a:gdLst/>
                <a:ahLst/>
                <a:cxnLst/>
                <a:rect l="l" t="t" r="r" b="b"/>
                <a:pathLst>
                  <a:path w="1" h="34" extrusionOk="0">
                    <a:moveTo>
                      <a:pt x="0" y="33"/>
                    </a:moveTo>
                    <a:lnTo>
                      <a:pt x="0" y="33"/>
                    </a:lnTo>
                    <a:cubicBezTo>
                      <a:pt x="0" y="33"/>
                      <a:pt x="0" y="1"/>
                      <a:pt x="0" y="3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4255;p69">
                <a:extLst>
                  <a:ext uri="{FF2B5EF4-FFF2-40B4-BE49-F238E27FC236}">
                    <a16:creationId xmlns:a16="http://schemas.microsoft.com/office/drawing/2014/main" id="{750EEBA4-4AB6-911E-833F-775EBBBE1E87}"/>
                  </a:ext>
                </a:extLst>
              </p:cNvPr>
              <p:cNvSpPr/>
              <p:nvPr/>
            </p:nvSpPr>
            <p:spPr>
              <a:xfrm>
                <a:off x="3523413" y="560975"/>
                <a:ext cx="44875" cy="41925"/>
              </a:xfrm>
              <a:custGeom>
                <a:avLst/>
                <a:gdLst/>
                <a:ahLst/>
                <a:cxnLst/>
                <a:rect l="l" t="t" r="r" b="b"/>
                <a:pathLst>
                  <a:path w="1795" h="1677" extrusionOk="0">
                    <a:moveTo>
                      <a:pt x="1536" y="0"/>
                    </a:moveTo>
                    <a:cubicBezTo>
                      <a:pt x="1396" y="0"/>
                      <a:pt x="1269" y="93"/>
                      <a:pt x="1240" y="235"/>
                    </a:cubicBezTo>
                    <a:cubicBezTo>
                      <a:pt x="1240" y="300"/>
                      <a:pt x="1175" y="398"/>
                      <a:pt x="1142" y="431"/>
                    </a:cubicBezTo>
                    <a:cubicBezTo>
                      <a:pt x="1142" y="431"/>
                      <a:pt x="1142" y="463"/>
                      <a:pt x="1110" y="463"/>
                    </a:cubicBezTo>
                    <a:cubicBezTo>
                      <a:pt x="1110" y="528"/>
                      <a:pt x="1077" y="528"/>
                      <a:pt x="1077" y="561"/>
                    </a:cubicBezTo>
                    <a:cubicBezTo>
                      <a:pt x="1077" y="594"/>
                      <a:pt x="1012" y="594"/>
                      <a:pt x="1012" y="626"/>
                    </a:cubicBezTo>
                    <a:cubicBezTo>
                      <a:pt x="1012" y="626"/>
                      <a:pt x="1012" y="692"/>
                      <a:pt x="979" y="692"/>
                    </a:cubicBezTo>
                    <a:lnTo>
                      <a:pt x="849" y="789"/>
                    </a:lnTo>
                    <a:lnTo>
                      <a:pt x="816" y="855"/>
                    </a:lnTo>
                    <a:cubicBezTo>
                      <a:pt x="784" y="855"/>
                      <a:pt x="784" y="887"/>
                      <a:pt x="751" y="887"/>
                    </a:cubicBezTo>
                    <a:cubicBezTo>
                      <a:pt x="686" y="920"/>
                      <a:pt x="621" y="952"/>
                      <a:pt x="588" y="952"/>
                    </a:cubicBezTo>
                    <a:lnTo>
                      <a:pt x="523" y="952"/>
                    </a:lnTo>
                    <a:cubicBezTo>
                      <a:pt x="490" y="952"/>
                      <a:pt x="457" y="1018"/>
                      <a:pt x="457" y="1018"/>
                    </a:cubicBezTo>
                    <a:cubicBezTo>
                      <a:pt x="360" y="1050"/>
                      <a:pt x="327" y="1050"/>
                      <a:pt x="262" y="1083"/>
                    </a:cubicBezTo>
                    <a:cubicBezTo>
                      <a:pt x="99" y="1116"/>
                      <a:pt x="1" y="1279"/>
                      <a:pt x="33" y="1442"/>
                    </a:cubicBezTo>
                    <a:cubicBezTo>
                      <a:pt x="90" y="1584"/>
                      <a:pt x="221" y="1676"/>
                      <a:pt x="362" y="1676"/>
                    </a:cubicBezTo>
                    <a:cubicBezTo>
                      <a:pt x="383" y="1676"/>
                      <a:pt x="404" y="1674"/>
                      <a:pt x="425" y="1670"/>
                    </a:cubicBezTo>
                    <a:cubicBezTo>
                      <a:pt x="751" y="1572"/>
                      <a:pt x="1012" y="1442"/>
                      <a:pt x="1273" y="1246"/>
                    </a:cubicBezTo>
                    <a:cubicBezTo>
                      <a:pt x="1501" y="1050"/>
                      <a:pt x="1664" y="724"/>
                      <a:pt x="1762" y="431"/>
                    </a:cubicBezTo>
                    <a:cubicBezTo>
                      <a:pt x="1795" y="235"/>
                      <a:pt x="1730" y="72"/>
                      <a:pt x="1599" y="6"/>
                    </a:cubicBezTo>
                    <a:cubicBezTo>
                      <a:pt x="1578" y="2"/>
                      <a:pt x="1557" y="0"/>
                      <a:pt x="153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4256;p69">
                <a:extLst>
                  <a:ext uri="{FF2B5EF4-FFF2-40B4-BE49-F238E27FC236}">
                    <a16:creationId xmlns:a16="http://schemas.microsoft.com/office/drawing/2014/main" id="{FD26C67A-660A-F207-D220-2C0308F43C96}"/>
                  </a:ext>
                </a:extLst>
              </p:cNvPr>
              <p:cNvSpPr/>
              <p:nvPr/>
            </p:nvSpPr>
            <p:spPr>
              <a:xfrm>
                <a:off x="3140575" y="319450"/>
                <a:ext cx="247125" cy="291275"/>
              </a:xfrm>
              <a:custGeom>
                <a:avLst/>
                <a:gdLst/>
                <a:ahLst/>
                <a:cxnLst/>
                <a:rect l="l" t="t" r="r" b="b"/>
                <a:pathLst>
                  <a:path w="9885" h="11651" extrusionOk="0">
                    <a:moveTo>
                      <a:pt x="6748" y="1"/>
                    </a:moveTo>
                    <a:cubicBezTo>
                      <a:pt x="6280" y="1"/>
                      <a:pt x="5804" y="109"/>
                      <a:pt x="5383" y="298"/>
                    </a:cubicBezTo>
                    <a:cubicBezTo>
                      <a:pt x="4208" y="820"/>
                      <a:pt x="3132" y="1734"/>
                      <a:pt x="2382" y="2778"/>
                    </a:cubicBezTo>
                    <a:cubicBezTo>
                      <a:pt x="1077" y="4539"/>
                      <a:pt x="457" y="6692"/>
                      <a:pt x="196" y="8812"/>
                    </a:cubicBezTo>
                    <a:cubicBezTo>
                      <a:pt x="131" y="9465"/>
                      <a:pt x="98" y="10182"/>
                      <a:pt x="33" y="10835"/>
                    </a:cubicBezTo>
                    <a:cubicBezTo>
                      <a:pt x="33" y="11030"/>
                      <a:pt x="33" y="11357"/>
                      <a:pt x="0" y="11650"/>
                    </a:cubicBezTo>
                    <a:cubicBezTo>
                      <a:pt x="653" y="10248"/>
                      <a:pt x="1338" y="8878"/>
                      <a:pt x="2284" y="7638"/>
                    </a:cubicBezTo>
                    <a:cubicBezTo>
                      <a:pt x="3425" y="6170"/>
                      <a:pt x="4893" y="5387"/>
                      <a:pt x="6459" y="4506"/>
                    </a:cubicBezTo>
                    <a:cubicBezTo>
                      <a:pt x="7699" y="3756"/>
                      <a:pt x="9884" y="1864"/>
                      <a:pt x="8155" y="429"/>
                    </a:cubicBezTo>
                    <a:cubicBezTo>
                      <a:pt x="7992" y="266"/>
                      <a:pt x="7764" y="135"/>
                      <a:pt x="7503" y="103"/>
                    </a:cubicBezTo>
                    <a:cubicBezTo>
                      <a:pt x="7260" y="33"/>
                      <a:pt x="7005" y="1"/>
                      <a:pt x="674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4257;p69">
                <a:extLst>
                  <a:ext uri="{FF2B5EF4-FFF2-40B4-BE49-F238E27FC236}">
                    <a16:creationId xmlns:a16="http://schemas.microsoft.com/office/drawing/2014/main" id="{F686E6FF-EDED-BE79-5A84-0998F2DF57A5}"/>
                  </a:ext>
                </a:extLst>
              </p:cNvPr>
              <p:cNvSpPr/>
              <p:nvPr/>
            </p:nvSpPr>
            <p:spPr>
              <a:xfrm>
                <a:off x="3319975" y="332450"/>
                <a:ext cx="27750" cy="56700"/>
              </a:xfrm>
              <a:custGeom>
                <a:avLst/>
                <a:gdLst/>
                <a:ahLst/>
                <a:cxnLst/>
                <a:rect l="l" t="t" r="r" b="b"/>
                <a:pathLst>
                  <a:path w="1110" h="2268" extrusionOk="0">
                    <a:moveTo>
                      <a:pt x="371" y="1"/>
                    </a:moveTo>
                    <a:cubicBezTo>
                      <a:pt x="246" y="1"/>
                      <a:pt x="90" y="93"/>
                      <a:pt x="33" y="235"/>
                    </a:cubicBezTo>
                    <a:cubicBezTo>
                      <a:pt x="1" y="398"/>
                      <a:pt x="99" y="496"/>
                      <a:pt x="262" y="594"/>
                    </a:cubicBezTo>
                    <a:lnTo>
                      <a:pt x="294" y="627"/>
                    </a:lnTo>
                    <a:lnTo>
                      <a:pt x="327" y="627"/>
                    </a:lnTo>
                    <a:lnTo>
                      <a:pt x="392" y="692"/>
                    </a:lnTo>
                    <a:cubicBezTo>
                      <a:pt x="392" y="724"/>
                      <a:pt x="425" y="724"/>
                      <a:pt x="425" y="757"/>
                    </a:cubicBezTo>
                    <a:lnTo>
                      <a:pt x="425" y="790"/>
                    </a:lnTo>
                    <a:cubicBezTo>
                      <a:pt x="425" y="855"/>
                      <a:pt x="457" y="888"/>
                      <a:pt x="457" y="920"/>
                    </a:cubicBezTo>
                    <a:lnTo>
                      <a:pt x="457" y="953"/>
                    </a:lnTo>
                    <a:lnTo>
                      <a:pt x="457" y="1083"/>
                    </a:lnTo>
                    <a:lnTo>
                      <a:pt x="457" y="1214"/>
                    </a:lnTo>
                    <a:lnTo>
                      <a:pt x="457" y="1246"/>
                    </a:lnTo>
                    <a:lnTo>
                      <a:pt x="457" y="1279"/>
                    </a:lnTo>
                    <a:cubicBezTo>
                      <a:pt x="457" y="1377"/>
                      <a:pt x="425" y="1442"/>
                      <a:pt x="392" y="1540"/>
                    </a:cubicBezTo>
                    <a:cubicBezTo>
                      <a:pt x="392" y="1540"/>
                      <a:pt x="392" y="1573"/>
                      <a:pt x="327" y="1573"/>
                    </a:cubicBezTo>
                    <a:lnTo>
                      <a:pt x="294" y="1670"/>
                    </a:lnTo>
                    <a:cubicBezTo>
                      <a:pt x="294" y="1703"/>
                      <a:pt x="262" y="1736"/>
                      <a:pt x="262" y="1736"/>
                    </a:cubicBezTo>
                    <a:lnTo>
                      <a:pt x="229" y="1768"/>
                    </a:lnTo>
                    <a:cubicBezTo>
                      <a:pt x="131" y="1899"/>
                      <a:pt x="99" y="2062"/>
                      <a:pt x="229" y="2192"/>
                    </a:cubicBezTo>
                    <a:cubicBezTo>
                      <a:pt x="286" y="2230"/>
                      <a:pt x="364" y="2268"/>
                      <a:pt x="445" y="2268"/>
                    </a:cubicBezTo>
                    <a:cubicBezTo>
                      <a:pt x="504" y="2268"/>
                      <a:pt x="565" y="2248"/>
                      <a:pt x="620" y="2192"/>
                    </a:cubicBezTo>
                    <a:cubicBezTo>
                      <a:pt x="914" y="1866"/>
                      <a:pt x="1077" y="1442"/>
                      <a:pt x="1045" y="1018"/>
                    </a:cubicBezTo>
                    <a:cubicBezTo>
                      <a:pt x="1110" y="920"/>
                      <a:pt x="1045" y="692"/>
                      <a:pt x="947" y="464"/>
                    </a:cubicBezTo>
                    <a:cubicBezTo>
                      <a:pt x="816" y="268"/>
                      <a:pt x="620" y="105"/>
                      <a:pt x="425" y="7"/>
                    </a:cubicBezTo>
                    <a:cubicBezTo>
                      <a:pt x="408" y="3"/>
                      <a:pt x="390" y="1"/>
                      <a:pt x="3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4258;p69">
                <a:extLst>
                  <a:ext uri="{FF2B5EF4-FFF2-40B4-BE49-F238E27FC236}">
                    <a16:creationId xmlns:a16="http://schemas.microsoft.com/office/drawing/2014/main" id="{A0FB8688-F0BB-7424-B93F-DDA895EF2C02}"/>
                  </a:ext>
                </a:extLst>
              </p:cNvPr>
              <p:cNvSpPr/>
              <p:nvPr/>
            </p:nvSpPr>
            <p:spPr>
              <a:xfrm>
                <a:off x="2618650" y="648200"/>
                <a:ext cx="1077300" cy="1320325"/>
              </a:xfrm>
              <a:custGeom>
                <a:avLst/>
                <a:gdLst/>
                <a:ahLst/>
                <a:cxnLst/>
                <a:rect l="l" t="t" r="r" b="b"/>
                <a:pathLst>
                  <a:path w="43092" h="52813" extrusionOk="0">
                    <a:moveTo>
                      <a:pt x="43091" y="13212"/>
                    </a:moveTo>
                    <a:lnTo>
                      <a:pt x="43074" y="13242"/>
                    </a:lnTo>
                    <a:lnTo>
                      <a:pt x="43074" y="13242"/>
                    </a:lnTo>
                    <a:cubicBezTo>
                      <a:pt x="43085" y="13235"/>
                      <a:pt x="43091" y="13227"/>
                      <a:pt x="43091" y="13212"/>
                    </a:cubicBezTo>
                    <a:close/>
                    <a:moveTo>
                      <a:pt x="10308" y="1"/>
                    </a:moveTo>
                    <a:lnTo>
                      <a:pt x="8123" y="9297"/>
                    </a:lnTo>
                    <a:lnTo>
                      <a:pt x="6361" y="16833"/>
                    </a:lnTo>
                    <a:lnTo>
                      <a:pt x="5872" y="18888"/>
                    </a:lnTo>
                    <a:lnTo>
                      <a:pt x="5350" y="21106"/>
                    </a:lnTo>
                    <a:lnTo>
                      <a:pt x="4828" y="23487"/>
                    </a:lnTo>
                    <a:lnTo>
                      <a:pt x="3687" y="28347"/>
                    </a:lnTo>
                    <a:lnTo>
                      <a:pt x="3393" y="29522"/>
                    </a:lnTo>
                    <a:lnTo>
                      <a:pt x="2871" y="31675"/>
                    </a:lnTo>
                    <a:lnTo>
                      <a:pt x="2545" y="33077"/>
                    </a:lnTo>
                    <a:lnTo>
                      <a:pt x="2317" y="33991"/>
                    </a:lnTo>
                    <a:lnTo>
                      <a:pt x="2056" y="35230"/>
                    </a:lnTo>
                    <a:lnTo>
                      <a:pt x="1632" y="36926"/>
                    </a:lnTo>
                    <a:lnTo>
                      <a:pt x="947" y="39960"/>
                    </a:lnTo>
                    <a:lnTo>
                      <a:pt x="1" y="43907"/>
                    </a:lnTo>
                    <a:lnTo>
                      <a:pt x="1925" y="44755"/>
                    </a:lnTo>
                    <a:lnTo>
                      <a:pt x="2741" y="45081"/>
                    </a:lnTo>
                    <a:lnTo>
                      <a:pt x="16474" y="51051"/>
                    </a:lnTo>
                    <a:lnTo>
                      <a:pt x="17550" y="51507"/>
                    </a:lnTo>
                    <a:lnTo>
                      <a:pt x="20551" y="52812"/>
                    </a:lnTo>
                    <a:lnTo>
                      <a:pt x="21367" y="51377"/>
                    </a:lnTo>
                    <a:lnTo>
                      <a:pt x="23128" y="48278"/>
                    </a:lnTo>
                    <a:lnTo>
                      <a:pt x="24335" y="46125"/>
                    </a:lnTo>
                    <a:lnTo>
                      <a:pt x="25444" y="44201"/>
                    </a:lnTo>
                    <a:lnTo>
                      <a:pt x="25705" y="43744"/>
                    </a:lnTo>
                    <a:lnTo>
                      <a:pt x="26521" y="42309"/>
                    </a:lnTo>
                    <a:lnTo>
                      <a:pt x="26847" y="41689"/>
                    </a:lnTo>
                    <a:lnTo>
                      <a:pt x="28152" y="39471"/>
                    </a:lnTo>
                    <a:lnTo>
                      <a:pt x="29000" y="37970"/>
                    </a:lnTo>
                    <a:lnTo>
                      <a:pt x="31381" y="33795"/>
                    </a:lnTo>
                    <a:lnTo>
                      <a:pt x="32555" y="31675"/>
                    </a:lnTo>
                    <a:lnTo>
                      <a:pt x="33534" y="29978"/>
                    </a:lnTo>
                    <a:lnTo>
                      <a:pt x="34741" y="27858"/>
                    </a:lnTo>
                    <a:lnTo>
                      <a:pt x="38264" y="21693"/>
                    </a:lnTo>
                    <a:lnTo>
                      <a:pt x="43074" y="13242"/>
                    </a:lnTo>
                    <a:lnTo>
                      <a:pt x="43074" y="13242"/>
                    </a:lnTo>
                    <a:cubicBezTo>
                      <a:pt x="43062" y="13251"/>
                      <a:pt x="43044" y="13259"/>
                      <a:pt x="43026" y="13277"/>
                    </a:cubicBezTo>
                    <a:lnTo>
                      <a:pt x="42994" y="13342"/>
                    </a:lnTo>
                    <a:lnTo>
                      <a:pt x="42896" y="13407"/>
                    </a:lnTo>
                    <a:cubicBezTo>
                      <a:pt x="42863" y="13440"/>
                      <a:pt x="42830" y="13440"/>
                      <a:pt x="42765" y="13440"/>
                    </a:cubicBezTo>
                    <a:cubicBezTo>
                      <a:pt x="42667" y="13538"/>
                      <a:pt x="42439" y="13571"/>
                      <a:pt x="42276" y="13571"/>
                    </a:cubicBezTo>
                    <a:lnTo>
                      <a:pt x="42048" y="13571"/>
                    </a:lnTo>
                    <a:cubicBezTo>
                      <a:pt x="41917" y="13571"/>
                      <a:pt x="41852" y="13603"/>
                      <a:pt x="41721" y="13603"/>
                    </a:cubicBezTo>
                    <a:cubicBezTo>
                      <a:pt x="41460" y="13603"/>
                      <a:pt x="41199" y="13603"/>
                      <a:pt x="40906" y="13571"/>
                    </a:cubicBezTo>
                    <a:cubicBezTo>
                      <a:pt x="40775" y="13571"/>
                      <a:pt x="40645" y="13571"/>
                      <a:pt x="40547" y="13538"/>
                    </a:cubicBezTo>
                    <a:cubicBezTo>
                      <a:pt x="40417" y="13538"/>
                      <a:pt x="40286" y="13505"/>
                      <a:pt x="40156" y="13505"/>
                    </a:cubicBezTo>
                    <a:cubicBezTo>
                      <a:pt x="39829" y="13440"/>
                      <a:pt x="39438" y="13407"/>
                      <a:pt x="39079" y="13342"/>
                    </a:cubicBezTo>
                    <a:cubicBezTo>
                      <a:pt x="38949" y="13342"/>
                      <a:pt x="38883" y="13277"/>
                      <a:pt x="38753" y="13277"/>
                    </a:cubicBezTo>
                    <a:cubicBezTo>
                      <a:pt x="38525" y="13244"/>
                      <a:pt x="38394" y="13212"/>
                      <a:pt x="38166" y="13147"/>
                    </a:cubicBezTo>
                    <a:cubicBezTo>
                      <a:pt x="37970" y="13114"/>
                      <a:pt x="37709" y="13081"/>
                      <a:pt x="37513" y="13049"/>
                    </a:cubicBezTo>
                    <a:cubicBezTo>
                      <a:pt x="37481" y="13049"/>
                      <a:pt x="37383" y="12983"/>
                      <a:pt x="37350" y="12983"/>
                    </a:cubicBezTo>
                    <a:cubicBezTo>
                      <a:pt x="37187" y="12951"/>
                      <a:pt x="37089" y="12918"/>
                      <a:pt x="36894" y="12886"/>
                    </a:cubicBezTo>
                    <a:cubicBezTo>
                      <a:pt x="36046" y="12657"/>
                      <a:pt x="35165" y="12429"/>
                      <a:pt x="34186" y="12135"/>
                    </a:cubicBezTo>
                    <a:cubicBezTo>
                      <a:pt x="33925" y="12070"/>
                      <a:pt x="33697" y="11972"/>
                      <a:pt x="33403" y="11907"/>
                    </a:cubicBezTo>
                    <a:cubicBezTo>
                      <a:pt x="33012" y="11776"/>
                      <a:pt x="32588" y="11646"/>
                      <a:pt x="32196" y="11483"/>
                    </a:cubicBezTo>
                    <a:cubicBezTo>
                      <a:pt x="32033" y="11450"/>
                      <a:pt x="31870" y="11418"/>
                      <a:pt x="31707" y="11320"/>
                    </a:cubicBezTo>
                    <a:lnTo>
                      <a:pt x="30598" y="10961"/>
                    </a:lnTo>
                    <a:cubicBezTo>
                      <a:pt x="30337" y="10863"/>
                      <a:pt x="30076" y="10765"/>
                      <a:pt x="29783" y="10667"/>
                    </a:cubicBezTo>
                    <a:cubicBezTo>
                      <a:pt x="29489" y="10602"/>
                      <a:pt x="29261" y="10472"/>
                      <a:pt x="28967" y="10374"/>
                    </a:cubicBezTo>
                    <a:cubicBezTo>
                      <a:pt x="28217" y="10113"/>
                      <a:pt x="27499" y="9819"/>
                      <a:pt x="26716" y="9526"/>
                    </a:cubicBezTo>
                    <a:cubicBezTo>
                      <a:pt x="26586" y="9493"/>
                      <a:pt x="26488" y="9395"/>
                      <a:pt x="26325" y="9363"/>
                    </a:cubicBezTo>
                    <a:cubicBezTo>
                      <a:pt x="26064" y="9297"/>
                      <a:pt x="25836" y="9167"/>
                      <a:pt x="25575" y="9069"/>
                    </a:cubicBezTo>
                    <a:cubicBezTo>
                      <a:pt x="25314" y="9004"/>
                      <a:pt x="25118" y="8873"/>
                      <a:pt x="24890" y="8808"/>
                    </a:cubicBezTo>
                    <a:cubicBezTo>
                      <a:pt x="24857" y="8808"/>
                      <a:pt x="24792" y="8743"/>
                      <a:pt x="24792" y="8743"/>
                    </a:cubicBezTo>
                    <a:lnTo>
                      <a:pt x="22247" y="7666"/>
                    </a:lnTo>
                    <a:cubicBezTo>
                      <a:pt x="22117" y="7601"/>
                      <a:pt x="21986" y="7536"/>
                      <a:pt x="21856" y="7503"/>
                    </a:cubicBezTo>
                    <a:cubicBezTo>
                      <a:pt x="21758" y="7438"/>
                      <a:pt x="21628" y="7373"/>
                      <a:pt x="21497" y="7340"/>
                    </a:cubicBezTo>
                    <a:cubicBezTo>
                      <a:pt x="21171" y="7177"/>
                      <a:pt x="20845" y="7014"/>
                      <a:pt x="20518" y="6884"/>
                    </a:cubicBezTo>
                    <a:cubicBezTo>
                      <a:pt x="20355" y="6818"/>
                      <a:pt x="20225" y="6753"/>
                      <a:pt x="20062" y="6688"/>
                    </a:cubicBezTo>
                    <a:cubicBezTo>
                      <a:pt x="19964" y="6590"/>
                      <a:pt x="19833" y="6557"/>
                      <a:pt x="19670" y="6492"/>
                    </a:cubicBezTo>
                    <a:cubicBezTo>
                      <a:pt x="19409" y="6362"/>
                      <a:pt x="19214" y="6264"/>
                      <a:pt x="19018" y="6166"/>
                    </a:cubicBezTo>
                    <a:lnTo>
                      <a:pt x="18529" y="5905"/>
                    </a:lnTo>
                    <a:lnTo>
                      <a:pt x="18039" y="5644"/>
                    </a:lnTo>
                    <a:cubicBezTo>
                      <a:pt x="17909" y="5611"/>
                      <a:pt x="17844" y="5546"/>
                      <a:pt x="17713" y="5481"/>
                    </a:cubicBezTo>
                    <a:cubicBezTo>
                      <a:pt x="17517" y="5383"/>
                      <a:pt x="17257" y="5253"/>
                      <a:pt x="17061" y="5155"/>
                    </a:cubicBezTo>
                    <a:cubicBezTo>
                      <a:pt x="16735" y="4992"/>
                      <a:pt x="16441" y="4828"/>
                      <a:pt x="16147" y="4665"/>
                    </a:cubicBezTo>
                    <a:cubicBezTo>
                      <a:pt x="16050" y="4600"/>
                      <a:pt x="15919" y="4567"/>
                      <a:pt x="15821" y="4470"/>
                    </a:cubicBezTo>
                    <a:cubicBezTo>
                      <a:pt x="15723" y="4404"/>
                      <a:pt x="15560" y="4307"/>
                      <a:pt x="15430" y="4241"/>
                    </a:cubicBezTo>
                    <a:cubicBezTo>
                      <a:pt x="15430" y="4241"/>
                      <a:pt x="15397" y="4241"/>
                      <a:pt x="15397" y="4176"/>
                    </a:cubicBezTo>
                    <a:cubicBezTo>
                      <a:pt x="15136" y="4013"/>
                      <a:pt x="14908" y="3915"/>
                      <a:pt x="14647" y="3752"/>
                    </a:cubicBezTo>
                    <a:cubicBezTo>
                      <a:pt x="14516" y="3687"/>
                      <a:pt x="14451" y="3622"/>
                      <a:pt x="14321" y="3524"/>
                    </a:cubicBezTo>
                    <a:lnTo>
                      <a:pt x="13962" y="3295"/>
                    </a:lnTo>
                    <a:cubicBezTo>
                      <a:pt x="13864" y="3263"/>
                      <a:pt x="13766" y="3165"/>
                      <a:pt x="13668" y="3132"/>
                    </a:cubicBezTo>
                    <a:cubicBezTo>
                      <a:pt x="13440" y="2969"/>
                      <a:pt x="13179" y="2806"/>
                      <a:pt x="12983" y="2643"/>
                    </a:cubicBezTo>
                    <a:cubicBezTo>
                      <a:pt x="12853" y="2545"/>
                      <a:pt x="12788" y="2512"/>
                      <a:pt x="12690" y="2447"/>
                    </a:cubicBezTo>
                    <a:cubicBezTo>
                      <a:pt x="12200" y="2121"/>
                      <a:pt x="11809" y="1795"/>
                      <a:pt x="11483" y="1501"/>
                    </a:cubicBezTo>
                    <a:lnTo>
                      <a:pt x="11222" y="1240"/>
                    </a:lnTo>
                    <a:cubicBezTo>
                      <a:pt x="11059" y="1077"/>
                      <a:pt x="10896" y="979"/>
                      <a:pt x="10765" y="816"/>
                    </a:cubicBezTo>
                    <a:cubicBezTo>
                      <a:pt x="10733" y="751"/>
                      <a:pt x="10700" y="686"/>
                      <a:pt x="10635" y="653"/>
                    </a:cubicBezTo>
                    <a:cubicBezTo>
                      <a:pt x="10602" y="588"/>
                      <a:pt x="10569" y="523"/>
                      <a:pt x="10537" y="490"/>
                    </a:cubicBezTo>
                    <a:cubicBezTo>
                      <a:pt x="10439" y="392"/>
                      <a:pt x="10406" y="262"/>
                      <a:pt x="10374" y="196"/>
                    </a:cubicBezTo>
                    <a:lnTo>
                      <a:pt x="10374" y="164"/>
                    </a:lnTo>
                    <a:cubicBezTo>
                      <a:pt x="10374" y="99"/>
                      <a:pt x="10308" y="66"/>
                      <a:pt x="10308" y="33"/>
                    </a:cubicBezTo>
                    <a:lnTo>
                      <a:pt x="10308" y="1"/>
                    </a:ln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4259;p69">
                <a:extLst>
                  <a:ext uri="{FF2B5EF4-FFF2-40B4-BE49-F238E27FC236}">
                    <a16:creationId xmlns:a16="http://schemas.microsoft.com/office/drawing/2014/main" id="{02BE9D43-FDA2-D173-0C28-082B641F7FB0}"/>
                  </a:ext>
                </a:extLst>
              </p:cNvPr>
              <p:cNvSpPr/>
              <p:nvPr/>
            </p:nvSpPr>
            <p:spPr>
              <a:xfrm>
                <a:off x="2875525" y="624225"/>
                <a:ext cx="839175" cy="363775"/>
              </a:xfrm>
              <a:custGeom>
                <a:avLst/>
                <a:gdLst/>
                <a:ahLst/>
                <a:cxnLst/>
                <a:rect l="l" t="t" r="r" b="b"/>
                <a:pathLst>
                  <a:path w="33567" h="14551" extrusionOk="0">
                    <a:moveTo>
                      <a:pt x="1694" y="0"/>
                    </a:moveTo>
                    <a:cubicBezTo>
                      <a:pt x="773" y="0"/>
                      <a:pt x="191" y="173"/>
                      <a:pt x="33" y="536"/>
                    </a:cubicBezTo>
                    <a:cubicBezTo>
                      <a:pt x="1" y="666"/>
                      <a:pt x="1" y="797"/>
                      <a:pt x="33" y="927"/>
                    </a:cubicBezTo>
                    <a:cubicBezTo>
                      <a:pt x="425" y="2656"/>
                      <a:pt x="6949" y="6636"/>
                      <a:pt x="15397" y="10028"/>
                    </a:cubicBezTo>
                    <a:cubicBezTo>
                      <a:pt x="18431" y="11300"/>
                      <a:pt x="21367" y="12344"/>
                      <a:pt x="23944" y="13094"/>
                    </a:cubicBezTo>
                    <a:cubicBezTo>
                      <a:pt x="27133" y="14026"/>
                      <a:pt x="29743" y="14550"/>
                      <a:pt x="31325" y="14550"/>
                    </a:cubicBezTo>
                    <a:cubicBezTo>
                      <a:pt x="32235" y="14550"/>
                      <a:pt x="32804" y="14377"/>
                      <a:pt x="32947" y="14008"/>
                    </a:cubicBezTo>
                    <a:cubicBezTo>
                      <a:pt x="33567" y="12442"/>
                      <a:pt x="26749" y="8201"/>
                      <a:pt x="17681" y="4483"/>
                    </a:cubicBezTo>
                    <a:cubicBezTo>
                      <a:pt x="10782" y="1689"/>
                      <a:pt x="4577" y="0"/>
                      <a:pt x="169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4260;p69">
                <a:extLst>
                  <a:ext uri="{FF2B5EF4-FFF2-40B4-BE49-F238E27FC236}">
                    <a16:creationId xmlns:a16="http://schemas.microsoft.com/office/drawing/2014/main" id="{944AB5A1-6106-D029-EDF0-4867B9F89BD4}"/>
                  </a:ext>
                </a:extLst>
              </p:cNvPr>
              <p:cNvSpPr/>
              <p:nvPr/>
            </p:nvSpPr>
            <p:spPr>
              <a:xfrm>
                <a:off x="2876350" y="647325"/>
                <a:ext cx="597775" cy="304275"/>
              </a:xfrm>
              <a:custGeom>
                <a:avLst/>
                <a:gdLst/>
                <a:ahLst/>
                <a:cxnLst/>
                <a:rect l="l" t="t" r="r" b="b"/>
                <a:pathLst>
                  <a:path w="23911" h="12171" extrusionOk="0">
                    <a:moveTo>
                      <a:pt x="126" y="1"/>
                    </a:moveTo>
                    <a:cubicBezTo>
                      <a:pt x="83" y="1"/>
                      <a:pt x="41" y="1"/>
                      <a:pt x="0" y="3"/>
                    </a:cubicBezTo>
                    <a:cubicBezTo>
                      <a:pt x="392" y="1732"/>
                      <a:pt x="6916" y="5712"/>
                      <a:pt x="15364" y="9104"/>
                    </a:cubicBezTo>
                    <a:cubicBezTo>
                      <a:pt x="18398" y="10376"/>
                      <a:pt x="21334" y="11420"/>
                      <a:pt x="23911" y="12170"/>
                    </a:cubicBezTo>
                    <a:cubicBezTo>
                      <a:pt x="21725" y="10507"/>
                      <a:pt x="18985" y="8680"/>
                      <a:pt x="15919" y="6886"/>
                    </a:cubicBezTo>
                    <a:cubicBezTo>
                      <a:pt x="8930" y="2750"/>
                      <a:pt x="2602" y="1"/>
                      <a:pt x="12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4261;p69">
                <a:extLst>
                  <a:ext uri="{FF2B5EF4-FFF2-40B4-BE49-F238E27FC236}">
                    <a16:creationId xmlns:a16="http://schemas.microsoft.com/office/drawing/2014/main" id="{8CFB95EE-C681-ABFC-A920-5793FA47F1AB}"/>
                  </a:ext>
                </a:extLst>
              </p:cNvPr>
              <p:cNvSpPr/>
              <p:nvPr/>
            </p:nvSpPr>
            <p:spPr>
              <a:xfrm>
                <a:off x="2821700" y="880625"/>
                <a:ext cx="754375" cy="309900"/>
              </a:xfrm>
              <a:custGeom>
                <a:avLst/>
                <a:gdLst/>
                <a:ahLst/>
                <a:cxnLst/>
                <a:rect l="l" t="t" r="r" b="b"/>
                <a:pathLst>
                  <a:path w="30175" h="12396" fill="none" extrusionOk="0">
                    <a:moveTo>
                      <a:pt x="1" y="0"/>
                    </a:moveTo>
                    <a:cubicBezTo>
                      <a:pt x="4046" y="2447"/>
                      <a:pt x="8841" y="5024"/>
                      <a:pt x="14386" y="7307"/>
                    </a:cubicBezTo>
                    <a:cubicBezTo>
                      <a:pt x="20095" y="9656"/>
                      <a:pt x="25444" y="11254"/>
                      <a:pt x="30174" y="12396"/>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4262;p69">
                <a:extLst>
                  <a:ext uri="{FF2B5EF4-FFF2-40B4-BE49-F238E27FC236}">
                    <a16:creationId xmlns:a16="http://schemas.microsoft.com/office/drawing/2014/main" id="{4ABCF26A-7457-3205-EA41-0B15C1940BEC}"/>
                  </a:ext>
                </a:extLst>
              </p:cNvPr>
              <p:cNvSpPr/>
              <p:nvPr/>
            </p:nvSpPr>
            <p:spPr>
              <a:xfrm>
                <a:off x="2765450" y="1120375"/>
                <a:ext cx="692375" cy="277300"/>
              </a:xfrm>
              <a:custGeom>
                <a:avLst/>
                <a:gdLst/>
                <a:ahLst/>
                <a:cxnLst/>
                <a:rect l="l" t="t" r="r" b="b"/>
                <a:pathLst>
                  <a:path w="27695" h="11092" fill="none" extrusionOk="0">
                    <a:moveTo>
                      <a:pt x="0" y="1"/>
                    </a:moveTo>
                    <a:cubicBezTo>
                      <a:pt x="3621" y="2121"/>
                      <a:pt x="7796" y="4241"/>
                      <a:pt x="12526" y="6133"/>
                    </a:cubicBezTo>
                    <a:cubicBezTo>
                      <a:pt x="17974" y="8384"/>
                      <a:pt x="23128" y="9982"/>
                      <a:pt x="27694" y="110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4263;p69">
                <a:extLst>
                  <a:ext uri="{FF2B5EF4-FFF2-40B4-BE49-F238E27FC236}">
                    <a16:creationId xmlns:a16="http://schemas.microsoft.com/office/drawing/2014/main" id="{04E44D04-D4B1-CAF1-91AD-54EDC56204E2}"/>
                  </a:ext>
                </a:extLst>
              </p:cNvPr>
              <p:cNvSpPr/>
              <p:nvPr/>
            </p:nvSpPr>
            <p:spPr>
              <a:xfrm>
                <a:off x="2703475" y="1386225"/>
                <a:ext cx="618975" cy="248750"/>
              </a:xfrm>
              <a:custGeom>
                <a:avLst/>
                <a:gdLst/>
                <a:ahLst/>
                <a:cxnLst/>
                <a:rect l="l" t="t" r="r" b="b"/>
                <a:pathLst>
                  <a:path w="24759" h="9950" fill="none" extrusionOk="0">
                    <a:moveTo>
                      <a:pt x="0" y="1"/>
                    </a:moveTo>
                    <a:cubicBezTo>
                      <a:pt x="3327" y="1860"/>
                      <a:pt x="7079" y="3752"/>
                      <a:pt x="11254" y="5448"/>
                    </a:cubicBezTo>
                    <a:cubicBezTo>
                      <a:pt x="16082" y="7438"/>
                      <a:pt x="20583" y="8873"/>
                      <a:pt x="24759" y="995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4264;p69">
                <a:extLst>
                  <a:ext uri="{FF2B5EF4-FFF2-40B4-BE49-F238E27FC236}">
                    <a16:creationId xmlns:a16="http://schemas.microsoft.com/office/drawing/2014/main" id="{C0440B3E-257E-4827-E36C-C1A732DD9445}"/>
                  </a:ext>
                </a:extLst>
              </p:cNvPr>
              <p:cNvSpPr/>
              <p:nvPr/>
            </p:nvSpPr>
            <p:spPr>
              <a:xfrm>
                <a:off x="2632525" y="1705100"/>
                <a:ext cx="523575" cy="229175"/>
              </a:xfrm>
              <a:custGeom>
                <a:avLst/>
                <a:gdLst/>
                <a:ahLst/>
                <a:cxnLst/>
                <a:rect l="l" t="t" r="r" b="b"/>
                <a:pathLst>
                  <a:path w="20943" h="9167" fill="none" extrusionOk="0">
                    <a:moveTo>
                      <a:pt x="20942" y="9166"/>
                    </a:moveTo>
                    <a:lnTo>
                      <a:pt x="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4265;p69">
                <a:extLst>
                  <a:ext uri="{FF2B5EF4-FFF2-40B4-BE49-F238E27FC236}">
                    <a16:creationId xmlns:a16="http://schemas.microsoft.com/office/drawing/2014/main" id="{4B74373C-455A-44A2-3501-65FE05291CD3}"/>
                  </a:ext>
                </a:extLst>
              </p:cNvPr>
              <p:cNvSpPr/>
              <p:nvPr/>
            </p:nvSpPr>
            <p:spPr>
              <a:xfrm>
                <a:off x="2642300" y="1571350"/>
                <a:ext cx="585550" cy="364550"/>
              </a:xfrm>
              <a:custGeom>
                <a:avLst/>
                <a:gdLst/>
                <a:ahLst/>
                <a:cxnLst/>
                <a:rect l="l" t="t" r="r" b="b"/>
                <a:pathLst>
                  <a:path w="23422" h="14582" extrusionOk="0">
                    <a:moveTo>
                      <a:pt x="686" y="0"/>
                    </a:moveTo>
                    <a:lnTo>
                      <a:pt x="1" y="3034"/>
                    </a:lnTo>
                    <a:cubicBezTo>
                      <a:pt x="457" y="3752"/>
                      <a:pt x="816" y="4698"/>
                      <a:pt x="947" y="5970"/>
                    </a:cubicBezTo>
                    <a:cubicBezTo>
                      <a:pt x="1012" y="6524"/>
                      <a:pt x="1012" y="7144"/>
                      <a:pt x="979" y="7829"/>
                    </a:cubicBezTo>
                    <a:lnTo>
                      <a:pt x="1795" y="8155"/>
                    </a:lnTo>
                    <a:lnTo>
                      <a:pt x="15528" y="14125"/>
                    </a:lnTo>
                    <a:lnTo>
                      <a:pt x="16604" y="14581"/>
                    </a:lnTo>
                    <a:cubicBezTo>
                      <a:pt x="16996" y="14157"/>
                      <a:pt x="17452" y="13766"/>
                      <a:pt x="17909" y="13375"/>
                    </a:cubicBezTo>
                    <a:cubicBezTo>
                      <a:pt x="19116" y="12396"/>
                      <a:pt x="20551" y="11646"/>
                      <a:pt x="22182" y="11385"/>
                    </a:cubicBezTo>
                    <a:lnTo>
                      <a:pt x="23422" y="9232"/>
                    </a:lnTo>
                    <a:cubicBezTo>
                      <a:pt x="20160" y="8775"/>
                      <a:pt x="15821" y="7894"/>
                      <a:pt x="11059" y="5937"/>
                    </a:cubicBezTo>
                    <a:cubicBezTo>
                      <a:pt x="6688" y="4045"/>
                      <a:pt x="3230" y="1860"/>
                      <a:pt x="68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4266;p69">
                <a:extLst>
                  <a:ext uri="{FF2B5EF4-FFF2-40B4-BE49-F238E27FC236}">
                    <a16:creationId xmlns:a16="http://schemas.microsoft.com/office/drawing/2014/main" id="{FA054733-55B1-BF86-604E-6EBC81EAD799}"/>
                  </a:ext>
                </a:extLst>
              </p:cNvPr>
              <p:cNvSpPr/>
              <p:nvPr/>
            </p:nvSpPr>
            <p:spPr>
              <a:xfrm>
                <a:off x="2729550" y="818375"/>
                <a:ext cx="390650" cy="335150"/>
              </a:xfrm>
              <a:custGeom>
                <a:avLst/>
                <a:gdLst/>
                <a:ahLst/>
                <a:cxnLst/>
                <a:rect l="l" t="t" r="r" b="b"/>
                <a:pathLst>
                  <a:path w="15626" h="13406" extrusionOk="0">
                    <a:moveTo>
                      <a:pt x="7902" y="1"/>
                    </a:moveTo>
                    <a:cubicBezTo>
                      <a:pt x="4873" y="1"/>
                      <a:pt x="2133" y="1969"/>
                      <a:pt x="1371" y="4937"/>
                    </a:cubicBezTo>
                    <a:lnTo>
                      <a:pt x="1240" y="5557"/>
                    </a:lnTo>
                    <a:cubicBezTo>
                      <a:pt x="588" y="5557"/>
                      <a:pt x="66" y="5785"/>
                      <a:pt x="66" y="6079"/>
                    </a:cubicBezTo>
                    <a:cubicBezTo>
                      <a:pt x="1" y="6372"/>
                      <a:pt x="490" y="6633"/>
                      <a:pt x="1143" y="6764"/>
                    </a:cubicBezTo>
                    <a:cubicBezTo>
                      <a:pt x="1240" y="9667"/>
                      <a:pt x="3263" y="12342"/>
                      <a:pt x="6329" y="13124"/>
                    </a:cubicBezTo>
                    <a:cubicBezTo>
                      <a:pt x="6981" y="13315"/>
                      <a:pt x="7635" y="13405"/>
                      <a:pt x="8275" y="13405"/>
                    </a:cubicBezTo>
                    <a:cubicBezTo>
                      <a:pt x="11253" y="13405"/>
                      <a:pt x="13928" y="11446"/>
                      <a:pt x="14680" y="8492"/>
                    </a:cubicBezTo>
                    <a:cubicBezTo>
                      <a:pt x="15626" y="4937"/>
                      <a:pt x="13375" y="1218"/>
                      <a:pt x="9722" y="240"/>
                    </a:cubicBezTo>
                    <a:cubicBezTo>
                      <a:pt x="9113" y="78"/>
                      <a:pt x="8502" y="1"/>
                      <a:pt x="79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4267;p69">
                <a:extLst>
                  <a:ext uri="{FF2B5EF4-FFF2-40B4-BE49-F238E27FC236}">
                    <a16:creationId xmlns:a16="http://schemas.microsoft.com/office/drawing/2014/main" id="{248A93B5-D2D8-3E09-126A-BBFF567CA5D4}"/>
                  </a:ext>
                </a:extLst>
              </p:cNvPr>
              <p:cNvSpPr/>
              <p:nvPr/>
            </p:nvSpPr>
            <p:spPr>
              <a:xfrm>
                <a:off x="2798050" y="839025"/>
                <a:ext cx="256925" cy="289525"/>
              </a:xfrm>
              <a:custGeom>
                <a:avLst/>
                <a:gdLst/>
                <a:ahLst/>
                <a:cxnLst/>
                <a:rect l="l" t="t" r="r" b="b"/>
                <a:pathLst>
                  <a:path w="10277" h="11581" extrusionOk="0">
                    <a:moveTo>
                      <a:pt x="8450" y="1"/>
                    </a:moveTo>
                    <a:lnTo>
                      <a:pt x="6851" y="2056"/>
                    </a:lnTo>
                    <a:cubicBezTo>
                      <a:pt x="4666" y="4796"/>
                      <a:pt x="2252" y="7373"/>
                      <a:pt x="1" y="10048"/>
                    </a:cubicBezTo>
                    <a:cubicBezTo>
                      <a:pt x="490" y="10635"/>
                      <a:pt x="1077" y="11157"/>
                      <a:pt x="1762" y="11581"/>
                    </a:cubicBezTo>
                    <a:cubicBezTo>
                      <a:pt x="4666" y="8254"/>
                      <a:pt x="7601" y="4926"/>
                      <a:pt x="10276" y="1371"/>
                    </a:cubicBezTo>
                    <a:cubicBezTo>
                      <a:pt x="9754" y="849"/>
                      <a:pt x="9135" y="360"/>
                      <a:pt x="845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4268;p69">
                <a:extLst>
                  <a:ext uri="{FF2B5EF4-FFF2-40B4-BE49-F238E27FC236}">
                    <a16:creationId xmlns:a16="http://schemas.microsoft.com/office/drawing/2014/main" id="{112061FD-9E24-40E2-66A8-8C90695C5A6D}"/>
                  </a:ext>
                </a:extLst>
              </p:cNvPr>
              <p:cNvSpPr/>
              <p:nvPr/>
            </p:nvSpPr>
            <p:spPr>
              <a:xfrm>
                <a:off x="2850250" y="881425"/>
                <a:ext cx="229175" cy="265075"/>
              </a:xfrm>
              <a:custGeom>
                <a:avLst/>
                <a:gdLst/>
                <a:ahLst/>
                <a:cxnLst/>
                <a:rect l="l" t="t" r="r" b="b"/>
                <a:pathLst>
                  <a:path w="9167" h="10603" extrusionOk="0">
                    <a:moveTo>
                      <a:pt x="8482" y="1"/>
                    </a:moveTo>
                    <a:cubicBezTo>
                      <a:pt x="7666" y="1110"/>
                      <a:pt x="6818" y="2154"/>
                      <a:pt x="5905" y="3263"/>
                    </a:cubicBezTo>
                    <a:cubicBezTo>
                      <a:pt x="3980" y="5579"/>
                      <a:pt x="1990" y="7830"/>
                      <a:pt x="1" y="10113"/>
                    </a:cubicBezTo>
                    <a:cubicBezTo>
                      <a:pt x="359" y="10309"/>
                      <a:pt x="784" y="10472"/>
                      <a:pt x="1175" y="10602"/>
                    </a:cubicBezTo>
                    <a:cubicBezTo>
                      <a:pt x="3785" y="7373"/>
                      <a:pt x="6525" y="4339"/>
                      <a:pt x="9036" y="1077"/>
                    </a:cubicBezTo>
                    <a:cubicBezTo>
                      <a:pt x="9102" y="1012"/>
                      <a:pt x="9134" y="1012"/>
                      <a:pt x="9167" y="980"/>
                    </a:cubicBezTo>
                    <a:cubicBezTo>
                      <a:pt x="8971" y="653"/>
                      <a:pt x="8775" y="327"/>
                      <a:pt x="8482"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4269;p69">
                <a:extLst>
                  <a:ext uri="{FF2B5EF4-FFF2-40B4-BE49-F238E27FC236}">
                    <a16:creationId xmlns:a16="http://schemas.microsoft.com/office/drawing/2014/main" id="{A0B658C4-1328-1464-3856-29814C5C8AF8}"/>
                  </a:ext>
                </a:extLst>
              </p:cNvPr>
              <p:cNvSpPr/>
              <p:nvPr/>
            </p:nvSpPr>
            <p:spPr>
              <a:xfrm>
                <a:off x="3186250" y="1002675"/>
                <a:ext cx="384925" cy="335500"/>
              </a:xfrm>
              <a:custGeom>
                <a:avLst/>
                <a:gdLst/>
                <a:ahLst/>
                <a:cxnLst/>
                <a:rect l="l" t="t" r="r" b="b"/>
                <a:pathLst>
                  <a:path w="15397" h="13420" extrusionOk="0">
                    <a:moveTo>
                      <a:pt x="7491" y="1"/>
                    </a:moveTo>
                    <a:cubicBezTo>
                      <a:pt x="4480" y="1"/>
                      <a:pt x="1736" y="1969"/>
                      <a:pt x="946" y="4937"/>
                    </a:cubicBezTo>
                    <a:cubicBezTo>
                      <a:pt x="0" y="8493"/>
                      <a:pt x="2251" y="12211"/>
                      <a:pt x="5937" y="13190"/>
                    </a:cubicBezTo>
                    <a:cubicBezTo>
                      <a:pt x="6536" y="13346"/>
                      <a:pt x="7136" y="13420"/>
                      <a:pt x="7725" y="13420"/>
                    </a:cubicBezTo>
                    <a:cubicBezTo>
                      <a:pt x="10344" y="13420"/>
                      <a:pt x="12745" y="11951"/>
                      <a:pt x="13863" y="9634"/>
                    </a:cubicBezTo>
                    <a:cubicBezTo>
                      <a:pt x="14162" y="9716"/>
                      <a:pt x="14438" y="9758"/>
                      <a:pt x="14666" y="9758"/>
                    </a:cubicBezTo>
                    <a:cubicBezTo>
                      <a:pt x="14985" y="9758"/>
                      <a:pt x="15209" y="9675"/>
                      <a:pt x="15266" y="9504"/>
                    </a:cubicBezTo>
                    <a:cubicBezTo>
                      <a:pt x="15397" y="9210"/>
                      <a:pt x="14940" y="8786"/>
                      <a:pt x="14288" y="8460"/>
                    </a:cubicBezTo>
                    <a:cubicBezTo>
                      <a:pt x="15234" y="4904"/>
                      <a:pt x="12983" y="1218"/>
                      <a:pt x="9297" y="240"/>
                    </a:cubicBezTo>
                    <a:cubicBezTo>
                      <a:pt x="8693" y="78"/>
                      <a:pt x="8087" y="1"/>
                      <a:pt x="749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4270;p69">
                <a:extLst>
                  <a:ext uri="{FF2B5EF4-FFF2-40B4-BE49-F238E27FC236}">
                    <a16:creationId xmlns:a16="http://schemas.microsoft.com/office/drawing/2014/main" id="{B9E68533-B6A4-6446-C374-8989AD547F20}"/>
                  </a:ext>
                </a:extLst>
              </p:cNvPr>
              <p:cNvSpPr/>
              <p:nvPr/>
            </p:nvSpPr>
            <p:spPr>
              <a:xfrm>
                <a:off x="3244950" y="1022525"/>
                <a:ext cx="256900" cy="289525"/>
              </a:xfrm>
              <a:custGeom>
                <a:avLst/>
                <a:gdLst/>
                <a:ahLst/>
                <a:cxnLst/>
                <a:rect l="l" t="t" r="r" b="b"/>
                <a:pathLst>
                  <a:path w="10276" h="11581" extrusionOk="0">
                    <a:moveTo>
                      <a:pt x="8417" y="0"/>
                    </a:moveTo>
                    <a:lnTo>
                      <a:pt x="6851" y="2055"/>
                    </a:lnTo>
                    <a:cubicBezTo>
                      <a:pt x="4633" y="4795"/>
                      <a:pt x="2219" y="7372"/>
                      <a:pt x="1" y="10047"/>
                    </a:cubicBezTo>
                    <a:cubicBezTo>
                      <a:pt x="490" y="10634"/>
                      <a:pt x="1044" y="11156"/>
                      <a:pt x="1730" y="11580"/>
                    </a:cubicBezTo>
                    <a:cubicBezTo>
                      <a:pt x="4633" y="8253"/>
                      <a:pt x="7601" y="4926"/>
                      <a:pt x="10276" y="1370"/>
                    </a:cubicBezTo>
                    <a:cubicBezTo>
                      <a:pt x="9721" y="848"/>
                      <a:pt x="9134" y="359"/>
                      <a:pt x="841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4271;p69">
                <a:extLst>
                  <a:ext uri="{FF2B5EF4-FFF2-40B4-BE49-F238E27FC236}">
                    <a16:creationId xmlns:a16="http://schemas.microsoft.com/office/drawing/2014/main" id="{C77980FB-3524-648A-81C3-68DC62C00E5A}"/>
                  </a:ext>
                </a:extLst>
              </p:cNvPr>
              <p:cNvSpPr/>
              <p:nvPr/>
            </p:nvSpPr>
            <p:spPr>
              <a:xfrm>
                <a:off x="3297950" y="1064925"/>
                <a:ext cx="229200" cy="265050"/>
              </a:xfrm>
              <a:custGeom>
                <a:avLst/>
                <a:gdLst/>
                <a:ahLst/>
                <a:cxnLst/>
                <a:rect l="l" t="t" r="r" b="b"/>
                <a:pathLst>
                  <a:path w="9168" h="10602" extrusionOk="0">
                    <a:moveTo>
                      <a:pt x="8482" y="0"/>
                    </a:moveTo>
                    <a:cubicBezTo>
                      <a:pt x="7667" y="1110"/>
                      <a:pt x="6818" y="2153"/>
                      <a:pt x="5905" y="3262"/>
                    </a:cubicBezTo>
                    <a:cubicBezTo>
                      <a:pt x="3981" y="5578"/>
                      <a:pt x="1991" y="7829"/>
                      <a:pt x="1" y="10113"/>
                    </a:cubicBezTo>
                    <a:cubicBezTo>
                      <a:pt x="360" y="10308"/>
                      <a:pt x="751" y="10471"/>
                      <a:pt x="1175" y="10602"/>
                    </a:cubicBezTo>
                    <a:cubicBezTo>
                      <a:pt x="3752" y="7373"/>
                      <a:pt x="6525" y="4339"/>
                      <a:pt x="9037" y="1077"/>
                    </a:cubicBezTo>
                    <a:cubicBezTo>
                      <a:pt x="9102" y="1012"/>
                      <a:pt x="9135" y="1012"/>
                      <a:pt x="9167" y="979"/>
                    </a:cubicBezTo>
                    <a:cubicBezTo>
                      <a:pt x="8971" y="653"/>
                      <a:pt x="8776" y="327"/>
                      <a:pt x="8482"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4272;p69">
                <a:extLst>
                  <a:ext uri="{FF2B5EF4-FFF2-40B4-BE49-F238E27FC236}">
                    <a16:creationId xmlns:a16="http://schemas.microsoft.com/office/drawing/2014/main" id="{201C0C8B-E64C-B0D3-90C6-7D8F73CF1548}"/>
                  </a:ext>
                </a:extLst>
              </p:cNvPr>
              <p:cNvSpPr/>
              <p:nvPr/>
            </p:nvSpPr>
            <p:spPr>
              <a:xfrm>
                <a:off x="3078600" y="948550"/>
                <a:ext cx="200625" cy="129450"/>
              </a:xfrm>
              <a:custGeom>
                <a:avLst/>
                <a:gdLst/>
                <a:ahLst/>
                <a:cxnLst/>
                <a:rect l="l" t="t" r="r" b="b"/>
                <a:pathLst>
                  <a:path w="8025" h="5178" extrusionOk="0">
                    <a:moveTo>
                      <a:pt x="3581" y="1"/>
                    </a:moveTo>
                    <a:cubicBezTo>
                      <a:pt x="3020" y="1"/>
                      <a:pt x="2456" y="100"/>
                      <a:pt x="1925" y="284"/>
                    </a:cubicBezTo>
                    <a:cubicBezTo>
                      <a:pt x="1207" y="545"/>
                      <a:pt x="555" y="904"/>
                      <a:pt x="0" y="1393"/>
                    </a:cubicBezTo>
                    <a:cubicBezTo>
                      <a:pt x="65" y="1687"/>
                      <a:pt x="131" y="2013"/>
                      <a:pt x="163" y="2307"/>
                    </a:cubicBezTo>
                    <a:lnTo>
                      <a:pt x="196" y="2242"/>
                    </a:lnTo>
                    <a:cubicBezTo>
                      <a:pt x="1001" y="1342"/>
                      <a:pt x="2340" y="717"/>
                      <a:pt x="3625" y="717"/>
                    </a:cubicBezTo>
                    <a:cubicBezTo>
                      <a:pt x="4109" y="717"/>
                      <a:pt x="4586" y="806"/>
                      <a:pt x="5024" y="1002"/>
                    </a:cubicBezTo>
                    <a:cubicBezTo>
                      <a:pt x="6655" y="1720"/>
                      <a:pt x="7144" y="3546"/>
                      <a:pt x="7307" y="5177"/>
                    </a:cubicBezTo>
                    <a:lnTo>
                      <a:pt x="8025" y="4949"/>
                    </a:lnTo>
                    <a:cubicBezTo>
                      <a:pt x="7829" y="3546"/>
                      <a:pt x="7470" y="2078"/>
                      <a:pt x="6394" y="1067"/>
                    </a:cubicBezTo>
                    <a:cubicBezTo>
                      <a:pt x="5614" y="330"/>
                      <a:pt x="4603" y="1"/>
                      <a:pt x="3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4273;p69">
                <a:extLst>
                  <a:ext uri="{FF2B5EF4-FFF2-40B4-BE49-F238E27FC236}">
                    <a16:creationId xmlns:a16="http://schemas.microsoft.com/office/drawing/2014/main" id="{5C59DCD6-4C30-0163-4678-40EA3D95D598}"/>
                  </a:ext>
                </a:extLst>
              </p:cNvPr>
              <p:cNvSpPr/>
              <p:nvPr/>
            </p:nvSpPr>
            <p:spPr>
              <a:xfrm>
                <a:off x="3081050" y="1064925"/>
                <a:ext cx="103575" cy="104400"/>
              </a:xfrm>
              <a:custGeom>
                <a:avLst/>
                <a:gdLst/>
                <a:ahLst/>
                <a:cxnLst/>
                <a:rect l="l" t="t" r="r" b="b"/>
                <a:pathLst>
                  <a:path w="4143" h="4176" extrusionOk="0">
                    <a:moveTo>
                      <a:pt x="2055" y="1"/>
                    </a:moveTo>
                    <a:cubicBezTo>
                      <a:pt x="914" y="1"/>
                      <a:pt x="0" y="947"/>
                      <a:pt x="0" y="2088"/>
                    </a:cubicBezTo>
                    <a:cubicBezTo>
                      <a:pt x="0" y="3230"/>
                      <a:pt x="914" y="4176"/>
                      <a:pt x="2055" y="4176"/>
                    </a:cubicBezTo>
                    <a:cubicBezTo>
                      <a:pt x="3197" y="4176"/>
                      <a:pt x="4143" y="3230"/>
                      <a:pt x="4143" y="2088"/>
                    </a:cubicBezTo>
                    <a:cubicBezTo>
                      <a:pt x="4143" y="947"/>
                      <a:pt x="3197" y="1"/>
                      <a:pt x="2055"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4274;p69">
                <a:extLst>
                  <a:ext uri="{FF2B5EF4-FFF2-40B4-BE49-F238E27FC236}">
                    <a16:creationId xmlns:a16="http://schemas.microsoft.com/office/drawing/2014/main" id="{18F5D6FC-EED7-E67C-2AF3-445063C9EE0C}"/>
                  </a:ext>
                </a:extLst>
              </p:cNvPr>
              <p:cNvSpPr/>
              <p:nvPr/>
            </p:nvSpPr>
            <p:spPr>
              <a:xfrm>
                <a:off x="3100200" y="1013775"/>
                <a:ext cx="123950" cy="72875"/>
              </a:xfrm>
              <a:custGeom>
                <a:avLst/>
                <a:gdLst/>
                <a:ahLst/>
                <a:cxnLst/>
                <a:rect l="l" t="t" r="r" b="b"/>
                <a:pathLst>
                  <a:path w="4958" h="2915" extrusionOk="0">
                    <a:moveTo>
                      <a:pt x="1974" y="1"/>
                    </a:moveTo>
                    <a:cubicBezTo>
                      <a:pt x="1632" y="1"/>
                      <a:pt x="1289" y="61"/>
                      <a:pt x="963" y="187"/>
                    </a:cubicBezTo>
                    <a:cubicBezTo>
                      <a:pt x="0" y="548"/>
                      <a:pt x="397" y="1714"/>
                      <a:pt x="1181" y="1714"/>
                    </a:cubicBezTo>
                    <a:cubicBezTo>
                      <a:pt x="1247" y="1714"/>
                      <a:pt x="1316" y="1705"/>
                      <a:pt x="1387" y="1688"/>
                    </a:cubicBezTo>
                    <a:cubicBezTo>
                      <a:pt x="1534" y="1646"/>
                      <a:pt x="1696" y="1625"/>
                      <a:pt x="1862" y="1625"/>
                    </a:cubicBezTo>
                    <a:cubicBezTo>
                      <a:pt x="2472" y="1625"/>
                      <a:pt x="3146" y="1907"/>
                      <a:pt x="3377" y="2471"/>
                    </a:cubicBezTo>
                    <a:cubicBezTo>
                      <a:pt x="3515" y="2782"/>
                      <a:pt x="3768" y="2914"/>
                      <a:pt x="4022" y="2914"/>
                    </a:cubicBezTo>
                    <a:cubicBezTo>
                      <a:pt x="4487" y="2914"/>
                      <a:pt x="4958" y="2474"/>
                      <a:pt x="4747" y="1883"/>
                    </a:cubicBezTo>
                    <a:cubicBezTo>
                      <a:pt x="4293" y="699"/>
                      <a:pt x="3138" y="1"/>
                      <a:pt x="19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4275;p69">
                <a:extLst>
                  <a:ext uri="{FF2B5EF4-FFF2-40B4-BE49-F238E27FC236}">
                    <a16:creationId xmlns:a16="http://schemas.microsoft.com/office/drawing/2014/main" id="{6907F5E7-06EA-8011-33FE-AEC6B6133993}"/>
                  </a:ext>
                </a:extLst>
              </p:cNvPr>
              <p:cNvSpPr/>
              <p:nvPr/>
            </p:nvSpPr>
            <p:spPr>
              <a:xfrm>
                <a:off x="2928550" y="1140775"/>
                <a:ext cx="268325" cy="281925"/>
              </a:xfrm>
              <a:custGeom>
                <a:avLst/>
                <a:gdLst/>
                <a:ahLst/>
                <a:cxnLst/>
                <a:rect l="l" t="t" r="r" b="b"/>
                <a:pathLst>
                  <a:path w="10733" h="11277" extrusionOk="0">
                    <a:moveTo>
                      <a:pt x="4697" y="0"/>
                    </a:moveTo>
                    <a:cubicBezTo>
                      <a:pt x="4697" y="0"/>
                      <a:pt x="0" y="9623"/>
                      <a:pt x="4078" y="11156"/>
                    </a:cubicBezTo>
                    <a:cubicBezTo>
                      <a:pt x="4297" y="11238"/>
                      <a:pt x="4514" y="11276"/>
                      <a:pt x="4729" y="11276"/>
                    </a:cubicBezTo>
                    <a:cubicBezTo>
                      <a:pt x="8029" y="11276"/>
                      <a:pt x="10732" y="2218"/>
                      <a:pt x="10732" y="2218"/>
                    </a:cubicBezTo>
                    <a:lnTo>
                      <a:pt x="10732" y="2218"/>
                    </a:lnTo>
                    <a:cubicBezTo>
                      <a:pt x="10520" y="2252"/>
                      <a:pt x="10240" y="2278"/>
                      <a:pt x="9907" y="2278"/>
                    </a:cubicBezTo>
                    <a:cubicBezTo>
                      <a:pt x="9265" y="2278"/>
                      <a:pt x="8426" y="2182"/>
                      <a:pt x="7503" y="1859"/>
                    </a:cubicBezTo>
                    <a:cubicBezTo>
                      <a:pt x="6035" y="1338"/>
                      <a:pt x="5089" y="424"/>
                      <a:pt x="469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4276;p69">
                <a:extLst>
                  <a:ext uri="{FF2B5EF4-FFF2-40B4-BE49-F238E27FC236}">
                    <a16:creationId xmlns:a16="http://schemas.microsoft.com/office/drawing/2014/main" id="{53270D2C-6378-B45A-2091-69430B70B3A1}"/>
                  </a:ext>
                </a:extLst>
              </p:cNvPr>
              <p:cNvSpPr/>
              <p:nvPr/>
            </p:nvSpPr>
            <p:spPr>
              <a:xfrm>
                <a:off x="3059825" y="1194600"/>
                <a:ext cx="84850" cy="225900"/>
              </a:xfrm>
              <a:custGeom>
                <a:avLst/>
                <a:gdLst/>
                <a:ahLst/>
                <a:cxnLst/>
                <a:rect l="l" t="t" r="r" b="b"/>
                <a:pathLst>
                  <a:path w="3394" h="9036" fill="none" extrusionOk="0">
                    <a:moveTo>
                      <a:pt x="3393" y="0"/>
                    </a:moveTo>
                    <a:lnTo>
                      <a:pt x="1730" y="4534"/>
                    </a:lnTo>
                    <a:lnTo>
                      <a:pt x="1" y="9036"/>
                    </a:lnTo>
                    <a:lnTo>
                      <a:pt x="1" y="9036"/>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4277;p69">
                <a:extLst>
                  <a:ext uri="{FF2B5EF4-FFF2-40B4-BE49-F238E27FC236}">
                    <a16:creationId xmlns:a16="http://schemas.microsoft.com/office/drawing/2014/main" id="{193813E8-FBFA-A5CF-430F-ADED14E0D023}"/>
                  </a:ext>
                </a:extLst>
              </p:cNvPr>
              <p:cNvSpPr/>
              <p:nvPr/>
            </p:nvSpPr>
            <p:spPr>
              <a:xfrm>
                <a:off x="3005200" y="1174200"/>
                <a:ext cx="83200" cy="228375"/>
              </a:xfrm>
              <a:custGeom>
                <a:avLst/>
                <a:gdLst/>
                <a:ahLst/>
                <a:cxnLst/>
                <a:rect l="l" t="t" r="r" b="b"/>
                <a:pathLst>
                  <a:path w="3328" h="9135" fill="none" extrusionOk="0">
                    <a:moveTo>
                      <a:pt x="3328" y="1"/>
                    </a:moveTo>
                    <a:lnTo>
                      <a:pt x="1697" y="4469"/>
                    </a:lnTo>
                    <a:lnTo>
                      <a:pt x="0" y="9134"/>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4278;p69">
                <a:extLst>
                  <a:ext uri="{FF2B5EF4-FFF2-40B4-BE49-F238E27FC236}">
                    <a16:creationId xmlns:a16="http://schemas.microsoft.com/office/drawing/2014/main" id="{A6066460-79FF-5116-68A9-212DF6DD0163}"/>
                  </a:ext>
                </a:extLst>
              </p:cNvPr>
              <p:cNvSpPr/>
              <p:nvPr/>
            </p:nvSpPr>
            <p:spPr>
              <a:xfrm>
                <a:off x="2998675" y="1267975"/>
                <a:ext cx="146825" cy="56300"/>
              </a:xfrm>
              <a:custGeom>
                <a:avLst/>
                <a:gdLst/>
                <a:ahLst/>
                <a:cxnLst/>
                <a:rect l="l" t="t" r="r" b="b"/>
                <a:pathLst>
                  <a:path w="5873" h="2252" fill="none" extrusionOk="0">
                    <a:moveTo>
                      <a:pt x="5872" y="2252"/>
                    </a:moveTo>
                    <a:lnTo>
                      <a:pt x="4176" y="1599"/>
                    </a:lnTo>
                    <a:lnTo>
                      <a:pt x="1958" y="718"/>
                    </a:ln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4279;p69">
                <a:extLst>
                  <a:ext uri="{FF2B5EF4-FFF2-40B4-BE49-F238E27FC236}">
                    <a16:creationId xmlns:a16="http://schemas.microsoft.com/office/drawing/2014/main" id="{2D0CEE4E-D28B-2334-B14B-6405CB38F96A}"/>
                  </a:ext>
                </a:extLst>
              </p:cNvPr>
              <p:cNvSpPr/>
              <p:nvPr/>
            </p:nvSpPr>
            <p:spPr>
              <a:xfrm>
                <a:off x="3273875" y="1464675"/>
                <a:ext cx="172800" cy="152800"/>
              </a:xfrm>
              <a:custGeom>
                <a:avLst/>
                <a:gdLst/>
                <a:ahLst/>
                <a:cxnLst/>
                <a:rect l="l" t="t" r="r" b="b"/>
                <a:pathLst>
                  <a:path w="6912" h="6112" extrusionOk="0">
                    <a:moveTo>
                      <a:pt x="3156" y="1"/>
                    </a:moveTo>
                    <a:cubicBezTo>
                      <a:pt x="2440" y="1"/>
                      <a:pt x="1726" y="852"/>
                      <a:pt x="2856" y="2278"/>
                    </a:cubicBezTo>
                    <a:cubicBezTo>
                      <a:pt x="2316" y="1607"/>
                      <a:pt x="1811" y="1361"/>
                      <a:pt x="1411" y="1361"/>
                    </a:cubicBezTo>
                    <a:cubicBezTo>
                      <a:pt x="307" y="1361"/>
                      <a:pt x="1" y="3232"/>
                      <a:pt x="1959" y="3232"/>
                    </a:cubicBezTo>
                    <a:cubicBezTo>
                      <a:pt x="2122" y="3232"/>
                      <a:pt x="2301" y="3219"/>
                      <a:pt x="2497" y="3191"/>
                    </a:cubicBezTo>
                    <a:lnTo>
                      <a:pt x="2497" y="3191"/>
                    </a:lnTo>
                    <a:cubicBezTo>
                      <a:pt x="154" y="3529"/>
                      <a:pt x="736" y="5282"/>
                      <a:pt x="1739" y="5282"/>
                    </a:cubicBezTo>
                    <a:cubicBezTo>
                      <a:pt x="2186" y="5282"/>
                      <a:pt x="2715" y="4936"/>
                      <a:pt x="3108" y="3964"/>
                    </a:cubicBezTo>
                    <a:lnTo>
                      <a:pt x="3108" y="3964"/>
                    </a:lnTo>
                    <a:cubicBezTo>
                      <a:pt x="2513" y="5457"/>
                      <a:pt x="3140" y="6112"/>
                      <a:pt x="3765" y="6112"/>
                    </a:cubicBezTo>
                    <a:cubicBezTo>
                      <a:pt x="4480" y="6112"/>
                      <a:pt x="5192" y="5253"/>
                      <a:pt x="4063" y="3811"/>
                    </a:cubicBezTo>
                    <a:lnTo>
                      <a:pt x="4063" y="3811"/>
                    </a:lnTo>
                    <a:cubicBezTo>
                      <a:pt x="4608" y="4496"/>
                      <a:pt x="5117" y="4747"/>
                      <a:pt x="5519" y="4747"/>
                    </a:cubicBezTo>
                    <a:cubicBezTo>
                      <a:pt x="6613" y="4747"/>
                      <a:pt x="6911" y="2889"/>
                      <a:pt x="4960" y="2889"/>
                    </a:cubicBezTo>
                    <a:cubicBezTo>
                      <a:pt x="4797" y="2889"/>
                      <a:pt x="4617" y="2902"/>
                      <a:pt x="4422" y="2930"/>
                    </a:cubicBezTo>
                    <a:cubicBezTo>
                      <a:pt x="6767" y="2569"/>
                      <a:pt x="6181" y="821"/>
                      <a:pt x="5176" y="821"/>
                    </a:cubicBezTo>
                    <a:cubicBezTo>
                      <a:pt x="4731" y="821"/>
                      <a:pt x="4203" y="1165"/>
                      <a:pt x="3811" y="2125"/>
                    </a:cubicBezTo>
                    <a:lnTo>
                      <a:pt x="3811" y="2125"/>
                    </a:lnTo>
                    <a:cubicBezTo>
                      <a:pt x="4405" y="648"/>
                      <a:pt x="3780" y="1"/>
                      <a:pt x="3156"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4280;p69">
                <a:extLst>
                  <a:ext uri="{FF2B5EF4-FFF2-40B4-BE49-F238E27FC236}">
                    <a16:creationId xmlns:a16="http://schemas.microsoft.com/office/drawing/2014/main" id="{4929A30F-CE92-156B-61AE-BA4FDE459938}"/>
                  </a:ext>
                </a:extLst>
              </p:cNvPr>
              <p:cNvSpPr/>
              <p:nvPr/>
            </p:nvSpPr>
            <p:spPr>
              <a:xfrm>
                <a:off x="3136800" y="1495875"/>
                <a:ext cx="172050" cy="153425"/>
              </a:xfrm>
              <a:custGeom>
                <a:avLst/>
                <a:gdLst/>
                <a:ahLst/>
                <a:cxnLst/>
                <a:rect l="l" t="t" r="r" b="b"/>
                <a:pathLst>
                  <a:path w="6882" h="6137" extrusionOk="0">
                    <a:moveTo>
                      <a:pt x="3139" y="1"/>
                    </a:moveTo>
                    <a:cubicBezTo>
                      <a:pt x="2432" y="1"/>
                      <a:pt x="1729" y="860"/>
                      <a:pt x="2859" y="2302"/>
                    </a:cubicBezTo>
                    <a:cubicBezTo>
                      <a:pt x="2306" y="1616"/>
                      <a:pt x="1792" y="1366"/>
                      <a:pt x="1388" y="1366"/>
                    </a:cubicBezTo>
                    <a:cubicBezTo>
                      <a:pt x="288" y="1366"/>
                      <a:pt x="0" y="3224"/>
                      <a:pt x="1934" y="3224"/>
                    </a:cubicBezTo>
                    <a:cubicBezTo>
                      <a:pt x="2092" y="3224"/>
                      <a:pt x="2266" y="3211"/>
                      <a:pt x="2455" y="3184"/>
                    </a:cubicBezTo>
                    <a:lnTo>
                      <a:pt x="2455" y="3184"/>
                    </a:lnTo>
                    <a:cubicBezTo>
                      <a:pt x="98" y="3527"/>
                      <a:pt x="697" y="5299"/>
                      <a:pt x="1712" y="5299"/>
                    </a:cubicBezTo>
                    <a:cubicBezTo>
                      <a:pt x="2159" y="5299"/>
                      <a:pt x="2688" y="4954"/>
                      <a:pt x="3078" y="3988"/>
                    </a:cubicBezTo>
                    <a:lnTo>
                      <a:pt x="3078" y="3988"/>
                    </a:lnTo>
                    <a:cubicBezTo>
                      <a:pt x="2484" y="5481"/>
                      <a:pt x="3110" y="6136"/>
                      <a:pt x="3735" y="6136"/>
                    </a:cubicBezTo>
                    <a:cubicBezTo>
                      <a:pt x="4450" y="6136"/>
                      <a:pt x="5162" y="5277"/>
                      <a:pt x="4033" y="3835"/>
                    </a:cubicBezTo>
                    <a:lnTo>
                      <a:pt x="4033" y="3835"/>
                    </a:lnTo>
                    <a:cubicBezTo>
                      <a:pt x="4578" y="4520"/>
                      <a:pt x="5087" y="4771"/>
                      <a:pt x="5489" y="4771"/>
                    </a:cubicBezTo>
                    <a:cubicBezTo>
                      <a:pt x="6584" y="4771"/>
                      <a:pt x="6881" y="2913"/>
                      <a:pt x="4930" y="2913"/>
                    </a:cubicBezTo>
                    <a:cubicBezTo>
                      <a:pt x="4767" y="2913"/>
                      <a:pt x="4588" y="2926"/>
                      <a:pt x="4392" y="2954"/>
                    </a:cubicBezTo>
                    <a:cubicBezTo>
                      <a:pt x="6737" y="2593"/>
                      <a:pt x="6152" y="846"/>
                      <a:pt x="5147" y="846"/>
                    </a:cubicBezTo>
                    <a:cubicBezTo>
                      <a:pt x="4699" y="846"/>
                      <a:pt x="4168" y="1193"/>
                      <a:pt x="3775" y="2164"/>
                    </a:cubicBezTo>
                    <a:lnTo>
                      <a:pt x="3775" y="2164"/>
                    </a:lnTo>
                    <a:cubicBezTo>
                      <a:pt x="4380" y="660"/>
                      <a:pt x="3758" y="1"/>
                      <a:pt x="3139"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4281;p69">
                <a:extLst>
                  <a:ext uri="{FF2B5EF4-FFF2-40B4-BE49-F238E27FC236}">
                    <a16:creationId xmlns:a16="http://schemas.microsoft.com/office/drawing/2014/main" id="{50F1EEA1-6C6E-6744-8043-8C7153C04C52}"/>
                  </a:ext>
                </a:extLst>
              </p:cNvPr>
              <p:cNvSpPr/>
              <p:nvPr/>
            </p:nvSpPr>
            <p:spPr>
              <a:xfrm>
                <a:off x="2994975" y="1494175"/>
                <a:ext cx="172150" cy="152875"/>
              </a:xfrm>
              <a:custGeom>
                <a:avLst/>
                <a:gdLst/>
                <a:ahLst/>
                <a:cxnLst/>
                <a:rect l="l" t="t" r="r" b="b"/>
                <a:pathLst>
                  <a:path w="6886" h="6115" extrusionOk="0">
                    <a:moveTo>
                      <a:pt x="3149" y="0"/>
                    </a:moveTo>
                    <a:cubicBezTo>
                      <a:pt x="2436" y="0"/>
                      <a:pt x="1729" y="850"/>
                      <a:pt x="2856" y="2272"/>
                    </a:cubicBezTo>
                    <a:cubicBezTo>
                      <a:pt x="2316" y="1601"/>
                      <a:pt x="1811" y="1355"/>
                      <a:pt x="1411" y="1355"/>
                    </a:cubicBezTo>
                    <a:cubicBezTo>
                      <a:pt x="307" y="1355"/>
                      <a:pt x="1" y="3227"/>
                      <a:pt x="1959" y="3227"/>
                    </a:cubicBezTo>
                    <a:cubicBezTo>
                      <a:pt x="2122" y="3227"/>
                      <a:pt x="2301" y="3213"/>
                      <a:pt x="2497" y="3185"/>
                    </a:cubicBezTo>
                    <a:lnTo>
                      <a:pt x="2497" y="3185"/>
                    </a:lnTo>
                    <a:cubicBezTo>
                      <a:pt x="130" y="3546"/>
                      <a:pt x="723" y="5308"/>
                      <a:pt x="1724" y="5308"/>
                    </a:cubicBezTo>
                    <a:cubicBezTo>
                      <a:pt x="2160" y="5308"/>
                      <a:pt x="2674" y="4974"/>
                      <a:pt x="3055" y="4043"/>
                    </a:cubicBezTo>
                    <a:lnTo>
                      <a:pt x="3055" y="4043"/>
                    </a:lnTo>
                    <a:cubicBezTo>
                      <a:pt x="2496" y="5483"/>
                      <a:pt x="3114" y="6114"/>
                      <a:pt x="3731" y="6114"/>
                    </a:cubicBezTo>
                    <a:cubicBezTo>
                      <a:pt x="4446" y="6114"/>
                      <a:pt x="5160" y="5263"/>
                      <a:pt x="4030" y="3838"/>
                    </a:cubicBezTo>
                    <a:lnTo>
                      <a:pt x="4030" y="3838"/>
                    </a:lnTo>
                    <a:cubicBezTo>
                      <a:pt x="4570" y="4508"/>
                      <a:pt x="5075" y="4755"/>
                      <a:pt x="5475" y="4755"/>
                    </a:cubicBezTo>
                    <a:cubicBezTo>
                      <a:pt x="6579" y="4755"/>
                      <a:pt x="6885" y="2883"/>
                      <a:pt x="4927" y="2883"/>
                    </a:cubicBezTo>
                    <a:cubicBezTo>
                      <a:pt x="4764" y="2883"/>
                      <a:pt x="4585" y="2896"/>
                      <a:pt x="4389" y="2924"/>
                    </a:cubicBezTo>
                    <a:cubicBezTo>
                      <a:pt x="6727" y="2565"/>
                      <a:pt x="6152" y="826"/>
                      <a:pt x="5164" y="826"/>
                    </a:cubicBezTo>
                    <a:cubicBezTo>
                      <a:pt x="4727" y="826"/>
                      <a:pt x="4209" y="1166"/>
                      <a:pt x="3826" y="2113"/>
                    </a:cubicBezTo>
                    <a:lnTo>
                      <a:pt x="3826" y="2113"/>
                    </a:lnTo>
                    <a:cubicBezTo>
                      <a:pt x="4396" y="643"/>
                      <a:pt x="3770" y="0"/>
                      <a:pt x="31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4282;p69">
                <a:extLst>
                  <a:ext uri="{FF2B5EF4-FFF2-40B4-BE49-F238E27FC236}">
                    <a16:creationId xmlns:a16="http://schemas.microsoft.com/office/drawing/2014/main" id="{0EF9893F-123E-DAD9-2656-CC1A8E30BC6F}"/>
                  </a:ext>
                </a:extLst>
              </p:cNvPr>
              <p:cNvSpPr/>
              <p:nvPr/>
            </p:nvSpPr>
            <p:spPr>
              <a:xfrm>
                <a:off x="2866750" y="1445700"/>
                <a:ext cx="169700" cy="138725"/>
              </a:xfrm>
              <a:custGeom>
                <a:avLst/>
                <a:gdLst/>
                <a:ahLst/>
                <a:cxnLst/>
                <a:rect l="l" t="t" r="r" b="b"/>
                <a:pathLst>
                  <a:path w="6788" h="5549" extrusionOk="0">
                    <a:moveTo>
                      <a:pt x="4448" y="0"/>
                    </a:moveTo>
                    <a:cubicBezTo>
                      <a:pt x="3922" y="0"/>
                      <a:pt x="3360" y="481"/>
                      <a:pt x="3384" y="1784"/>
                    </a:cubicBezTo>
                    <a:lnTo>
                      <a:pt x="3384" y="1784"/>
                    </a:lnTo>
                    <a:cubicBezTo>
                      <a:pt x="3347" y="481"/>
                      <a:pt x="2784" y="3"/>
                      <a:pt x="2266" y="3"/>
                    </a:cubicBezTo>
                    <a:cubicBezTo>
                      <a:pt x="1422" y="3"/>
                      <a:pt x="699" y="1273"/>
                      <a:pt x="2570" y="2319"/>
                    </a:cubicBezTo>
                    <a:cubicBezTo>
                      <a:pt x="2063" y="2035"/>
                      <a:pt x="1644" y="1922"/>
                      <a:pt x="1312" y="1922"/>
                    </a:cubicBezTo>
                    <a:cubicBezTo>
                      <a:pt x="0" y="1922"/>
                      <a:pt x="39" y="3689"/>
                      <a:pt x="1318" y="3689"/>
                    </a:cubicBezTo>
                    <a:cubicBezTo>
                      <a:pt x="1647" y="3689"/>
                      <a:pt x="2059" y="3572"/>
                      <a:pt x="2551" y="3277"/>
                    </a:cubicBezTo>
                    <a:lnTo>
                      <a:pt x="2551" y="3277"/>
                    </a:lnTo>
                    <a:cubicBezTo>
                      <a:pt x="783" y="4349"/>
                      <a:pt x="1517" y="5549"/>
                      <a:pt x="2344" y="5549"/>
                    </a:cubicBezTo>
                    <a:cubicBezTo>
                      <a:pt x="2869" y="5549"/>
                      <a:pt x="3431" y="5067"/>
                      <a:pt x="3419" y="3767"/>
                    </a:cubicBezTo>
                    <a:lnTo>
                      <a:pt x="3419" y="3767"/>
                    </a:lnTo>
                    <a:cubicBezTo>
                      <a:pt x="3443" y="5070"/>
                      <a:pt x="4000" y="5549"/>
                      <a:pt x="4515" y="5549"/>
                    </a:cubicBezTo>
                    <a:cubicBezTo>
                      <a:pt x="5354" y="5549"/>
                      <a:pt x="6085" y="4279"/>
                      <a:pt x="4234" y="3232"/>
                    </a:cubicBezTo>
                    <a:lnTo>
                      <a:pt x="4234" y="3232"/>
                    </a:lnTo>
                    <a:cubicBezTo>
                      <a:pt x="4719" y="3496"/>
                      <a:pt x="5123" y="3602"/>
                      <a:pt x="5449" y="3602"/>
                    </a:cubicBezTo>
                    <a:cubicBezTo>
                      <a:pt x="6786" y="3602"/>
                      <a:pt x="6787" y="1816"/>
                      <a:pt x="5510" y="1816"/>
                    </a:cubicBezTo>
                    <a:cubicBezTo>
                      <a:pt x="5187" y="1816"/>
                      <a:pt x="4783" y="1930"/>
                      <a:pt x="4297" y="2215"/>
                    </a:cubicBezTo>
                    <a:lnTo>
                      <a:pt x="4297" y="2215"/>
                    </a:lnTo>
                    <a:cubicBezTo>
                      <a:pt x="6005" y="1171"/>
                      <a:pt x="5269" y="0"/>
                      <a:pt x="4448"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4283;p69">
                <a:extLst>
                  <a:ext uri="{FF2B5EF4-FFF2-40B4-BE49-F238E27FC236}">
                    <a16:creationId xmlns:a16="http://schemas.microsoft.com/office/drawing/2014/main" id="{4E547689-69FB-B3C2-28A2-F1D28C5EB1C3}"/>
                  </a:ext>
                </a:extLst>
              </p:cNvPr>
              <p:cNvSpPr/>
              <p:nvPr/>
            </p:nvSpPr>
            <p:spPr>
              <a:xfrm>
                <a:off x="2767650" y="1349525"/>
                <a:ext cx="170125" cy="139500"/>
              </a:xfrm>
              <a:custGeom>
                <a:avLst/>
                <a:gdLst/>
                <a:ahLst/>
                <a:cxnLst/>
                <a:rect l="l" t="t" r="r" b="b"/>
                <a:pathLst>
                  <a:path w="6805" h="5580" extrusionOk="0">
                    <a:moveTo>
                      <a:pt x="4455" y="0"/>
                    </a:moveTo>
                    <a:cubicBezTo>
                      <a:pt x="3924" y="0"/>
                      <a:pt x="3357" y="482"/>
                      <a:pt x="3369" y="1783"/>
                    </a:cubicBezTo>
                    <a:lnTo>
                      <a:pt x="3369" y="1783"/>
                    </a:lnTo>
                    <a:cubicBezTo>
                      <a:pt x="3345" y="496"/>
                      <a:pt x="2792" y="24"/>
                      <a:pt x="2278" y="24"/>
                    </a:cubicBezTo>
                    <a:cubicBezTo>
                      <a:pt x="1437" y="24"/>
                      <a:pt x="700" y="1289"/>
                      <a:pt x="2554" y="2317"/>
                    </a:cubicBezTo>
                    <a:cubicBezTo>
                      <a:pt x="2069" y="2053"/>
                      <a:pt x="1665" y="1947"/>
                      <a:pt x="1339" y="1947"/>
                    </a:cubicBezTo>
                    <a:cubicBezTo>
                      <a:pt x="2" y="1947"/>
                      <a:pt x="1" y="3733"/>
                      <a:pt x="1278" y="3733"/>
                    </a:cubicBezTo>
                    <a:cubicBezTo>
                      <a:pt x="1608" y="3733"/>
                      <a:pt x="2023" y="3614"/>
                      <a:pt x="2522" y="3315"/>
                    </a:cubicBezTo>
                    <a:lnTo>
                      <a:pt x="2522" y="3315"/>
                    </a:lnTo>
                    <a:cubicBezTo>
                      <a:pt x="772" y="4385"/>
                      <a:pt x="1515" y="5579"/>
                      <a:pt x="2350" y="5579"/>
                    </a:cubicBezTo>
                    <a:cubicBezTo>
                      <a:pt x="2881" y="5579"/>
                      <a:pt x="3448" y="5098"/>
                      <a:pt x="3436" y="3796"/>
                    </a:cubicBezTo>
                    <a:lnTo>
                      <a:pt x="3436" y="3796"/>
                    </a:lnTo>
                    <a:cubicBezTo>
                      <a:pt x="3460" y="5084"/>
                      <a:pt x="4013" y="5556"/>
                      <a:pt x="4527" y="5556"/>
                    </a:cubicBezTo>
                    <a:cubicBezTo>
                      <a:pt x="5368" y="5556"/>
                      <a:pt x="6105" y="4291"/>
                      <a:pt x="4251" y="3263"/>
                    </a:cubicBezTo>
                    <a:lnTo>
                      <a:pt x="4251" y="3263"/>
                    </a:lnTo>
                    <a:cubicBezTo>
                      <a:pt x="4736" y="3526"/>
                      <a:pt x="5140" y="3632"/>
                      <a:pt x="5466" y="3632"/>
                    </a:cubicBezTo>
                    <a:cubicBezTo>
                      <a:pt x="6803" y="3632"/>
                      <a:pt x="6804" y="1846"/>
                      <a:pt x="5527" y="1846"/>
                    </a:cubicBezTo>
                    <a:cubicBezTo>
                      <a:pt x="5197" y="1846"/>
                      <a:pt x="4782" y="1965"/>
                      <a:pt x="4283" y="2265"/>
                    </a:cubicBezTo>
                    <a:lnTo>
                      <a:pt x="4283" y="2265"/>
                    </a:lnTo>
                    <a:cubicBezTo>
                      <a:pt x="6034" y="1195"/>
                      <a:pt x="5290" y="0"/>
                      <a:pt x="4455"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4284;p69">
                <a:extLst>
                  <a:ext uri="{FF2B5EF4-FFF2-40B4-BE49-F238E27FC236}">
                    <a16:creationId xmlns:a16="http://schemas.microsoft.com/office/drawing/2014/main" id="{5668BB85-BFB5-5E45-FAB9-227F42F9218F}"/>
                  </a:ext>
                </a:extLst>
              </p:cNvPr>
              <p:cNvSpPr/>
              <p:nvPr/>
            </p:nvSpPr>
            <p:spPr>
              <a:xfrm>
                <a:off x="2671750" y="1236175"/>
                <a:ext cx="170275" cy="139500"/>
              </a:xfrm>
              <a:custGeom>
                <a:avLst/>
                <a:gdLst/>
                <a:ahLst/>
                <a:cxnLst/>
                <a:rect l="l" t="t" r="r" b="b"/>
                <a:pathLst>
                  <a:path w="6811" h="5580" extrusionOk="0">
                    <a:moveTo>
                      <a:pt x="4449" y="0"/>
                    </a:moveTo>
                    <a:cubicBezTo>
                      <a:pt x="3929" y="0"/>
                      <a:pt x="3376" y="471"/>
                      <a:pt x="3388" y="1740"/>
                    </a:cubicBezTo>
                    <a:lnTo>
                      <a:pt x="3388" y="1740"/>
                    </a:lnTo>
                    <a:cubicBezTo>
                      <a:pt x="3352" y="485"/>
                      <a:pt x="2801" y="24"/>
                      <a:pt x="2288" y="24"/>
                    </a:cubicBezTo>
                    <a:cubicBezTo>
                      <a:pt x="1441" y="24"/>
                      <a:pt x="699" y="1288"/>
                      <a:pt x="2574" y="2317"/>
                    </a:cubicBezTo>
                    <a:cubicBezTo>
                      <a:pt x="2084" y="2053"/>
                      <a:pt x="1675" y="1947"/>
                      <a:pt x="1347" y="1947"/>
                    </a:cubicBezTo>
                    <a:cubicBezTo>
                      <a:pt x="1" y="1947"/>
                      <a:pt x="12" y="3733"/>
                      <a:pt x="1295" y="3733"/>
                    </a:cubicBezTo>
                    <a:cubicBezTo>
                      <a:pt x="1627" y="3733"/>
                      <a:pt x="2043" y="3614"/>
                      <a:pt x="2542" y="3315"/>
                    </a:cubicBezTo>
                    <a:lnTo>
                      <a:pt x="2542" y="3315"/>
                    </a:lnTo>
                    <a:cubicBezTo>
                      <a:pt x="791" y="4385"/>
                      <a:pt x="1535" y="5579"/>
                      <a:pt x="2362" y="5579"/>
                    </a:cubicBezTo>
                    <a:cubicBezTo>
                      <a:pt x="2888" y="5579"/>
                      <a:pt x="3447" y="5097"/>
                      <a:pt x="3423" y="3797"/>
                    </a:cubicBezTo>
                    <a:lnTo>
                      <a:pt x="3423" y="3797"/>
                    </a:lnTo>
                    <a:cubicBezTo>
                      <a:pt x="3460" y="5084"/>
                      <a:pt x="4020" y="5556"/>
                      <a:pt x="4537" y="5556"/>
                    </a:cubicBezTo>
                    <a:cubicBezTo>
                      <a:pt x="5383" y="5556"/>
                      <a:pt x="6112" y="4291"/>
                      <a:pt x="4237" y="3263"/>
                    </a:cubicBezTo>
                    <a:lnTo>
                      <a:pt x="4237" y="3263"/>
                    </a:lnTo>
                    <a:cubicBezTo>
                      <a:pt x="4728" y="3526"/>
                      <a:pt x="5136" y="3632"/>
                      <a:pt x="5464" y="3632"/>
                    </a:cubicBezTo>
                    <a:cubicBezTo>
                      <a:pt x="6810" y="3632"/>
                      <a:pt x="6799" y="1846"/>
                      <a:pt x="5516" y="1846"/>
                    </a:cubicBezTo>
                    <a:cubicBezTo>
                      <a:pt x="5185" y="1846"/>
                      <a:pt x="4769" y="1965"/>
                      <a:pt x="4269" y="2265"/>
                    </a:cubicBezTo>
                    <a:lnTo>
                      <a:pt x="4269" y="2265"/>
                    </a:lnTo>
                    <a:cubicBezTo>
                      <a:pt x="6020" y="1194"/>
                      <a:pt x="5276" y="0"/>
                      <a:pt x="44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4285;p69">
                <a:extLst>
                  <a:ext uri="{FF2B5EF4-FFF2-40B4-BE49-F238E27FC236}">
                    <a16:creationId xmlns:a16="http://schemas.microsoft.com/office/drawing/2014/main" id="{F16EE606-62EA-BF91-A4D0-5F98C8374BA9}"/>
                  </a:ext>
                </a:extLst>
              </p:cNvPr>
              <p:cNvSpPr/>
              <p:nvPr/>
            </p:nvSpPr>
            <p:spPr>
              <a:xfrm>
                <a:off x="1588675" y="1839650"/>
                <a:ext cx="247125" cy="209325"/>
              </a:xfrm>
              <a:custGeom>
                <a:avLst/>
                <a:gdLst/>
                <a:ahLst/>
                <a:cxnLst/>
                <a:rect l="l" t="t" r="r" b="b"/>
                <a:pathLst>
                  <a:path w="9885" h="8373" extrusionOk="0">
                    <a:moveTo>
                      <a:pt x="5970" y="3784"/>
                    </a:moveTo>
                    <a:cubicBezTo>
                      <a:pt x="6003" y="3784"/>
                      <a:pt x="6068" y="3817"/>
                      <a:pt x="6133" y="3882"/>
                    </a:cubicBezTo>
                    <a:cubicBezTo>
                      <a:pt x="6166" y="3915"/>
                      <a:pt x="6231" y="4013"/>
                      <a:pt x="6231" y="4078"/>
                    </a:cubicBezTo>
                    <a:cubicBezTo>
                      <a:pt x="6166" y="4176"/>
                      <a:pt x="6133" y="4274"/>
                      <a:pt x="6068" y="4404"/>
                    </a:cubicBezTo>
                    <a:lnTo>
                      <a:pt x="5774" y="4828"/>
                    </a:lnTo>
                    <a:cubicBezTo>
                      <a:pt x="5677" y="4926"/>
                      <a:pt x="5611" y="5024"/>
                      <a:pt x="5513" y="5056"/>
                    </a:cubicBezTo>
                    <a:cubicBezTo>
                      <a:pt x="5448" y="5056"/>
                      <a:pt x="5416" y="5056"/>
                      <a:pt x="5318" y="5024"/>
                    </a:cubicBezTo>
                    <a:cubicBezTo>
                      <a:pt x="5253" y="4926"/>
                      <a:pt x="5187" y="4926"/>
                      <a:pt x="5187" y="4893"/>
                    </a:cubicBezTo>
                    <a:lnTo>
                      <a:pt x="5938" y="3882"/>
                    </a:lnTo>
                    <a:cubicBezTo>
                      <a:pt x="5938" y="3849"/>
                      <a:pt x="5970" y="3849"/>
                      <a:pt x="5970" y="3784"/>
                    </a:cubicBezTo>
                    <a:close/>
                    <a:moveTo>
                      <a:pt x="4437" y="0"/>
                    </a:moveTo>
                    <a:cubicBezTo>
                      <a:pt x="4176" y="33"/>
                      <a:pt x="4013" y="98"/>
                      <a:pt x="3948" y="196"/>
                    </a:cubicBezTo>
                    <a:lnTo>
                      <a:pt x="327" y="5415"/>
                    </a:lnTo>
                    <a:cubicBezTo>
                      <a:pt x="33" y="5807"/>
                      <a:pt x="1" y="6198"/>
                      <a:pt x="196" y="6655"/>
                    </a:cubicBezTo>
                    <a:cubicBezTo>
                      <a:pt x="360" y="7046"/>
                      <a:pt x="686" y="7372"/>
                      <a:pt x="1142" y="7699"/>
                    </a:cubicBezTo>
                    <a:cubicBezTo>
                      <a:pt x="1469" y="7960"/>
                      <a:pt x="1795" y="8123"/>
                      <a:pt x="2154" y="8253"/>
                    </a:cubicBezTo>
                    <a:cubicBezTo>
                      <a:pt x="2404" y="8303"/>
                      <a:pt x="2654" y="8373"/>
                      <a:pt x="2861" y="8373"/>
                    </a:cubicBezTo>
                    <a:cubicBezTo>
                      <a:pt x="2923" y="8373"/>
                      <a:pt x="2981" y="8366"/>
                      <a:pt x="3034" y="8351"/>
                    </a:cubicBezTo>
                    <a:lnTo>
                      <a:pt x="3622" y="7503"/>
                    </a:lnTo>
                    <a:cubicBezTo>
                      <a:pt x="2839" y="6883"/>
                      <a:pt x="2545" y="6524"/>
                      <a:pt x="2741" y="6329"/>
                    </a:cubicBezTo>
                    <a:cubicBezTo>
                      <a:pt x="2806" y="6296"/>
                      <a:pt x="2839" y="6231"/>
                      <a:pt x="2871" y="6231"/>
                    </a:cubicBezTo>
                    <a:cubicBezTo>
                      <a:pt x="2904" y="6329"/>
                      <a:pt x="3067" y="6492"/>
                      <a:pt x="3295" y="6720"/>
                    </a:cubicBezTo>
                    <a:cubicBezTo>
                      <a:pt x="3491" y="6948"/>
                      <a:pt x="3719" y="7144"/>
                      <a:pt x="3948" y="7307"/>
                    </a:cubicBezTo>
                    <a:cubicBezTo>
                      <a:pt x="4804" y="7907"/>
                      <a:pt x="5610" y="8206"/>
                      <a:pt x="6410" y="8206"/>
                    </a:cubicBezTo>
                    <a:cubicBezTo>
                      <a:pt x="6525" y="8206"/>
                      <a:pt x="6639" y="8200"/>
                      <a:pt x="6753" y="8188"/>
                    </a:cubicBezTo>
                    <a:cubicBezTo>
                      <a:pt x="7634" y="8123"/>
                      <a:pt x="8449" y="7568"/>
                      <a:pt x="9069" y="6687"/>
                    </a:cubicBezTo>
                    <a:cubicBezTo>
                      <a:pt x="9689" y="5807"/>
                      <a:pt x="9885" y="4861"/>
                      <a:pt x="9591" y="3882"/>
                    </a:cubicBezTo>
                    <a:cubicBezTo>
                      <a:pt x="9363" y="2904"/>
                      <a:pt x="8678" y="1990"/>
                      <a:pt x="7601" y="1273"/>
                    </a:cubicBezTo>
                    <a:cubicBezTo>
                      <a:pt x="6818" y="751"/>
                      <a:pt x="6068" y="327"/>
                      <a:pt x="5318" y="131"/>
                    </a:cubicBezTo>
                    <a:cubicBezTo>
                      <a:pt x="4959" y="33"/>
                      <a:pt x="4665" y="0"/>
                      <a:pt x="443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4286;p69">
                <a:extLst>
                  <a:ext uri="{FF2B5EF4-FFF2-40B4-BE49-F238E27FC236}">
                    <a16:creationId xmlns:a16="http://schemas.microsoft.com/office/drawing/2014/main" id="{70781767-0920-B453-4827-08212BA48953}"/>
                  </a:ext>
                </a:extLst>
              </p:cNvPr>
              <p:cNvSpPr/>
              <p:nvPr/>
            </p:nvSpPr>
            <p:spPr>
              <a:xfrm>
                <a:off x="1774625" y="1963750"/>
                <a:ext cx="237325" cy="252075"/>
              </a:xfrm>
              <a:custGeom>
                <a:avLst/>
                <a:gdLst/>
                <a:ahLst/>
                <a:cxnLst/>
                <a:rect l="l" t="t" r="r" b="b"/>
                <a:pathLst>
                  <a:path w="9493" h="10083" extrusionOk="0">
                    <a:moveTo>
                      <a:pt x="5741" y="3224"/>
                    </a:moveTo>
                    <a:cubicBezTo>
                      <a:pt x="5839" y="3224"/>
                      <a:pt x="5872" y="3289"/>
                      <a:pt x="5904" y="3289"/>
                    </a:cubicBezTo>
                    <a:cubicBezTo>
                      <a:pt x="6002" y="3322"/>
                      <a:pt x="6035" y="3452"/>
                      <a:pt x="6035" y="3550"/>
                    </a:cubicBezTo>
                    <a:cubicBezTo>
                      <a:pt x="6035" y="3681"/>
                      <a:pt x="5904" y="4105"/>
                      <a:pt x="5709" y="4757"/>
                    </a:cubicBezTo>
                    <a:cubicBezTo>
                      <a:pt x="5643" y="4757"/>
                      <a:pt x="5578" y="4757"/>
                      <a:pt x="5513" y="4692"/>
                    </a:cubicBezTo>
                    <a:cubicBezTo>
                      <a:pt x="5415" y="4692"/>
                      <a:pt x="5382" y="4659"/>
                      <a:pt x="5382" y="4594"/>
                    </a:cubicBezTo>
                    <a:lnTo>
                      <a:pt x="5741" y="3224"/>
                    </a:lnTo>
                    <a:close/>
                    <a:moveTo>
                      <a:pt x="4868" y="0"/>
                    </a:moveTo>
                    <a:cubicBezTo>
                      <a:pt x="4739" y="0"/>
                      <a:pt x="4616" y="8"/>
                      <a:pt x="4502" y="27"/>
                    </a:cubicBezTo>
                    <a:lnTo>
                      <a:pt x="359" y="5116"/>
                    </a:lnTo>
                    <a:cubicBezTo>
                      <a:pt x="326" y="5148"/>
                      <a:pt x="261" y="5246"/>
                      <a:pt x="196" y="5344"/>
                    </a:cubicBezTo>
                    <a:cubicBezTo>
                      <a:pt x="0" y="5768"/>
                      <a:pt x="33" y="6160"/>
                      <a:pt x="326" y="6616"/>
                    </a:cubicBezTo>
                    <a:cubicBezTo>
                      <a:pt x="620" y="7073"/>
                      <a:pt x="1077" y="7432"/>
                      <a:pt x="1631" y="7725"/>
                    </a:cubicBezTo>
                    <a:cubicBezTo>
                      <a:pt x="2055" y="7954"/>
                      <a:pt x="2479" y="8052"/>
                      <a:pt x="2903" y="8084"/>
                    </a:cubicBezTo>
                    <a:cubicBezTo>
                      <a:pt x="2996" y="8092"/>
                      <a:pt x="3083" y="8096"/>
                      <a:pt x="3164" y="8096"/>
                    </a:cubicBezTo>
                    <a:cubicBezTo>
                      <a:pt x="3426" y="8096"/>
                      <a:pt x="3627" y="8053"/>
                      <a:pt x="3751" y="7954"/>
                    </a:cubicBezTo>
                    <a:cubicBezTo>
                      <a:pt x="3751" y="7889"/>
                      <a:pt x="3849" y="7530"/>
                      <a:pt x="4078" y="6910"/>
                    </a:cubicBezTo>
                    <a:cubicBezTo>
                      <a:pt x="3751" y="6747"/>
                      <a:pt x="3523" y="6584"/>
                      <a:pt x="3360" y="6388"/>
                    </a:cubicBezTo>
                    <a:cubicBezTo>
                      <a:pt x="3197" y="6225"/>
                      <a:pt x="3132" y="6062"/>
                      <a:pt x="3197" y="5931"/>
                    </a:cubicBezTo>
                    <a:cubicBezTo>
                      <a:pt x="3197" y="5899"/>
                      <a:pt x="3229" y="5834"/>
                      <a:pt x="3295" y="5801"/>
                    </a:cubicBezTo>
                    <a:cubicBezTo>
                      <a:pt x="3458" y="6160"/>
                      <a:pt x="3849" y="6486"/>
                      <a:pt x="4404" y="6714"/>
                    </a:cubicBezTo>
                    <a:cubicBezTo>
                      <a:pt x="4599" y="6779"/>
                      <a:pt x="4828" y="6877"/>
                      <a:pt x="5056" y="6910"/>
                    </a:cubicBezTo>
                    <a:cubicBezTo>
                      <a:pt x="5209" y="6948"/>
                      <a:pt x="5351" y="6964"/>
                      <a:pt x="5481" y="6964"/>
                    </a:cubicBezTo>
                    <a:cubicBezTo>
                      <a:pt x="5573" y="6964"/>
                      <a:pt x="5660" y="6956"/>
                      <a:pt x="5741" y="6943"/>
                    </a:cubicBezTo>
                    <a:cubicBezTo>
                      <a:pt x="5806" y="7040"/>
                      <a:pt x="5806" y="7073"/>
                      <a:pt x="5741" y="7138"/>
                    </a:cubicBezTo>
                    <a:cubicBezTo>
                      <a:pt x="5691" y="7238"/>
                      <a:pt x="5603" y="7281"/>
                      <a:pt x="5434" y="7281"/>
                    </a:cubicBezTo>
                    <a:cubicBezTo>
                      <a:pt x="5381" y="7281"/>
                      <a:pt x="5321" y="7276"/>
                      <a:pt x="5252" y="7269"/>
                    </a:cubicBezTo>
                    <a:cubicBezTo>
                      <a:pt x="4991" y="7269"/>
                      <a:pt x="4730" y="7204"/>
                      <a:pt x="4502" y="7073"/>
                    </a:cubicBezTo>
                    <a:lnTo>
                      <a:pt x="4241" y="7889"/>
                    </a:lnTo>
                    <a:cubicBezTo>
                      <a:pt x="4175" y="8215"/>
                      <a:pt x="4208" y="8541"/>
                      <a:pt x="4436" y="8867"/>
                    </a:cubicBezTo>
                    <a:cubicBezTo>
                      <a:pt x="4665" y="9193"/>
                      <a:pt x="5024" y="9422"/>
                      <a:pt x="5480" y="9683"/>
                    </a:cubicBezTo>
                    <a:cubicBezTo>
                      <a:pt x="6013" y="9949"/>
                      <a:pt x="6512" y="10082"/>
                      <a:pt x="6979" y="10082"/>
                    </a:cubicBezTo>
                    <a:cubicBezTo>
                      <a:pt x="7312" y="10082"/>
                      <a:pt x="7628" y="10014"/>
                      <a:pt x="7927" y="9878"/>
                    </a:cubicBezTo>
                    <a:lnTo>
                      <a:pt x="9395" y="3517"/>
                    </a:lnTo>
                    <a:cubicBezTo>
                      <a:pt x="9492" y="2963"/>
                      <a:pt x="9329" y="2376"/>
                      <a:pt x="8938" y="1854"/>
                    </a:cubicBezTo>
                    <a:cubicBezTo>
                      <a:pt x="8579" y="1397"/>
                      <a:pt x="8025" y="941"/>
                      <a:pt x="7340" y="614"/>
                    </a:cubicBezTo>
                    <a:cubicBezTo>
                      <a:pt x="6850" y="386"/>
                      <a:pt x="6361" y="223"/>
                      <a:pt x="5872" y="92"/>
                    </a:cubicBezTo>
                    <a:cubicBezTo>
                      <a:pt x="5526" y="46"/>
                      <a:pt x="5180" y="0"/>
                      <a:pt x="486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4287;p69">
                <a:extLst>
                  <a:ext uri="{FF2B5EF4-FFF2-40B4-BE49-F238E27FC236}">
                    <a16:creationId xmlns:a16="http://schemas.microsoft.com/office/drawing/2014/main" id="{4DF481DC-4B5D-25D5-B42A-F950579F28DC}"/>
                  </a:ext>
                </a:extLst>
              </p:cNvPr>
              <p:cNvSpPr/>
              <p:nvPr/>
            </p:nvSpPr>
            <p:spPr>
              <a:xfrm>
                <a:off x="2011100" y="2051275"/>
                <a:ext cx="236525" cy="247400"/>
              </a:xfrm>
              <a:custGeom>
                <a:avLst/>
                <a:gdLst/>
                <a:ahLst/>
                <a:cxnLst/>
                <a:rect l="l" t="t" r="r" b="b"/>
                <a:pathLst>
                  <a:path w="9461" h="9896" extrusionOk="0">
                    <a:moveTo>
                      <a:pt x="5122" y="3278"/>
                    </a:moveTo>
                    <a:cubicBezTo>
                      <a:pt x="5155" y="3278"/>
                      <a:pt x="5187" y="3278"/>
                      <a:pt x="5253" y="3311"/>
                    </a:cubicBezTo>
                    <a:cubicBezTo>
                      <a:pt x="5350" y="3376"/>
                      <a:pt x="5416" y="3409"/>
                      <a:pt x="5416" y="3474"/>
                    </a:cubicBezTo>
                    <a:cubicBezTo>
                      <a:pt x="5481" y="3572"/>
                      <a:pt x="5416" y="3703"/>
                      <a:pt x="5383" y="3866"/>
                    </a:cubicBezTo>
                    <a:lnTo>
                      <a:pt x="5318" y="4094"/>
                    </a:lnTo>
                    <a:cubicBezTo>
                      <a:pt x="5253" y="4224"/>
                      <a:pt x="5220" y="4322"/>
                      <a:pt x="5155" y="4388"/>
                    </a:cubicBezTo>
                    <a:cubicBezTo>
                      <a:pt x="5109" y="4411"/>
                      <a:pt x="5062" y="4434"/>
                      <a:pt x="5005" y="4434"/>
                    </a:cubicBezTo>
                    <a:cubicBezTo>
                      <a:pt x="4981" y="4434"/>
                      <a:pt x="4955" y="4430"/>
                      <a:pt x="4926" y="4420"/>
                    </a:cubicBezTo>
                    <a:cubicBezTo>
                      <a:pt x="4861" y="4388"/>
                      <a:pt x="4829" y="4355"/>
                      <a:pt x="4829" y="4355"/>
                    </a:cubicBezTo>
                    <a:lnTo>
                      <a:pt x="5057" y="3409"/>
                    </a:lnTo>
                    <a:cubicBezTo>
                      <a:pt x="5122" y="3311"/>
                      <a:pt x="5122" y="3311"/>
                      <a:pt x="5122" y="3278"/>
                    </a:cubicBezTo>
                    <a:close/>
                    <a:moveTo>
                      <a:pt x="3467" y="0"/>
                    </a:moveTo>
                    <a:cubicBezTo>
                      <a:pt x="3214" y="0"/>
                      <a:pt x="2986" y="16"/>
                      <a:pt x="2773" y="49"/>
                    </a:cubicBezTo>
                    <a:cubicBezTo>
                      <a:pt x="2382" y="114"/>
                      <a:pt x="2121" y="212"/>
                      <a:pt x="2088" y="441"/>
                    </a:cubicBezTo>
                    <a:lnTo>
                      <a:pt x="164" y="6508"/>
                    </a:lnTo>
                    <a:cubicBezTo>
                      <a:pt x="1" y="6965"/>
                      <a:pt x="99" y="7323"/>
                      <a:pt x="327" y="7650"/>
                    </a:cubicBezTo>
                    <a:cubicBezTo>
                      <a:pt x="621" y="8008"/>
                      <a:pt x="979" y="8269"/>
                      <a:pt x="1567" y="8432"/>
                    </a:cubicBezTo>
                    <a:cubicBezTo>
                      <a:pt x="1967" y="8560"/>
                      <a:pt x="2367" y="8626"/>
                      <a:pt x="2744" y="8626"/>
                    </a:cubicBezTo>
                    <a:cubicBezTo>
                      <a:pt x="3044" y="8626"/>
                      <a:pt x="3329" y="8584"/>
                      <a:pt x="3589" y="8498"/>
                    </a:cubicBezTo>
                    <a:lnTo>
                      <a:pt x="3752" y="7976"/>
                    </a:lnTo>
                    <a:lnTo>
                      <a:pt x="3687" y="6965"/>
                    </a:lnTo>
                    <a:cubicBezTo>
                      <a:pt x="3361" y="6834"/>
                      <a:pt x="3198" y="6704"/>
                      <a:pt x="3230" y="6573"/>
                    </a:cubicBezTo>
                    <a:cubicBezTo>
                      <a:pt x="3230" y="6540"/>
                      <a:pt x="3263" y="6508"/>
                      <a:pt x="3295" y="6475"/>
                    </a:cubicBezTo>
                    <a:cubicBezTo>
                      <a:pt x="3556" y="6573"/>
                      <a:pt x="3817" y="6704"/>
                      <a:pt x="3948" y="6736"/>
                    </a:cubicBezTo>
                    <a:lnTo>
                      <a:pt x="4013" y="7454"/>
                    </a:lnTo>
                    <a:cubicBezTo>
                      <a:pt x="4046" y="8139"/>
                      <a:pt x="4241" y="8661"/>
                      <a:pt x="4568" y="9085"/>
                    </a:cubicBezTo>
                    <a:cubicBezTo>
                      <a:pt x="4861" y="9411"/>
                      <a:pt x="5220" y="9607"/>
                      <a:pt x="5677" y="9770"/>
                    </a:cubicBezTo>
                    <a:cubicBezTo>
                      <a:pt x="5942" y="9854"/>
                      <a:pt x="6190" y="9896"/>
                      <a:pt x="6422" y="9896"/>
                    </a:cubicBezTo>
                    <a:cubicBezTo>
                      <a:pt x="6732" y="9896"/>
                      <a:pt x="7014" y="9821"/>
                      <a:pt x="7275" y="9672"/>
                    </a:cubicBezTo>
                    <a:cubicBezTo>
                      <a:pt x="7699" y="9444"/>
                      <a:pt x="8091" y="8987"/>
                      <a:pt x="8351" y="8335"/>
                    </a:cubicBezTo>
                    <a:lnTo>
                      <a:pt x="7634" y="6867"/>
                    </a:lnTo>
                    <a:cubicBezTo>
                      <a:pt x="7444" y="6924"/>
                      <a:pt x="7277" y="6958"/>
                      <a:pt x="7138" y="6958"/>
                    </a:cubicBezTo>
                    <a:cubicBezTo>
                      <a:pt x="7037" y="6958"/>
                      <a:pt x="6952" y="6940"/>
                      <a:pt x="6884" y="6899"/>
                    </a:cubicBezTo>
                    <a:cubicBezTo>
                      <a:pt x="6720" y="6867"/>
                      <a:pt x="6688" y="6736"/>
                      <a:pt x="6720" y="6638"/>
                    </a:cubicBezTo>
                    <a:cubicBezTo>
                      <a:pt x="7275" y="6638"/>
                      <a:pt x="7764" y="6475"/>
                      <a:pt x="8188" y="6182"/>
                    </a:cubicBezTo>
                    <a:cubicBezTo>
                      <a:pt x="8645" y="5888"/>
                      <a:pt x="8971" y="5431"/>
                      <a:pt x="9134" y="4877"/>
                    </a:cubicBezTo>
                    <a:cubicBezTo>
                      <a:pt x="9461" y="3866"/>
                      <a:pt x="9297" y="2952"/>
                      <a:pt x="8743" y="2169"/>
                    </a:cubicBezTo>
                    <a:cubicBezTo>
                      <a:pt x="8188" y="1419"/>
                      <a:pt x="7275" y="832"/>
                      <a:pt x="6003" y="441"/>
                    </a:cubicBezTo>
                    <a:cubicBezTo>
                      <a:pt x="5481" y="277"/>
                      <a:pt x="4894" y="147"/>
                      <a:pt x="4307" y="49"/>
                    </a:cubicBezTo>
                    <a:cubicBezTo>
                      <a:pt x="3997" y="16"/>
                      <a:pt x="3719" y="0"/>
                      <a:pt x="346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4288;p69">
                <a:extLst>
                  <a:ext uri="{FF2B5EF4-FFF2-40B4-BE49-F238E27FC236}">
                    <a16:creationId xmlns:a16="http://schemas.microsoft.com/office/drawing/2014/main" id="{556C3FDD-ADAE-A7B0-B4C2-78931E4B443B}"/>
                  </a:ext>
                </a:extLst>
              </p:cNvPr>
              <p:cNvSpPr/>
              <p:nvPr/>
            </p:nvSpPr>
            <p:spPr>
              <a:xfrm>
                <a:off x="2263900" y="2103875"/>
                <a:ext cx="200650" cy="231525"/>
              </a:xfrm>
              <a:custGeom>
                <a:avLst/>
                <a:gdLst/>
                <a:ahLst/>
                <a:cxnLst/>
                <a:rect l="l" t="t" r="r" b="b"/>
                <a:pathLst>
                  <a:path w="8026" h="9261" extrusionOk="0">
                    <a:moveTo>
                      <a:pt x="947" y="0"/>
                    </a:moveTo>
                    <a:cubicBezTo>
                      <a:pt x="751" y="98"/>
                      <a:pt x="588" y="326"/>
                      <a:pt x="425" y="555"/>
                    </a:cubicBezTo>
                    <a:cubicBezTo>
                      <a:pt x="262" y="816"/>
                      <a:pt x="131" y="1142"/>
                      <a:pt x="99" y="1501"/>
                    </a:cubicBezTo>
                    <a:cubicBezTo>
                      <a:pt x="1" y="2023"/>
                      <a:pt x="99" y="2577"/>
                      <a:pt x="327" y="3034"/>
                    </a:cubicBezTo>
                    <a:lnTo>
                      <a:pt x="1893" y="3295"/>
                    </a:lnTo>
                    <a:lnTo>
                      <a:pt x="1175" y="7568"/>
                    </a:lnTo>
                    <a:cubicBezTo>
                      <a:pt x="1110" y="8025"/>
                      <a:pt x="1241" y="8383"/>
                      <a:pt x="1599" y="8677"/>
                    </a:cubicBezTo>
                    <a:cubicBezTo>
                      <a:pt x="1893" y="8971"/>
                      <a:pt x="2284" y="9134"/>
                      <a:pt x="2774" y="9199"/>
                    </a:cubicBezTo>
                    <a:cubicBezTo>
                      <a:pt x="3042" y="9235"/>
                      <a:pt x="3291" y="9261"/>
                      <a:pt x="3520" y="9261"/>
                    </a:cubicBezTo>
                    <a:cubicBezTo>
                      <a:pt x="3709" y="9261"/>
                      <a:pt x="3884" y="9243"/>
                      <a:pt x="4046" y="9199"/>
                    </a:cubicBezTo>
                    <a:cubicBezTo>
                      <a:pt x="4405" y="9134"/>
                      <a:pt x="4698" y="9036"/>
                      <a:pt x="4927" y="8873"/>
                    </a:cubicBezTo>
                    <a:lnTo>
                      <a:pt x="5677" y="4241"/>
                    </a:lnTo>
                    <a:lnTo>
                      <a:pt x="5220" y="4110"/>
                    </a:lnTo>
                    <a:cubicBezTo>
                      <a:pt x="4894" y="4012"/>
                      <a:pt x="4698" y="3980"/>
                      <a:pt x="4600" y="3947"/>
                    </a:cubicBezTo>
                    <a:cubicBezTo>
                      <a:pt x="4535" y="3915"/>
                      <a:pt x="4503" y="3849"/>
                      <a:pt x="4503" y="3784"/>
                    </a:cubicBezTo>
                    <a:cubicBezTo>
                      <a:pt x="4503" y="3751"/>
                      <a:pt x="4535" y="3751"/>
                      <a:pt x="4535" y="3686"/>
                    </a:cubicBezTo>
                    <a:lnTo>
                      <a:pt x="6492" y="4012"/>
                    </a:lnTo>
                    <a:cubicBezTo>
                      <a:pt x="6588" y="4039"/>
                      <a:pt x="6682" y="4051"/>
                      <a:pt x="6774" y="4051"/>
                    </a:cubicBezTo>
                    <a:cubicBezTo>
                      <a:pt x="7024" y="4051"/>
                      <a:pt x="7256" y="3960"/>
                      <a:pt x="7471" y="3817"/>
                    </a:cubicBezTo>
                    <a:cubicBezTo>
                      <a:pt x="7764" y="3621"/>
                      <a:pt x="7928" y="3262"/>
                      <a:pt x="7993" y="2708"/>
                    </a:cubicBezTo>
                    <a:cubicBezTo>
                      <a:pt x="8025" y="2447"/>
                      <a:pt x="8025" y="2153"/>
                      <a:pt x="7993" y="1860"/>
                    </a:cubicBezTo>
                    <a:cubicBezTo>
                      <a:pt x="7960" y="1566"/>
                      <a:pt x="7862" y="1305"/>
                      <a:pt x="7797" y="1077"/>
                    </a:cubicBezTo>
                    <a:lnTo>
                      <a:pt x="947" y="0"/>
                    </a:ln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4289;p69">
                <a:extLst>
                  <a:ext uri="{FF2B5EF4-FFF2-40B4-BE49-F238E27FC236}">
                    <a16:creationId xmlns:a16="http://schemas.microsoft.com/office/drawing/2014/main" id="{7BE32121-F462-035B-46F3-C9770239BEBD}"/>
                  </a:ext>
                </a:extLst>
              </p:cNvPr>
              <p:cNvSpPr/>
              <p:nvPr/>
            </p:nvSpPr>
            <p:spPr>
              <a:xfrm>
                <a:off x="2479200" y="2132400"/>
                <a:ext cx="212050" cy="223475"/>
              </a:xfrm>
              <a:custGeom>
                <a:avLst/>
                <a:gdLst/>
                <a:ahLst/>
                <a:cxnLst/>
                <a:rect l="l" t="t" r="r" b="b"/>
                <a:pathLst>
                  <a:path w="8482" h="8939" extrusionOk="0">
                    <a:moveTo>
                      <a:pt x="2121" y="1"/>
                    </a:moveTo>
                    <a:cubicBezTo>
                      <a:pt x="1697" y="1"/>
                      <a:pt x="1305" y="66"/>
                      <a:pt x="881" y="229"/>
                    </a:cubicBezTo>
                    <a:cubicBezTo>
                      <a:pt x="490" y="392"/>
                      <a:pt x="196" y="653"/>
                      <a:pt x="1" y="947"/>
                    </a:cubicBezTo>
                    <a:cubicBezTo>
                      <a:pt x="33" y="2121"/>
                      <a:pt x="327" y="3165"/>
                      <a:pt x="849" y="4111"/>
                    </a:cubicBezTo>
                    <a:cubicBezTo>
                      <a:pt x="1371" y="5057"/>
                      <a:pt x="2154" y="5872"/>
                      <a:pt x="3132" y="6525"/>
                    </a:cubicBezTo>
                    <a:cubicBezTo>
                      <a:pt x="3132" y="6655"/>
                      <a:pt x="3067" y="6721"/>
                      <a:pt x="2936" y="6721"/>
                    </a:cubicBezTo>
                    <a:cubicBezTo>
                      <a:pt x="2839" y="6721"/>
                      <a:pt x="2741" y="6688"/>
                      <a:pt x="2610" y="6590"/>
                    </a:cubicBezTo>
                    <a:cubicBezTo>
                      <a:pt x="2480" y="6492"/>
                      <a:pt x="2349" y="6394"/>
                      <a:pt x="2284" y="6329"/>
                    </a:cubicBezTo>
                    <a:lnTo>
                      <a:pt x="2284" y="7503"/>
                    </a:lnTo>
                    <a:cubicBezTo>
                      <a:pt x="2284" y="7993"/>
                      <a:pt x="2447" y="8319"/>
                      <a:pt x="2806" y="8547"/>
                    </a:cubicBezTo>
                    <a:cubicBezTo>
                      <a:pt x="3165" y="8808"/>
                      <a:pt x="3654" y="8939"/>
                      <a:pt x="4274" y="8939"/>
                    </a:cubicBezTo>
                    <a:cubicBezTo>
                      <a:pt x="4600" y="8939"/>
                      <a:pt x="4926" y="8873"/>
                      <a:pt x="5220" y="8808"/>
                    </a:cubicBezTo>
                    <a:cubicBezTo>
                      <a:pt x="5546" y="8710"/>
                      <a:pt x="5872" y="8613"/>
                      <a:pt x="6231" y="8352"/>
                    </a:cubicBezTo>
                    <a:lnTo>
                      <a:pt x="6231" y="6166"/>
                    </a:lnTo>
                    <a:cubicBezTo>
                      <a:pt x="6851" y="5611"/>
                      <a:pt x="7373" y="5024"/>
                      <a:pt x="7732" y="4372"/>
                    </a:cubicBezTo>
                    <a:cubicBezTo>
                      <a:pt x="8221" y="3556"/>
                      <a:pt x="8482" y="2676"/>
                      <a:pt x="8482" y="1828"/>
                    </a:cubicBezTo>
                    <a:cubicBezTo>
                      <a:pt x="8482" y="1273"/>
                      <a:pt x="8286" y="816"/>
                      <a:pt x="7895" y="490"/>
                    </a:cubicBezTo>
                    <a:cubicBezTo>
                      <a:pt x="7503" y="197"/>
                      <a:pt x="7014" y="33"/>
                      <a:pt x="6361" y="33"/>
                    </a:cubicBezTo>
                    <a:cubicBezTo>
                      <a:pt x="5840" y="33"/>
                      <a:pt x="5350" y="131"/>
                      <a:pt x="4926" y="327"/>
                    </a:cubicBezTo>
                    <a:cubicBezTo>
                      <a:pt x="4796" y="849"/>
                      <a:pt x="4698" y="1306"/>
                      <a:pt x="4600" y="1697"/>
                    </a:cubicBezTo>
                    <a:cubicBezTo>
                      <a:pt x="4535" y="2089"/>
                      <a:pt x="4437" y="2415"/>
                      <a:pt x="4404" y="2610"/>
                    </a:cubicBezTo>
                    <a:cubicBezTo>
                      <a:pt x="4209" y="3459"/>
                      <a:pt x="4078" y="3980"/>
                      <a:pt x="4045" y="4144"/>
                    </a:cubicBezTo>
                    <a:cubicBezTo>
                      <a:pt x="3882" y="4144"/>
                      <a:pt x="3785" y="4078"/>
                      <a:pt x="3785" y="3915"/>
                    </a:cubicBezTo>
                    <a:cubicBezTo>
                      <a:pt x="3785" y="3817"/>
                      <a:pt x="3817" y="3785"/>
                      <a:pt x="3817" y="3720"/>
                    </a:cubicBezTo>
                    <a:lnTo>
                      <a:pt x="4143" y="2252"/>
                    </a:lnTo>
                    <a:cubicBezTo>
                      <a:pt x="3980" y="1632"/>
                      <a:pt x="3785" y="1012"/>
                      <a:pt x="3556" y="327"/>
                    </a:cubicBezTo>
                    <a:cubicBezTo>
                      <a:pt x="3165" y="131"/>
                      <a:pt x="2675" y="1"/>
                      <a:pt x="212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4290;p69">
                <a:extLst>
                  <a:ext uri="{FF2B5EF4-FFF2-40B4-BE49-F238E27FC236}">
                    <a16:creationId xmlns:a16="http://schemas.microsoft.com/office/drawing/2014/main" id="{4D3DF3C9-CA1C-7CE3-BA1D-4F56C63CACC0}"/>
                  </a:ext>
                </a:extLst>
              </p:cNvPr>
              <p:cNvSpPr/>
              <p:nvPr/>
            </p:nvSpPr>
            <p:spPr>
              <a:xfrm>
                <a:off x="2798050" y="2085100"/>
                <a:ext cx="199825" cy="235925"/>
              </a:xfrm>
              <a:custGeom>
                <a:avLst/>
                <a:gdLst/>
                <a:ahLst/>
                <a:cxnLst/>
                <a:rect l="l" t="t" r="r" b="b"/>
                <a:pathLst>
                  <a:path w="7993" h="9437" extrusionOk="0">
                    <a:moveTo>
                      <a:pt x="7145" y="1"/>
                    </a:moveTo>
                    <a:lnTo>
                      <a:pt x="327" y="1436"/>
                    </a:lnTo>
                    <a:cubicBezTo>
                      <a:pt x="197" y="1632"/>
                      <a:pt x="99" y="1893"/>
                      <a:pt x="34" y="2186"/>
                    </a:cubicBezTo>
                    <a:cubicBezTo>
                      <a:pt x="1" y="2447"/>
                      <a:pt x="1" y="2774"/>
                      <a:pt x="99" y="3165"/>
                    </a:cubicBezTo>
                    <a:cubicBezTo>
                      <a:pt x="197" y="3687"/>
                      <a:pt x="458" y="4176"/>
                      <a:pt x="849" y="4535"/>
                    </a:cubicBezTo>
                    <a:lnTo>
                      <a:pt x="2415" y="4209"/>
                    </a:lnTo>
                    <a:lnTo>
                      <a:pt x="3296" y="8449"/>
                    </a:lnTo>
                    <a:cubicBezTo>
                      <a:pt x="3393" y="8874"/>
                      <a:pt x="3622" y="9134"/>
                      <a:pt x="4078" y="9298"/>
                    </a:cubicBezTo>
                    <a:cubicBezTo>
                      <a:pt x="4338" y="9397"/>
                      <a:pt x="4586" y="9436"/>
                      <a:pt x="4851" y="9436"/>
                    </a:cubicBezTo>
                    <a:cubicBezTo>
                      <a:pt x="5019" y="9436"/>
                      <a:pt x="5194" y="9421"/>
                      <a:pt x="5383" y="9395"/>
                    </a:cubicBezTo>
                    <a:cubicBezTo>
                      <a:pt x="5873" y="9265"/>
                      <a:pt x="6231" y="9134"/>
                      <a:pt x="6558" y="8939"/>
                    </a:cubicBezTo>
                    <a:cubicBezTo>
                      <a:pt x="6884" y="8743"/>
                      <a:pt x="7145" y="8547"/>
                      <a:pt x="7308" y="8319"/>
                    </a:cubicBezTo>
                    <a:lnTo>
                      <a:pt x="6329" y="3720"/>
                    </a:lnTo>
                    <a:lnTo>
                      <a:pt x="5807" y="3850"/>
                    </a:lnTo>
                    <a:cubicBezTo>
                      <a:pt x="5514" y="3915"/>
                      <a:pt x="5318" y="3915"/>
                      <a:pt x="5188" y="3915"/>
                    </a:cubicBezTo>
                    <a:cubicBezTo>
                      <a:pt x="5090" y="3915"/>
                      <a:pt x="5024" y="3883"/>
                      <a:pt x="5024" y="3817"/>
                    </a:cubicBezTo>
                    <a:lnTo>
                      <a:pt x="5024" y="3687"/>
                    </a:lnTo>
                    <a:lnTo>
                      <a:pt x="6949" y="3263"/>
                    </a:lnTo>
                    <a:cubicBezTo>
                      <a:pt x="7340" y="3198"/>
                      <a:pt x="7634" y="3002"/>
                      <a:pt x="7797" y="2708"/>
                    </a:cubicBezTo>
                    <a:cubicBezTo>
                      <a:pt x="7960" y="2415"/>
                      <a:pt x="7993" y="2023"/>
                      <a:pt x="7862" y="1469"/>
                    </a:cubicBezTo>
                    <a:cubicBezTo>
                      <a:pt x="7830" y="1208"/>
                      <a:pt x="7699" y="914"/>
                      <a:pt x="7601" y="653"/>
                    </a:cubicBezTo>
                    <a:cubicBezTo>
                      <a:pt x="7471" y="392"/>
                      <a:pt x="7308" y="164"/>
                      <a:pt x="714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4291;p69">
                <a:extLst>
                  <a:ext uri="{FF2B5EF4-FFF2-40B4-BE49-F238E27FC236}">
                    <a16:creationId xmlns:a16="http://schemas.microsoft.com/office/drawing/2014/main" id="{BAC1B622-F669-8013-7649-6323866DE60B}"/>
                  </a:ext>
                </a:extLst>
              </p:cNvPr>
              <p:cNvSpPr/>
              <p:nvPr/>
            </p:nvSpPr>
            <p:spPr>
              <a:xfrm>
                <a:off x="3005200" y="2054025"/>
                <a:ext cx="154150" cy="220675"/>
              </a:xfrm>
              <a:custGeom>
                <a:avLst/>
                <a:gdLst/>
                <a:ahLst/>
                <a:cxnLst/>
                <a:rect l="l" t="t" r="r" b="b"/>
                <a:pathLst>
                  <a:path w="6166" h="8827" extrusionOk="0">
                    <a:moveTo>
                      <a:pt x="2631" y="0"/>
                    </a:moveTo>
                    <a:cubicBezTo>
                      <a:pt x="2360" y="0"/>
                      <a:pt x="2084" y="64"/>
                      <a:pt x="1795" y="167"/>
                    </a:cubicBezTo>
                    <a:cubicBezTo>
                      <a:pt x="1305" y="331"/>
                      <a:pt x="946" y="494"/>
                      <a:pt x="653" y="722"/>
                    </a:cubicBezTo>
                    <a:cubicBezTo>
                      <a:pt x="359" y="950"/>
                      <a:pt x="131" y="1179"/>
                      <a:pt x="0" y="1407"/>
                    </a:cubicBezTo>
                    <a:lnTo>
                      <a:pt x="2186" y="7996"/>
                    </a:lnTo>
                    <a:cubicBezTo>
                      <a:pt x="2316" y="8388"/>
                      <a:pt x="2610" y="8681"/>
                      <a:pt x="3067" y="8746"/>
                    </a:cubicBezTo>
                    <a:cubicBezTo>
                      <a:pt x="3230" y="8801"/>
                      <a:pt x="3405" y="8827"/>
                      <a:pt x="3586" y="8827"/>
                    </a:cubicBezTo>
                    <a:cubicBezTo>
                      <a:pt x="3839" y="8827"/>
                      <a:pt x="4105" y="8776"/>
                      <a:pt x="4371" y="8681"/>
                    </a:cubicBezTo>
                    <a:cubicBezTo>
                      <a:pt x="4861" y="8518"/>
                      <a:pt x="5220" y="8355"/>
                      <a:pt x="5513" y="8094"/>
                    </a:cubicBezTo>
                    <a:cubicBezTo>
                      <a:pt x="5774" y="7866"/>
                      <a:pt x="6035" y="7670"/>
                      <a:pt x="6166" y="7409"/>
                    </a:cubicBezTo>
                    <a:lnTo>
                      <a:pt x="3947" y="852"/>
                    </a:lnTo>
                    <a:cubicBezTo>
                      <a:pt x="3817" y="428"/>
                      <a:pt x="3556" y="167"/>
                      <a:pt x="3099" y="70"/>
                    </a:cubicBezTo>
                    <a:cubicBezTo>
                      <a:pt x="2944" y="22"/>
                      <a:pt x="2788" y="0"/>
                      <a:pt x="2631"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4292;p69">
                <a:extLst>
                  <a:ext uri="{FF2B5EF4-FFF2-40B4-BE49-F238E27FC236}">
                    <a16:creationId xmlns:a16="http://schemas.microsoft.com/office/drawing/2014/main" id="{F27A47B7-27FA-997A-3A61-8533DB381AA5}"/>
                  </a:ext>
                </a:extLst>
              </p:cNvPr>
              <p:cNvSpPr/>
              <p:nvPr/>
            </p:nvSpPr>
            <p:spPr>
              <a:xfrm>
                <a:off x="3129150" y="1954150"/>
                <a:ext cx="287075" cy="270425"/>
              </a:xfrm>
              <a:custGeom>
                <a:avLst/>
                <a:gdLst/>
                <a:ahLst/>
                <a:cxnLst/>
                <a:rect l="l" t="t" r="r" b="b"/>
                <a:pathLst>
                  <a:path w="11483" h="10817" extrusionOk="0">
                    <a:moveTo>
                      <a:pt x="6692" y="0"/>
                    </a:moveTo>
                    <a:cubicBezTo>
                      <a:pt x="6330" y="0"/>
                      <a:pt x="5927" y="110"/>
                      <a:pt x="5481" y="346"/>
                    </a:cubicBezTo>
                    <a:cubicBezTo>
                      <a:pt x="5155" y="509"/>
                      <a:pt x="4894" y="672"/>
                      <a:pt x="4665" y="868"/>
                    </a:cubicBezTo>
                    <a:cubicBezTo>
                      <a:pt x="4404" y="1031"/>
                      <a:pt x="4241" y="1259"/>
                      <a:pt x="4143" y="1422"/>
                    </a:cubicBezTo>
                    <a:lnTo>
                      <a:pt x="4698" y="4065"/>
                    </a:lnTo>
                    <a:cubicBezTo>
                      <a:pt x="4644" y="4086"/>
                      <a:pt x="4593" y="4097"/>
                      <a:pt x="4547" y="4097"/>
                    </a:cubicBezTo>
                    <a:cubicBezTo>
                      <a:pt x="4455" y="4097"/>
                      <a:pt x="4383" y="4054"/>
                      <a:pt x="4339" y="3967"/>
                    </a:cubicBezTo>
                    <a:cubicBezTo>
                      <a:pt x="4306" y="3901"/>
                      <a:pt x="4241" y="3869"/>
                      <a:pt x="4241" y="3771"/>
                    </a:cubicBezTo>
                    <a:lnTo>
                      <a:pt x="4045" y="2792"/>
                    </a:lnTo>
                    <a:lnTo>
                      <a:pt x="3197" y="1846"/>
                    </a:lnTo>
                    <a:cubicBezTo>
                      <a:pt x="3148" y="1843"/>
                      <a:pt x="3099" y="1842"/>
                      <a:pt x="3048" y="1842"/>
                    </a:cubicBezTo>
                    <a:cubicBezTo>
                      <a:pt x="2591" y="1842"/>
                      <a:pt x="2065" y="1974"/>
                      <a:pt x="1566" y="2238"/>
                    </a:cubicBezTo>
                    <a:cubicBezTo>
                      <a:pt x="784" y="2629"/>
                      <a:pt x="262" y="3119"/>
                      <a:pt x="1" y="3706"/>
                    </a:cubicBezTo>
                    <a:cubicBezTo>
                      <a:pt x="131" y="4130"/>
                      <a:pt x="425" y="4945"/>
                      <a:pt x="816" y="6087"/>
                    </a:cubicBezTo>
                    <a:cubicBezTo>
                      <a:pt x="1632" y="8305"/>
                      <a:pt x="2186" y="9643"/>
                      <a:pt x="2415" y="10165"/>
                    </a:cubicBezTo>
                    <a:cubicBezTo>
                      <a:pt x="2610" y="10621"/>
                      <a:pt x="3034" y="10817"/>
                      <a:pt x="3589" y="10817"/>
                    </a:cubicBezTo>
                    <a:cubicBezTo>
                      <a:pt x="4078" y="10817"/>
                      <a:pt x="4567" y="10719"/>
                      <a:pt x="5057" y="10458"/>
                    </a:cubicBezTo>
                    <a:cubicBezTo>
                      <a:pt x="5546" y="10230"/>
                      <a:pt x="5937" y="10001"/>
                      <a:pt x="6166" y="9806"/>
                    </a:cubicBezTo>
                    <a:cubicBezTo>
                      <a:pt x="6427" y="9610"/>
                      <a:pt x="6622" y="9349"/>
                      <a:pt x="6786" y="9088"/>
                    </a:cubicBezTo>
                    <a:lnTo>
                      <a:pt x="6296" y="7881"/>
                    </a:lnTo>
                    <a:cubicBezTo>
                      <a:pt x="6149" y="7955"/>
                      <a:pt x="5966" y="7991"/>
                      <a:pt x="5787" y="7991"/>
                    </a:cubicBezTo>
                    <a:cubicBezTo>
                      <a:pt x="5727" y="7991"/>
                      <a:pt x="5668" y="7987"/>
                      <a:pt x="5611" y="7979"/>
                    </a:cubicBezTo>
                    <a:cubicBezTo>
                      <a:pt x="5318" y="7946"/>
                      <a:pt x="4991" y="7849"/>
                      <a:pt x="4698" y="7653"/>
                    </a:cubicBezTo>
                    <a:cubicBezTo>
                      <a:pt x="4633" y="7620"/>
                      <a:pt x="4567" y="7555"/>
                      <a:pt x="4535" y="7490"/>
                    </a:cubicBezTo>
                    <a:cubicBezTo>
                      <a:pt x="4502" y="7392"/>
                      <a:pt x="4502" y="7327"/>
                      <a:pt x="4633" y="7294"/>
                    </a:cubicBezTo>
                    <a:lnTo>
                      <a:pt x="4665" y="7294"/>
                    </a:lnTo>
                    <a:cubicBezTo>
                      <a:pt x="5024" y="7522"/>
                      <a:pt x="5350" y="7653"/>
                      <a:pt x="5644" y="7685"/>
                    </a:cubicBezTo>
                    <a:cubicBezTo>
                      <a:pt x="5970" y="7685"/>
                      <a:pt x="6264" y="7653"/>
                      <a:pt x="6590" y="7490"/>
                    </a:cubicBezTo>
                    <a:cubicBezTo>
                      <a:pt x="7242" y="7196"/>
                      <a:pt x="7503" y="6674"/>
                      <a:pt x="7503" y="5924"/>
                    </a:cubicBezTo>
                    <a:lnTo>
                      <a:pt x="7568" y="5924"/>
                    </a:lnTo>
                    <a:cubicBezTo>
                      <a:pt x="7601" y="5913"/>
                      <a:pt x="7634" y="5906"/>
                      <a:pt x="7664" y="5906"/>
                    </a:cubicBezTo>
                    <a:cubicBezTo>
                      <a:pt x="7724" y="5906"/>
                      <a:pt x="7775" y="5935"/>
                      <a:pt x="7797" y="6022"/>
                    </a:cubicBezTo>
                    <a:cubicBezTo>
                      <a:pt x="7829" y="6087"/>
                      <a:pt x="7829" y="6218"/>
                      <a:pt x="7829" y="6348"/>
                    </a:cubicBezTo>
                    <a:cubicBezTo>
                      <a:pt x="7764" y="6837"/>
                      <a:pt x="7568" y="7196"/>
                      <a:pt x="7242" y="7490"/>
                    </a:cubicBezTo>
                    <a:lnTo>
                      <a:pt x="7568" y="8012"/>
                    </a:lnTo>
                    <a:cubicBezTo>
                      <a:pt x="7764" y="8338"/>
                      <a:pt x="8058" y="8501"/>
                      <a:pt x="8482" y="8566"/>
                    </a:cubicBezTo>
                    <a:cubicBezTo>
                      <a:pt x="8524" y="8569"/>
                      <a:pt x="8567" y="8571"/>
                      <a:pt x="8610" y="8571"/>
                    </a:cubicBezTo>
                    <a:cubicBezTo>
                      <a:pt x="8998" y="8571"/>
                      <a:pt x="9418" y="8439"/>
                      <a:pt x="9917" y="8175"/>
                    </a:cubicBezTo>
                    <a:cubicBezTo>
                      <a:pt x="10733" y="7783"/>
                      <a:pt x="11254" y="7261"/>
                      <a:pt x="11483" y="6511"/>
                    </a:cubicBezTo>
                    <a:cubicBezTo>
                      <a:pt x="11189" y="5924"/>
                      <a:pt x="10113" y="4195"/>
                      <a:pt x="8221" y="1194"/>
                    </a:cubicBezTo>
                    <a:cubicBezTo>
                      <a:pt x="8090" y="998"/>
                      <a:pt x="7960" y="868"/>
                      <a:pt x="7927" y="803"/>
                    </a:cubicBezTo>
                    <a:cubicBezTo>
                      <a:pt x="7634" y="346"/>
                      <a:pt x="7307" y="52"/>
                      <a:pt x="6949" y="20"/>
                    </a:cubicBezTo>
                    <a:cubicBezTo>
                      <a:pt x="6865" y="7"/>
                      <a:pt x="6780" y="0"/>
                      <a:pt x="6692"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4293;p69">
                <a:extLst>
                  <a:ext uri="{FF2B5EF4-FFF2-40B4-BE49-F238E27FC236}">
                    <a16:creationId xmlns:a16="http://schemas.microsoft.com/office/drawing/2014/main" id="{DFDFDF23-BEC2-4ACE-618F-391B918B44F6}"/>
                  </a:ext>
                </a:extLst>
              </p:cNvPr>
              <p:cNvSpPr/>
              <p:nvPr/>
            </p:nvSpPr>
            <p:spPr>
              <a:xfrm>
                <a:off x="3346075" y="1830675"/>
                <a:ext cx="260975" cy="258525"/>
              </a:xfrm>
              <a:custGeom>
                <a:avLst/>
                <a:gdLst/>
                <a:ahLst/>
                <a:cxnLst/>
                <a:rect l="l" t="t" r="r" b="b"/>
                <a:pathLst>
                  <a:path w="10439" h="10341" extrusionOk="0">
                    <a:moveTo>
                      <a:pt x="5415" y="1"/>
                    </a:moveTo>
                    <a:lnTo>
                      <a:pt x="2219" y="2186"/>
                    </a:lnTo>
                    <a:cubicBezTo>
                      <a:pt x="1403" y="2773"/>
                      <a:pt x="816" y="3263"/>
                      <a:pt x="425" y="3523"/>
                    </a:cubicBezTo>
                    <a:cubicBezTo>
                      <a:pt x="98" y="3915"/>
                      <a:pt x="1" y="4176"/>
                      <a:pt x="98" y="4339"/>
                    </a:cubicBezTo>
                    <a:lnTo>
                      <a:pt x="3752" y="9623"/>
                    </a:lnTo>
                    <a:cubicBezTo>
                      <a:pt x="4078" y="10047"/>
                      <a:pt x="4469" y="10308"/>
                      <a:pt x="4926" y="10341"/>
                    </a:cubicBezTo>
                    <a:cubicBezTo>
                      <a:pt x="5383" y="10341"/>
                      <a:pt x="5807" y="10211"/>
                      <a:pt x="6264" y="9884"/>
                    </a:cubicBezTo>
                    <a:lnTo>
                      <a:pt x="10374" y="7046"/>
                    </a:lnTo>
                    <a:cubicBezTo>
                      <a:pt x="10439" y="6851"/>
                      <a:pt x="10374" y="6590"/>
                      <a:pt x="10308" y="6296"/>
                    </a:cubicBezTo>
                    <a:cubicBezTo>
                      <a:pt x="10211" y="6068"/>
                      <a:pt x="10047" y="5774"/>
                      <a:pt x="9884" y="5546"/>
                    </a:cubicBezTo>
                    <a:cubicBezTo>
                      <a:pt x="9558" y="5089"/>
                      <a:pt x="9199" y="4796"/>
                      <a:pt x="8743" y="4633"/>
                    </a:cubicBezTo>
                    <a:lnTo>
                      <a:pt x="7210" y="5709"/>
                    </a:lnTo>
                    <a:cubicBezTo>
                      <a:pt x="6883" y="5905"/>
                      <a:pt x="6590" y="6166"/>
                      <a:pt x="6361" y="6361"/>
                    </a:cubicBezTo>
                    <a:cubicBezTo>
                      <a:pt x="6133" y="6524"/>
                      <a:pt x="5970" y="6688"/>
                      <a:pt x="5807" y="6883"/>
                    </a:cubicBezTo>
                    <a:cubicBezTo>
                      <a:pt x="5742" y="6883"/>
                      <a:pt x="5709" y="6851"/>
                      <a:pt x="5644" y="6818"/>
                    </a:cubicBezTo>
                    <a:cubicBezTo>
                      <a:pt x="5644" y="6753"/>
                      <a:pt x="5611" y="6720"/>
                      <a:pt x="5644" y="6655"/>
                    </a:cubicBezTo>
                    <a:cubicBezTo>
                      <a:pt x="5644" y="6557"/>
                      <a:pt x="5774" y="6427"/>
                      <a:pt x="5937" y="6264"/>
                    </a:cubicBezTo>
                    <a:cubicBezTo>
                      <a:pt x="6100" y="6068"/>
                      <a:pt x="6459" y="5839"/>
                      <a:pt x="7046" y="5415"/>
                    </a:cubicBezTo>
                    <a:lnTo>
                      <a:pt x="8221" y="4600"/>
                    </a:lnTo>
                    <a:cubicBezTo>
                      <a:pt x="8221" y="4274"/>
                      <a:pt x="8058" y="3882"/>
                      <a:pt x="7764" y="3426"/>
                    </a:cubicBezTo>
                    <a:cubicBezTo>
                      <a:pt x="7699" y="3295"/>
                      <a:pt x="7536" y="3132"/>
                      <a:pt x="7373" y="2969"/>
                    </a:cubicBezTo>
                    <a:cubicBezTo>
                      <a:pt x="7177" y="2806"/>
                      <a:pt x="7046" y="2741"/>
                      <a:pt x="6883" y="2643"/>
                    </a:cubicBezTo>
                    <a:lnTo>
                      <a:pt x="4241" y="4469"/>
                    </a:lnTo>
                    <a:cubicBezTo>
                      <a:pt x="4241" y="4469"/>
                      <a:pt x="4176" y="4469"/>
                      <a:pt x="4176" y="4437"/>
                    </a:cubicBezTo>
                    <a:lnTo>
                      <a:pt x="4143" y="4404"/>
                    </a:lnTo>
                    <a:cubicBezTo>
                      <a:pt x="4078" y="4306"/>
                      <a:pt x="4111" y="4176"/>
                      <a:pt x="4241" y="4111"/>
                    </a:cubicBezTo>
                    <a:lnTo>
                      <a:pt x="6459" y="2545"/>
                    </a:lnTo>
                    <a:cubicBezTo>
                      <a:pt x="6720" y="2414"/>
                      <a:pt x="6883" y="2153"/>
                      <a:pt x="6883" y="1860"/>
                    </a:cubicBezTo>
                    <a:cubicBezTo>
                      <a:pt x="6883" y="1599"/>
                      <a:pt x="6753" y="1273"/>
                      <a:pt x="6524" y="881"/>
                    </a:cubicBezTo>
                    <a:cubicBezTo>
                      <a:pt x="6427" y="718"/>
                      <a:pt x="6264" y="555"/>
                      <a:pt x="6068" y="392"/>
                    </a:cubicBezTo>
                    <a:cubicBezTo>
                      <a:pt x="5872" y="229"/>
                      <a:pt x="5644" y="131"/>
                      <a:pt x="541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4294;p69">
                <a:extLst>
                  <a:ext uri="{FF2B5EF4-FFF2-40B4-BE49-F238E27FC236}">
                    <a16:creationId xmlns:a16="http://schemas.microsoft.com/office/drawing/2014/main" id="{F6BBAD4F-6219-118F-7DBA-AF54796A492C}"/>
                  </a:ext>
                </a:extLst>
              </p:cNvPr>
              <p:cNvSpPr/>
              <p:nvPr/>
            </p:nvSpPr>
            <p:spPr>
              <a:xfrm>
                <a:off x="3491225" y="1748775"/>
                <a:ext cx="204725" cy="209275"/>
              </a:xfrm>
              <a:custGeom>
                <a:avLst/>
                <a:gdLst/>
                <a:ahLst/>
                <a:cxnLst/>
                <a:rect l="l" t="t" r="r" b="b"/>
                <a:pathLst>
                  <a:path w="8189" h="8371" extrusionOk="0">
                    <a:moveTo>
                      <a:pt x="2188" y="1"/>
                    </a:moveTo>
                    <a:cubicBezTo>
                      <a:pt x="1788" y="1"/>
                      <a:pt x="1368" y="176"/>
                      <a:pt x="947" y="569"/>
                    </a:cubicBezTo>
                    <a:cubicBezTo>
                      <a:pt x="718" y="765"/>
                      <a:pt x="490" y="1026"/>
                      <a:pt x="327" y="1254"/>
                    </a:cubicBezTo>
                    <a:cubicBezTo>
                      <a:pt x="164" y="1548"/>
                      <a:pt x="66" y="1743"/>
                      <a:pt x="1" y="2004"/>
                    </a:cubicBezTo>
                    <a:lnTo>
                      <a:pt x="1436" y="3668"/>
                    </a:lnTo>
                    <a:cubicBezTo>
                      <a:pt x="1893" y="4157"/>
                      <a:pt x="2349" y="4581"/>
                      <a:pt x="2871" y="4940"/>
                    </a:cubicBezTo>
                    <a:cubicBezTo>
                      <a:pt x="3393" y="5299"/>
                      <a:pt x="3915" y="5593"/>
                      <a:pt x="4405" y="5756"/>
                    </a:cubicBezTo>
                    <a:cubicBezTo>
                      <a:pt x="4307" y="6082"/>
                      <a:pt x="4307" y="6408"/>
                      <a:pt x="4339" y="6767"/>
                    </a:cubicBezTo>
                    <a:cubicBezTo>
                      <a:pt x="4405" y="7158"/>
                      <a:pt x="4535" y="7419"/>
                      <a:pt x="4796" y="7713"/>
                    </a:cubicBezTo>
                    <a:cubicBezTo>
                      <a:pt x="5122" y="8137"/>
                      <a:pt x="5546" y="8333"/>
                      <a:pt x="6101" y="8365"/>
                    </a:cubicBezTo>
                    <a:cubicBezTo>
                      <a:pt x="6152" y="8368"/>
                      <a:pt x="6203" y="8370"/>
                      <a:pt x="6252" y="8370"/>
                    </a:cubicBezTo>
                    <a:cubicBezTo>
                      <a:pt x="6712" y="8370"/>
                      <a:pt x="7118" y="8232"/>
                      <a:pt x="7471" y="7909"/>
                    </a:cubicBezTo>
                    <a:cubicBezTo>
                      <a:pt x="7895" y="7550"/>
                      <a:pt x="8123" y="7093"/>
                      <a:pt x="8156" y="6571"/>
                    </a:cubicBezTo>
                    <a:cubicBezTo>
                      <a:pt x="8188" y="6049"/>
                      <a:pt x="8058" y="5593"/>
                      <a:pt x="7699" y="5201"/>
                    </a:cubicBezTo>
                    <a:cubicBezTo>
                      <a:pt x="7373" y="4810"/>
                      <a:pt x="6982" y="4581"/>
                      <a:pt x="6460" y="4549"/>
                    </a:cubicBezTo>
                    <a:cubicBezTo>
                      <a:pt x="6346" y="4527"/>
                      <a:pt x="6235" y="4517"/>
                      <a:pt x="6128" y="4517"/>
                    </a:cubicBezTo>
                    <a:cubicBezTo>
                      <a:pt x="5740" y="4517"/>
                      <a:pt x="5389" y="4652"/>
                      <a:pt x="5057" y="4908"/>
                    </a:cubicBezTo>
                    <a:cubicBezTo>
                      <a:pt x="4959" y="4777"/>
                      <a:pt x="4992" y="4647"/>
                      <a:pt x="5122" y="4549"/>
                    </a:cubicBezTo>
                    <a:cubicBezTo>
                      <a:pt x="5220" y="4418"/>
                      <a:pt x="5416" y="4320"/>
                      <a:pt x="5677" y="4255"/>
                    </a:cubicBezTo>
                    <a:cubicBezTo>
                      <a:pt x="5351" y="3146"/>
                      <a:pt x="4861" y="2200"/>
                      <a:pt x="4144" y="1352"/>
                    </a:cubicBezTo>
                    <a:lnTo>
                      <a:pt x="3850" y="1026"/>
                    </a:lnTo>
                    <a:cubicBezTo>
                      <a:pt x="3328" y="406"/>
                      <a:pt x="2839" y="80"/>
                      <a:pt x="2382" y="15"/>
                    </a:cubicBezTo>
                    <a:cubicBezTo>
                      <a:pt x="2318" y="5"/>
                      <a:pt x="2254" y="1"/>
                      <a:pt x="218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6924F9CB-38E1-24A7-145D-15F79CC7F664}"/>
              </a:ext>
            </a:extLst>
          </p:cNvPr>
          <p:cNvGrpSpPr/>
          <p:nvPr/>
        </p:nvGrpSpPr>
        <p:grpSpPr>
          <a:xfrm>
            <a:off x="2002105" y="3486809"/>
            <a:ext cx="5321536" cy="1827561"/>
            <a:chOff x="4556298" y="1969430"/>
            <a:chExt cx="3991152" cy="1370671"/>
          </a:xfrm>
        </p:grpSpPr>
        <p:sp>
          <p:nvSpPr>
            <p:cNvPr id="3" name="Flowchart: Terminator 2">
              <a:extLst>
                <a:ext uri="{FF2B5EF4-FFF2-40B4-BE49-F238E27FC236}">
                  <a16:creationId xmlns:a16="http://schemas.microsoft.com/office/drawing/2014/main" id="{61BAB85E-D64E-C920-0873-16385BA4E563}"/>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800" kern="0" dirty="0">
                  <a:solidFill>
                    <a:srgbClr val="FF0000"/>
                  </a:solidFill>
                  <a:latin typeface="Cambria" panose="02040503050406030204" pitchFamily="18" charset="0"/>
                  <a:ea typeface="Cambria" panose="02040503050406030204" pitchFamily="18" charset="0"/>
                  <a:sym typeface="Arial"/>
                </a:rPr>
                <a:t>960</a:t>
              </a:r>
            </a:p>
          </p:txBody>
        </p:sp>
        <p:pic>
          <p:nvPicPr>
            <p:cNvPr id="4" name="Picture 3">
              <a:extLst>
                <a:ext uri="{FF2B5EF4-FFF2-40B4-BE49-F238E27FC236}">
                  <a16:creationId xmlns:a16="http://schemas.microsoft.com/office/drawing/2014/main" id="{9FA0C6FD-FE9A-1E26-AB87-4B9B322E53A3}"/>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389145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007003" y="14170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1B89E11D-C191-042A-07EB-61646E35793D}"/>
              </a:ext>
            </a:extLst>
          </p:cNvPr>
          <p:cNvPicPr>
            <a:picLocks noChangeAspect="1"/>
          </p:cNvPicPr>
          <p:nvPr/>
        </p:nvPicPr>
        <p:blipFill>
          <a:blip r:embed="rId4"/>
          <a:stretch>
            <a:fillRect/>
          </a:stretch>
        </p:blipFill>
        <p:spPr>
          <a:xfrm>
            <a:off x="6083209" y="1196629"/>
            <a:ext cx="5547841" cy="3657917"/>
          </a:xfrm>
          <a:prstGeom prst="rect">
            <a:avLst/>
          </a:prstGeom>
        </p:spPr>
      </p:pic>
      <p:pic>
        <p:nvPicPr>
          <p:cNvPr id="3" name="Picture 2">
            <a:extLst>
              <a:ext uri="{FF2B5EF4-FFF2-40B4-BE49-F238E27FC236}">
                <a16:creationId xmlns:a16="http://schemas.microsoft.com/office/drawing/2014/main" id="{F2E91424-5070-EE1F-8E69-03F07B9A97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spTree>
    <p:extLst>
      <p:ext uri="{BB962C8B-B14F-4D97-AF65-F5344CB8AC3E}">
        <p14:creationId xmlns:p14="http://schemas.microsoft.com/office/powerpoint/2010/main" val="13355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473</Words>
  <Application>Microsoft Office PowerPoint</Application>
  <PresentationFormat>Widescreen</PresentationFormat>
  <Paragraphs>84</Paragraphs>
  <Slides>17</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Bowlby One</vt:lpstr>
      <vt:lpstr>#9Slide03 AmpleSoft Bold</vt:lpstr>
      <vt:lpstr>#9Slide07 Bungee</vt:lpstr>
      <vt:lpstr>Arial</vt:lpstr>
      <vt:lpstr>Calibri</vt:lpstr>
      <vt:lpstr>Calibri Light</vt:lpstr>
      <vt:lpstr>Cambria</vt:lpstr>
      <vt:lpstr>Open Sans</vt:lpstr>
      <vt:lpstr>Summer Pool Party MK Plan by Slidesgo</vt:lpstr>
      <vt:lpstr>Office Theme</vt:lpstr>
      <vt:lpstr>PowerPoint Presentation</vt:lpstr>
      <vt:lpstr>PowerPoint Presentation</vt:lpstr>
      <vt:lpstr>PowerPoint Presentation</vt:lpstr>
      <vt:lpstr>Tớ đang ở Vương Quốc Đồ Ngọt, hãy cùng tớ khám phá ở nơi này có những người bạn nào chào đón chúng ta nhé !</vt:lpstr>
      <vt:lpstr>18 x 10 = ?</vt:lpstr>
      <vt:lpstr>87 x 1 000 = ?</vt:lpstr>
      <vt:lpstr>2 700 : 100 = ?</vt:lpstr>
      <vt:lpstr>96 000 : 1 00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54</cp:revision>
  <dcterms:created xsi:type="dcterms:W3CDTF">2023-11-02T11:19:13Z</dcterms:created>
  <dcterms:modified xsi:type="dcterms:W3CDTF">2023-12-03T12:52:31Z</dcterms:modified>
</cp:coreProperties>
</file>