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1" r:id="rId3"/>
  </p:sldMasterIdLst>
  <p:notesMasterIdLst>
    <p:notesMasterId r:id="rId25"/>
  </p:notesMasterIdLst>
  <p:sldIdLst>
    <p:sldId id="258" r:id="rId4"/>
    <p:sldId id="279" r:id="rId5"/>
    <p:sldId id="280" r:id="rId6"/>
    <p:sldId id="281" r:id="rId7"/>
    <p:sldId id="282" r:id="rId8"/>
    <p:sldId id="283" r:id="rId9"/>
    <p:sldId id="257" r:id="rId10"/>
    <p:sldId id="276" r:id="rId11"/>
    <p:sldId id="277" r:id="rId12"/>
    <p:sldId id="285" r:id="rId13"/>
    <p:sldId id="261" r:id="rId14"/>
    <p:sldId id="284" r:id="rId15"/>
    <p:sldId id="260" r:id="rId16"/>
    <p:sldId id="286" r:id="rId17"/>
    <p:sldId id="287" r:id="rId18"/>
    <p:sldId id="288" r:id="rId19"/>
    <p:sldId id="289" r:id="rId20"/>
    <p:sldId id="271" r:id="rId21"/>
    <p:sldId id="290" r:id="rId22"/>
    <p:sldId id="274" r:id="rId23"/>
    <p:sldId id="441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12/10/2023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79835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53427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61687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192406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89113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88599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93615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5438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048065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91312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90281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12/10/2023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2743962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20.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9.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png"/><Relationship Id="rId7"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844</Words>
  <Application>Microsoft Office PowerPoint</Application>
  <PresentationFormat>Widescreen</PresentationFormat>
  <Paragraphs>91</Paragraphs>
  <Slides>21</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21</vt:i4>
      </vt:variant>
    </vt:vector>
  </HeadingPairs>
  <TitlesOfParts>
    <vt:vector size="32" baseType="lpstr">
      <vt:lpstr>等线</vt:lpstr>
      <vt:lpstr>等线 Light</vt:lpstr>
      <vt:lpstr>DFPOP1-W9</vt:lpstr>
      <vt:lpstr>#9Slide03 AllRoundGothic</vt:lpstr>
      <vt:lpstr>Arial</vt:lpstr>
      <vt:lpstr>Calibri</vt:lpstr>
      <vt:lpstr>Calibri Light</vt:lpstr>
      <vt:lpstr>Cambria</vt:lpstr>
      <vt:lpstr>1_Office Theme</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34</cp:revision>
  <dcterms:created xsi:type="dcterms:W3CDTF">2023-12-08T09:56:58Z</dcterms:created>
  <dcterms:modified xsi:type="dcterms:W3CDTF">2023-12-10T04:04:51Z</dcterms:modified>
</cp:coreProperties>
</file>