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6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Ngoc" userId="fffb6e34-3192-4eae-9516-df7d5337df8e" providerId="ADAL" clId="{12F1B4B5-00D4-413C-9641-A2A061F7613B}"/>
    <pc:docChg chg="modSld sldOrd">
      <pc:chgData name="Vu Ngoc" userId="fffb6e34-3192-4eae-9516-df7d5337df8e" providerId="ADAL" clId="{12F1B4B5-00D4-413C-9641-A2A061F7613B}" dt="2025-02-04T03:16:56.083" v="3"/>
      <pc:docMkLst>
        <pc:docMk/>
      </pc:docMkLst>
      <pc:sldChg chg="ord">
        <pc:chgData name="Vu Ngoc" userId="fffb6e34-3192-4eae-9516-df7d5337df8e" providerId="ADAL" clId="{12F1B4B5-00D4-413C-9641-A2A061F7613B}" dt="2025-02-04T03:16:56.083" v="3"/>
        <pc:sldMkLst>
          <pc:docMk/>
          <pc:sldMk cId="2130138612" sldId="20075774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962</Words>
  <Application>Microsoft Office PowerPoint</Application>
  <PresentationFormat>Widescreen</PresentationFormat>
  <Paragraphs>103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Ngoc</cp:lastModifiedBy>
  <cp:revision>46</cp:revision>
  <dcterms:created xsi:type="dcterms:W3CDTF">2023-10-26T01:16:25Z</dcterms:created>
  <dcterms:modified xsi:type="dcterms:W3CDTF">2025-02-04T03:17:13Z</dcterms:modified>
</cp:coreProperties>
</file>