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1"/>
  </p:notesMasterIdLst>
  <p:sldIdLst>
    <p:sldId id="257" r:id="rId5"/>
    <p:sldId id="2659" r:id="rId6"/>
    <p:sldId id="260" r:id="rId7"/>
    <p:sldId id="322" r:id="rId8"/>
    <p:sldId id="340" r:id="rId9"/>
    <p:sldId id="341" r:id="rId10"/>
    <p:sldId id="306" r:id="rId11"/>
    <p:sldId id="258" r:id="rId12"/>
    <p:sldId id="2666" r:id="rId13"/>
    <p:sldId id="2652" r:id="rId14"/>
    <p:sldId id="2664" r:id="rId15"/>
    <p:sldId id="2658" r:id="rId16"/>
    <p:sldId id="256" r:id="rId17"/>
    <p:sldId id="2667" r:id="rId18"/>
    <p:sldId id="277"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6"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4D7D3D0A-BD58-40AC-A0DE-61FD3EA5C9DA}"/>
    <pc:docChg chg="modSld">
      <pc:chgData name="Vu Ngoc" userId="fffb6e34-3192-4eae-9516-df7d5337df8e" providerId="ADAL" clId="{4D7D3D0A-BD58-40AC-A0DE-61FD3EA5C9DA}" dt="2025-02-19T01:35:11.332" v="1" actId="20577"/>
      <pc:docMkLst>
        <pc:docMk/>
      </pc:docMkLst>
      <pc:sldChg chg="modSp">
        <pc:chgData name="Vu Ngoc" userId="fffb6e34-3192-4eae-9516-df7d5337df8e" providerId="ADAL" clId="{4D7D3D0A-BD58-40AC-A0DE-61FD3EA5C9DA}" dt="2025-02-19T01:35:11.332" v="1" actId="20577"/>
        <pc:sldMkLst>
          <pc:docMk/>
          <pc:sldMk cId="282613940" sldId="2664"/>
        </pc:sldMkLst>
        <pc:spChg chg="mod">
          <ac:chgData name="Vu Ngoc" userId="fffb6e34-3192-4eae-9516-df7d5337df8e" providerId="ADAL" clId="{4D7D3D0A-BD58-40AC-A0DE-61FD3EA5C9DA}" dt="2025-02-19T01:35:11.332" v="1" actId="20577"/>
          <ac:spMkLst>
            <pc:docMk/>
            <pc:sldMk cId="282613940" sldId="2664"/>
            <ac:spMk id="2" creationId="{C62A3655-B041-88E9-FDC9-6A341F9F3C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2/19/2025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2/19/2025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2/19/2025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49.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8.wdp"/><Relationship Id="rId4" Type="http://schemas.openxmlformats.org/officeDocument/2006/relationships/image" Target="../media/image20.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10.wdp"/><Relationship Id="rId12" Type="http://schemas.openxmlformats.org/officeDocument/2006/relationships/image" Target="../media/image30.png"/><Relationship Id="rId17" Type="http://schemas.microsoft.com/office/2007/relationships/hdphoto" Target="../media/hdphoto14.wdp"/><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50.xml"/><Relationship Id="rId6" Type="http://schemas.openxmlformats.org/officeDocument/2006/relationships/image" Target="../media/image28.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9.png"/><Relationship Id="rId19" Type="http://schemas.microsoft.com/office/2007/relationships/hdphoto" Target="../media/hdphoto15.wdp"/><Relationship Id="rId4" Type="http://schemas.openxmlformats.org/officeDocument/2006/relationships/image" Target="../media/image27.png"/><Relationship Id="rId9" Type="http://schemas.microsoft.com/office/2007/relationships/hdphoto" Target="../media/hdphoto7.wdp"/><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35.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microsoft.com/office/2007/relationships/hdphoto" Target="../media/hdphoto17.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9.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a:t>
            </a:r>
            <a:r>
              <a:rPr lang="en-US" sz="3200">
                <a:solidFill>
                  <a:srgbClr val="FF0000"/>
                </a:solidFill>
                <a:effectLst/>
                <a:latin typeface="Cambria" panose="02040503050406030204" pitchFamily="18" charset="0"/>
                <a:ea typeface="Cambria" panose="02040503050406030204" pitchFamily="18" charset="0"/>
              </a:rPr>
              <a:t>= 72 </a:t>
            </a:r>
            <a:r>
              <a:rPr lang="en-US" sz="3200" dirty="0">
                <a:solidFill>
                  <a:srgbClr val="FF0000"/>
                </a:solidFill>
                <a:effectLst/>
                <a:latin typeface="Cambria" panose="02040503050406030204" pitchFamily="18" charset="0"/>
                <a:ea typeface="Cambria" panose="02040503050406030204" pitchFamily="18" charset="0"/>
              </a:rPr>
              <a:t>(nan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432</Words>
  <Application>Microsoft Office PowerPoint</Application>
  <PresentationFormat>Widescreen</PresentationFormat>
  <Paragraphs>91</Paragraphs>
  <Slides>16</Slides>
  <Notes>14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#9Slide05 Garris</vt:lpstr>
      <vt:lpstr>Arial</vt:lpstr>
      <vt:lpstr>Calibri</vt:lpstr>
      <vt:lpstr>Calibri Light</vt:lpstr>
      <vt:lpstr>Cambria</vt:lpstr>
      <vt:lpstr>Caveat Brush</vt:lpstr>
      <vt:lpstr>Comfortaa Medium</vt:lpstr>
      <vt:lpstr>Rubik Black</vt:lpstr>
      <vt:lpstr>Times New Roman</vt:lpstr>
      <vt:lpstr>Math Subject for High School - 10th Grade: Circles by Slidesgo</vt:lpstr>
      <vt:lpstr>Kawaii Bubble Tea Bran MK Plan by Slidesgo</vt:lpstr>
      <vt:lpstr>1_Office Theme</vt:lpstr>
      <vt:lpstr>Office Theme</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Ngoc</cp:lastModifiedBy>
  <cp:revision>19</cp:revision>
  <dcterms:created xsi:type="dcterms:W3CDTF">2023-12-04T14:04:25Z</dcterms:created>
  <dcterms:modified xsi:type="dcterms:W3CDTF">2025-02-19T01:35:20Z</dcterms:modified>
</cp:coreProperties>
</file>