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706" r:id="rId3"/>
    <p:sldMasterId id="2147483718" r:id="rId4"/>
    <p:sldMasterId id="2147483730" r:id="rId5"/>
    <p:sldMasterId id="2147483740" r:id="rId6"/>
    <p:sldMasterId id="2147483753" r:id="rId7"/>
  </p:sldMasterIdLst>
  <p:notesMasterIdLst>
    <p:notesMasterId r:id="rId34"/>
  </p:notesMasterIdLst>
  <p:sldIdLst>
    <p:sldId id="2007577233" r:id="rId8"/>
    <p:sldId id="265" r:id="rId9"/>
    <p:sldId id="2007577238" r:id="rId10"/>
    <p:sldId id="257" r:id="rId11"/>
    <p:sldId id="256" r:id="rId12"/>
    <p:sldId id="258" r:id="rId13"/>
    <p:sldId id="259" r:id="rId14"/>
    <p:sldId id="2007577237" r:id="rId15"/>
    <p:sldId id="261" r:id="rId16"/>
    <p:sldId id="262" r:id="rId17"/>
    <p:sldId id="2007577239" r:id="rId18"/>
    <p:sldId id="293" r:id="rId19"/>
    <p:sldId id="298" r:id="rId20"/>
    <p:sldId id="2007577240" r:id="rId21"/>
    <p:sldId id="2007577241" r:id="rId22"/>
    <p:sldId id="263" r:id="rId23"/>
    <p:sldId id="270" r:id="rId24"/>
    <p:sldId id="264" r:id="rId25"/>
    <p:sldId id="269" r:id="rId26"/>
    <p:sldId id="266" r:id="rId27"/>
    <p:sldId id="267" r:id="rId28"/>
    <p:sldId id="268" r:id="rId29"/>
    <p:sldId id="2007577242" r:id="rId30"/>
    <p:sldId id="342" r:id="rId31"/>
    <p:sldId id="2007577243" r:id="rId32"/>
    <p:sldId id="2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975DDD-B99F-4B38-9248-8BBABA44EF3C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AB48-5899-4091-B672-35A434290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B583EF-A5A2-421D-AECE-99D744972A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8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78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350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304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4D8AB5-FF6F-4CE0-919E-3760AFAF52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8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30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7CE-66CE-44BD-9915-0B7EF93C9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3FDCF-9284-4429-87D5-2C8E4B66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7285B-B8C2-4979-A6F6-747DD30C9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EF675-174B-442C-BFB0-9BDC4C595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95F87-F9CC-47B8-AF62-1D354692C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8984-5F51-4AC0-9315-7526945F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112D4-8111-4E95-A082-3FC532C8E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24488-E2E5-49DF-B6C3-C1C7A9A97F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1F9EB-F8D8-4CE9-BEB5-CD1692BC4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3935E-0C0C-4BFC-94FA-687023AD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09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8709-8845-4BBC-ADEE-4DED72054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45E90-3F78-4E44-BA4A-B5A897E04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6E80D-6BBB-4108-BA33-2238B849C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7ACC0-C3B3-4842-8966-C1CF0AC98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17C39-D288-44DA-AB3E-36869E784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D59BC7-0816-4258-8D1E-5DDDC4DE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28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17CE2-CB20-47C4-83B3-DB995550F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9008E-FFCA-4EC7-B92D-7366967D3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62B4D-E2F9-454F-A611-91A830C86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FDE26-6BBE-49A1-B53A-699E314AB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3B9A5D-2408-4753-99E4-C0CC276D62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B83C1E-83D7-4F0F-9BB2-992275CE9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F11118-67FC-4514-95A7-A225FDE7F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6B53AF-F6BF-4247-877D-33608189A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79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B0F0-A49E-42AD-A2E1-DF2BE5DC3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47F652-1674-4628-B054-B854252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03AE3-DA98-4533-9074-108101182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A37C9-6D76-4D2B-BA12-C530E8EB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8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88C62F-1584-43A9-947F-D8EE389F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523814-75AD-40A8-8B69-8376368B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B8B6E-31BF-477B-8073-48344910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A338-B67D-4831-BBBF-BFD2EEED7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79A-8474-4201-86F4-75198B3A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DF0BC-5D28-4A9F-9F24-29EC26157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6F789-B032-45FE-B8C8-7A53F7E9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BE6C7-1397-41A5-A43A-7A286237A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A93E7-1339-4AA1-860A-4DD97302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7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B4F30-4B0A-490B-8D67-E33FA325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A27A3D-31A8-48C6-98BA-CC8EB7B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67BA2-E880-4BAF-8D83-63EDF76B2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EB7B79-FA12-4270-8051-565BB654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3048D-FB58-4C0D-8D26-EE408DB6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471D3-F943-442D-8943-F72FD82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9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7C23-FDAC-4B41-B9BB-553BA372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6932A1-9B51-4673-B66D-1F73CDA8B6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1088C-D103-45C5-9418-0A0B8FD42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D9DDA-9F0E-4F3F-9B94-C9ECF7E9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B2A2-DECB-4B20-8760-350E4C0B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C27902-41FA-4AD8-9FF3-CC62062E5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C9A18A-D037-4FBE-AE60-72F625CFE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F84E9-FA49-4C2E-8260-8A018E43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186A3-7BB3-4B10-B798-77EE65EC8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3DF40-10A5-4B19-9D83-FCB367D50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25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0C9EB-0939-4095-8183-A028FD423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AE516-C7E2-4634-8F15-474CFFD2E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F744A-35DA-49AF-B115-3B959336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A9955-E6A4-471E-8D4B-BEBA46C8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0637B-4923-44A4-A45B-E201A7497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87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99AD-7138-4BD6-92A9-687CCC34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1DE8-CFC4-4D7E-8A0D-40A51E2C2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A38AC0-FB1C-4397-BDB7-4F5B4B6D2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7A09-560E-4C46-90DC-71CC3BF55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3A6F9-382C-431A-911F-9D8E3577B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5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D6DB-8350-4866-A68F-96F9622D6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274B1-E295-4EFD-AED5-E50786AC1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E1195-B85B-4DA4-A195-A4011455C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D636D-9C8A-4B8E-A3D9-F50E2B61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4A8DA-3A6C-4D13-AD03-5FB8E4BD1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B810-2F4B-4F23-80F4-BEEDB4796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CACE9-81A2-4A72-A441-CD7EDDE145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2A3B40-9243-425F-881C-0B33F88C5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7C205-741D-4B9B-AB3D-E3213EC15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7EB510-61D8-4C87-9641-9F7651B4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3830C-0F66-4F01-9EBD-C96C69982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762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8425-D66B-4A4E-9F3A-10EF47885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0F5DE-576C-4059-82AE-AD88B3209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6F6F8-5644-452F-A690-D0B953C54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284B69-200C-49AA-8C0D-88259DC920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354F6F-32C1-474C-A642-C07AE525F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C5AE54-2420-4708-9B31-55DFADF8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1CC4E9-F329-406D-86CE-ECD5AD0D7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0290B-038B-47E8-86FB-1B47B851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63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06BBD-29A4-4610-8112-287CF22A5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0CDEB6-CC00-4CFA-99AD-AC283863E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1E6650-7F6D-4200-A4E0-ECD8A34F8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6BE59F-0862-4DC5-9538-EF7B49987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83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D098C8-665F-412F-A2D0-04838D82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A1116C-E4D8-4FFC-B013-CFCE6A57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1B4D4F-96D8-4F56-A3D4-12FE42E5E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45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D85C3-4145-4EC6-B0D0-4183E5C52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42443-EA75-4C00-A240-D43DE3C0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F7263-397F-4250-B4EE-65BDDB0A08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42B6E-F5CD-440D-B11C-D5F5914E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84BF8-0340-4115-A28B-3EEC117BE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32033-E2CC-4DC9-B0CD-1A865AC5F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33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DFC9-AB09-4ECC-B14D-43189EBB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C15A8C-DEA6-45F2-85B7-9319945CC0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10A06A-0AE5-491B-9725-CD6A7A11E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AEF0-0FC4-4DAF-9817-221DD0E00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20C3-4420-4327-B40D-2ACBBCC6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1570CB-01CF-406D-8004-4992A1814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22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290C5-ABD9-430F-A23B-72FC7FC1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BA4EEB-2BDD-419C-B8A1-83EE407F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305E-B2D3-43E5-A7C2-7DF7AFC4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64755-4A57-4250-8C65-1CEB2915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84276-BE7A-4420-AE26-C6836047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0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83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B3CCD6-0FB7-44A6-AF9D-C90C8D6C4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1AA6F7-1E63-4135-9E34-7883AFEAA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B6262-E18C-4B2A-B9F9-43214A85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E82B0-16B6-4FD3-B8B5-37E8991A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8FF71-865D-470D-96B7-4ECBF235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235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601A1451-CDCC-4DF6-94B3-4D5CFDDB9490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LEGO, 玩具&#10;&#10;描述已自动生成">
            <a:extLst>
              <a:ext uri="{FF2B5EF4-FFF2-40B4-BE49-F238E27FC236}">
                <a16:creationId xmlns:a16="http://schemas.microsoft.com/office/drawing/2014/main" id="{B294F5A8-98F9-4339-9B3B-C06DDE34F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25" y="3822958"/>
            <a:ext cx="4554671" cy="2892743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49F7AEBD-22A2-4A1E-B6CE-9716F0E830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7" name="图片 6" descr="图片包含 室内, 顶部, 屏幕, 就坐&#10;&#10;描述已自动生成">
            <a:extLst>
              <a:ext uri="{FF2B5EF4-FFF2-40B4-BE49-F238E27FC236}">
                <a16:creationId xmlns:a16="http://schemas.microsoft.com/office/drawing/2014/main" id="{99B2A709-C647-4D7A-B87E-B16700705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8FAAD34-78D7-4F0C-A787-7DFA55DF9216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包含 LEGO, 玩具&#10;&#10;描述已自动生成">
            <a:extLst>
              <a:ext uri="{FF2B5EF4-FFF2-40B4-BE49-F238E27FC236}">
                <a16:creationId xmlns:a16="http://schemas.microsoft.com/office/drawing/2014/main" id="{E0C6FB9B-34B5-4E66-82B0-B068B33256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8" r="74591"/>
          <a:stretch/>
        </p:blipFill>
        <p:spPr>
          <a:xfrm>
            <a:off x="672030" y="3888953"/>
            <a:ext cx="2364602" cy="2716579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EB2ADF39-7969-432E-9CF3-8120AB80B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8" t="8119" r="8135" b="64893"/>
          <a:stretch/>
        </p:blipFill>
        <p:spPr>
          <a:xfrm>
            <a:off x="9834391" y="0"/>
            <a:ext cx="2357609" cy="21180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7C6AC5B-A899-4A6D-A044-CF4C24E53A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943" y="4646149"/>
            <a:ext cx="2032960" cy="203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49F5D6-686D-480C-852F-5B396C9637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7339">
            <a:off x="1323666" y="2104425"/>
            <a:ext cx="2226558" cy="2229863"/>
          </a:xfrm>
          <a:prstGeom prst="rect">
            <a:avLst/>
          </a:prstGeom>
        </p:spPr>
      </p:pic>
      <p:pic>
        <p:nvPicPr>
          <p:cNvPr id="3" name="图片 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B1F62D84-ADFF-4427-86DB-39E386167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397144" y="5115030"/>
            <a:ext cx="2039801" cy="1463920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030393-48CE-46F4-B659-37885BC9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9285559" y="259090"/>
            <a:ext cx="2723830" cy="19548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5ACFE0-7564-4787-BE73-34F643177E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92" y="4455299"/>
            <a:ext cx="2445664" cy="21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DE5FB5FC-9B20-4439-A422-358FF9B37A5A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4F78248-D980-4E32-BCEC-835BFBCCE3C3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8CE6D982-34A8-41D9-94B3-85E70ADCD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68314" r="55703" b="6216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1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74C65DB5-E456-40D7-B518-B7C12614A20B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B15518-3DA2-44B2-8071-C82969EAD09D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9BEC3A7-3AD0-4BE7-9347-14593199B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9" t="70620" r="10218" b="6403"/>
          <a:stretch/>
        </p:blipFill>
        <p:spPr>
          <a:xfrm>
            <a:off x="0" y="5273038"/>
            <a:ext cx="1753496" cy="158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角三角形 6">
            <a:extLst>
              <a:ext uri="{FF2B5EF4-FFF2-40B4-BE49-F238E27FC236}">
                <a16:creationId xmlns:a16="http://schemas.microsoft.com/office/drawing/2014/main" id="{0475460D-ED46-47DA-8571-6CBCF252B439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F5DD3B1-F251-4FD7-8B37-AA3B6FFAD6F4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室内, 顶部, 屏幕, 就坐&#10;&#10;描述已自动生成">
            <a:extLst>
              <a:ext uri="{FF2B5EF4-FFF2-40B4-BE49-F238E27FC236}">
                <a16:creationId xmlns:a16="http://schemas.microsoft.com/office/drawing/2014/main" id="{A8D6FC1E-44AB-4D2F-B06F-929DB8B3F3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3" t="8855" r="8240" b="65675"/>
          <a:stretch/>
        </p:blipFill>
        <p:spPr>
          <a:xfrm>
            <a:off x="10229948" y="0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9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直角三角形 5">
            <a:extLst>
              <a:ext uri="{FF2B5EF4-FFF2-40B4-BE49-F238E27FC236}">
                <a16:creationId xmlns:a16="http://schemas.microsoft.com/office/drawing/2014/main" id="{F8C1E4F0-D838-4E88-9B91-67EC627B6415}"/>
              </a:ext>
            </a:extLst>
          </p:cNvPr>
          <p:cNvSpPr/>
          <p:nvPr userDrawn="1"/>
        </p:nvSpPr>
        <p:spPr>
          <a:xfrm flipH="1" flipV="1">
            <a:off x="243421" y="1415214"/>
            <a:ext cx="367096" cy="297455"/>
          </a:xfrm>
          <a:prstGeom prst="rtTriangle">
            <a:avLst/>
          </a:prstGeom>
          <a:solidFill>
            <a:srgbClr val="1C9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1891676-25F6-4AB0-8A6E-9AE7F864270F}"/>
              </a:ext>
            </a:extLst>
          </p:cNvPr>
          <p:cNvSpPr/>
          <p:nvPr userDrawn="1"/>
        </p:nvSpPr>
        <p:spPr>
          <a:xfrm>
            <a:off x="610518" y="568057"/>
            <a:ext cx="10970964" cy="5721886"/>
          </a:xfrm>
          <a:prstGeom prst="rect">
            <a:avLst/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室内, 顶部, 屏幕, 就坐&#10;&#10;描述已自动生成">
            <a:extLst>
              <a:ext uri="{FF2B5EF4-FFF2-40B4-BE49-F238E27FC236}">
                <a16:creationId xmlns:a16="http://schemas.microsoft.com/office/drawing/2014/main" id="{C9FEE981-57CC-4AD7-AA6E-0BDBADF672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79" r="53066" b="67651"/>
          <a:stretch/>
        </p:blipFill>
        <p:spPr>
          <a:xfrm>
            <a:off x="0" y="5194453"/>
            <a:ext cx="1962052" cy="16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8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ACD0D63E-363B-40BC-8F31-FD37B0F16C82}"/>
              </a:ext>
            </a:extLst>
          </p:cNvPr>
          <p:cNvSpPr/>
          <p:nvPr userDrawn="1"/>
        </p:nvSpPr>
        <p:spPr>
          <a:xfrm>
            <a:off x="923581" y="627961"/>
            <a:ext cx="10344838" cy="5585552"/>
          </a:xfrm>
          <a:prstGeom prst="rect">
            <a:avLst/>
          </a:prstGeom>
          <a:noFill/>
          <a:ln w="101600">
            <a:solidFill>
              <a:schemeClr val="bg1"/>
            </a:solidFill>
          </a:ln>
          <a:effectLst>
            <a:outerShdw blurRad="50800" dist="254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片包含 LEGO, 玩具&#10;&#10;描述已自动生成">
            <a:extLst>
              <a:ext uri="{FF2B5EF4-FFF2-40B4-BE49-F238E27FC236}">
                <a16:creationId xmlns:a16="http://schemas.microsoft.com/office/drawing/2014/main" id="{53936FCB-0620-4358-B7E4-EF5955F5F2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737" y="2722756"/>
            <a:ext cx="6286959" cy="3992946"/>
          </a:xfrm>
          <a:prstGeom prst="rect">
            <a:avLst/>
          </a:prstGeom>
        </p:spPr>
      </p:pic>
      <p:pic>
        <p:nvPicPr>
          <p:cNvPr id="4" name="图片 3" descr="图片包含 室内, 顶部, 屏幕, 就坐&#10;&#10;描述已自动生成">
            <a:extLst>
              <a:ext uri="{FF2B5EF4-FFF2-40B4-BE49-F238E27FC236}">
                <a16:creationId xmlns:a16="http://schemas.microsoft.com/office/drawing/2014/main" id="{F352CDCD-967A-4FAB-9D4B-F70007F176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0" t="41678" r="10009" b="36976"/>
          <a:stretch/>
        </p:blipFill>
        <p:spPr>
          <a:xfrm>
            <a:off x="1300483" y="3031397"/>
            <a:ext cx="2039801" cy="1463920"/>
          </a:xfrm>
          <a:prstGeom prst="rect">
            <a:avLst/>
          </a:prstGeom>
        </p:spPr>
      </p:pic>
      <p:pic>
        <p:nvPicPr>
          <p:cNvPr id="5" name="图片 4" descr="图片包含 室内, 顶部, 屏幕, 就坐&#10;&#10;描述已自动生成">
            <a:extLst>
              <a:ext uri="{FF2B5EF4-FFF2-40B4-BE49-F238E27FC236}">
                <a16:creationId xmlns:a16="http://schemas.microsoft.com/office/drawing/2014/main" id="{2872F581-F8B1-44C1-A63E-02311A083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9" t="72167" r="7240" b="6487"/>
          <a:stretch/>
        </p:blipFill>
        <p:spPr>
          <a:xfrm>
            <a:off x="6692261" y="618854"/>
            <a:ext cx="2723830" cy="195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30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09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331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0511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043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618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45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16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600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413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810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19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0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723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405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2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909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810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1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738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80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495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28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93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2200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06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79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8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07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FEDDB-6436-4CAB-A717-9974237B2C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24243D-6F76-4165-ABC1-C8BDC9FF0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7FF8F-3A4B-4604-A614-C592EC6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1300F0-9CD4-4179-AF2E-5A5E7AEFBFF8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49C2D-91C2-4C5A-BBB2-055C0F77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C2D1E-D0C9-46B4-9A07-6466E62E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4CF59C-5CCB-460D-ADFB-9C5A42FEE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43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5.jpeg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886037FA-688B-58F9-ED74-0B71307BC1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2" y="209549"/>
            <a:ext cx="1543051" cy="15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3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78BD85-3A18-417C-A49E-5FC1CB2435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294859"/>
            <a:ext cx="1340657" cy="13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6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26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FA92986C-4B41-466A-AB46-7696D5E78B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760B7-9B14-46D8-B62B-F3EF7C17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72A54-431E-45AE-A15C-FA06B464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D15FE-4883-4D9A-9257-BC791AAE0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30895-B746-47F3-AD11-A4FF40C45D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494F6-2522-4ECB-AD6F-8E9EFFC37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9B68D-D73E-4B0B-A7DD-F6BEDE734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82736-4F17-4B64-959C-B06A63881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859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ECC81B8-9F83-4E3E-B50E-0895AAAF85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CB1F110-AD75-3623-2ECF-3D950AD2D3F3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025" y="352425"/>
            <a:ext cx="15430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2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27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1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g"/><Relationship Id="rId1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" Target="slide21.xml"/><Relationship Id="rId7" Type="http://schemas.openxmlformats.org/officeDocument/2006/relationships/slide" Target="slide19.xml"/><Relationship Id="rId12" Type="http://schemas.openxmlformats.org/officeDocument/2006/relationships/image" Target="../media/image50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gif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49.gif"/><Relationship Id="rId4" Type="http://schemas.openxmlformats.org/officeDocument/2006/relationships/image" Target="../media/image46.gif"/><Relationship Id="rId9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13" Type="http://schemas.openxmlformats.org/officeDocument/2006/relationships/image" Target="../media/image53.gif"/><Relationship Id="rId3" Type="http://schemas.openxmlformats.org/officeDocument/2006/relationships/slide" Target="slide18.xml"/><Relationship Id="rId7" Type="http://schemas.openxmlformats.org/officeDocument/2006/relationships/slide" Target="slide19.xml"/><Relationship Id="rId12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8.gif"/><Relationship Id="rId11" Type="http://schemas.openxmlformats.org/officeDocument/2006/relationships/slide" Target="slide22.xml"/><Relationship Id="rId5" Type="http://schemas.openxmlformats.org/officeDocument/2006/relationships/slide" Target="slide20.xml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2.gif"/><Relationship Id="rId3" Type="http://schemas.openxmlformats.org/officeDocument/2006/relationships/image" Target="../media/image45.png"/><Relationship Id="rId7" Type="http://schemas.openxmlformats.org/officeDocument/2006/relationships/image" Target="../media/image48.gif"/><Relationship Id="rId12" Type="http://schemas.openxmlformats.org/officeDocument/2006/relationships/slide" Target="slide2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slide" Target="slide20.xml"/><Relationship Id="rId11" Type="http://schemas.openxmlformats.org/officeDocument/2006/relationships/image" Target="../media/image50.gif"/><Relationship Id="rId5" Type="http://schemas.openxmlformats.org/officeDocument/2006/relationships/image" Target="../media/image47.gif"/><Relationship Id="rId15" Type="http://schemas.openxmlformats.org/officeDocument/2006/relationships/image" Target="../media/image28.gif"/><Relationship Id="rId10" Type="http://schemas.openxmlformats.org/officeDocument/2006/relationships/slide" Target="slide21.xml"/><Relationship Id="rId4" Type="http://schemas.openxmlformats.org/officeDocument/2006/relationships/slide" Target="slide17.xml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6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1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8.xml"/><Relationship Id="rId18" Type="http://schemas.openxmlformats.org/officeDocument/2006/relationships/image" Target="../media/image28.gif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slide" Target="slide9.xml"/><Relationship Id="rId11" Type="http://schemas.openxmlformats.org/officeDocument/2006/relationships/slide" Target="slide10.xml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10" Type="http://schemas.openxmlformats.org/officeDocument/2006/relationships/image" Target="../media/image23.png"/><Relationship Id="rId19" Type="http://schemas.openxmlformats.org/officeDocument/2006/relationships/slide" Target="slide11.xml"/><Relationship Id="rId4" Type="http://schemas.openxmlformats.org/officeDocument/2006/relationships/audio" Target="../media/audio3.wav"/><Relationship Id="rId9" Type="http://schemas.openxmlformats.org/officeDocument/2006/relationships/slide" Target="slide7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F3D7FC-92DF-489E-8300-47A4D0A0E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094" y="1772741"/>
            <a:ext cx="2798307" cy="59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4F819-6BE1-844A-7403-CA7100F75E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142" y="2688951"/>
            <a:ext cx="866316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3913931" y="141605"/>
            <a:ext cx="7743463" cy="875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3990975" y="1687466"/>
            <a:ext cx="8115300" cy="27130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Trục thời gian là một đường thẳng thể hiện chuỗi các  sự kiện lịch sử theo trình tự thời gian.</a:t>
            </a: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9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6123398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được một số phong tục tập quán, nét văn hóa ở địa phương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40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22CC93B-0C74-8826-3D78-D5CD90998B02}"/>
              </a:ext>
            </a:extLst>
          </p:cNvPr>
          <p:cNvGrpSpPr/>
          <p:nvPr/>
        </p:nvGrpSpPr>
        <p:grpSpPr>
          <a:xfrm>
            <a:off x="0" y="4477629"/>
            <a:ext cx="4278451" cy="2175001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A66226DA-29B6-727A-B814-0662B5042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C6BBDD85-1029-B847-1D95-2EAA3A35552C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B1AFDC39-9C92-55C5-4F6F-C2BA852FF26C}"/>
              </a:ext>
            </a:extLst>
          </p:cNvPr>
          <p:cNvSpPr/>
          <p:nvPr/>
        </p:nvSpPr>
        <p:spPr>
          <a:xfrm>
            <a:off x="4139906" y="791235"/>
            <a:ext cx="7080544" cy="1325242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nét văn hóa gì mà em thầy là đẹp?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16D274C-370D-F425-0095-C4CC2F4FCE45}"/>
              </a:ext>
            </a:extLst>
          </p:cNvPr>
          <p:cNvSpPr/>
          <p:nvPr/>
        </p:nvSpPr>
        <p:spPr>
          <a:xfrm>
            <a:off x="3729519" y="2763872"/>
            <a:ext cx="8261492" cy="955373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ngày hội nào không?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09B3BEC-D88A-832A-F99C-770A27107F0D}"/>
              </a:ext>
            </a:extLst>
          </p:cNvPr>
          <p:cNvSpPr/>
          <p:nvPr/>
        </p:nvSpPr>
        <p:spPr>
          <a:xfrm>
            <a:off x="4520049" y="4120060"/>
            <a:ext cx="7080544" cy="1705387"/>
          </a:xfrm>
          <a:prstGeom prst="wedgeRoundRectCallout">
            <a:avLst>
              <a:gd name="adj1" fmla="val -41127"/>
              <a:gd name="adj2" fmla="val 59171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 phương em có những di tích lịch sử nào? Hãy giới thiệu vài nét về di tích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2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11451" y="20793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34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426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1030" name="Picture 6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2004" y="3452187"/>
            <a:ext cx="2839429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/>
          <p:cNvSpPr/>
          <p:nvPr/>
        </p:nvSpPr>
        <p:spPr>
          <a:xfrm>
            <a:off x="10832430" y="3042962"/>
            <a:ext cx="1160854" cy="1160854"/>
          </a:xfrm>
          <a:prstGeom prst="ellipse">
            <a:avLst/>
          </a:prstGeom>
          <a:solidFill>
            <a:srgbClr val="AAF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1" y="3053628"/>
            <a:ext cx="2033153" cy="3614495"/>
          </a:xfrm>
          <a:prstGeom prst="rect">
            <a:avLst/>
          </a:prstGeom>
        </p:spPr>
      </p:pic>
      <p:pic>
        <p:nvPicPr>
          <p:cNvPr id="32" name="Picture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323" y="1939974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77" y="2043214"/>
            <a:ext cx="2044557" cy="3046660"/>
          </a:xfrm>
          <a:prstGeom prst="rect">
            <a:avLst/>
          </a:prstGeom>
        </p:spPr>
      </p:pic>
      <p:pic>
        <p:nvPicPr>
          <p:cNvPr id="34" name="Picture 3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73" y="1841103"/>
            <a:ext cx="2713717" cy="31186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878" y="1957933"/>
            <a:ext cx="10329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BAY KHẮP TRỜI XANH</a:t>
            </a:r>
          </a:p>
        </p:txBody>
      </p:sp>
    </p:spTree>
    <p:extLst>
      <p:ext uri="{BB962C8B-B14F-4D97-AF65-F5344CB8AC3E}">
        <p14:creationId xmlns:p14="http://schemas.microsoft.com/office/powerpoint/2010/main" val="139414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3"/>
            <a:ext cx="12260119" cy="10065368"/>
          </a:xfrm>
          <a:prstGeom prst="rect">
            <a:avLst/>
          </a:prstGeom>
        </p:spPr>
      </p:pic>
      <p:pic>
        <p:nvPicPr>
          <p:cNvPr id="31" name="CẤM BUÔN BÁN, CẤM REUP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" y="3330798"/>
            <a:ext cx="1906124" cy="3388666"/>
          </a:xfrm>
          <a:prstGeom prst="rect">
            <a:avLst/>
          </a:prstGeom>
        </p:spPr>
      </p:pic>
      <p:pic>
        <p:nvPicPr>
          <p:cNvPr id="32" name="Vào http://fb.com/nkpowerskills tải game miễn phí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06" y="2077342"/>
            <a:ext cx="2920902" cy="2920902"/>
          </a:xfrm>
          <a:prstGeom prst="rect">
            <a:avLst/>
          </a:prstGeom>
        </p:spPr>
      </p:pic>
      <p:pic>
        <p:nvPicPr>
          <p:cNvPr id="33" name="ĐC SHARE MIỄN PHÍ BỞI NK POWERSKILLS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743" y="2218742"/>
            <a:ext cx="2044557" cy="3046660"/>
          </a:xfrm>
          <a:prstGeom prst="rect">
            <a:avLst/>
          </a:prstGeom>
        </p:spPr>
      </p:pic>
      <p:pic>
        <p:nvPicPr>
          <p:cNvPr id="34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62" y="1978471"/>
            <a:ext cx="2713717" cy="3118644"/>
          </a:xfrm>
          <a:prstGeom prst="rect">
            <a:avLst/>
          </a:prstGeom>
        </p:spPr>
      </p:pic>
      <p:pic>
        <p:nvPicPr>
          <p:cNvPr id="9" name="Vào http://fb.com/nkpowerskills tải game miễn phí">
            <a:hlinkClick r:id="rId11" action="ppaction://hlinksldjump"/>
          </p:cNvPr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0779" y="3811733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ĐC SHARE MIỄN PHÍ BỞI NK POWERSKILLS"/>
          <p:cNvGrpSpPr/>
          <p:nvPr/>
        </p:nvGrpSpPr>
        <p:grpSpPr>
          <a:xfrm>
            <a:off x="3956612" y="4749543"/>
            <a:ext cx="3341496" cy="2081580"/>
            <a:chOff x="3952172" y="4618272"/>
            <a:chExt cx="3595366" cy="2239728"/>
          </a:xfrm>
        </p:grpSpPr>
        <p:sp>
          <p:nvSpPr>
            <p:cNvPr id="5" name="Oval 4"/>
            <p:cNvSpPr/>
            <p:nvPr/>
          </p:nvSpPr>
          <p:spPr>
            <a:xfrm>
              <a:off x="5547359" y="5091948"/>
              <a:ext cx="1124903" cy="7325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2172" y="4618272"/>
              <a:ext cx="3595366" cy="2239728"/>
              <a:chOff x="4001891" y="4717143"/>
              <a:chExt cx="3595366" cy="2239728"/>
            </a:xfrm>
          </p:grpSpPr>
          <p:pic>
            <p:nvPicPr>
              <p:cNvPr id="23" name="Picture 6" descr="Penguin Hi GIF - Penguin Hi Bye - Discover &amp; Share GIFs"/>
              <p:cNvPicPr>
                <a:picLocks noChangeAspect="1" noChangeArrowheads="1" noCrop="1"/>
              </p:cNvPicPr>
              <p:nvPr/>
            </p:nvPicPr>
            <p:blipFill>
              <a:blip r:embed="rId13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43773" y="4810848"/>
                <a:ext cx="3053484" cy="21460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Oval Callout 23"/>
              <p:cNvSpPr/>
              <p:nvPr/>
            </p:nvSpPr>
            <p:spPr>
              <a:xfrm>
                <a:off x="4001891" y="4717143"/>
                <a:ext cx="1121652" cy="689659"/>
              </a:xfrm>
              <a:prstGeom prst="wedgeEllipseCallout">
                <a:avLst>
                  <a:gd name="adj1" fmla="val 45117"/>
                  <a:gd name="adj2" fmla="val 83679"/>
                </a:avLst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CỐ LÊN!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81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2.70833E-6 0.00046 C 0.00104 -0.00371 0.00195 -0.00741 0.00312 -0.01088 C 0.00377 -0.01297 0.00482 -0.01459 0.00547 -0.01667 C 0.00573 -0.01783 0.00573 -0.01945 0.00612 -0.0206 C 0.00664 -0.02246 0.00716 -0.02408 0.00768 -0.02616 C 0.00833 -0.02894 0.00859 -0.03195 0.00924 -0.03472 C 0.00976 -0.03635 0.01028 -0.0382 0.0108 -0.04005 C 0.01107 -0.04121 0.01133 -0.0426 0.01159 -0.04422 C 0.01367 -0.06158 0.01341 -0.05949 0.01471 -0.07315 C 0.01406 -0.09213 0.01419 -0.11111 0.01315 -0.12963 C 0.01289 -0.13264 0.01133 -0.13426 0.0108 -0.13658 C 0.01015 -0.13889 0.01041 -0.14144 0.01002 -0.14352 C 0.00924 -0.14653 0.00781 -0.14908 0.00703 -0.15185 C 0.00651 -0.15324 0.00651 -0.15486 0.00612 -0.15602 C 0.00547 -0.15834 0.00468 -0.16065 0.0039 -0.16297 C 0.00247 -0.16713 0.00169 -0.16852 2.70833E-6 -0.17246 C -0.00157 -0.18102 -0.00183 -0.18403 -0.00365 -0.19074 C -0.00417 -0.19236 -0.00482 -0.19329 -0.00521 -0.19468 C -0.00586 -0.19885 -0.00612 -0.20301 -0.00677 -0.20718 C -0.00716 -0.20834 -0.00808 -0.20972 -0.00834 -0.21135 C -0.00938 -0.21621 -0.00873 -0.22014 -0.00977 -0.22523 C -0.01315 -0.23843 -0.00977 -0.21713 -0.01289 -0.23611 C -0.01328 -0.23843 -0.01354 -0.24074 -0.01367 -0.24306 C -0.01407 -0.24491 -0.01446 -0.24676 -0.01446 -0.24861 C -0.01485 -0.25185 -0.01498 -0.25602 -0.01524 -0.25996 C -0.0155 -0.26297 -0.01589 -0.26621 -0.01589 -0.26922 C -0.0155 -0.28611 -0.01524 -0.30324 -0.01446 -0.32037 C -0.0142 -0.32801 -0.01328 -0.32801 -0.01133 -0.33542 C -0.01016 -0.34051 -0.01081 -0.34144 -0.00977 -0.34792 C -0.00938 -0.35255 -0.00795 -0.35857 -0.00677 -0.3632 C -0.00677 -0.36412 -0.00521 -0.38148 -0.00456 -0.38635 C -0.0043 -0.38797 -0.00404 -0.38935 -0.00365 -0.39051 C -0.00065 -0.42778 -0.0013 -0.41343 -0.003 -0.47639 C -0.00326 -0.48102 -0.00417 -0.48542 -0.00456 -0.49005 C -0.0056 -0.50278 -0.0056 -0.5206 -0.00755 -0.53148 L -0.00912 -0.53982 L -0.01133 -0.53426 " pathEditMode="relative" rAng="0" ptsTypes="AAAAAAAAAAAAAAAAAAAAAAAAAAAAAAAAAAAAAA">
                                      <p:cBhvr>
                                        <p:cTn id="6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3.75E-6 0.00046 C 0.00013 -0.00625 0.00013 -0.01273 0.00078 -0.01922 C 0.00091 -0.02084 0.00208 -0.02153 0.00247 -0.02292 C 0.00299 -0.02547 0.00286 -0.02801 0.00325 -0.03009 C 0.00351 -0.03172 0.00364 -0.03264 0.00403 -0.03403 C 0.00612 -0.04468 0.00364 -0.03357 0.0056 -0.04236 C 0.00716 -0.06621 0.00703 -0.0588 0.0056 -0.09468 C 0.0056 -0.09607 0.00507 -0.09722 0.00481 -0.09838 C 0.00351 -0.10741 0.0056 -0.10417 0.00156 -0.1081 C 0.00013 -0.11505 0.00169 -0.10949 -0.00248 -0.11667 C -0.00612 -0.12292 -0.00183 -0.11829 -0.00651 -0.12269 C -0.00964 -0.13009 -0.00743 -0.12547 -0.01381 -0.13496 C -0.01446 -0.13634 -0.0155 -0.1375 -0.01615 -0.13866 C -0.01693 -0.14028 -0.01771 -0.1419 -0.01849 -0.14352 C -0.0194 -0.14514 -0.02032 -0.14607 -0.02097 -0.14746 C -0.02201 -0.14908 -0.0237 -0.15347 -0.02422 -0.15602 C -0.02461 -0.15764 -0.02461 -0.15926 -0.025 -0.16088 C -0.02552 -0.16297 -0.02618 -0.16482 -0.0267 -0.1669 C -0.02696 -0.16806 -0.02722 -0.16922 -0.02748 -0.17014 C -0.02774 -0.17338 -0.02813 -0.17616 -0.02813 -0.17871 C -0.02813 -0.19815 -0.028 -0.21713 -0.02748 -0.23588 C -0.02748 -0.23889 -0.0267 -0.24375 -0.02578 -0.24699 C -0.02539 -0.24861 -0.02461 -0.25023 -0.02422 -0.25185 C -0.02279 -0.25741 -0.02435 -0.25463 -0.02175 -0.26042 C -0.01485 -0.27685 -0.02357 -0.25486 -0.01693 -0.26875 C -0.01628 -0.27037 -0.01602 -0.27222 -0.01537 -0.27384 C -0.01159 -0.28218 -0.01302 -0.27732 -0.00886 -0.28449 C -0.00144 -0.29792 -0.00625 -0.29259 -0.00078 -0.29792 C 0.0013 -0.30255 0.00364 -0.30672 0.0056 -0.31158 C 0.00612 -0.31273 0.00664 -0.31389 0.00716 -0.31505 C 0.0082 -0.31667 0.00963 -0.31806 0.01054 -0.32014 C 0.01185 -0.32269 0.01302 -0.32917 0.0138 -0.33218 L 0.01445 -0.33588 C 0.01471 -0.33704 0.0151 -0.3382 0.01536 -0.33959 C 0.01549 -0.34097 0.01575 -0.34259 0.01614 -0.34445 C 0.01653 -0.3463 0.01757 -0.34815 0.01783 -0.35047 C 0.0181 -0.35533 0.01783 -0.36019 0.01783 -0.36505 " pathEditMode="relative" rAng="0" ptsTypes="AAAAAAAAAAAAAAAAAAAAAAAAAAAAAAAAAAAAAA">
                                      <p:cBhvr>
                                        <p:cTn id="1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3.95833E-6 0.00046 C 0.01692 -0.025 0.00781 -0.00764 0.00429 -0.05995 C 0.00299 -0.08171 0.0039 -0.06736 -0.00235 -0.0831 C -0.00352 -0.08588 -0.00365 -0.08866 -0.00469 -0.09144 C -0.00599 -0.09514 -0.00873 -0.09653 -0.01107 -0.1 C -0.0168 -0.10695 -0.0099 -0.10023 -0.01563 -0.10833 C -0.01706 -0.11019 -0.01888 -0.11157 -0.02006 -0.1132 C -0.02188 -0.11551 -0.02292 -0.11806 -0.02435 -0.12037 L -0.0267 -0.12407 C -0.02761 -0.12523 -0.02826 -0.12639 -0.02891 -0.12755 L -0.03334 -0.13727 C -0.03399 -0.13889 -0.03464 -0.14051 -0.03542 -0.14236 L -0.03737 -0.14583 C -0.03633 -0.15648 -0.03516 -0.16759 -0.03334 -0.17824 C -0.03282 -0.17986 -0.03243 -0.18148 -0.03099 -0.18333 C -0.03034 -0.18449 -0.02826 -0.18565 -0.0267 -0.18681 C -0.02618 -0.18843 -0.02579 -0.19005 -0.02435 -0.19144 C -0.02344 -0.19282 -0.02136 -0.19398 -0.02006 -0.19537 C -0.01914 -0.19607 -0.01862 -0.19745 -0.01797 -0.19861 C -0.01237 -0.21875 -0.0198 -0.19815 -0.01107 -0.21181 C -0.00964 -0.21435 -0.00899 -0.21991 -0.00664 -0.22245 C -0.00573 -0.22384 -0.00417 -0.225 -0.00235 -0.22639 C 0.00403 -0.24329 -0.00573 -0.21597 0.00221 -0.24398 C 0.00312 -0.24792 0.00494 -0.25232 0.00638 -0.25648 C 0.01028 -0.2787 0.01028 -0.27199 0.00638 -0.30463 C 0.00612 -0.30787 0.00273 -0.31134 3.95833E-6 -0.31435 C -0.00144 -0.31551 -0.00352 -0.31644 -0.00469 -0.31782 C -0.00651 -0.32014 -0.00899 -0.32523 -0.00899 -0.325 " pathEditMode="relative" rAng="0" ptsTypes="AAAAAAAAAAAAAAAAAAAAAAAAAAAAA">
                                      <p:cBhvr>
                                        <p:cTn id="1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7 L 4.375E-6 0.00046 C 0.00013 -0.0081 0.00052 -0.0162 0.00091 -0.02407 C 0.00117 -0.03056 0.00182 -0.03704 0.00182 -0.04352 C 0.00182 -0.05393 0.00273 -0.06458 0.00091 -0.07477 C -0.00105 -0.08449 -0.00456 -0.08171 -0.0086 -0.08449 C -0.00964 -0.08518 -0.01068 -0.08588 -0.01133 -0.08681 C -0.0125 -0.08819 -0.01784 -0.09838 -0.01797 -0.09884 C -0.01836 -0.1 -0.01849 -0.10139 -0.01888 -0.10255 C -0.0198 -0.10393 -0.02084 -0.10486 -0.02175 -0.10625 L -0.02357 -0.11343 C -0.02396 -0.11458 -0.0237 -0.11643 -0.02461 -0.1169 L -0.02722 -0.11944 C -0.02683 -0.12338 -0.02722 -0.12824 -0.02553 -0.13148 L -0.02175 -0.13866 C -0.0211 -0.14028 -0.0198 -0.14097 -0.01888 -0.14236 C -0.01472 -0.15023 -0.0198 -0.14491 -0.0142 -0.14977 C -0.00743 -0.16273 -0.01797 -0.14282 -0.00951 -0.15694 C -0.00821 -0.15926 -0.00651 -0.16157 -0.00573 -0.16412 C -0.00547 -0.16528 -0.00534 -0.16667 -0.00482 -0.16782 C -0.00066 -0.17593 -0.00326 -0.16713 4.375E-6 -0.175 C 0.00026 -0.17639 0.00026 -0.17755 0.00091 -0.17847 C 0.00156 -0.18032 0.00286 -0.18171 0.00377 -0.18333 C 0.01132 -0.20116 0.00104 -0.18079 0.00755 -0.19306 C 0.00768 -0.19537 0.00794 -0.19792 0.00846 -0.20023 C 0.00859 -0.20162 0.00898 -0.20278 0.00937 -0.20393 C 0.00976 -0.20556 0.01002 -0.20718 0.01028 -0.2088 C 0.01067 -0.21111 0.0108 -0.21366 0.01132 -0.21597 C 0.01171 -0.21829 0.01263 -0.2206 0.01315 -0.22315 C 0.01354 -0.22546 0.0138 -0.22801 0.01406 -0.23032 C 0.01432 -0.23241 0.01471 -0.23449 0.01523 -0.23634 C 0.01471 -0.24421 0.01458 -0.25231 0.01406 -0.26042 C 0.01393 -0.2625 0.01341 -0.26435 0.01315 -0.26643 C 0.01211 -0.27222 0.01224 -0.2713 0.01028 -0.27731 C 0.00976 -0.28125 0.00859 -0.2912 0.00755 -0.29421 L 0.00559 -0.29907 C 0.00494 -0.30393 0.00429 -0.3088 0.00377 -0.31366 C 0.00338 -0.3162 0.00286 -0.31921 0.00273 -0.32199 C 0.0026 -0.32523 0.00273 -0.32847 0.00273 -0.33171 " pathEditMode="relative" rAng="0" ptsTypes="AAAAAAAAAAAAAAAAAAAAAAAAAAAAAAAAAAAAAAA">
                                      <p:cBhvr>
                                        <p:cTn id="2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" y="-1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0046 L 3.75E-6 0.00115 C 0.00325 -0.00463 0.00507 -0.01019 0.00664 -0.01551 C 0.00846 -0.01899 0.00846 -0.02292 0.00846 -0.02593 C 0.00846 -0.02963 0.00846 -0.03287 0.01015 -0.03542 C 0.01015 -0.0382 0.01185 -0.04028 0.01367 -0.04237 C 0.01367 -0.04422 0.01367 -0.0463 0.01523 -0.04815 C 0.01523 -0.0507 0.01705 -0.05278 0.01875 -0.0551 C 0.01875 -0.0588 0.02031 -0.06274 0.02213 -0.06621 C 0.02382 -0.07084 0.02565 -0.07408 0.02565 -0.07894 C 0.02734 -0.08264 0.02734 -0.08635 0.02734 -0.08959 C 0.0289 -0.09352 0.03073 -0.1007 0.03073 -0.10047 C 0.03073 -0.1176 0.03073 -0.1345 0.0289 -0.15116 C 0.0289 -0.15371 0.0289 -0.15602 0.02734 -0.15857 C 0.02734 -0.16042 0.02565 -0.16204 0.02565 -0.16389 C 0.02213 -0.17894 0.02565 -0.16389 0.02031 -0.17686 C 0.01875 -0.17825 0.01875 -0.18033 0.01875 -0.18172 C 0.01705 -0.18496 0.01523 -0.1882 0.01523 -0.19098 C 0.01015 -0.20186 0.01185 -0.19584 0.00846 -0.20973 C 0.00156 -0.2375 0.01367 -0.19607 0.00325 -0.2294 L 0.00156 -0.2345 C 0.00156 -0.24005 0.00156 -0.24561 3.75E-6 -0.2507 C 3.75E-6 -0.25394 3.75E-6 -0.25695 3.75E-6 -0.25973 C 3.75E-6 -0.28056 3.75E-6 -0.30116 3.75E-6 -0.32176 C 3.75E-6 -0.32338 0.00325 -0.33195 0.00325 -0.3345 C 0.00507 -0.33658 0.00664 -0.33843 0.00664 -0.34121 C 0.00846 -0.34723 0.00846 -0.35186 0.01185 -0.35718 C 0.01367 -0.3588 0.01523 -0.35973 0.01705 -0.36088 C 0.01875 -0.36598 0.02031 -0.37524 0.02382 -0.38033 C 0.02382 -0.38241 0.02565 -0.38426 0.02565 -0.38588 C 0.02734 -0.38774 0.02734 -0.38959 0.02734 -0.39144 C 0.0289 -0.39445 0.03073 -0.39723 0.03242 -0.40024 C 0.03424 -0.40209 0.03424 -0.40417 0.03424 -0.40579 C 0.0358 -0.40834 0.0358 -0.41088 0.0375 -0.41297 C 0.03932 -0.42778 0.0375 -0.41945 0.0444 -0.43866 L 0.0444 -0.43843 C 0.0444 -0.44121 0.0444 -0.44375 0.04609 -0.44584 C 0.04609 -0.44815 0.04961 -0.44954 0.05143 -0.45116 C 0.04961 -0.47709 0.04961 -0.50301 0.04961 -0.52917 C 0.04791 -0.53125 0.04609 -0.54051 0.04609 -0.54352 C 0.0444 -0.54537 0.04283 -0.54908 0.04283 -0.54885 " pathEditMode="relative" rAng="0" ptsTypes="AAAAAAAAAAAAAAAAAAAAAAAAAAAAAAAAAAAAAAAAA">
                                      <p:cBhvr>
                                        <p:cTn id="2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5" y="-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3247" t="19426" r="3668" b="4034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99" y="1681316"/>
            <a:ext cx="1606256" cy="2855568"/>
          </a:xfrm>
          <a:prstGeom prst="rect">
            <a:avLst/>
          </a:prstGeom>
        </p:spPr>
      </p:pic>
      <p:pic>
        <p:nvPicPr>
          <p:cNvPr id="32" name="Picture 3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CEEE4"/>
              </a:clrFrom>
              <a:clrTo>
                <a:srgbClr val="FCEE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96" y="-78351"/>
            <a:ext cx="2920902" cy="2920902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99"/>
              </a:clrFrom>
              <a:clrTo>
                <a:srgbClr val="FFFF9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741" y="1515624"/>
            <a:ext cx="1192492" cy="1776970"/>
          </a:xfrm>
          <a:prstGeom prst="rect">
            <a:avLst/>
          </a:prstGeom>
        </p:spPr>
      </p:pic>
      <p:pic>
        <p:nvPicPr>
          <p:cNvPr id="34" name="Picture 3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1" y="-99063"/>
            <a:ext cx="2339971" cy="2689129"/>
          </a:xfrm>
          <a:prstGeom prst="rect">
            <a:avLst/>
          </a:prstGeom>
        </p:spPr>
      </p:pic>
      <p:pic>
        <p:nvPicPr>
          <p:cNvPr id="9" name="Picture 6">
            <a:hlinkClick r:id="rId12" action="ppaction://hlinksldjump"/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1D7"/>
              </a:clrFrom>
              <a:clrTo>
                <a:srgbClr val="FFF1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31710" y="1245502"/>
            <a:ext cx="1865970" cy="257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74" y="2446022"/>
            <a:ext cx="5369939" cy="4453891"/>
          </a:xfrm>
          <a:prstGeom prst="rect">
            <a:avLst/>
          </a:prstGeom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74" y="2789161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8663">
            <a:off x="8152257" y="3322679"/>
            <a:ext cx="3200210" cy="320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6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47 L 3.33333E-6 0.00093 C 0.00104 0.01135 0.00794 0.08264 0.01198 0.09144 L 0.01927 0.10672 C 0.05703 0.10278 0.06146 0.12616 0.07734 0.08635 C 0.07929 0.08148 0.0806 0.07616 0.08229 0.0713 C 0.0819 0.06343 0.08789 -2.96296E-6 0.07252 -0.00463 C 0.06927 -0.00555 0.06614 -0.00139 0.06289 0.00047 C 0.06041 0.00556 0.0582 0.01088 0.0556 0.01551 C 0.05338 0.01968 0.04987 0.02084 0.0483 0.02547 C 0.04401 0.04028 0.0431 0.06505 0.04114 0.08125 C 0.04049 0.08658 0.03945 0.09144 0.03867 0.0963 C 0.03593 0.16366 0.03619 0.13658 0.03619 0.17755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4" y="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8.33333E-7 -4.07407E-6 C -0.00312 -0.00069 -0.00638 -4.07407E-6 -0.00937 -0.00162 C -0.01054 -0.00208 -0.01093 -0.00463 -0.01171 -0.00578 C -0.01276 -0.00694 -0.01406 -0.00717 -0.01484 -0.00856 C -0.01692 -0.01134 -0.01823 -0.0155 -0.02031 -0.01828 C -0.02291 -0.02152 -0.02591 -0.02384 -0.02812 -0.028 C -0.0289 -0.02939 -0.02968 -0.03078 -0.03046 -0.03217 C -0.03203 -0.03402 -0.03385 -0.03518 -0.03515 -0.03773 C -0.03593 -0.03912 -0.03671 -0.0405 -0.0375 -0.04189 C -0.03906 -0.04375 -0.04218 -0.04745 -0.04218 -0.04745 C -0.0427 -0.04884 -0.0431 -0.05046 -0.04375 -0.05162 C -0.0444 -0.05254 -0.04544 -0.05208 -0.04609 -0.053 C -0.04726 -0.05416 -0.0483 -0.05555 -0.04921 -0.05717 C -0.05117 -0.05995 -0.05403 -0.06574 -0.05468 -0.06967 L -0.05546 -0.07384 C -0.0552 -0.07708 -0.05546 -0.08055 -0.05468 -0.08356 C -0.05403 -0.08611 -0.04791 -0.08888 -0.04765 -0.08912 C -0.04661 -0.09004 -0.0457 -0.09097 -0.04453 -0.09189 C -0.04296 -0.09282 -0.03906 -0.09398 -0.0375 -0.09467 C -0.03671 -0.0949 -0.03606 -0.0956 -0.03515 -0.09606 C -0.03268 -0.09722 -0.02526 -0.1 -0.02421 -0.10023 L 0.01875 -0.10162 L 0.02657 -0.10439 C 0.02787 -0.10486 0.02917 -0.10486 0.03047 -0.10578 C 0.03373 -0.10763 0.0319 -0.10671 0.03594 -0.10856 C 0.03646 -0.10995 0.03685 -0.11134 0.0375 -0.11273 C 0.03815 -0.11458 0.03907 -0.1162 0.03985 -0.11828 C 0.04037 -0.1199 0.04089 -0.12199 0.04141 -0.12384 C 0.04115 -0.13032 0.04141 -0.1368 0.04063 -0.14328 C 0.04037 -0.14513 0.03894 -0.14583 0.03829 -0.14745 C 0.03763 -0.14861 0.03737 -0.15046 0.03672 -0.15162 C 0.03438 -0.15555 0.03451 -0.15347 0.03204 -0.15578 C 0.03112 -0.15648 0.03047 -0.15763 0.02969 -0.15856 C 0.0293 -0.15879 0.02448 -0.16226 0.02344 -0.16273 C 0.02162 -0.16319 0.0198 -0.16365 0.01797 -0.16412 C 0.01485 -0.16458 0.01172 -0.16527 0.0086 -0.1655 C -0.01432 -0.16574 -0.03724 -0.1655 -0.06015 -0.1655 " pathEditMode="relative" ptsTypes="AAAAAAAAAAAAAAAAAAAAAAAAAAAAAAAAAAAAAA">
                                      <p:cBhvr>
                                        <p:cTn id="8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5833E-6 -3.7037E-7 L 6.45833E-6 -3.7037E-7 C -0.00208 -0.00139 -0.00429 -0.00231 -0.00624 -0.00417 C -0.00716 -0.00532 -0.00768 -0.00717 -0.00859 -0.00833 C -0.01744 -0.0206 -0.00963 -0.00741 -0.0164 -0.01944 C -0.0177 -0.02685 -0.01627 -0.02106 -0.01953 -0.02778 C -0.02005 -0.02917 -0.02044 -0.03079 -0.02109 -0.03194 C -0.02252 -0.03495 -0.02578 -0.04028 -0.02578 -0.04028 C -0.02643 -0.04375 -0.02682 -0.04722 -0.02812 -0.05 C -0.02877 -0.05162 -0.02968 -0.05278 -0.03046 -0.05417 C -0.03072 -0.05602 -0.03085 -0.0581 -0.03124 -0.05972 C -0.03163 -0.0618 -0.03268 -0.06342 -0.03281 -0.06528 C -0.03294 -0.07106 -0.03294 -0.07685 -0.03203 -0.08194 C -0.03124 -0.08565 -0.02812 -0.08634 -0.02656 -0.0875 C -0.02538 -0.08842 -0.02447 -0.08958 -0.02343 -0.09028 C -0.02239 -0.09097 -0.02135 -0.0912 -0.02031 -0.09167 C -0.01471 -0.09467 -0.02135 -0.09259 -0.01093 -0.09583 C -0.00885 -0.09653 -0.00676 -0.09676 -0.00468 -0.09722 C -0.00234 -0.09861 -0.00156 -0.0993 0.00079 -0.1 C 0.00235 -0.10069 0.00391 -0.10092 0.00547 -0.10139 C 0.00912 -0.10278 0.00925 -0.10278 0.01251 -0.10417 C 0.01329 -0.10509 0.01407 -0.10625 0.01485 -0.10694 C 0.01589 -0.1081 0.01706 -0.10856 0.01797 -0.10972 C 0.01889 -0.11088 0.01954 -0.11273 0.02032 -0.11389 C 0.0211 -0.11505 0.02188 -0.11574 0.02266 -0.11667 C 0.02318 -0.11805 0.0237 -0.11967 0.02422 -0.12083 C 0.02618 -0.12569 0.02709 -0.12662 0.02813 -0.13194 C 0.02852 -0.1338 0.02865 -0.13588 0.02891 -0.1375 C 0.02917 -0.13912 0.02943 -0.14028 0.02982 -0.14167 C 0.02943 -0.15092 0.02982 -0.16042 0.02891 -0.16944 C 0.02878 -0.17153 0.02748 -0.17245 0.02657 -0.17361 C 0.02618 -0.17454 0.02214 -0.17986 0.0211 -0.18055 C 0.02045 -0.18125 0.01954 -0.18148 0.01876 -0.18194 C 0.01771 -0.18333 0.0168 -0.18495 0.01563 -0.18611 C 0.01498 -0.18727 0.01407 -0.18796 0.01329 -0.18889 C 0.01172 -0.19167 0.0099 -0.19398 0.0086 -0.19722 C 0.00639 -0.20347 0.00769 -0.20023 0.00469 -0.20694 C 0.00443 -0.20833 0.00417 -0.20972 0.00391 -0.21111 C 0.00261 -0.22245 0.00378 -0.21643 0.00235 -0.22639 C 0.00144 -0.23356 0.00196 -0.22801 6.45833E-6 -0.23472 C -0.00025 -0.23611 -0.00051 -0.2375 -0.00078 -0.23889 C -0.00051 -0.24259 -0.00078 -0.24676 6.45833E-6 -0.25 C 0.00066 -0.25255 0.00365 -0.25324 0.00469 -0.25417 C 0.00561 -0.25509 0.00626 -0.25625 0.00704 -0.25694 C 0.00964 -0.25926 0.00938 -0.25671 0.00938 -0.25972 " pathEditMode="relative" ptsTypes="AAAAAAAAAAAAAAAAAAAAAAAAAAAAAAA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-1.85185E-6 C -0.00234 -0.00231 -0.00482 -0.00439 -0.00703 -0.00694 C -0.0082 -0.00856 -0.00898 -0.01088 -0.01015 -0.0125 C -0.0108 -0.01365 -0.01172 -0.01435 -0.0125 -0.01527 C -0.01575 -0.0243 -0.01185 -0.01435 -0.01719 -0.025 C -0.01797 -0.02685 -0.01862 -0.02893 -0.01953 -0.03055 C -0.02278 -0.03727 -0.02252 -0.03657 -0.02578 -0.04027 C -0.02656 -0.04259 -0.02708 -0.04537 -0.02812 -0.04722 C -0.02877 -0.04861 -0.02982 -0.04884 -0.03047 -0.05 C -0.03164 -0.05231 -0.03255 -0.05463 -0.03359 -0.05694 C -0.03554 -0.06782 -0.03594 -0.06782 -0.03359 -0.08611 C -0.0332 -0.08889 -0.03138 -0.08981 -0.03047 -0.09166 C -0.02982 -0.09305 -0.02955 -0.09467 -0.0289 -0.09583 C -0.02786 -0.09768 -0.02474 -0.10139 -0.02344 -0.10277 C -0.02291 -0.10416 -0.02252 -0.10602 -0.02187 -0.10694 C -0.01849 -0.11227 -0.01797 -0.11203 -0.01484 -0.11389 C -0.0138 -0.11574 -0.01263 -0.11759 -0.01172 -0.11944 C -0.01107 -0.12083 -0.0108 -0.12245 -0.01015 -0.12361 C -0.0095 -0.125 -0.00846 -0.12546 -0.00781 -0.12639 C -0.0069 -0.12777 -0.00625 -0.12916 -0.00547 -0.13055 C -0.00521 -0.13194 -0.00508 -0.13356 -0.00469 -0.13472 C -0.00377 -0.13773 -0.00156 -0.14305 -0.00156 -0.14305 C -0.0013 -0.14537 -0.00104 -0.14791 -0.00078 -0.15 C -0.00052 -0.15162 -0.00013 -0.15277 -3.33333E-6 -0.15416 C 0.00039 -0.15602 0.00052 -0.15787 0.00091 -0.15972 C 0.00052 -0.1699 0.00052 -0.18032 -3.33333E-6 -0.19027 C -3.33333E-6 -0.19189 -0.00026 -0.19352 -0.00078 -0.19444 C -0.00208 -0.19768 -0.00325 -0.20162 -0.00547 -0.20277 C -0.00859 -0.20463 -0.01159 -0.20694 -0.01484 -0.20833 C -0.02461 -0.21273 -0.01237 -0.20717 -0.02031 -0.21111 C -0.02135 -0.2118 -0.02239 -0.21203 -0.02344 -0.2125 C -0.02656 -0.21458 -0.02695 -0.2162 -0.02969 -0.21944 C -0.03177 -0.22222 -0.03268 -0.22245 -0.03437 -0.22639 C -0.0345 -0.22685 -0.03437 -0.22731 -0.03437 -0.22777 " pathEditMode="relative" ptsTypes="AAAAAAAAAAAAAAAAAAAAAAAAAAAAAAAAAAA">
                                      <p:cBhvr>
                                        <p:cTn id="1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6.2963E-6 L -2.91667E-6 6.2963E-6 C -0.00976 -0.0243 0.00287 0.0051 -0.01015 -0.01805 C -0.01393 -0.02476 -0.01198 -0.02291 -0.01562 -0.02499 C -0.01666 -0.02638 -0.01771 -0.028 -0.01875 -0.02916 C -0.02122 -0.0324 -0.02174 -0.0324 -0.02422 -0.0361 C -0.0276 -0.0412 -0.02604 -0.04097 -0.03047 -0.04583 C -0.03125 -0.04675 -0.03203 -0.04675 -0.03281 -0.04722 C -0.03646 -0.05393 -0.03424 -0.05046 -0.03984 -0.05694 L -0.04218 -0.05972 C -0.04284 -0.06157 -0.04531 -0.06759 -0.04531 -0.06944 C -0.04557 -0.07893 -0.04505 -0.08819 -0.04453 -0.09722 C -0.04453 -0.09884 -0.04414 -0.10022 -0.04375 -0.10138 C -0.04284 -0.10439 -0.04232 -0.10833 -0.04062 -0.10972 C -0.03906 -0.1111 -0.03763 -0.11296 -0.03593 -0.11388 C -0.03398 -0.11527 -0.0319 -0.11666 -0.02968 -0.11666 L 0.02657 -0.11805 C 0.02761 -0.11851 0.02865 -0.11874 0.02969 -0.11944 C 0.03047 -0.12013 0.03112 -0.12152 0.03203 -0.12222 C 0.03295 -0.12337 0.03412 -0.12407 0.03516 -0.12499 C 0.03711 -0.13055 0.03828 -0.13217 0.03907 -0.13749 C 0.03933 -0.14027 0.03959 -0.14305 0.03985 -0.14583 C 0.03959 -0.15323 0.03998 -0.16087 0.03907 -0.16805 C 0.03854 -0.17152 0.03776 -0.17592 0.03594 -0.17638 L 0.03203 -0.17777 C 0.03099 -0.1787 0.02995 -0.17985 0.02891 -0.18055 C 0.02617 -0.18263 0.0263 -0.18171 0.02344 -0.18333 C 0.02201 -0.18425 0.02084 -0.18564 0.01953 -0.1861 C 0.0168 -0.18726 0.00534 -0.18888 0.00391 -0.18888 C -0.00104 -0.19189 0.00326 -0.18981 -0.00547 -0.19166 C -0.00703 -0.19212 -0.00859 -0.19259 -0.01015 -0.19305 C -0.01093 -0.19397 -0.01172 -0.19513 -0.0125 -0.19583 C -0.01901 -0.20161 -0.01054 -0.19212 -0.01718 -0.19999 C -0.02096 -0.16689 -0.0194 -0.18587 -0.01797 -0.1236 C -0.01784 -0.11735 -0.01732 -0.11712 -0.01562 -0.11249 C -0.01458 -0.10323 -0.01562 -0.10833 -0.01328 -0.10138 C -0.0125 -0.0993 -0.01211 -0.09629 -0.01093 -0.09444 C -0.00963 -0.09259 -0.00781 -0.09189 -0.00625 -0.09027 C -0.00521 -0.08911 -0.00429 -0.08726 -0.00312 -0.0861 C -0.00169 -0.08495 -2.91667E-6 -0.08425 0.00157 -0.08333 L 0.00391 -0.08194 C 0.01615 -0.08518 0.01706 -0.08147 0.02422 -0.09027 C 0.02552 -0.09212 0.02683 -0.09397 0.02813 -0.09583 C 0.02839 -0.09722 0.02839 -0.09884 0.02891 -0.09999 C 0.02956 -0.10208 0.03073 -0.10347 0.03125 -0.10555 C 0.03177 -0.10833 0.03151 -0.11134 0.03203 -0.11388 C 0.03255 -0.11735 0.0336 -0.12036 0.03438 -0.1236 C 0.03607 -0.14259 0.03386 -0.12222 0.03672 -0.13888 C 0.03698 -0.1412 0.03711 -0.14374 0.0375 -0.14583 C 0.03763 -0.14745 0.03802 -0.1486 0.03828 -0.14999 C 0.03763 -0.17268 0.03815 -0.17546 0.03672 -0.19166 C 0.03646 -0.19421 0.0362 -0.19652 0.03594 -0.1986 C 0.0336 -0.21319 0.03529 -0.20138 0.03282 -0.21249 C 0.02995 -0.22499 0.03268 -0.21712 0.02969 -0.22499 C 0.02943 -0.22685 0.02904 -0.2287 0.02891 -0.23055 C 0.02852 -0.23356 0.02813 -0.23888 0.02735 -0.24166 C 0.02709 -0.24235 0.02683 -0.24259 0.02657 -0.24305 " pathEditMode="relative" ptsTypes="AAAAAAAAAAAAAAAAAAAAAAAAAAAAAAAAAAAAAAAAAAAAAAAAAAAAAAAAA">
                                      <p:cBhvr>
                                        <p:cTn id="1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Fansipan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2: Ruộng bậc thang thường thấy ở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25021" y="428895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Hà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Giang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56911" y="532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Thọ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52212" y="508626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51615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1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232AD9-6FF8-54A4-5134-D1449C037E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72" y="1527112"/>
            <a:ext cx="5694158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56200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96684" y="392407"/>
            <a:ext cx="10934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 hội Lồng Tồng của dân tộc Tày, Nùng thường tổ chức vào mùa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71600" y="522390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4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4552" y="527198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1503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áº¿t quáº£ hÃ¬nh áº£nh cho home ic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5313DE-8731-83B5-3540-028513078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B7D6B-9236-3CC0-EBC4-8D3CA1149D99}"/>
              </a:ext>
            </a:extLst>
          </p:cNvPr>
          <p:cNvSpPr/>
          <p:nvPr/>
        </p:nvSpPr>
        <p:spPr>
          <a:xfrm>
            <a:off x="854552" y="235975"/>
            <a:ext cx="10500851" cy="14695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75902F-D3D7-3785-6100-F0EA12D67F61}"/>
              </a:ext>
            </a:extLst>
          </p:cNvPr>
          <p:cNvSpPr txBox="1"/>
          <p:nvPr/>
        </p:nvSpPr>
        <p:spPr>
          <a:xfrm>
            <a:off x="983669" y="248568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BAB30B-BD49-13FF-A639-6BAB45224345}"/>
              </a:ext>
            </a:extLst>
          </p:cNvPr>
          <p:cNvSpPr/>
          <p:nvPr/>
        </p:nvSpPr>
        <p:spPr>
          <a:xfrm>
            <a:off x="743411" y="54396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10/3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C1839-1D7B-95A8-4DA4-7BBA7BD8900B}"/>
              </a:ext>
            </a:extLst>
          </p:cNvPr>
          <p:cNvSpPr/>
          <p:nvPr/>
        </p:nvSpPr>
        <p:spPr>
          <a:xfrm>
            <a:off x="854552" y="42937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10/4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91DC3-67A0-664E-AC33-3AF098F83970}"/>
              </a:ext>
            </a:extLst>
          </p:cNvPr>
          <p:cNvSpPr/>
          <p:nvPr/>
        </p:nvSpPr>
        <p:spPr>
          <a:xfrm>
            <a:off x="6649379" y="42937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8/3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995820-6656-A9AC-4112-BE79A2544A6C}"/>
              </a:ext>
            </a:extLst>
          </p:cNvPr>
          <p:cNvSpPr/>
          <p:nvPr/>
        </p:nvSpPr>
        <p:spPr>
          <a:xfrm>
            <a:off x="6669725" y="54466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9/3 (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EC3E746-9A91-72B3-5FBF-DEBBF414CD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9481" y="514606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CA58784-0F79-97F9-176A-842BACFC9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05884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A5997D7-C1FD-9D89-E323-4804A9F6F8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395256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BE47E04-AC99-25E2-09FB-E1448481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70005" y="513078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0C228084-0C91-0CDF-10C0-167200C5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88D99-6E67-4B30-EB3A-17DD075D22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20968-10B0-ECD4-1D9D-AEF147616C77}"/>
              </a:ext>
            </a:extLst>
          </p:cNvPr>
          <p:cNvSpPr/>
          <p:nvPr/>
        </p:nvSpPr>
        <p:spPr>
          <a:xfrm>
            <a:off x="854552" y="235974"/>
            <a:ext cx="10500851" cy="153118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49726F-A886-CEB2-A98E-23F572BE14BD}"/>
              </a:ext>
            </a:extLst>
          </p:cNvPr>
          <p:cNvSpPr txBox="1"/>
          <p:nvPr/>
        </p:nvSpPr>
        <p:spPr>
          <a:xfrm>
            <a:off x="1055587" y="28966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5: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Nhà máy Thủy điện Hòa Bình và Nhà máy Thủy điện Sơn La là: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B0E7D-C9AC-63D4-6F2E-2DDDD11648B2}"/>
              </a:ext>
            </a:extLst>
          </p:cNvPr>
          <p:cNvSpPr/>
          <p:nvPr/>
        </p:nvSpPr>
        <p:spPr>
          <a:xfrm>
            <a:off x="6425021" y="3400746"/>
            <a:ext cx="4683803" cy="14908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lớn hàng đầu của nước ta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E21C-32DF-B969-FF6D-83A02F63E175}"/>
              </a:ext>
            </a:extLst>
          </p:cNvPr>
          <p:cNvSpPr/>
          <p:nvPr/>
        </p:nvSpPr>
        <p:spPr>
          <a:xfrm>
            <a:off x="854552" y="3863084"/>
            <a:ext cx="4683803" cy="103338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nhà máy nhỏ phục vụ cho dân cư miền núi.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85FA32-A3BB-D1FD-6531-095A3DED1C06}"/>
              </a:ext>
            </a:extLst>
          </p:cNvPr>
          <p:cNvSpPr/>
          <p:nvPr/>
        </p:nvSpPr>
        <p:spPr>
          <a:xfrm>
            <a:off x="854552" y="5271985"/>
            <a:ext cx="4683803" cy="10671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Hai nhà máy lớn hàng đầu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1AE9C62-3585-F6D3-0DDE-1092F5D17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497140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A3C16A8-F230-BA2D-B30D-BDFB49229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41116" y="36751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B1307C5-A7EB-B838-8E38-2CDED80D16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74904" y="398008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7" action="ppaction://hlinksldjump"/>
            <a:extLst>
              <a:ext uri="{FF2B5EF4-FFF2-40B4-BE49-F238E27FC236}">
                <a16:creationId xmlns:a16="http://schemas.microsoft.com/office/drawing/2014/main" id="{7B01F7CE-BE12-926D-107E-461A18DE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47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59916-0734-729D-B0E4-285EA44E0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519" y="1465468"/>
            <a:ext cx="5486876" cy="4029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9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36" y="-113134"/>
            <a:ext cx="5322015" cy="443463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04" y="2794619"/>
            <a:ext cx="3686752" cy="3940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0449D2-EC98-DC5E-A5C2-8E8AF4A2E6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2733" y="0"/>
            <a:ext cx="4590686" cy="294462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0A8C0B-37E1-62A5-DB67-BB5AECFBC032}"/>
              </a:ext>
            </a:extLst>
          </p:cNvPr>
          <p:cNvSpPr/>
          <p:nvPr/>
        </p:nvSpPr>
        <p:spPr>
          <a:xfrm flipH="1">
            <a:off x="3976097" y="4315146"/>
            <a:ext cx="8116585" cy="2448199"/>
          </a:xfrm>
          <a:custGeom>
            <a:avLst/>
            <a:gdLst>
              <a:gd name="connsiteX0" fmla="*/ 0 w 8116585"/>
              <a:gd name="connsiteY0" fmla="*/ 408041 h 2448199"/>
              <a:gd name="connsiteX1" fmla="*/ 408041 w 8116585"/>
              <a:gd name="connsiteY1" fmla="*/ 0 h 2448199"/>
              <a:gd name="connsiteX2" fmla="*/ 7708544 w 8116585"/>
              <a:gd name="connsiteY2" fmla="*/ 0 h 2448199"/>
              <a:gd name="connsiteX3" fmla="*/ 8116585 w 8116585"/>
              <a:gd name="connsiteY3" fmla="*/ 408041 h 2448199"/>
              <a:gd name="connsiteX4" fmla="*/ 8116585 w 8116585"/>
              <a:gd name="connsiteY4" fmla="*/ 2040158 h 2448199"/>
              <a:gd name="connsiteX5" fmla="*/ 7708544 w 8116585"/>
              <a:gd name="connsiteY5" fmla="*/ 2448199 h 2448199"/>
              <a:gd name="connsiteX6" fmla="*/ 408041 w 8116585"/>
              <a:gd name="connsiteY6" fmla="*/ 2448199 h 2448199"/>
              <a:gd name="connsiteX7" fmla="*/ 0 w 8116585"/>
              <a:gd name="connsiteY7" fmla="*/ 2040158 h 2448199"/>
              <a:gd name="connsiteX8" fmla="*/ 0 w 8116585"/>
              <a:gd name="connsiteY8" fmla="*/ 408041 h 2448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16585" h="2448199" fill="none" extrusionOk="0">
                <a:moveTo>
                  <a:pt x="0" y="408041"/>
                </a:moveTo>
                <a:cubicBezTo>
                  <a:pt x="-37702" y="175347"/>
                  <a:pt x="172268" y="557"/>
                  <a:pt x="408041" y="0"/>
                </a:cubicBezTo>
                <a:cubicBezTo>
                  <a:pt x="1767309" y="44757"/>
                  <a:pt x="6346398" y="-105023"/>
                  <a:pt x="7708544" y="0"/>
                </a:cubicBezTo>
                <a:cubicBezTo>
                  <a:pt x="7921533" y="-4550"/>
                  <a:pt x="8109206" y="225615"/>
                  <a:pt x="8116585" y="408041"/>
                </a:cubicBezTo>
                <a:cubicBezTo>
                  <a:pt x="7972501" y="937481"/>
                  <a:pt x="8209207" y="1371672"/>
                  <a:pt x="8116585" y="2040158"/>
                </a:cubicBezTo>
                <a:cubicBezTo>
                  <a:pt x="8120915" y="2266882"/>
                  <a:pt x="7945396" y="2491682"/>
                  <a:pt x="7708544" y="2448199"/>
                </a:cubicBezTo>
                <a:cubicBezTo>
                  <a:pt x="5127487" y="2363226"/>
                  <a:pt x="2712946" y="2569786"/>
                  <a:pt x="408041" y="2448199"/>
                </a:cubicBezTo>
                <a:cubicBezTo>
                  <a:pt x="152853" y="2478326"/>
                  <a:pt x="-32967" y="2290555"/>
                  <a:pt x="0" y="2040158"/>
                </a:cubicBezTo>
                <a:cubicBezTo>
                  <a:pt x="16531" y="1401612"/>
                  <a:pt x="105164" y="591127"/>
                  <a:pt x="0" y="408041"/>
                </a:cubicBezTo>
                <a:close/>
              </a:path>
              <a:path w="8116585" h="2448199" stroke="0" extrusionOk="0">
                <a:moveTo>
                  <a:pt x="0" y="408041"/>
                </a:moveTo>
                <a:cubicBezTo>
                  <a:pt x="30440" y="170473"/>
                  <a:pt x="168826" y="680"/>
                  <a:pt x="408041" y="0"/>
                </a:cubicBezTo>
                <a:cubicBezTo>
                  <a:pt x="3739993" y="120733"/>
                  <a:pt x="5270569" y="-81149"/>
                  <a:pt x="7708544" y="0"/>
                </a:cubicBezTo>
                <a:cubicBezTo>
                  <a:pt x="7938271" y="5015"/>
                  <a:pt x="8085763" y="189878"/>
                  <a:pt x="8116585" y="408041"/>
                </a:cubicBezTo>
                <a:cubicBezTo>
                  <a:pt x="8258220" y="641608"/>
                  <a:pt x="8160430" y="1374517"/>
                  <a:pt x="8116585" y="2040158"/>
                </a:cubicBezTo>
                <a:cubicBezTo>
                  <a:pt x="8078530" y="2286720"/>
                  <a:pt x="7977731" y="2445589"/>
                  <a:pt x="7708544" y="2448199"/>
                </a:cubicBezTo>
                <a:cubicBezTo>
                  <a:pt x="4717046" y="2495338"/>
                  <a:pt x="3127028" y="2407554"/>
                  <a:pt x="408041" y="2448199"/>
                </a:cubicBezTo>
                <a:cubicBezTo>
                  <a:pt x="182704" y="2437287"/>
                  <a:pt x="-4452" y="2237284"/>
                  <a:pt x="0" y="2040158"/>
                </a:cubicBezTo>
                <a:cubicBezTo>
                  <a:pt x="-115128" y="1471872"/>
                  <a:pt x="-89894" y="1039614"/>
                  <a:pt x="0" y="408041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Luật chơi: 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chơi theo tổ, mỗi tổ cử một số bạn tham gia theo lần lượt. Trong thời gian 1 phút mỗi tổ tìm trên bản đồ các tỉnh giáp với Sơn La, giáp với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Giang</a:t>
            </a:r>
            <a:r>
              <a:rPr lang="vi-VN" sz="3200" dirty="0">
                <a:solidFill>
                  <a:prstClr val="black"/>
                </a:solidFill>
                <a:latin typeface="Calibri" panose="020F0502020204030204"/>
              </a:rPr>
              <a:t>. Tổ nào tìm đúng và nhanh nhất là thắng cuộc.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B0A498-9BBD-DDB7-ACB7-6F168C549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145" y="751778"/>
            <a:ext cx="7192010" cy="5433265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167A090-59EC-5384-969F-FB47FD498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9" y="184936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0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: 0972115126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0713" y="1790700"/>
            <a:ext cx="4160968" cy="4918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F7C356-414F-A9FC-55D9-C225F45577F9}"/>
              </a:ext>
            </a:extLst>
          </p:cNvPr>
          <p:cNvSpPr/>
          <p:nvPr/>
        </p:nvSpPr>
        <p:spPr>
          <a:xfrm>
            <a:off x="3657600" y="1376737"/>
            <a:ext cx="5794625" cy="276374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 Kể được tên một số phương tiện hỗ trợ học tập môn Lịch sử và Địa lí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4CF763-E8A7-4878-83D1-DEC26B470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80" y="0"/>
            <a:ext cx="12899520" cy="70147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21ACAC-22EF-47E7-9FFA-2AF9CFAEC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25" y="304800"/>
            <a:ext cx="7239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87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C95E60F-4B8E-4E17-A1DD-8AEF810593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290"/>
          <a:stretch/>
        </p:blipFill>
        <p:spPr>
          <a:xfrm>
            <a:off x="-218607" y="0"/>
            <a:ext cx="12613807" cy="6860253"/>
          </a:xfrm>
          <a:prstGeom prst="rect">
            <a:avLst/>
          </a:prstGeom>
        </p:spPr>
      </p:pic>
      <p:pic>
        <p:nvPicPr>
          <p:cNvPr id="62" name="Picture 61">
            <a:hlinkClick r:id="rId6" action="ppaction://hlinksldjump"/>
            <a:extLst>
              <a:ext uri="{FF2B5EF4-FFF2-40B4-BE49-F238E27FC236}">
                <a16:creationId xmlns:a16="http://schemas.microsoft.com/office/drawing/2014/main" id="{E983EC36-A01A-4EE9-A9DB-B9C3CF4319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4" r="53377" b="54938"/>
          <a:stretch/>
        </p:blipFill>
        <p:spPr>
          <a:xfrm>
            <a:off x="2895891" y="4224169"/>
            <a:ext cx="2147921" cy="251082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5918D84-9C05-43A8-B2CA-FD8970C2B20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196475" y="4409440"/>
            <a:ext cx="954838" cy="1092200"/>
          </a:xfrm>
          <a:prstGeom prst="rect">
            <a:avLst/>
          </a:prstGeom>
        </p:spPr>
      </p:pic>
      <p:pic>
        <p:nvPicPr>
          <p:cNvPr id="65" name="Picture 64">
            <a:hlinkClick r:id="rId9" action="ppaction://hlinksldjump"/>
            <a:extLst>
              <a:ext uri="{FF2B5EF4-FFF2-40B4-BE49-F238E27FC236}">
                <a16:creationId xmlns:a16="http://schemas.microsoft.com/office/drawing/2014/main" id="{5F4E70C8-6A67-4777-9FD2-CA9AB69F05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6" t="38667" r="33577" b="19328"/>
          <a:stretch/>
        </p:blipFill>
        <p:spPr>
          <a:xfrm>
            <a:off x="4906016" y="2452145"/>
            <a:ext cx="1633193" cy="224064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521DC4D-B499-4134-A2A7-EA8E8835C8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647483" y="3167878"/>
            <a:ext cx="954838" cy="1092200"/>
          </a:xfrm>
          <a:prstGeom prst="rect">
            <a:avLst/>
          </a:prstGeom>
        </p:spPr>
      </p:pic>
      <p:pic>
        <p:nvPicPr>
          <p:cNvPr id="68" name="Picture 67">
            <a:hlinkClick r:id="rId11" action="ppaction://hlinksldjump"/>
            <a:extLst>
              <a:ext uri="{FF2B5EF4-FFF2-40B4-BE49-F238E27FC236}">
                <a16:creationId xmlns:a16="http://schemas.microsoft.com/office/drawing/2014/main" id="{67217A0A-ECCE-4478-80ED-F12B8CF3390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1" t="58996" r="1292" b="1"/>
          <a:stretch/>
        </p:blipFill>
        <p:spPr>
          <a:xfrm>
            <a:off x="9079203" y="4801953"/>
            <a:ext cx="3043407" cy="221502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0B541DD-1F07-4DA9-A60B-084AD61F50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1071631" y="5226535"/>
            <a:ext cx="954838" cy="1092200"/>
          </a:xfrm>
          <a:prstGeom prst="rect">
            <a:avLst/>
          </a:prstGeom>
        </p:spPr>
      </p:pic>
      <p:pic>
        <p:nvPicPr>
          <p:cNvPr id="71" name="Picture 70">
            <a:hlinkClick r:id="rId13" action="ppaction://hlinksldjump"/>
            <a:extLst>
              <a:ext uri="{FF2B5EF4-FFF2-40B4-BE49-F238E27FC236}">
                <a16:creationId xmlns:a16="http://schemas.microsoft.com/office/drawing/2014/main" id="{855CADA4-2F3E-4132-B400-DB1A5A3DE0F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2" t="27728" r="33491" b="28593"/>
          <a:stretch/>
        </p:blipFill>
        <p:spPr>
          <a:xfrm>
            <a:off x="10233804" y="2366404"/>
            <a:ext cx="1690196" cy="255930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66DA950-EC1E-4FF2-9E4B-C11C0AEADC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717593" y="3083096"/>
            <a:ext cx="954838" cy="1092200"/>
          </a:xfrm>
          <a:prstGeom prst="rect">
            <a:avLst/>
          </a:prstGeom>
        </p:spPr>
      </p:pic>
      <p:pic>
        <p:nvPicPr>
          <p:cNvPr id="74" name="Picture 73">
            <a:hlinkClick r:id="rId15" action="ppaction://hlinksldjump"/>
            <a:extLst>
              <a:ext uri="{FF2B5EF4-FFF2-40B4-BE49-F238E27FC236}">
                <a16:creationId xmlns:a16="http://schemas.microsoft.com/office/drawing/2014/main" id="{2277FEF3-46B6-4A03-AB9C-DC050B6AD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58222" r="57476" b="-1334"/>
          <a:stretch/>
        </p:blipFill>
        <p:spPr>
          <a:xfrm>
            <a:off x="-1" y="3291840"/>
            <a:ext cx="1926619" cy="224064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4BF91227-8C65-4445-B651-1E09831E1F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90207" y="3986848"/>
            <a:ext cx="954838" cy="10922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EDE2918-6666-4FF2-AC7B-640CA54286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1096662" y="4351805"/>
            <a:ext cx="1453051" cy="166208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80C559C4-43FF-4508-AE0E-10A3E4EB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4617460" y="4493451"/>
            <a:ext cx="1453051" cy="166208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B6EF45D1-66FE-41BC-A711-49168B17F1F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5866847" y="3629196"/>
            <a:ext cx="1453051" cy="166208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61F00A-AE6E-4979-AE93-CDC6DC8DE33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8064147" y="4563278"/>
            <a:ext cx="1453051" cy="166208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765ED2E-5D54-4558-89C1-0C86D1B542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3" t="3926" r="64667" b="47778"/>
          <a:stretch/>
        </p:blipFill>
        <p:spPr>
          <a:xfrm>
            <a:off x="9018304" y="3374228"/>
            <a:ext cx="1453051" cy="166208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E2ADB60-2E86-4745-8F7D-1083571D41E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1" t="27318" r="19409" b="29966"/>
          <a:stretch/>
        </p:blipFill>
        <p:spPr>
          <a:xfrm>
            <a:off x="10198055" y="336485"/>
            <a:ext cx="1915924" cy="1433541"/>
          </a:xfrm>
          <a:prstGeom prst="rect">
            <a:avLst/>
          </a:prstGeom>
        </p:spPr>
      </p:pic>
      <p:pic>
        <p:nvPicPr>
          <p:cNvPr id="83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3B4F0247-97E0-49B5-9C7E-ACF9D03D0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38" y="380069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521DEA3B-C27D-4CCA-A402-09F2F410554B}"/>
              </a:ext>
            </a:extLst>
          </p:cNvPr>
          <p:cNvSpPr/>
          <p:nvPr/>
        </p:nvSpPr>
        <p:spPr>
          <a:xfrm>
            <a:off x="152400" y="6286500"/>
            <a:ext cx="1228725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38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1A5FF-10D2-408E-AAC7-4577EB600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08574A-8A84-45D8-BB32-9270922EFA59}"/>
              </a:ext>
            </a:extLst>
          </p:cNvPr>
          <p:cNvSpPr/>
          <p:nvPr/>
        </p:nvSpPr>
        <p:spPr>
          <a:xfrm>
            <a:off x="1746607" y="344079"/>
            <a:ext cx="8856324" cy="6833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F15B4B-67C5-4B90-908D-58E9647E95A4}"/>
              </a:ext>
            </a:extLst>
          </p:cNvPr>
          <p:cNvSpPr/>
          <p:nvPr/>
        </p:nvSpPr>
        <p:spPr>
          <a:xfrm>
            <a:off x="2400300" y="3848100"/>
            <a:ext cx="7943850" cy="20081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 đồ là hình vẽ thu nhỏ một khu vực hay toàn bộ bề mặt trái đất theo một tỷ lệ nhất định.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4B6DD304-6FD8-44AD-92C0-8DAD996171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7D7CFA-0462-4FAF-A3E6-8A02FC846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EB27A2-54A2-45F2-8046-3A37DCCEF9A8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2A2BB0-20B2-C403-8418-1920D407A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234" y="0"/>
            <a:ext cx="4119938" cy="550979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B89CE4-44BB-6641-F6EB-888F482E1555}"/>
              </a:ext>
            </a:extLst>
          </p:cNvPr>
          <p:cNvSpPr/>
          <p:nvPr/>
        </p:nvSpPr>
        <p:spPr>
          <a:xfrm>
            <a:off x="2255819" y="5632057"/>
            <a:ext cx="6127893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liền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D71DF1D-F56A-D7F4-B657-E591B40E04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439884-080A-439E-9CA6-D3FBDA4B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2186DA-A3D0-4F18-B624-685FBC242653}"/>
              </a:ext>
            </a:extLst>
          </p:cNvPr>
          <p:cNvSpPr/>
          <p:nvPr/>
        </p:nvSpPr>
        <p:spPr>
          <a:xfrm>
            <a:off x="171450" y="66675"/>
            <a:ext cx="5143499" cy="9504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80F68D-31A2-4D5E-AC7F-BC1D963DAB18}"/>
              </a:ext>
            </a:extLst>
          </p:cNvPr>
          <p:cNvSpPr/>
          <p:nvPr/>
        </p:nvSpPr>
        <p:spPr>
          <a:xfrm>
            <a:off x="1828800" y="3895725"/>
            <a:ext cx="8448676" cy="177561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 đồ là hình vẽ thu nhỏ một khu vực theo một tỉ lệ nhất định, có nội dung giản lược hơn bản đồ</a:t>
            </a: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67B730B6-A8A4-4176-BA21-B378C31D0E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7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C0613F-C6B3-9D7E-737F-F140FC316B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1" r="11417" b="405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1B9BB3-F187-1980-58AA-5A2821797635}"/>
              </a:ext>
            </a:extLst>
          </p:cNvPr>
          <p:cNvSpPr/>
          <p:nvPr/>
        </p:nvSpPr>
        <p:spPr>
          <a:xfrm>
            <a:off x="479675" y="323529"/>
            <a:ext cx="6188253" cy="868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96D860-AF03-0A55-F6B9-48E0A9A2CDB0}"/>
              </a:ext>
            </a:extLst>
          </p:cNvPr>
          <p:cNvSpPr/>
          <p:nvPr/>
        </p:nvSpPr>
        <p:spPr>
          <a:xfrm>
            <a:off x="2255819" y="5632057"/>
            <a:ext cx="6538860" cy="103587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Lược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hlinkClick r:id="rId4" action="ppaction://hlinksldjump"/>
            <a:extLst>
              <a:ext uri="{FF2B5EF4-FFF2-40B4-BE49-F238E27FC236}">
                <a16:creationId xmlns:a16="http://schemas.microsoft.com/office/drawing/2014/main" id="{1A5C972A-7905-DE70-D7DB-FE492C28EC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0" t="52443" b="2519"/>
          <a:stretch/>
        </p:blipFill>
        <p:spPr>
          <a:xfrm>
            <a:off x="10027921" y="3860799"/>
            <a:ext cx="2164079" cy="30886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76042-1941-B7E9-9D9A-FEA0EA752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1463" y="1266827"/>
            <a:ext cx="4877657" cy="39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521</Words>
  <Application>Microsoft Office PowerPoint</Application>
  <PresentationFormat>Widescreen</PresentationFormat>
  <Paragraphs>57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等线</vt:lpstr>
      <vt:lpstr>字魂59号-创粗黑</vt:lpstr>
      <vt:lpstr>Arial</vt:lpstr>
      <vt:lpstr>Calibri</vt:lpstr>
      <vt:lpstr>Calibri Light</vt:lpstr>
      <vt:lpstr>Cambria</vt:lpstr>
      <vt:lpstr>Georgia</vt:lpstr>
      <vt:lpstr>Times New Roman</vt:lpstr>
      <vt:lpstr>Office 主题​​</vt:lpstr>
      <vt:lpstr>Office 主题</vt:lpstr>
      <vt:lpstr>1_Office Theme</vt:lpstr>
      <vt:lpstr>Custom Design</vt:lpstr>
      <vt:lpstr>千图网海量PPT模板www.58pic.com​​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2022-09-13T02:20:33Z</dcterms:created>
  <dcterms:modified xsi:type="dcterms:W3CDTF">2023-08-10T10:04:41Z</dcterms:modified>
</cp:coreProperties>
</file>