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60" r:id="rId2"/>
  </p:sldMasterIdLst>
  <p:notesMasterIdLst>
    <p:notesMasterId r:id="rId26"/>
  </p:notesMasterIdLst>
  <p:sldIdLst>
    <p:sldId id="256" r:id="rId3"/>
    <p:sldId id="284" r:id="rId4"/>
    <p:sldId id="259" r:id="rId5"/>
    <p:sldId id="273" r:id="rId6"/>
    <p:sldId id="275" r:id="rId7"/>
    <p:sldId id="747" r:id="rId8"/>
    <p:sldId id="266" r:id="rId9"/>
    <p:sldId id="257" r:id="rId10"/>
    <p:sldId id="258" r:id="rId11"/>
    <p:sldId id="748" r:id="rId12"/>
    <p:sldId id="749" r:id="rId13"/>
    <p:sldId id="750" r:id="rId14"/>
    <p:sldId id="751" r:id="rId15"/>
    <p:sldId id="752" r:id="rId16"/>
    <p:sldId id="753" r:id="rId17"/>
    <p:sldId id="754" r:id="rId18"/>
    <p:sldId id="755" r:id="rId19"/>
    <p:sldId id="756" r:id="rId20"/>
    <p:sldId id="757" r:id="rId21"/>
    <p:sldId id="758" r:id="rId22"/>
    <p:sldId id="759" r:id="rId23"/>
    <p:sldId id="760" r:id="rId24"/>
    <p:sldId id="761" r:id="rId25"/>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1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showGuides="1">
      <p:cViewPr varScale="1">
        <p:scale>
          <a:sx n="62" d="100"/>
          <a:sy n="62" d="100"/>
        </p:scale>
        <p:origin x="828" y="56"/>
      </p:cViewPr>
      <p:guideLst>
        <p:guide orient="horz" pos="2160"/>
        <p:guide pos="3840"/>
      </p:guideLst>
    </p:cSldViewPr>
  </p:slideViewPr>
  <p:notesTextViewPr>
    <p:cViewPr>
      <p:scale>
        <a:sx n="1" d="1"/>
        <a:sy n="1" d="1"/>
      </p:scale>
      <p:origin x="0" y="-56"/>
    </p:cViewPr>
  </p:notesTextViewPr>
  <p:sorterViewPr>
    <p:cViewPr>
      <p:scale>
        <a:sx n="66" d="100"/>
        <a:sy n="66" d="100"/>
      </p:scale>
      <p:origin x="0" y="-1579"/>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BDC1A0-F16B-4082-987D-5EA5B7AF9C58}" type="datetimeFigureOut">
              <a:rPr lang="zh-CN" altLang="en-US" smtClean="0"/>
              <a:t>2023/9/26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E727D0-1F1E-4858-B82B-FFEAB573DB12}" type="slidenum">
              <a:rPr lang="zh-CN" altLang="en-US" smtClean="0"/>
              <a:t>‹#›</a:t>
            </a:fld>
            <a:endParaRPr lang="zh-CN" altLang="en-US"/>
          </a:p>
        </p:txBody>
      </p:sp>
    </p:spTree>
    <p:extLst>
      <p:ext uri="{BB962C8B-B14F-4D97-AF65-F5344CB8AC3E}">
        <p14:creationId xmlns:p14="http://schemas.microsoft.com/office/powerpoint/2010/main" val="1629825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p:txBody>
      </p:sp>
      <p:sp>
        <p:nvSpPr>
          <p:cNvPr id="4" name="灯片编号占位符 3"/>
          <p:cNvSpPr>
            <a:spLocks noGrp="1"/>
          </p:cNvSpPr>
          <p:nvPr>
            <p:ph type="sldNum" sz="quarter" idx="5"/>
          </p:nvPr>
        </p:nvSpPr>
        <p:spPr/>
        <p:txBody>
          <a:bodyPr/>
          <a:lstStyle/>
          <a:p>
            <a:fld id="{29E727D0-1F1E-4858-B82B-FFEAB573DB12}" type="slidenum">
              <a:rPr lang="zh-CN" altLang="en-US" smtClean="0"/>
              <a:t>1</a:t>
            </a:fld>
            <a:endParaRPr lang="zh-CN" altLang="en-US"/>
          </a:p>
        </p:txBody>
      </p:sp>
    </p:spTree>
    <p:extLst>
      <p:ext uri="{BB962C8B-B14F-4D97-AF65-F5344CB8AC3E}">
        <p14:creationId xmlns:p14="http://schemas.microsoft.com/office/powerpoint/2010/main" val="39130909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46197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573033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44843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78756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74261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718794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701216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885039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617315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a:p>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24441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9E727D0-1F1E-4858-B82B-FFEAB573DB12}" type="slidenum">
              <a:rPr lang="zh-CN" altLang="en-US" smtClean="0"/>
              <a:t>2</a:t>
            </a:fld>
            <a:endParaRPr lang="zh-CN" altLang="en-US"/>
          </a:p>
        </p:txBody>
      </p:sp>
    </p:spTree>
    <p:extLst>
      <p:ext uri="{BB962C8B-B14F-4D97-AF65-F5344CB8AC3E}">
        <p14:creationId xmlns:p14="http://schemas.microsoft.com/office/powerpoint/2010/main" val="3886996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a:p>
            <a:endParaRPr lang="en-US" dirty="0"/>
          </a:p>
        </p:txBody>
      </p:sp>
      <p:sp>
        <p:nvSpPr>
          <p:cNvPr id="4" name="Slide Number Placeholder 3"/>
          <p:cNvSpPr>
            <a:spLocks noGrp="1"/>
          </p:cNvSpPr>
          <p:nvPr>
            <p:ph type="sldNum" sz="quarter" idx="5"/>
          </p:nvPr>
        </p:nvSpPr>
        <p:spPr/>
        <p:txBody>
          <a:bodyPr/>
          <a:lstStyle/>
          <a:p>
            <a:fld id="{29E727D0-1F1E-4858-B82B-FFEAB573DB12}" type="slidenum">
              <a:rPr lang="zh-CN" altLang="en-US" smtClean="0"/>
              <a:t>4</a:t>
            </a:fld>
            <a:endParaRPr lang="zh-CN" altLang="en-US"/>
          </a:p>
        </p:txBody>
      </p:sp>
    </p:spTree>
    <p:extLst>
      <p:ext uri="{BB962C8B-B14F-4D97-AF65-F5344CB8AC3E}">
        <p14:creationId xmlns:p14="http://schemas.microsoft.com/office/powerpoint/2010/main" val="2800949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9E727D0-1F1E-4858-B82B-FFEAB573DB12}" type="slidenum">
              <a:rPr lang="zh-CN" altLang="en-US" smtClean="0"/>
              <a:t>7</a:t>
            </a:fld>
            <a:endParaRPr lang="zh-CN" altLang="en-US"/>
          </a:p>
        </p:txBody>
      </p:sp>
    </p:spTree>
    <p:extLst>
      <p:ext uri="{BB962C8B-B14F-4D97-AF65-F5344CB8AC3E}">
        <p14:creationId xmlns:p14="http://schemas.microsoft.com/office/powerpoint/2010/main" val="3629974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9E727D0-1F1E-4858-B82B-FFEAB573DB12}" type="slidenum">
              <a:rPr lang="zh-CN" altLang="en-US" smtClean="0"/>
              <a:t>8</a:t>
            </a:fld>
            <a:endParaRPr lang="zh-CN" altLang="en-US"/>
          </a:p>
        </p:txBody>
      </p:sp>
    </p:spTree>
    <p:extLst>
      <p:ext uri="{BB962C8B-B14F-4D97-AF65-F5344CB8AC3E}">
        <p14:creationId xmlns:p14="http://schemas.microsoft.com/office/powerpoint/2010/main" val="4244551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9E727D0-1F1E-4858-B82B-FFEAB573DB12}" type="slidenum">
              <a:rPr lang="zh-CN" altLang="en-US" smtClean="0"/>
              <a:t>9</a:t>
            </a:fld>
            <a:endParaRPr lang="zh-CN" altLang="en-US"/>
          </a:p>
        </p:txBody>
      </p:sp>
    </p:spTree>
    <p:extLst>
      <p:ext uri="{BB962C8B-B14F-4D97-AF65-F5344CB8AC3E}">
        <p14:creationId xmlns:p14="http://schemas.microsoft.com/office/powerpoint/2010/main" val="1565769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60934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40540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0611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858B75-3BD4-4B3C-BA29-0BDEAA2007F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9FAB128-E9E5-41A9-8898-CB4C459051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19F35F3-43FC-4991-975C-EB048204C03E}"/>
              </a:ext>
            </a:extLst>
          </p:cNvPr>
          <p:cNvSpPr>
            <a:spLocks noGrp="1"/>
          </p:cNvSpPr>
          <p:nvPr>
            <p:ph type="dt" sz="half" idx="10"/>
          </p:nvPr>
        </p:nvSpPr>
        <p:spPr/>
        <p:txBody>
          <a:bodyPr/>
          <a:lstStyle/>
          <a:p>
            <a:fld id="{5122A606-299B-4FA2-9CC1-335684DA98DE}" type="datetimeFigureOut">
              <a:rPr lang="zh-CN" altLang="en-US" smtClean="0"/>
              <a:t>2023/9/26</a:t>
            </a:fld>
            <a:endParaRPr lang="zh-CN" altLang="en-US"/>
          </a:p>
        </p:txBody>
      </p:sp>
      <p:sp>
        <p:nvSpPr>
          <p:cNvPr id="5" name="页脚占位符 4">
            <a:extLst>
              <a:ext uri="{FF2B5EF4-FFF2-40B4-BE49-F238E27FC236}">
                <a16:creationId xmlns:a16="http://schemas.microsoft.com/office/drawing/2014/main" id="{ED1C5A19-8F51-45C0-9ACE-15EC94115BA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E2DC170-FC97-41DD-B2AD-3346E4F7EA18}"/>
              </a:ext>
            </a:extLst>
          </p:cNvPr>
          <p:cNvSpPr>
            <a:spLocks noGrp="1"/>
          </p:cNvSpPr>
          <p:nvPr>
            <p:ph type="sldNum" sz="quarter" idx="12"/>
          </p:nvPr>
        </p:nvSpPr>
        <p:spPr/>
        <p:txBody>
          <a:bodyPr/>
          <a:lstStyle/>
          <a:p>
            <a:fld id="{654B93D4-CC64-4237-B8F8-6F9FB6179840}" type="slidenum">
              <a:rPr lang="zh-CN" altLang="en-US" smtClean="0"/>
              <a:t>‹#›</a:t>
            </a:fld>
            <a:endParaRPr lang="zh-CN" altLang="en-US"/>
          </a:p>
        </p:txBody>
      </p:sp>
    </p:spTree>
    <p:extLst>
      <p:ext uri="{BB962C8B-B14F-4D97-AF65-F5344CB8AC3E}">
        <p14:creationId xmlns:p14="http://schemas.microsoft.com/office/powerpoint/2010/main" val="268577958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515C43-729D-4DCE-8E9A-2AAC1FEA8A8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694C7BC-5DDE-4E14-BB2A-AB57D5D19601}"/>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CA0C56A-46DA-42B0-A622-863DFFC115E6}"/>
              </a:ext>
            </a:extLst>
          </p:cNvPr>
          <p:cNvSpPr>
            <a:spLocks noGrp="1"/>
          </p:cNvSpPr>
          <p:nvPr>
            <p:ph type="dt" sz="half" idx="10"/>
          </p:nvPr>
        </p:nvSpPr>
        <p:spPr/>
        <p:txBody>
          <a:bodyPr/>
          <a:lstStyle/>
          <a:p>
            <a:fld id="{5122A606-299B-4FA2-9CC1-335684DA98DE}" type="datetimeFigureOut">
              <a:rPr lang="zh-CN" altLang="en-US" smtClean="0"/>
              <a:t>2023/9/26</a:t>
            </a:fld>
            <a:endParaRPr lang="zh-CN" altLang="en-US"/>
          </a:p>
        </p:txBody>
      </p:sp>
      <p:sp>
        <p:nvSpPr>
          <p:cNvPr id="5" name="页脚占位符 4">
            <a:extLst>
              <a:ext uri="{FF2B5EF4-FFF2-40B4-BE49-F238E27FC236}">
                <a16:creationId xmlns:a16="http://schemas.microsoft.com/office/drawing/2014/main" id="{EF0AAFC4-F4B3-459B-B446-2D128ABC137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2571BAD-DEB1-44C9-A172-30B33D6DCE82}"/>
              </a:ext>
            </a:extLst>
          </p:cNvPr>
          <p:cNvSpPr>
            <a:spLocks noGrp="1"/>
          </p:cNvSpPr>
          <p:nvPr>
            <p:ph type="sldNum" sz="quarter" idx="12"/>
          </p:nvPr>
        </p:nvSpPr>
        <p:spPr/>
        <p:txBody>
          <a:bodyPr/>
          <a:lstStyle/>
          <a:p>
            <a:fld id="{654B93D4-CC64-4237-B8F8-6F9FB6179840}" type="slidenum">
              <a:rPr lang="zh-CN" altLang="en-US" smtClean="0"/>
              <a:t>‹#›</a:t>
            </a:fld>
            <a:endParaRPr lang="zh-CN" altLang="en-US"/>
          </a:p>
        </p:txBody>
      </p:sp>
    </p:spTree>
    <p:extLst>
      <p:ext uri="{BB962C8B-B14F-4D97-AF65-F5344CB8AC3E}">
        <p14:creationId xmlns:p14="http://schemas.microsoft.com/office/powerpoint/2010/main" val="368887046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5EBAFA9-A9B1-477B-B522-6458C003536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51AB1C2-D66D-46AB-8332-EC3CA09614F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E2ABF28-C699-4190-BD63-B3F2D019D748}"/>
              </a:ext>
            </a:extLst>
          </p:cNvPr>
          <p:cNvSpPr>
            <a:spLocks noGrp="1"/>
          </p:cNvSpPr>
          <p:nvPr>
            <p:ph type="dt" sz="half" idx="10"/>
          </p:nvPr>
        </p:nvSpPr>
        <p:spPr/>
        <p:txBody>
          <a:bodyPr/>
          <a:lstStyle/>
          <a:p>
            <a:fld id="{5122A606-299B-4FA2-9CC1-335684DA98DE}" type="datetimeFigureOut">
              <a:rPr lang="zh-CN" altLang="en-US" smtClean="0"/>
              <a:t>2023/9/26</a:t>
            </a:fld>
            <a:endParaRPr lang="zh-CN" altLang="en-US"/>
          </a:p>
        </p:txBody>
      </p:sp>
      <p:sp>
        <p:nvSpPr>
          <p:cNvPr id="5" name="页脚占位符 4">
            <a:extLst>
              <a:ext uri="{FF2B5EF4-FFF2-40B4-BE49-F238E27FC236}">
                <a16:creationId xmlns:a16="http://schemas.microsoft.com/office/drawing/2014/main" id="{140A1229-6643-4ABB-9A47-108E9CAB2DA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B787B30-B87C-4D1B-8D25-B6B76184EAA6}"/>
              </a:ext>
            </a:extLst>
          </p:cNvPr>
          <p:cNvSpPr>
            <a:spLocks noGrp="1"/>
          </p:cNvSpPr>
          <p:nvPr>
            <p:ph type="sldNum" sz="quarter" idx="12"/>
          </p:nvPr>
        </p:nvSpPr>
        <p:spPr/>
        <p:txBody>
          <a:bodyPr/>
          <a:lstStyle/>
          <a:p>
            <a:fld id="{654B93D4-CC64-4237-B8F8-6F9FB6179840}" type="slidenum">
              <a:rPr lang="zh-CN" altLang="en-US" smtClean="0"/>
              <a:t>‹#›</a:t>
            </a:fld>
            <a:endParaRPr lang="zh-CN" altLang="en-US"/>
          </a:p>
        </p:txBody>
      </p:sp>
    </p:spTree>
    <p:extLst>
      <p:ext uri="{BB962C8B-B14F-4D97-AF65-F5344CB8AC3E}">
        <p14:creationId xmlns:p14="http://schemas.microsoft.com/office/powerpoint/2010/main" val="325835825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66E0E-D3EE-4CE0-B08A-90983745CAF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9CC17AC-F4F3-4623-8D60-7466435D22A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2E949CC6-7CF2-48E1-B3CB-0277D839852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26/09/2023</a:t>
            </a:fld>
            <a:endParaRPr lang="vi-VN"/>
          </a:p>
        </p:txBody>
      </p:sp>
      <p:sp>
        <p:nvSpPr>
          <p:cNvPr id="5" name="Footer Placeholder 4">
            <a:extLst>
              <a:ext uri="{FF2B5EF4-FFF2-40B4-BE49-F238E27FC236}">
                <a16:creationId xmlns:a16="http://schemas.microsoft.com/office/drawing/2014/main" id="{CF17D0A5-6574-4C2E-A337-84AC2CCAE2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F1E5392-379E-42E8-820F-0AC1C51AD04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28274873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28E2A-D2A1-44AE-AC75-4325F2137F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1A20683-B1F5-4F8E-9EE6-241400C657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7A83A2-BECE-45EC-90DD-24CEA447AD18}"/>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26/09/2023</a:t>
            </a:fld>
            <a:endParaRPr lang="vi-VN"/>
          </a:p>
        </p:txBody>
      </p:sp>
      <p:sp>
        <p:nvSpPr>
          <p:cNvPr id="5" name="Footer Placeholder 4">
            <a:extLst>
              <a:ext uri="{FF2B5EF4-FFF2-40B4-BE49-F238E27FC236}">
                <a16:creationId xmlns:a16="http://schemas.microsoft.com/office/drawing/2014/main" id="{D523C09D-BE68-4590-BBAA-30959260972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3302783-8D25-440B-B954-96B0E20B2139}"/>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13251648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9AE98-1640-43F1-A00B-4F682DFDE20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61B6E53-4FD3-46E2-AEFF-D0590B3EE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218E82-DDA3-4AFF-B9DC-F0656F08834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26/09/2023</a:t>
            </a:fld>
            <a:endParaRPr lang="vi-VN"/>
          </a:p>
        </p:txBody>
      </p:sp>
      <p:sp>
        <p:nvSpPr>
          <p:cNvPr id="5" name="Footer Placeholder 4">
            <a:extLst>
              <a:ext uri="{FF2B5EF4-FFF2-40B4-BE49-F238E27FC236}">
                <a16:creationId xmlns:a16="http://schemas.microsoft.com/office/drawing/2014/main" id="{7031CE96-1245-43AA-95BA-2E8CDDED6B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256EFA4-29D0-4773-AD35-2602E47DA7C5}"/>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06424654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24C04-C055-4B92-BE54-B490C178C5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39ECF81-413D-4F1C-8471-A7E188585C7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FFC51F2-AA9D-430E-8B67-7CE97F79A42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8727AB4-2F03-4B92-9230-17E331CF5B1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26/09/2023</a:t>
            </a:fld>
            <a:endParaRPr lang="vi-VN"/>
          </a:p>
        </p:txBody>
      </p:sp>
      <p:sp>
        <p:nvSpPr>
          <p:cNvPr id="6" name="Footer Placeholder 5">
            <a:extLst>
              <a:ext uri="{FF2B5EF4-FFF2-40B4-BE49-F238E27FC236}">
                <a16:creationId xmlns:a16="http://schemas.microsoft.com/office/drawing/2014/main" id="{5046F5F4-A341-4C7A-BF23-C223F286F8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1E94FFA-7356-466A-B98B-415916C550A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55341748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C2B09-DAF4-4D26-9C10-FCAE868DB4F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131BFD9-073C-4E72-B64E-ABA2F3E57F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1356A6-3012-47A5-9A2B-60FD2EC513A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CBE547C-2DC2-44B1-81E8-A2263F74C6B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59F113-2950-4006-8B0E-49590C31222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43E91FA-D2E3-4E75-9430-725BD07EE38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26/09/2023</a:t>
            </a:fld>
            <a:endParaRPr lang="vi-VN"/>
          </a:p>
        </p:txBody>
      </p:sp>
      <p:sp>
        <p:nvSpPr>
          <p:cNvPr id="8" name="Footer Placeholder 7">
            <a:extLst>
              <a:ext uri="{FF2B5EF4-FFF2-40B4-BE49-F238E27FC236}">
                <a16:creationId xmlns:a16="http://schemas.microsoft.com/office/drawing/2014/main" id="{0BE62116-1A06-4B52-9D94-A3DB423BA8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C4ED293-85D1-45CA-8355-C962BC27388A}"/>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65593003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40EED-9ABD-41F1-91B7-48EF53EFFD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2B13893-6308-4AD4-AC46-CFF572A73CA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26/09/2023</a:t>
            </a:fld>
            <a:endParaRPr lang="vi-VN"/>
          </a:p>
        </p:txBody>
      </p:sp>
      <p:sp>
        <p:nvSpPr>
          <p:cNvPr id="4" name="Footer Placeholder 3">
            <a:extLst>
              <a:ext uri="{FF2B5EF4-FFF2-40B4-BE49-F238E27FC236}">
                <a16:creationId xmlns:a16="http://schemas.microsoft.com/office/drawing/2014/main" id="{57047E53-ADF9-4018-B285-484F72F9DA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9B13C219-E152-4244-AE18-605F18F2579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55075120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780B1C-E878-4EE5-A7AB-99644AE0DDA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26/09/2023</a:t>
            </a:fld>
            <a:endParaRPr lang="vi-VN"/>
          </a:p>
        </p:txBody>
      </p:sp>
      <p:sp>
        <p:nvSpPr>
          <p:cNvPr id="3" name="Footer Placeholder 2">
            <a:extLst>
              <a:ext uri="{FF2B5EF4-FFF2-40B4-BE49-F238E27FC236}">
                <a16:creationId xmlns:a16="http://schemas.microsoft.com/office/drawing/2014/main" id="{93249EEA-E54A-4490-AB82-22994E2B0E5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F7BAF8B6-1EAF-4BC2-8D3C-1360FD6FB9D3}"/>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83597212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F36BE-94DE-4C4F-A21F-00A6173A72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E34D9E9-6224-4D3A-81A7-5BF43F5383C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59874E44-04AE-4D8B-A314-CDEDC70EA8B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C24548-1F98-4715-A6E6-59351A7F8B7B}"/>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26/09/2023</a:t>
            </a:fld>
            <a:endParaRPr lang="vi-VN"/>
          </a:p>
        </p:txBody>
      </p:sp>
      <p:sp>
        <p:nvSpPr>
          <p:cNvPr id="6" name="Footer Placeholder 5">
            <a:extLst>
              <a:ext uri="{FF2B5EF4-FFF2-40B4-BE49-F238E27FC236}">
                <a16:creationId xmlns:a16="http://schemas.microsoft.com/office/drawing/2014/main" id="{06C56425-2DA8-4CC4-8D84-7A029A86A77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01C9C91-088B-41C6-B5E3-3C518F79068F}"/>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04797843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EFF2DA-2E4B-49E1-BFEF-610443CF9F1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B334C90-7B5D-4ACD-8A91-7FC6BE27CC1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96B6A7A-CE0C-427B-BDD1-E80FFBBA4CE7}"/>
              </a:ext>
            </a:extLst>
          </p:cNvPr>
          <p:cNvSpPr>
            <a:spLocks noGrp="1"/>
          </p:cNvSpPr>
          <p:nvPr>
            <p:ph type="dt" sz="half" idx="10"/>
          </p:nvPr>
        </p:nvSpPr>
        <p:spPr/>
        <p:txBody>
          <a:bodyPr/>
          <a:lstStyle/>
          <a:p>
            <a:fld id="{5122A606-299B-4FA2-9CC1-335684DA98DE}" type="datetimeFigureOut">
              <a:rPr lang="zh-CN" altLang="en-US" smtClean="0"/>
              <a:t>2023/9/26</a:t>
            </a:fld>
            <a:endParaRPr lang="zh-CN" altLang="en-US"/>
          </a:p>
        </p:txBody>
      </p:sp>
      <p:sp>
        <p:nvSpPr>
          <p:cNvPr id="5" name="页脚占位符 4">
            <a:extLst>
              <a:ext uri="{FF2B5EF4-FFF2-40B4-BE49-F238E27FC236}">
                <a16:creationId xmlns:a16="http://schemas.microsoft.com/office/drawing/2014/main" id="{2F00FD16-15A0-4BDA-AE18-83E0C11746C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1967D5-C0F9-4387-844A-3DC4403F47DA}"/>
              </a:ext>
            </a:extLst>
          </p:cNvPr>
          <p:cNvSpPr>
            <a:spLocks noGrp="1"/>
          </p:cNvSpPr>
          <p:nvPr>
            <p:ph type="sldNum" sz="quarter" idx="12"/>
          </p:nvPr>
        </p:nvSpPr>
        <p:spPr/>
        <p:txBody>
          <a:bodyPr/>
          <a:lstStyle/>
          <a:p>
            <a:fld id="{654B93D4-CC64-4237-B8F8-6F9FB6179840}" type="slidenum">
              <a:rPr lang="zh-CN" altLang="en-US" smtClean="0"/>
              <a:t>‹#›</a:t>
            </a:fld>
            <a:endParaRPr lang="zh-CN" altLang="en-US"/>
          </a:p>
        </p:txBody>
      </p:sp>
    </p:spTree>
    <p:extLst>
      <p:ext uri="{BB962C8B-B14F-4D97-AF65-F5344CB8AC3E}">
        <p14:creationId xmlns:p14="http://schemas.microsoft.com/office/powerpoint/2010/main" val="331109173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3D427-6A76-48C6-A08A-34E9A565C3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6A7CC02E-BE6C-4762-83E0-F6DBF076D8F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42F9E11-425B-4B2F-963B-C8DD296B95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70E335-8BB8-4C48-886F-B44D97940665}"/>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26/09/2023</a:t>
            </a:fld>
            <a:endParaRPr lang="vi-VN"/>
          </a:p>
        </p:txBody>
      </p:sp>
      <p:sp>
        <p:nvSpPr>
          <p:cNvPr id="6" name="Footer Placeholder 5">
            <a:extLst>
              <a:ext uri="{FF2B5EF4-FFF2-40B4-BE49-F238E27FC236}">
                <a16:creationId xmlns:a16="http://schemas.microsoft.com/office/drawing/2014/main" id="{80456B3D-A38B-4C31-8330-B15B75E60B0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458BE192-0B0A-4223-91C9-53A3E23CE9AD}"/>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69524970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698DD-7F4A-40D3-9973-AA190CB9D4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978E8B1-44BC-47A1-BEC1-754BB25877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80D777B-13B5-4925-9B95-DEBAEDDD343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26/09/2023</a:t>
            </a:fld>
            <a:endParaRPr lang="vi-VN"/>
          </a:p>
        </p:txBody>
      </p:sp>
      <p:sp>
        <p:nvSpPr>
          <p:cNvPr id="5" name="Footer Placeholder 4">
            <a:extLst>
              <a:ext uri="{FF2B5EF4-FFF2-40B4-BE49-F238E27FC236}">
                <a16:creationId xmlns:a16="http://schemas.microsoft.com/office/drawing/2014/main" id="{581770E3-0502-44FD-B205-C8E4D27C655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85786BC-051F-4000-8CD1-00D1EE4F989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14812119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5AD344-F9C6-48B2-AB21-A4CFADED9E6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1C5D109-A35E-41DB-A30C-371347684E4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7AB03B7-2893-4141-9121-F71A274A5411}"/>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26/09/2023</a:t>
            </a:fld>
            <a:endParaRPr lang="vi-VN"/>
          </a:p>
        </p:txBody>
      </p:sp>
      <p:sp>
        <p:nvSpPr>
          <p:cNvPr id="5" name="Footer Placeholder 4">
            <a:extLst>
              <a:ext uri="{FF2B5EF4-FFF2-40B4-BE49-F238E27FC236}">
                <a16:creationId xmlns:a16="http://schemas.microsoft.com/office/drawing/2014/main" id="{EEE56260-9862-4D60-AAB5-30BDAA69E7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CEB92093-BD57-43CB-A839-D44D37F72CD0}"/>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9274670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AE37CB-1845-4DD1-9FA7-EA1C076AC29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6D9BF7E-94BE-4F96-B70A-B3116C3EAB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5787B9C-9D0E-41D8-87D0-0B985BCD2F72}"/>
              </a:ext>
            </a:extLst>
          </p:cNvPr>
          <p:cNvSpPr>
            <a:spLocks noGrp="1"/>
          </p:cNvSpPr>
          <p:nvPr>
            <p:ph type="dt" sz="half" idx="10"/>
          </p:nvPr>
        </p:nvSpPr>
        <p:spPr/>
        <p:txBody>
          <a:bodyPr/>
          <a:lstStyle/>
          <a:p>
            <a:fld id="{5122A606-299B-4FA2-9CC1-335684DA98DE}" type="datetimeFigureOut">
              <a:rPr lang="zh-CN" altLang="en-US" smtClean="0"/>
              <a:t>2023/9/26</a:t>
            </a:fld>
            <a:endParaRPr lang="zh-CN" altLang="en-US"/>
          </a:p>
        </p:txBody>
      </p:sp>
      <p:sp>
        <p:nvSpPr>
          <p:cNvPr id="5" name="页脚占位符 4">
            <a:extLst>
              <a:ext uri="{FF2B5EF4-FFF2-40B4-BE49-F238E27FC236}">
                <a16:creationId xmlns:a16="http://schemas.microsoft.com/office/drawing/2014/main" id="{C2FCD438-F064-4AF4-BFEE-D2AF60667DB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A8D64A9-4669-4798-AD3E-41C80D85E2B5}"/>
              </a:ext>
            </a:extLst>
          </p:cNvPr>
          <p:cNvSpPr>
            <a:spLocks noGrp="1"/>
          </p:cNvSpPr>
          <p:nvPr>
            <p:ph type="sldNum" sz="quarter" idx="12"/>
          </p:nvPr>
        </p:nvSpPr>
        <p:spPr/>
        <p:txBody>
          <a:bodyPr/>
          <a:lstStyle/>
          <a:p>
            <a:fld id="{654B93D4-CC64-4237-B8F8-6F9FB6179840}" type="slidenum">
              <a:rPr lang="zh-CN" altLang="en-US" smtClean="0"/>
              <a:t>‹#›</a:t>
            </a:fld>
            <a:endParaRPr lang="zh-CN" altLang="en-US"/>
          </a:p>
        </p:txBody>
      </p:sp>
    </p:spTree>
    <p:extLst>
      <p:ext uri="{BB962C8B-B14F-4D97-AF65-F5344CB8AC3E}">
        <p14:creationId xmlns:p14="http://schemas.microsoft.com/office/powerpoint/2010/main" val="364980711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F60CC4-320E-4A0B-819E-1613D1172FC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5070E51-FBFD-412F-AD84-8B6AF42A5417}"/>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61C6403-1778-43BC-9FDE-7D478F32D65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30666C6-DDFF-4336-A43F-953C8C7884F2}"/>
              </a:ext>
            </a:extLst>
          </p:cNvPr>
          <p:cNvSpPr>
            <a:spLocks noGrp="1"/>
          </p:cNvSpPr>
          <p:nvPr>
            <p:ph type="dt" sz="half" idx="10"/>
          </p:nvPr>
        </p:nvSpPr>
        <p:spPr/>
        <p:txBody>
          <a:bodyPr/>
          <a:lstStyle/>
          <a:p>
            <a:fld id="{5122A606-299B-4FA2-9CC1-335684DA98DE}" type="datetimeFigureOut">
              <a:rPr lang="zh-CN" altLang="en-US" smtClean="0"/>
              <a:t>2023/9/26</a:t>
            </a:fld>
            <a:endParaRPr lang="zh-CN" altLang="en-US"/>
          </a:p>
        </p:txBody>
      </p:sp>
      <p:sp>
        <p:nvSpPr>
          <p:cNvPr id="6" name="页脚占位符 5">
            <a:extLst>
              <a:ext uri="{FF2B5EF4-FFF2-40B4-BE49-F238E27FC236}">
                <a16:creationId xmlns:a16="http://schemas.microsoft.com/office/drawing/2014/main" id="{90119CB6-528F-4BDE-9896-564B2EF63F6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1DFC0F2-5AC0-43AB-9248-9DF20DDEFF77}"/>
              </a:ext>
            </a:extLst>
          </p:cNvPr>
          <p:cNvSpPr>
            <a:spLocks noGrp="1"/>
          </p:cNvSpPr>
          <p:nvPr>
            <p:ph type="sldNum" sz="quarter" idx="12"/>
          </p:nvPr>
        </p:nvSpPr>
        <p:spPr/>
        <p:txBody>
          <a:bodyPr/>
          <a:lstStyle/>
          <a:p>
            <a:fld id="{654B93D4-CC64-4237-B8F8-6F9FB6179840}" type="slidenum">
              <a:rPr lang="zh-CN" altLang="en-US" smtClean="0"/>
              <a:t>‹#›</a:t>
            </a:fld>
            <a:endParaRPr lang="zh-CN" altLang="en-US"/>
          </a:p>
        </p:txBody>
      </p:sp>
    </p:spTree>
    <p:extLst>
      <p:ext uri="{BB962C8B-B14F-4D97-AF65-F5344CB8AC3E}">
        <p14:creationId xmlns:p14="http://schemas.microsoft.com/office/powerpoint/2010/main" val="10475953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8006F5-0E96-45DB-96F2-99E52135483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D3BBD35-97F1-40B6-9644-30FEFEC8D7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F13348F-A946-4EE8-A5F6-984924990CD8}"/>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C865F77-65C6-471A-B731-9217F819E5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D459892-4595-4F4F-944D-22B6E6A24CAA}"/>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D65C9C3-BCE3-49AF-9D2E-AA5888169DEF}"/>
              </a:ext>
            </a:extLst>
          </p:cNvPr>
          <p:cNvSpPr>
            <a:spLocks noGrp="1"/>
          </p:cNvSpPr>
          <p:nvPr>
            <p:ph type="dt" sz="half" idx="10"/>
          </p:nvPr>
        </p:nvSpPr>
        <p:spPr/>
        <p:txBody>
          <a:bodyPr/>
          <a:lstStyle/>
          <a:p>
            <a:fld id="{5122A606-299B-4FA2-9CC1-335684DA98DE}" type="datetimeFigureOut">
              <a:rPr lang="zh-CN" altLang="en-US" smtClean="0"/>
              <a:t>2023/9/26</a:t>
            </a:fld>
            <a:endParaRPr lang="zh-CN" altLang="en-US"/>
          </a:p>
        </p:txBody>
      </p:sp>
      <p:sp>
        <p:nvSpPr>
          <p:cNvPr id="8" name="页脚占位符 7">
            <a:extLst>
              <a:ext uri="{FF2B5EF4-FFF2-40B4-BE49-F238E27FC236}">
                <a16:creationId xmlns:a16="http://schemas.microsoft.com/office/drawing/2014/main" id="{619256A2-46EB-46B2-A433-0C5B010C06F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EA552E5F-ED72-43EF-987F-624BB60D9058}"/>
              </a:ext>
            </a:extLst>
          </p:cNvPr>
          <p:cNvSpPr>
            <a:spLocks noGrp="1"/>
          </p:cNvSpPr>
          <p:nvPr>
            <p:ph type="sldNum" sz="quarter" idx="12"/>
          </p:nvPr>
        </p:nvSpPr>
        <p:spPr/>
        <p:txBody>
          <a:bodyPr/>
          <a:lstStyle/>
          <a:p>
            <a:fld id="{654B93D4-CC64-4237-B8F8-6F9FB6179840}" type="slidenum">
              <a:rPr lang="zh-CN" altLang="en-US" smtClean="0"/>
              <a:t>‹#›</a:t>
            </a:fld>
            <a:endParaRPr lang="zh-CN" altLang="en-US"/>
          </a:p>
        </p:txBody>
      </p:sp>
    </p:spTree>
    <p:extLst>
      <p:ext uri="{BB962C8B-B14F-4D97-AF65-F5344CB8AC3E}">
        <p14:creationId xmlns:p14="http://schemas.microsoft.com/office/powerpoint/2010/main" val="123118003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9112BB-070A-497E-BC41-6896A5AE970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1A1A00-5EB7-4086-8EE3-F1F41336985E}"/>
              </a:ext>
            </a:extLst>
          </p:cNvPr>
          <p:cNvSpPr>
            <a:spLocks noGrp="1"/>
          </p:cNvSpPr>
          <p:nvPr>
            <p:ph type="dt" sz="half" idx="10"/>
          </p:nvPr>
        </p:nvSpPr>
        <p:spPr/>
        <p:txBody>
          <a:bodyPr/>
          <a:lstStyle/>
          <a:p>
            <a:fld id="{5122A606-299B-4FA2-9CC1-335684DA98DE}" type="datetimeFigureOut">
              <a:rPr lang="zh-CN" altLang="en-US" smtClean="0"/>
              <a:t>2023/9/26</a:t>
            </a:fld>
            <a:endParaRPr lang="zh-CN" altLang="en-US"/>
          </a:p>
        </p:txBody>
      </p:sp>
      <p:sp>
        <p:nvSpPr>
          <p:cNvPr id="4" name="页脚占位符 3">
            <a:extLst>
              <a:ext uri="{FF2B5EF4-FFF2-40B4-BE49-F238E27FC236}">
                <a16:creationId xmlns:a16="http://schemas.microsoft.com/office/drawing/2014/main" id="{83F338DB-77ED-41E8-92F9-D1EE8EABBE5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7A16EC0-03AB-41E1-B48C-B58F15CDBD2A}"/>
              </a:ext>
            </a:extLst>
          </p:cNvPr>
          <p:cNvSpPr>
            <a:spLocks noGrp="1"/>
          </p:cNvSpPr>
          <p:nvPr>
            <p:ph type="sldNum" sz="quarter" idx="12"/>
          </p:nvPr>
        </p:nvSpPr>
        <p:spPr/>
        <p:txBody>
          <a:bodyPr/>
          <a:lstStyle/>
          <a:p>
            <a:fld id="{654B93D4-CC64-4237-B8F8-6F9FB6179840}" type="slidenum">
              <a:rPr lang="zh-CN" altLang="en-US" smtClean="0"/>
              <a:t>‹#›</a:t>
            </a:fld>
            <a:endParaRPr lang="zh-CN" altLang="en-US"/>
          </a:p>
        </p:txBody>
      </p:sp>
    </p:spTree>
    <p:extLst>
      <p:ext uri="{BB962C8B-B14F-4D97-AF65-F5344CB8AC3E}">
        <p14:creationId xmlns:p14="http://schemas.microsoft.com/office/powerpoint/2010/main" val="412002992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86D26BA-2BA5-4950-87C2-EB20D579D860}"/>
              </a:ext>
            </a:extLst>
          </p:cNvPr>
          <p:cNvSpPr>
            <a:spLocks noGrp="1"/>
          </p:cNvSpPr>
          <p:nvPr>
            <p:ph type="dt" sz="half" idx="10"/>
          </p:nvPr>
        </p:nvSpPr>
        <p:spPr/>
        <p:txBody>
          <a:bodyPr/>
          <a:lstStyle/>
          <a:p>
            <a:fld id="{5122A606-299B-4FA2-9CC1-335684DA98DE}" type="datetimeFigureOut">
              <a:rPr lang="zh-CN" altLang="en-US" smtClean="0"/>
              <a:t>2023/9/26</a:t>
            </a:fld>
            <a:endParaRPr lang="zh-CN" altLang="en-US"/>
          </a:p>
        </p:txBody>
      </p:sp>
      <p:sp>
        <p:nvSpPr>
          <p:cNvPr id="3" name="页脚占位符 2">
            <a:extLst>
              <a:ext uri="{FF2B5EF4-FFF2-40B4-BE49-F238E27FC236}">
                <a16:creationId xmlns:a16="http://schemas.microsoft.com/office/drawing/2014/main" id="{A059799A-DC38-4DC7-A2B0-5A28C45EF54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42B858A1-0EED-4F3A-816E-3D0D40423610}"/>
              </a:ext>
            </a:extLst>
          </p:cNvPr>
          <p:cNvSpPr>
            <a:spLocks noGrp="1"/>
          </p:cNvSpPr>
          <p:nvPr>
            <p:ph type="sldNum" sz="quarter" idx="12"/>
          </p:nvPr>
        </p:nvSpPr>
        <p:spPr/>
        <p:txBody>
          <a:bodyPr/>
          <a:lstStyle/>
          <a:p>
            <a:fld id="{654B93D4-CC64-4237-B8F8-6F9FB6179840}" type="slidenum">
              <a:rPr lang="zh-CN" altLang="en-US" smtClean="0"/>
              <a:t>‹#›</a:t>
            </a:fld>
            <a:endParaRPr lang="zh-CN" altLang="en-US"/>
          </a:p>
        </p:txBody>
      </p:sp>
    </p:spTree>
    <p:extLst>
      <p:ext uri="{BB962C8B-B14F-4D97-AF65-F5344CB8AC3E}">
        <p14:creationId xmlns:p14="http://schemas.microsoft.com/office/powerpoint/2010/main" val="353591910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2F652F-01EA-4ED0-AE31-A8A238FF0BA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503AE9E-374C-4DC2-9123-9C777A942D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64D2864-88BD-46F5-9B6D-98C18E150D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FF66A32-A2D9-4933-8D47-9CE9D8F77BA3}"/>
              </a:ext>
            </a:extLst>
          </p:cNvPr>
          <p:cNvSpPr>
            <a:spLocks noGrp="1"/>
          </p:cNvSpPr>
          <p:nvPr>
            <p:ph type="dt" sz="half" idx="10"/>
          </p:nvPr>
        </p:nvSpPr>
        <p:spPr/>
        <p:txBody>
          <a:bodyPr/>
          <a:lstStyle/>
          <a:p>
            <a:fld id="{5122A606-299B-4FA2-9CC1-335684DA98DE}" type="datetimeFigureOut">
              <a:rPr lang="zh-CN" altLang="en-US" smtClean="0"/>
              <a:t>2023/9/26</a:t>
            </a:fld>
            <a:endParaRPr lang="zh-CN" altLang="en-US"/>
          </a:p>
        </p:txBody>
      </p:sp>
      <p:sp>
        <p:nvSpPr>
          <p:cNvPr id="6" name="页脚占位符 5">
            <a:extLst>
              <a:ext uri="{FF2B5EF4-FFF2-40B4-BE49-F238E27FC236}">
                <a16:creationId xmlns:a16="http://schemas.microsoft.com/office/drawing/2014/main" id="{FE0BBC53-5A7D-4390-84C2-2367D273892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45116E9-951A-49C4-A99B-ACECBD7E0FA9}"/>
              </a:ext>
            </a:extLst>
          </p:cNvPr>
          <p:cNvSpPr>
            <a:spLocks noGrp="1"/>
          </p:cNvSpPr>
          <p:nvPr>
            <p:ph type="sldNum" sz="quarter" idx="12"/>
          </p:nvPr>
        </p:nvSpPr>
        <p:spPr/>
        <p:txBody>
          <a:bodyPr/>
          <a:lstStyle/>
          <a:p>
            <a:fld id="{654B93D4-CC64-4237-B8F8-6F9FB6179840}" type="slidenum">
              <a:rPr lang="zh-CN" altLang="en-US" smtClean="0"/>
              <a:t>‹#›</a:t>
            </a:fld>
            <a:endParaRPr lang="zh-CN" altLang="en-US"/>
          </a:p>
        </p:txBody>
      </p:sp>
    </p:spTree>
    <p:extLst>
      <p:ext uri="{BB962C8B-B14F-4D97-AF65-F5344CB8AC3E}">
        <p14:creationId xmlns:p14="http://schemas.microsoft.com/office/powerpoint/2010/main" val="299504123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508F00-C91B-40F7-BBCC-CD1B8FA3037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C8C6994-F4F1-4BA4-BC5D-CC56304F29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4F9B1C7-6974-4D74-8C60-4C16325A01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AD1AB6-70CB-4A59-8804-6840D8BE4A5D}"/>
              </a:ext>
            </a:extLst>
          </p:cNvPr>
          <p:cNvSpPr>
            <a:spLocks noGrp="1"/>
          </p:cNvSpPr>
          <p:nvPr>
            <p:ph type="dt" sz="half" idx="10"/>
          </p:nvPr>
        </p:nvSpPr>
        <p:spPr/>
        <p:txBody>
          <a:bodyPr/>
          <a:lstStyle/>
          <a:p>
            <a:fld id="{5122A606-299B-4FA2-9CC1-335684DA98DE}" type="datetimeFigureOut">
              <a:rPr lang="zh-CN" altLang="en-US" smtClean="0"/>
              <a:t>2023/9/26</a:t>
            </a:fld>
            <a:endParaRPr lang="zh-CN" altLang="en-US"/>
          </a:p>
        </p:txBody>
      </p:sp>
      <p:sp>
        <p:nvSpPr>
          <p:cNvPr id="6" name="页脚占位符 5">
            <a:extLst>
              <a:ext uri="{FF2B5EF4-FFF2-40B4-BE49-F238E27FC236}">
                <a16:creationId xmlns:a16="http://schemas.microsoft.com/office/drawing/2014/main" id="{997128B1-3E1B-4AF8-9CD3-FFDC86E41F2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BE2D01D-4E16-4C67-BC5E-AB44C3C967B6}"/>
              </a:ext>
            </a:extLst>
          </p:cNvPr>
          <p:cNvSpPr>
            <a:spLocks noGrp="1"/>
          </p:cNvSpPr>
          <p:nvPr>
            <p:ph type="sldNum" sz="quarter" idx="12"/>
          </p:nvPr>
        </p:nvSpPr>
        <p:spPr/>
        <p:txBody>
          <a:bodyPr/>
          <a:lstStyle/>
          <a:p>
            <a:fld id="{654B93D4-CC64-4237-B8F8-6F9FB6179840}" type="slidenum">
              <a:rPr lang="zh-CN" altLang="en-US" smtClean="0"/>
              <a:t>‹#›</a:t>
            </a:fld>
            <a:endParaRPr lang="zh-CN" altLang="en-US"/>
          </a:p>
        </p:txBody>
      </p:sp>
    </p:spTree>
    <p:extLst>
      <p:ext uri="{BB962C8B-B14F-4D97-AF65-F5344CB8AC3E}">
        <p14:creationId xmlns:p14="http://schemas.microsoft.com/office/powerpoint/2010/main" val="325499359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82AAE58-ACAF-4953-A1A3-424F20C081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AB9B70F-3BBD-4E50-BB44-95F098A33A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76A02CE-D51B-406E-8C1D-7553F60C71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22A606-299B-4FA2-9CC1-335684DA98DE}" type="datetimeFigureOut">
              <a:rPr lang="zh-CN" altLang="en-US" smtClean="0"/>
              <a:t>2023/9/26</a:t>
            </a:fld>
            <a:endParaRPr lang="zh-CN" altLang="en-US"/>
          </a:p>
        </p:txBody>
      </p:sp>
      <p:sp>
        <p:nvSpPr>
          <p:cNvPr id="5" name="页脚占位符 4">
            <a:extLst>
              <a:ext uri="{FF2B5EF4-FFF2-40B4-BE49-F238E27FC236}">
                <a16:creationId xmlns:a16="http://schemas.microsoft.com/office/drawing/2014/main" id="{75B958B8-EAE2-4749-9ABF-38F28A26F7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680D3D88-C246-4C82-A688-69B5107C1C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4B93D4-CC64-4237-B8F8-6F9FB6179840}"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883886DA-221B-5497-19BC-057D5E6718B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363450" y="209551"/>
            <a:ext cx="1266824" cy="1266824"/>
          </a:xfrm>
          <a:prstGeom prst="rect">
            <a:avLst/>
          </a:prstGeom>
        </p:spPr>
      </p:pic>
    </p:spTree>
    <p:extLst>
      <p:ext uri="{BB962C8B-B14F-4D97-AF65-F5344CB8AC3E}">
        <p14:creationId xmlns:p14="http://schemas.microsoft.com/office/powerpoint/2010/main" val="11804634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FAD890-4248-47B2-AF9F-2F903AD11CEE}"/>
              </a:ext>
            </a:extLst>
          </p:cNvPr>
          <p:cNvPicPr>
            <a:picLocks noChangeAspect="1"/>
          </p:cNvPicPr>
          <p:nvPr userDrawn="1"/>
        </p:nvPicPr>
        <p:blipFill>
          <a:blip r:embed="rId13"/>
          <a:stretch>
            <a:fillRect/>
          </a:stretch>
        </p:blipFill>
        <p:spPr>
          <a:xfrm>
            <a:off x="-779680" y="0"/>
            <a:ext cx="13143129" cy="7464670"/>
          </a:xfrm>
          <a:prstGeom prst="rect">
            <a:avLst/>
          </a:prstGeom>
        </p:spPr>
      </p:pic>
    </p:spTree>
    <p:extLst>
      <p:ext uri="{BB962C8B-B14F-4D97-AF65-F5344CB8AC3E}">
        <p14:creationId xmlns:p14="http://schemas.microsoft.com/office/powerpoint/2010/main" val="36829329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3.pn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3.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5.png"/><Relationship Id="rId4" Type="http://schemas.openxmlformats.org/officeDocument/2006/relationships/image" Target="../media/image4.png"/><Relationship Id="rId9" Type="http://schemas.microsoft.com/office/2007/relationships/hdphoto" Target="../media/hdphoto2.wdp"/></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10.png"/><Relationship Id="rId4" Type="http://schemas.openxmlformats.org/officeDocument/2006/relationships/notesSlide" Target="../notesSlides/notesSlide2.xml"/><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5.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png"/><Relationship Id="rId7"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5.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slide" Target="slide7.xml"/><Relationship Id="rId2" Type="http://schemas.openxmlformats.org/officeDocument/2006/relationships/slide" Target="slide4.xml"/><Relationship Id="rId1" Type="http://schemas.openxmlformats.org/officeDocument/2006/relationships/slideLayout" Target="../slideLayouts/slideLayout18.xml"/><Relationship Id="rId6" Type="http://schemas.openxmlformats.org/officeDocument/2006/relationships/slide" Target="slide5.xml"/><Relationship Id="rId11" Type="http://schemas.openxmlformats.org/officeDocument/2006/relationships/image" Target="../media/image18.gif"/><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slide" Target="slide6.xml"/><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image" Target="../media/image21.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png"/><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slide" Target="slide3.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image" Target="../media/image22.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E86323-D39C-4B61-9F9A-132B6479A058}"/>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9" name="图片 8">
            <a:extLst>
              <a:ext uri="{FF2B5EF4-FFF2-40B4-BE49-F238E27FC236}">
                <a16:creationId xmlns:a16="http://schemas.microsoft.com/office/drawing/2014/main" id="{379206F8-9F02-4D00-A9DA-0BC268258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F53A293D-C6BD-4274-AFD8-652906DBBB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5" name="图片 4">
            <a:extLst>
              <a:ext uri="{FF2B5EF4-FFF2-40B4-BE49-F238E27FC236}">
                <a16:creationId xmlns:a16="http://schemas.microsoft.com/office/drawing/2014/main" id="{5EBED539-6A44-4CB1-8B9B-439776B08520}"/>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6" name="图片 5">
            <a:extLst>
              <a:ext uri="{FF2B5EF4-FFF2-40B4-BE49-F238E27FC236}">
                <a16:creationId xmlns:a16="http://schemas.microsoft.com/office/drawing/2014/main" id="{CB063081-2739-4C16-8A87-060FC134F578}"/>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3" name="图片 12">
            <a:extLst>
              <a:ext uri="{FF2B5EF4-FFF2-40B4-BE49-F238E27FC236}">
                <a16:creationId xmlns:a16="http://schemas.microsoft.com/office/drawing/2014/main" id="{9B47BEA1-F378-4DB1-B400-A2DD8B36438B}"/>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5" name="图片 14">
            <a:extLst>
              <a:ext uri="{FF2B5EF4-FFF2-40B4-BE49-F238E27FC236}">
                <a16:creationId xmlns:a16="http://schemas.microsoft.com/office/drawing/2014/main" id="{A2B78795-6BC3-4F41-9F37-66143B1ADBF2}"/>
              </a:ext>
            </a:extLst>
          </p:cNvPr>
          <p:cNvPicPr>
            <a:picLocks noChangeAspect="1"/>
          </p:cNvPicPr>
          <p:nvPr/>
        </p:nvPicPr>
        <p:blipFill rotWithShape="1">
          <a:blip r:embed="rId6">
            <a:extLst>
              <a:ext uri="{28A0092B-C50C-407E-A947-70E740481C1C}">
                <a14:useLocalDpi xmlns:a14="http://schemas.microsoft.com/office/drawing/2010/main" val="0"/>
              </a:ext>
            </a:extLst>
          </a:blip>
          <a:srcRect l="39450" t="71730" b="7848"/>
          <a:stretch/>
        </p:blipFill>
        <p:spPr>
          <a:xfrm>
            <a:off x="8259275" y="4357869"/>
            <a:ext cx="3294094" cy="1666754"/>
          </a:xfrm>
          <a:prstGeom prst="rect">
            <a:avLst/>
          </a:prstGeom>
        </p:spPr>
      </p:pic>
      <p:pic>
        <p:nvPicPr>
          <p:cNvPr id="17" name="图片 16">
            <a:extLst>
              <a:ext uri="{FF2B5EF4-FFF2-40B4-BE49-F238E27FC236}">
                <a16:creationId xmlns:a16="http://schemas.microsoft.com/office/drawing/2014/main" id="{C1F25C7F-539F-4FFB-8C90-3962FD07AB70}"/>
              </a:ext>
            </a:extLst>
          </p:cNvPr>
          <p:cNvPicPr>
            <a:picLocks noChangeAspect="1"/>
          </p:cNvPicPr>
          <p:nvPr/>
        </p:nvPicPr>
        <p:blipFill rotWithShape="1">
          <a:blip r:embed="rId7">
            <a:extLst>
              <a:ext uri="{28A0092B-C50C-407E-A947-70E740481C1C}">
                <a14:useLocalDpi xmlns:a14="http://schemas.microsoft.com/office/drawing/2010/main" val="0"/>
              </a:ext>
            </a:extLst>
          </a:blip>
          <a:srcRect l="19194" t="12827" r="50000" b="69958"/>
          <a:stretch/>
        </p:blipFill>
        <p:spPr>
          <a:xfrm>
            <a:off x="8940616" y="244315"/>
            <a:ext cx="2612753" cy="2190417"/>
          </a:xfrm>
          <a:prstGeom prst="rect">
            <a:avLst/>
          </a:prstGeom>
        </p:spPr>
      </p:pic>
      <p:pic>
        <p:nvPicPr>
          <p:cNvPr id="3" name="Picture 2">
            <a:extLst>
              <a:ext uri="{FF2B5EF4-FFF2-40B4-BE49-F238E27FC236}">
                <a16:creationId xmlns:a16="http://schemas.microsoft.com/office/drawing/2014/main" id="{0B5EC5CA-0E26-EBDB-920E-52B7E1CB53DD}"/>
              </a:ext>
            </a:extLst>
          </p:cNvPr>
          <p:cNvPicPr>
            <a:picLocks noChangeAspect="1"/>
          </p:cNvPicPr>
          <p:nvPr/>
        </p:nvPicPr>
        <p:blipFill>
          <a:blip r:embed="rId8"/>
          <a:stretch>
            <a:fillRect/>
          </a:stretch>
        </p:blipFill>
        <p:spPr>
          <a:xfrm>
            <a:off x="2771775" y="673911"/>
            <a:ext cx="6841168" cy="1679983"/>
          </a:xfrm>
          <a:prstGeom prst="rect">
            <a:avLst/>
          </a:prstGeom>
        </p:spPr>
      </p:pic>
      <p:sp>
        <p:nvSpPr>
          <p:cNvPr id="4" name="TextBox 3">
            <a:extLst>
              <a:ext uri="{FF2B5EF4-FFF2-40B4-BE49-F238E27FC236}">
                <a16:creationId xmlns:a16="http://schemas.microsoft.com/office/drawing/2014/main" id="{75A254DD-5DA9-13DF-DB99-FA73C67C3221}"/>
              </a:ext>
            </a:extLst>
          </p:cNvPr>
          <p:cNvSpPr txBox="1"/>
          <p:nvPr/>
        </p:nvSpPr>
        <p:spPr>
          <a:xfrm>
            <a:off x="3429000" y="152400"/>
            <a:ext cx="6496050" cy="646331"/>
          </a:xfrm>
          <a:prstGeom prst="rect">
            <a:avLst/>
          </a:prstGeom>
          <a:noFill/>
        </p:spPr>
        <p:txBody>
          <a:bodyPr wrap="square" rtlCol="0">
            <a:spAutoFit/>
          </a:bodyPr>
          <a:lstStyle/>
          <a:p>
            <a:r>
              <a:rPr lang="en-US" sz="3600" dirty="0" err="1">
                <a:latin typeface="Calibri" panose="020F0502020204030204" pitchFamily="34" charset="0"/>
                <a:cs typeface="Calibri" panose="020F0502020204030204" pitchFamily="34" charset="0"/>
              </a:rPr>
              <a:t>Thứ</a:t>
            </a:r>
            <a:r>
              <a:rPr lang="en-US" sz="3600" dirty="0">
                <a:latin typeface="Calibri" panose="020F0502020204030204" pitchFamily="34" charset="0"/>
                <a:cs typeface="Calibri" panose="020F0502020204030204" pitchFamily="34" charset="0"/>
              </a:rPr>
              <a:t>….</a:t>
            </a:r>
            <a:r>
              <a:rPr lang="en-US" sz="3600" dirty="0" err="1">
                <a:latin typeface="Calibri" panose="020F0502020204030204" pitchFamily="34" charset="0"/>
                <a:cs typeface="Calibri" panose="020F0502020204030204" pitchFamily="34" charset="0"/>
              </a:rPr>
              <a:t>ngày</a:t>
            </a:r>
            <a:r>
              <a:rPr lang="en-US" sz="3600" dirty="0">
                <a:latin typeface="Calibri" panose="020F0502020204030204" pitchFamily="34" charset="0"/>
                <a:cs typeface="Calibri" panose="020F0502020204030204" pitchFamily="34" charset="0"/>
              </a:rPr>
              <a:t>….</a:t>
            </a:r>
            <a:r>
              <a:rPr lang="en-US" sz="3600" dirty="0" err="1">
                <a:latin typeface="Calibri" panose="020F0502020204030204" pitchFamily="34" charset="0"/>
                <a:cs typeface="Calibri" panose="020F0502020204030204" pitchFamily="34" charset="0"/>
              </a:rPr>
              <a:t>tháng</a:t>
            </a:r>
            <a:r>
              <a:rPr lang="en-US" sz="3600" dirty="0">
                <a:latin typeface="Calibri" panose="020F0502020204030204" pitchFamily="34" charset="0"/>
                <a:cs typeface="Calibri" panose="020F0502020204030204" pitchFamily="34" charset="0"/>
              </a:rPr>
              <a:t>…..</a:t>
            </a:r>
            <a:r>
              <a:rPr lang="en-US" sz="3600" dirty="0" err="1">
                <a:latin typeface="Calibri" panose="020F0502020204030204" pitchFamily="34" charset="0"/>
                <a:cs typeface="Calibri" panose="020F0502020204030204" pitchFamily="34" charset="0"/>
              </a:rPr>
              <a:t>năm</a:t>
            </a:r>
            <a:r>
              <a:rPr lang="en-US" sz="3600" dirty="0">
                <a:latin typeface="Calibri" panose="020F0502020204030204" pitchFamily="34" charset="0"/>
                <a:cs typeface="Calibri" panose="020F0502020204030204" pitchFamily="34" charset="0"/>
              </a:rPr>
              <a:t>….</a:t>
            </a:r>
          </a:p>
        </p:txBody>
      </p:sp>
      <p:pic>
        <p:nvPicPr>
          <p:cNvPr id="14" name="Picture 13">
            <a:extLst>
              <a:ext uri="{FF2B5EF4-FFF2-40B4-BE49-F238E27FC236}">
                <a16:creationId xmlns:a16="http://schemas.microsoft.com/office/drawing/2014/main" id="{9F96519A-03EE-4D5A-5F20-AF211F604062}"/>
              </a:ext>
            </a:extLst>
          </p:cNvPr>
          <p:cNvPicPr>
            <a:picLocks noChangeAspect="1"/>
          </p:cNvPicPr>
          <p:nvPr/>
        </p:nvPicPr>
        <p:blipFill>
          <a:blip r:embed="rId9"/>
          <a:stretch>
            <a:fillRect/>
          </a:stretch>
        </p:blipFill>
        <p:spPr>
          <a:xfrm>
            <a:off x="1331936" y="1951778"/>
            <a:ext cx="9699577" cy="1944793"/>
          </a:xfrm>
          <a:prstGeom prst="rect">
            <a:avLst/>
          </a:prstGeom>
        </p:spPr>
      </p:pic>
      <p:sp>
        <p:nvSpPr>
          <p:cNvPr id="16" name="TextBox 15">
            <a:extLst>
              <a:ext uri="{FF2B5EF4-FFF2-40B4-BE49-F238E27FC236}">
                <a16:creationId xmlns:a16="http://schemas.microsoft.com/office/drawing/2014/main" id="{980635D3-02C6-CB70-62BD-931111F73C3F}"/>
              </a:ext>
            </a:extLst>
          </p:cNvPr>
          <p:cNvSpPr txBox="1"/>
          <p:nvPr/>
        </p:nvSpPr>
        <p:spPr>
          <a:xfrm>
            <a:off x="5143500" y="3848100"/>
            <a:ext cx="2381250" cy="769441"/>
          </a:xfrm>
          <a:prstGeom prst="rect">
            <a:avLst/>
          </a:prstGeom>
          <a:noFill/>
        </p:spPr>
        <p:txBody>
          <a:bodyPr wrap="square" rtlCol="0">
            <a:spAutoFit/>
          </a:bodyPr>
          <a:lstStyle/>
          <a:p>
            <a:r>
              <a:rPr lang="en-US" sz="4400" b="1" dirty="0">
                <a:latin typeface="Calibri" panose="020F0502020204030204" pitchFamily="34" charset="0"/>
                <a:cs typeface="Calibri" panose="020F0502020204030204" pitchFamily="34" charset="0"/>
              </a:rPr>
              <a:t>(</a:t>
            </a:r>
            <a:r>
              <a:rPr lang="en-US" sz="4400" b="1" dirty="0" err="1">
                <a:latin typeface="Calibri" panose="020F0502020204030204" pitchFamily="34" charset="0"/>
                <a:cs typeface="Calibri" panose="020F0502020204030204" pitchFamily="34" charset="0"/>
              </a:rPr>
              <a:t>Tiết</a:t>
            </a:r>
            <a:r>
              <a:rPr lang="en-US" sz="4400" b="1" dirty="0">
                <a:latin typeface="Calibri" panose="020F0502020204030204" pitchFamily="34" charset="0"/>
                <a:cs typeface="Calibri" panose="020F0502020204030204" pitchFamily="34" charset="0"/>
              </a:rPr>
              <a:t> 2)</a:t>
            </a:r>
          </a:p>
        </p:txBody>
      </p:sp>
    </p:spTree>
    <p:extLst>
      <p:ext uri="{BB962C8B-B14F-4D97-AF65-F5344CB8AC3E}">
        <p14:creationId xmlns:p14="http://schemas.microsoft.com/office/powerpoint/2010/main" val="123807081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1+#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000" fill="hold"/>
                                        <p:tgtEl>
                                          <p:spTgt spid="15"/>
                                        </p:tgtEl>
                                        <p:attrNameLst>
                                          <p:attrName>ppt_x</p:attrName>
                                        </p:attrNameLst>
                                      </p:cBhvr>
                                      <p:tavLst>
                                        <p:tav tm="0">
                                          <p:val>
                                            <p:strVal val="1+#ppt_w/2"/>
                                          </p:val>
                                        </p:tav>
                                        <p:tav tm="100000">
                                          <p:val>
                                            <p:strVal val="#ppt_x"/>
                                          </p:val>
                                        </p:tav>
                                      </p:tavLst>
                                    </p:anim>
                                    <p:anim calcmode="lin" valueType="num">
                                      <p:cBhvr additive="base">
                                        <p:cTn id="17" dur="1000" fill="hold"/>
                                        <p:tgtEl>
                                          <p:spTgt spid="15"/>
                                        </p:tgtEl>
                                        <p:attrNameLst>
                                          <p:attrName>ppt_y</p:attrName>
                                        </p:attrNameLst>
                                      </p:cBhvr>
                                      <p:tavLst>
                                        <p:tav tm="0">
                                          <p:val>
                                            <p:strVal val="#ppt_y"/>
                                          </p:val>
                                        </p:tav>
                                        <p:tav tm="100000">
                                          <p:val>
                                            <p:strVal val="#ppt_y"/>
                                          </p:val>
                                        </p:tav>
                                      </p:tavLst>
                                    </p:anim>
                                  </p:childTnLst>
                                </p:cTn>
                              </p:par>
                              <p:par>
                                <p:cTn id="18" presetID="10" presetClass="entr" presetSubtype="0" fill="hold" nodeType="withEffect">
                                  <p:stCondLst>
                                    <p:cond delay="25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childTnLst>
                                </p:cTn>
                              </p:par>
                              <p:par>
                                <p:cTn id="21" presetID="10" presetClass="entr" presetSubtype="0" fill="hold" nodeType="withEffect">
                                  <p:stCondLst>
                                    <p:cond delay="2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6">
                                            <p:txEl>
                                              <p:pRg st="0" end="0"/>
                                            </p:txEl>
                                          </p:spTgt>
                                        </p:tgtEl>
                                        <p:attrNameLst>
                                          <p:attrName>style.visibility</p:attrName>
                                        </p:attrNameLst>
                                      </p:cBhvr>
                                      <p:to>
                                        <p:strVal val="visible"/>
                                      </p:to>
                                    </p:set>
                                    <p:anim calcmode="lin" valueType="num">
                                      <p:cBhvr>
                                        <p:cTn id="39"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40"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4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A2D0785-CDAB-4249-96C5-9C0BDA897F2C}"/>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7" name="图片 6">
            <a:extLst>
              <a:ext uri="{FF2B5EF4-FFF2-40B4-BE49-F238E27FC236}">
                <a16:creationId xmlns:a16="http://schemas.microsoft.com/office/drawing/2014/main" id="{3E4B2FBA-842A-4E44-A219-D8C09AA178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C872B2B4-A3FD-4A74-99E0-D54C8D520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9" name="图片 8">
            <a:extLst>
              <a:ext uri="{FF2B5EF4-FFF2-40B4-BE49-F238E27FC236}">
                <a16:creationId xmlns:a16="http://schemas.microsoft.com/office/drawing/2014/main" id="{39457B0C-3EAB-41F8-A117-2625C80E7099}"/>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10" name="图片 9">
            <a:extLst>
              <a:ext uri="{FF2B5EF4-FFF2-40B4-BE49-F238E27FC236}">
                <a16:creationId xmlns:a16="http://schemas.microsoft.com/office/drawing/2014/main" id="{5816FF05-BC9A-4C8C-95D2-13809CA95B5C}"/>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1" name="图片 10">
            <a:extLst>
              <a:ext uri="{FF2B5EF4-FFF2-40B4-BE49-F238E27FC236}">
                <a16:creationId xmlns:a16="http://schemas.microsoft.com/office/drawing/2014/main" id="{584963AE-5159-4D0E-8AC2-A93A7357F285}"/>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2" name="图片 11">
            <a:extLst>
              <a:ext uri="{FF2B5EF4-FFF2-40B4-BE49-F238E27FC236}">
                <a16:creationId xmlns:a16="http://schemas.microsoft.com/office/drawing/2014/main" id="{7DBCCF2F-A09E-479A-99A8-5939DAA699A0}"/>
              </a:ext>
            </a:extLst>
          </p:cNvPr>
          <p:cNvPicPr>
            <a:picLocks noChangeAspect="1"/>
          </p:cNvPicPr>
          <p:nvPr/>
        </p:nvPicPr>
        <p:blipFill rotWithShape="1">
          <a:blip r:embed="rId6">
            <a:extLst>
              <a:ext uri="{28A0092B-C50C-407E-A947-70E740481C1C}">
                <a14:useLocalDpi xmlns:a14="http://schemas.microsoft.com/office/drawing/2010/main" val="0"/>
              </a:ext>
            </a:extLst>
          </a:blip>
          <a:srcRect l="39450" t="71730" b="7848"/>
          <a:stretch/>
        </p:blipFill>
        <p:spPr>
          <a:xfrm>
            <a:off x="1158136" y="4357869"/>
            <a:ext cx="3294094" cy="1666754"/>
          </a:xfrm>
          <a:prstGeom prst="rect">
            <a:avLst/>
          </a:prstGeom>
        </p:spPr>
      </p:pic>
      <p:sp>
        <p:nvSpPr>
          <p:cNvPr id="14" name="矩形 13">
            <a:extLst>
              <a:ext uri="{FF2B5EF4-FFF2-40B4-BE49-F238E27FC236}">
                <a16:creationId xmlns:a16="http://schemas.microsoft.com/office/drawing/2014/main" id="{EC63FD2D-A70E-499D-B0EA-338855DE6DAF}"/>
              </a:ext>
            </a:extLst>
          </p:cNvPr>
          <p:cNvSpPr/>
          <p:nvPr/>
        </p:nvSpPr>
        <p:spPr>
          <a:xfrm>
            <a:off x="285751" y="390524"/>
            <a:ext cx="11658600" cy="6086475"/>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4" name="Rectangle: Rounded Corners 3">
            <a:extLst>
              <a:ext uri="{FF2B5EF4-FFF2-40B4-BE49-F238E27FC236}">
                <a16:creationId xmlns:a16="http://schemas.microsoft.com/office/drawing/2014/main" id="{801D2203-FFCA-3571-C7E5-6E2FE10AB705}"/>
              </a:ext>
            </a:extLst>
          </p:cNvPr>
          <p:cNvSpPr/>
          <p:nvPr/>
        </p:nvSpPr>
        <p:spPr>
          <a:xfrm>
            <a:off x="2771775" y="657225"/>
            <a:ext cx="7381875" cy="990600"/>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Các</a:t>
            </a:r>
            <a:r>
              <a:rPr kumimoji="0" lang="en-US" sz="3200" b="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biện</a:t>
            </a:r>
            <a:r>
              <a:rPr kumimoji="0" lang="en-US" sz="3200" b="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pháp</a:t>
            </a:r>
            <a:r>
              <a:rPr kumimoji="0" lang="en-US" sz="3200" b="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lang="nl-NL"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góp phần giữ gìn và phát huy giá trị của sông Hồng.</a:t>
            </a:r>
            <a:endParaRPr kumimoji="0" lang="en-US" sz="3200" b="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cxnSp>
        <p:nvCxnSpPr>
          <p:cNvPr id="19" name="Straight Arrow Connector 18">
            <a:extLst>
              <a:ext uri="{FF2B5EF4-FFF2-40B4-BE49-F238E27FC236}">
                <a16:creationId xmlns:a16="http://schemas.microsoft.com/office/drawing/2014/main" id="{04E8F3D6-907C-E339-617B-695E473C3D48}"/>
              </a:ext>
            </a:extLst>
          </p:cNvPr>
          <p:cNvCxnSpPr>
            <a:cxnSpLocks/>
            <a:stCxn id="4" idx="2"/>
          </p:cNvCxnSpPr>
          <p:nvPr/>
        </p:nvCxnSpPr>
        <p:spPr>
          <a:xfrm flipH="1">
            <a:off x="1123950" y="1647825"/>
            <a:ext cx="5338763" cy="6858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D70EB554-07FC-9E45-8B34-2A13F7819105}"/>
              </a:ext>
            </a:extLst>
          </p:cNvPr>
          <p:cNvSpPr/>
          <p:nvPr/>
        </p:nvSpPr>
        <p:spPr>
          <a:xfrm>
            <a:off x="428625" y="2381250"/>
            <a:ext cx="1819275" cy="2886075"/>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nl-NL" sz="3200" b="1" dirty="0">
                <a:effectLst/>
                <a:latin typeface="Calibri" panose="020F0502020204030204" pitchFamily="34" charset="0"/>
                <a:ea typeface="Times New Roman" panose="02020603050405020304" pitchFamily="18" charset="0"/>
                <a:cs typeface="Calibri" panose="020F0502020204030204" pitchFamily="34" charset="0"/>
              </a:rPr>
              <a:t>Khai thác hợp lý, bảo vệ môi trường</a:t>
            </a:r>
            <a:endParaRPr lang="en-US" sz="3200" b="1" dirty="0">
              <a:latin typeface="Calibri" panose="020F0502020204030204" pitchFamily="34" charset="0"/>
              <a:cs typeface="Calibri" panose="020F0502020204030204" pitchFamily="34" charset="0"/>
            </a:endParaRPr>
          </a:p>
        </p:txBody>
      </p:sp>
      <p:cxnSp>
        <p:nvCxnSpPr>
          <p:cNvPr id="22" name="Straight Arrow Connector 21">
            <a:extLst>
              <a:ext uri="{FF2B5EF4-FFF2-40B4-BE49-F238E27FC236}">
                <a16:creationId xmlns:a16="http://schemas.microsoft.com/office/drawing/2014/main" id="{598A1A64-08A3-5E65-179B-9DB643D37E7D}"/>
              </a:ext>
            </a:extLst>
          </p:cNvPr>
          <p:cNvCxnSpPr>
            <a:cxnSpLocks/>
            <a:stCxn id="4" idx="2"/>
          </p:cNvCxnSpPr>
          <p:nvPr/>
        </p:nvCxnSpPr>
        <p:spPr>
          <a:xfrm flipH="1">
            <a:off x="3495675" y="1647825"/>
            <a:ext cx="2967038" cy="7524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3E25BDCB-483B-95EF-FF76-D3F8FEE31835}"/>
              </a:ext>
            </a:extLst>
          </p:cNvPr>
          <p:cNvSpPr/>
          <p:nvPr/>
        </p:nvSpPr>
        <p:spPr>
          <a:xfrm>
            <a:off x="2609851" y="2371725"/>
            <a:ext cx="2076450" cy="2886075"/>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latin typeface="Calibri" panose="020F0502020204030204" pitchFamily="34" charset="0"/>
                <a:ea typeface="Times New Roman" panose="02020603050405020304" pitchFamily="18" charset="0"/>
                <a:cs typeface="Calibri" panose="020F0502020204030204" pitchFamily="34" charset="0"/>
              </a:rPr>
              <a:t>T</a:t>
            </a:r>
            <a:r>
              <a:rPr lang="vi-VN" sz="2400" b="1" dirty="0">
                <a:latin typeface="Calibri" panose="020F0502020204030204" pitchFamily="34" charset="0"/>
                <a:ea typeface="Times New Roman" panose="02020603050405020304" pitchFamily="18" charset="0"/>
                <a:cs typeface="Calibri" panose="020F0502020204030204" pitchFamily="34" charset="0"/>
              </a:rPr>
              <a:t>uyên truyền mọi người chung tay bảo vệ nguồn nước sông Hồng. </a:t>
            </a:r>
            <a:endParaRPr lang="en-US" sz="2400" b="1" dirty="0">
              <a:latin typeface="Calibri" panose="020F0502020204030204" pitchFamily="34" charset="0"/>
              <a:cs typeface="Calibri" panose="020F0502020204030204" pitchFamily="34" charset="0"/>
            </a:endParaRPr>
          </a:p>
        </p:txBody>
      </p:sp>
      <p:cxnSp>
        <p:nvCxnSpPr>
          <p:cNvPr id="25" name="Straight Arrow Connector 24">
            <a:extLst>
              <a:ext uri="{FF2B5EF4-FFF2-40B4-BE49-F238E27FC236}">
                <a16:creationId xmlns:a16="http://schemas.microsoft.com/office/drawing/2014/main" id="{BDE3246F-D74E-4DCB-1655-E6B512692A95}"/>
              </a:ext>
            </a:extLst>
          </p:cNvPr>
          <p:cNvCxnSpPr>
            <a:cxnSpLocks/>
            <a:stCxn id="4" idx="2"/>
            <a:endCxn id="26" idx="0"/>
          </p:cNvCxnSpPr>
          <p:nvPr/>
        </p:nvCxnSpPr>
        <p:spPr>
          <a:xfrm flipH="1">
            <a:off x="5986463" y="1647825"/>
            <a:ext cx="476250" cy="7334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0B88A8BD-FB03-BACA-3F73-DD7356E699C6}"/>
              </a:ext>
            </a:extLst>
          </p:cNvPr>
          <p:cNvSpPr/>
          <p:nvPr/>
        </p:nvSpPr>
        <p:spPr>
          <a:xfrm>
            <a:off x="5048251" y="2381250"/>
            <a:ext cx="1876424" cy="2886075"/>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libri" panose="020F0502020204030204" pitchFamily="34" charset="0"/>
                <a:ea typeface="Times New Roman" panose="02020603050405020304" pitchFamily="18" charset="0"/>
                <a:cs typeface="Calibri" panose="020F0502020204030204" pitchFamily="34" charset="0"/>
              </a:rPr>
              <a:t>Tuyên truyền người dân không xả rác xuống sông</a:t>
            </a:r>
            <a:endParaRPr lang="en-US" sz="2800" b="1" dirty="0">
              <a:latin typeface="Calibri" panose="020F0502020204030204" pitchFamily="34" charset="0"/>
              <a:cs typeface="Calibri" panose="020F0502020204030204" pitchFamily="34" charset="0"/>
            </a:endParaRPr>
          </a:p>
        </p:txBody>
      </p:sp>
      <p:cxnSp>
        <p:nvCxnSpPr>
          <p:cNvPr id="29" name="Straight Arrow Connector 28">
            <a:extLst>
              <a:ext uri="{FF2B5EF4-FFF2-40B4-BE49-F238E27FC236}">
                <a16:creationId xmlns:a16="http://schemas.microsoft.com/office/drawing/2014/main" id="{6DF39160-39EF-EFAA-8815-79D990A9CA16}"/>
              </a:ext>
            </a:extLst>
          </p:cNvPr>
          <p:cNvCxnSpPr>
            <a:cxnSpLocks/>
            <a:stCxn id="4" idx="2"/>
            <a:endCxn id="30" idx="0"/>
          </p:cNvCxnSpPr>
          <p:nvPr/>
        </p:nvCxnSpPr>
        <p:spPr>
          <a:xfrm>
            <a:off x="6462713" y="1647825"/>
            <a:ext cx="1857375" cy="7048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629F3C93-DA42-F91F-845B-378995AF022D}"/>
              </a:ext>
            </a:extLst>
          </p:cNvPr>
          <p:cNvSpPr/>
          <p:nvPr/>
        </p:nvSpPr>
        <p:spPr>
          <a:xfrm>
            <a:off x="7381876" y="2352675"/>
            <a:ext cx="1876424" cy="2886075"/>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alibri" panose="020F0502020204030204" pitchFamily="34" charset="0"/>
                <a:ea typeface="Times New Roman" panose="02020603050405020304" pitchFamily="18" charset="0"/>
                <a:cs typeface="Calibri" panose="020F0502020204030204" pitchFamily="34" charset="0"/>
              </a:rPr>
              <a:t>X</a:t>
            </a:r>
            <a:r>
              <a:rPr lang="vi-VN" sz="2800" b="1" dirty="0">
                <a:latin typeface="Calibri" panose="020F0502020204030204" pitchFamily="34" charset="0"/>
                <a:ea typeface="Times New Roman" panose="02020603050405020304" pitchFamily="18" charset="0"/>
                <a:cs typeface="Calibri" panose="020F0502020204030204" pitchFamily="34" charset="0"/>
              </a:rPr>
              <a:t>ử lí nghiêm hoạt động khai thác cát sỏi trái phép</a:t>
            </a:r>
            <a:endParaRPr lang="en-US" sz="2800" b="1" dirty="0">
              <a:latin typeface="Calibri" panose="020F0502020204030204" pitchFamily="34" charset="0"/>
              <a:cs typeface="Calibri" panose="020F0502020204030204" pitchFamily="34" charset="0"/>
            </a:endParaRPr>
          </a:p>
        </p:txBody>
      </p:sp>
      <p:cxnSp>
        <p:nvCxnSpPr>
          <p:cNvPr id="36" name="Straight Arrow Connector 35">
            <a:extLst>
              <a:ext uri="{FF2B5EF4-FFF2-40B4-BE49-F238E27FC236}">
                <a16:creationId xmlns:a16="http://schemas.microsoft.com/office/drawing/2014/main" id="{FA657F0D-A686-B1D3-A50D-7500504323E2}"/>
              </a:ext>
            </a:extLst>
          </p:cNvPr>
          <p:cNvCxnSpPr>
            <a:cxnSpLocks/>
            <a:stCxn id="4" idx="2"/>
            <a:endCxn id="37" idx="0"/>
          </p:cNvCxnSpPr>
          <p:nvPr/>
        </p:nvCxnSpPr>
        <p:spPr>
          <a:xfrm>
            <a:off x="6462713" y="1647825"/>
            <a:ext cx="4276725" cy="7143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Rounded Corners 36">
            <a:extLst>
              <a:ext uri="{FF2B5EF4-FFF2-40B4-BE49-F238E27FC236}">
                <a16:creationId xmlns:a16="http://schemas.microsoft.com/office/drawing/2014/main" id="{343F4CC6-646B-B560-F452-6E0F57FC49C0}"/>
              </a:ext>
            </a:extLst>
          </p:cNvPr>
          <p:cNvSpPr/>
          <p:nvPr/>
        </p:nvSpPr>
        <p:spPr>
          <a:xfrm>
            <a:off x="9801226" y="2362200"/>
            <a:ext cx="1876424" cy="2886075"/>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alibri" panose="020F0502020204030204" pitchFamily="34" charset="0"/>
                <a:ea typeface="Times New Roman" panose="02020603050405020304" pitchFamily="18" charset="0"/>
                <a:cs typeface="Calibri" panose="020F0502020204030204" pitchFamily="34" charset="0"/>
              </a:rPr>
              <a:t>Quy </a:t>
            </a:r>
            <a:r>
              <a:rPr lang="en-US" sz="2800" b="1" dirty="0" err="1">
                <a:latin typeface="Calibri" panose="020F0502020204030204" pitchFamily="34" charset="0"/>
                <a:ea typeface="Times New Roman" panose="02020603050405020304" pitchFamily="18" charset="0"/>
                <a:cs typeface="Calibri" panose="020F0502020204030204" pitchFamily="34" charset="0"/>
              </a:rPr>
              <a:t>hoạch</a:t>
            </a:r>
            <a:r>
              <a:rPr lang="en-US" sz="2800" b="1" dirty="0">
                <a:latin typeface="Calibri" panose="020F0502020204030204" pitchFamily="34" charset="0"/>
                <a:ea typeface="Times New Roman" panose="02020603050405020304" pitchFamily="18" charset="0"/>
                <a:cs typeface="Calibri" panose="020F0502020204030204" pitchFamily="34" charset="0"/>
              </a:rPr>
              <a:t> </a:t>
            </a:r>
            <a:r>
              <a:rPr lang="en-US" sz="2800" b="1" dirty="0" err="1">
                <a:latin typeface="Calibri" panose="020F0502020204030204" pitchFamily="34" charset="0"/>
                <a:ea typeface="Times New Roman" panose="02020603050405020304" pitchFamily="18" charset="0"/>
                <a:cs typeface="Calibri" panose="020F0502020204030204" pitchFamily="34" charset="0"/>
              </a:rPr>
              <a:t>không</a:t>
            </a:r>
            <a:r>
              <a:rPr lang="en-US" sz="2800" b="1" dirty="0">
                <a:latin typeface="Calibri" panose="020F0502020204030204" pitchFamily="34" charset="0"/>
                <a:ea typeface="Times New Roman" panose="02020603050405020304" pitchFamily="18" charset="0"/>
                <a:cs typeface="Calibri" panose="020F0502020204030204" pitchFamily="34" charset="0"/>
              </a:rPr>
              <a:t> </a:t>
            </a:r>
            <a:r>
              <a:rPr lang="en-US" sz="2800" b="1" dirty="0" err="1">
                <a:latin typeface="Calibri" panose="020F0502020204030204" pitchFamily="34" charset="0"/>
                <a:ea typeface="Times New Roman" panose="02020603050405020304" pitchFamily="18" charset="0"/>
                <a:cs typeface="Calibri" panose="020F0502020204030204" pitchFamily="34" charset="0"/>
              </a:rPr>
              <a:t>gian</a:t>
            </a:r>
            <a:r>
              <a:rPr lang="en-US" sz="2800" b="1" dirty="0">
                <a:latin typeface="Calibri" panose="020F0502020204030204" pitchFamily="34" charset="0"/>
                <a:ea typeface="Times New Roman" panose="02020603050405020304" pitchFamily="18" charset="0"/>
                <a:cs typeface="Calibri" panose="020F0502020204030204" pitchFamily="34" charset="0"/>
              </a:rPr>
              <a:t> </a:t>
            </a:r>
            <a:r>
              <a:rPr lang="en-US" sz="2800" b="1" dirty="0" err="1">
                <a:latin typeface="Calibri" panose="020F0502020204030204" pitchFamily="34" charset="0"/>
                <a:ea typeface="Times New Roman" panose="02020603050405020304" pitchFamily="18" charset="0"/>
                <a:cs typeface="Calibri" panose="020F0502020204030204" pitchFamily="34" charset="0"/>
              </a:rPr>
              <a:t>cảnh</a:t>
            </a:r>
            <a:r>
              <a:rPr lang="en-US" sz="2800" b="1" dirty="0">
                <a:latin typeface="Calibri" panose="020F0502020204030204" pitchFamily="34" charset="0"/>
                <a:ea typeface="Times New Roman" panose="02020603050405020304" pitchFamily="18" charset="0"/>
                <a:cs typeface="Calibri" panose="020F0502020204030204" pitchFamily="34" charset="0"/>
              </a:rPr>
              <a:t> </a:t>
            </a:r>
            <a:r>
              <a:rPr lang="en-US" sz="2800" b="1" dirty="0" err="1">
                <a:latin typeface="Calibri" panose="020F0502020204030204" pitchFamily="34" charset="0"/>
                <a:ea typeface="Times New Roman" panose="02020603050405020304" pitchFamily="18" charset="0"/>
                <a:cs typeface="Calibri" panose="020F0502020204030204" pitchFamily="34" charset="0"/>
              </a:rPr>
              <a:t>quan</a:t>
            </a:r>
            <a:r>
              <a:rPr lang="en-US" sz="2800" b="1" dirty="0">
                <a:latin typeface="Calibri" panose="020F0502020204030204" pitchFamily="34" charset="0"/>
                <a:ea typeface="Times New Roman" panose="02020603050405020304" pitchFamily="18" charset="0"/>
                <a:cs typeface="Calibri" panose="020F0502020204030204" pitchFamily="34" charset="0"/>
              </a:rPr>
              <a:t> </a:t>
            </a:r>
            <a:r>
              <a:rPr lang="en-US" sz="2800" b="1" dirty="0" err="1">
                <a:latin typeface="Calibri" panose="020F0502020204030204" pitchFamily="34" charset="0"/>
                <a:ea typeface="Times New Roman" panose="02020603050405020304" pitchFamily="18" charset="0"/>
                <a:cs typeface="Calibri" panose="020F0502020204030204" pitchFamily="34" charset="0"/>
              </a:rPr>
              <a:t>hai</a:t>
            </a:r>
            <a:r>
              <a:rPr lang="en-US" sz="2800" b="1" dirty="0">
                <a:latin typeface="Calibri" panose="020F0502020204030204" pitchFamily="34" charset="0"/>
                <a:ea typeface="Times New Roman" panose="02020603050405020304" pitchFamily="18" charset="0"/>
                <a:cs typeface="Calibri" panose="020F0502020204030204" pitchFamily="34" charset="0"/>
              </a:rPr>
              <a:t> </a:t>
            </a:r>
            <a:r>
              <a:rPr lang="en-US" sz="2800" b="1" dirty="0" err="1">
                <a:latin typeface="Calibri" panose="020F0502020204030204" pitchFamily="34" charset="0"/>
                <a:ea typeface="Times New Roman" panose="02020603050405020304" pitchFamily="18" charset="0"/>
                <a:cs typeface="Calibri" panose="020F0502020204030204" pitchFamily="34" charset="0"/>
              </a:rPr>
              <a:t>bờ</a:t>
            </a:r>
            <a:r>
              <a:rPr lang="en-US" sz="2800" b="1" dirty="0">
                <a:latin typeface="Calibri" panose="020F0502020204030204" pitchFamily="34" charset="0"/>
                <a:ea typeface="Times New Roman" panose="02020603050405020304" pitchFamily="18" charset="0"/>
                <a:cs typeface="Calibri" panose="020F0502020204030204" pitchFamily="34" charset="0"/>
              </a:rPr>
              <a:t> </a:t>
            </a:r>
            <a:r>
              <a:rPr lang="en-US" sz="2800" b="1" dirty="0" err="1">
                <a:latin typeface="Calibri" panose="020F0502020204030204" pitchFamily="34" charset="0"/>
                <a:ea typeface="Times New Roman" panose="02020603050405020304" pitchFamily="18" charset="0"/>
                <a:cs typeface="Calibri" panose="020F0502020204030204" pitchFamily="34" charset="0"/>
              </a:rPr>
              <a:t>sông</a:t>
            </a:r>
            <a:endParaRPr 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63551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00"/>
                                        <p:tgtEl>
                                          <p:spTgt spid="2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down)">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down)">
                                      <p:cBhvr>
                                        <p:cTn id="31" dur="500"/>
                                        <p:tgtEl>
                                          <p:spTgt spid="2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down)">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down)">
                                      <p:cBhvr>
                                        <p:cTn id="39" dur="500"/>
                                        <p:tgtEl>
                                          <p:spTgt spid="36"/>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down)">
                                      <p:cBhvr>
                                        <p:cTn id="4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26" grpId="0" animBg="1"/>
      <p:bldP spid="30" grpId="0" animBg="1"/>
      <p:bldP spid="3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A2D0785-CDAB-4249-96C5-9C0BDA897F2C}"/>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7" name="图片 6">
            <a:extLst>
              <a:ext uri="{FF2B5EF4-FFF2-40B4-BE49-F238E27FC236}">
                <a16:creationId xmlns:a16="http://schemas.microsoft.com/office/drawing/2014/main" id="{3E4B2FBA-842A-4E44-A219-D8C09AA178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C872B2B4-A3FD-4A74-99E0-D54C8D520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9" name="图片 8">
            <a:extLst>
              <a:ext uri="{FF2B5EF4-FFF2-40B4-BE49-F238E27FC236}">
                <a16:creationId xmlns:a16="http://schemas.microsoft.com/office/drawing/2014/main" id="{39457B0C-3EAB-41F8-A117-2625C80E7099}"/>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10" name="图片 9">
            <a:extLst>
              <a:ext uri="{FF2B5EF4-FFF2-40B4-BE49-F238E27FC236}">
                <a16:creationId xmlns:a16="http://schemas.microsoft.com/office/drawing/2014/main" id="{5816FF05-BC9A-4C8C-95D2-13809CA95B5C}"/>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1" name="图片 10">
            <a:extLst>
              <a:ext uri="{FF2B5EF4-FFF2-40B4-BE49-F238E27FC236}">
                <a16:creationId xmlns:a16="http://schemas.microsoft.com/office/drawing/2014/main" id="{584963AE-5159-4D0E-8AC2-A93A7357F285}"/>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2" name="图片 11">
            <a:extLst>
              <a:ext uri="{FF2B5EF4-FFF2-40B4-BE49-F238E27FC236}">
                <a16:creationId xmlns:a16="http://schemas.microsoft.com/office/drawing/2014/main" id="{7DBCCF2F-A09E-479A-99A8-5939DAA699A0}"/>
              </a:ext>
            </a:extLst>
          </p:cNvPr>
          <p:cNvPicPr>
            <a:picLocks noChangeAspect="1"/>
          </p:cNvPicPr>
          <p:nvPr/>
        </p:nvPicPr>
        <p:blipFill rotWithShape="1">
          <a:blip r:embed="rId6">
            <a:extLst>
              <a:ext uri="{28A0092B-C50C-407E-A947-70E740481C1C}">
                <a14:useLocalDpi xmlns:a14="http://schemas.microsoft.com/office/drawing/2010/main" val="0"/>
              </a:ext>
            </a:extLst>
          </a:blip>
          <a:srcRect l="39450" t="71730" b="7848"/>
          <a:stretch/>
        </p:blipFill>
        <p:spPr>
          <a:xfrm>
            <a:off x="1158136" y="4357869"/>
            <a:ext cx="3294094" cy="1666754"/>
          </a:xfrm>
          <a:prstGeom prst="rect">
            <a:avLst/>
          </a:prstGeom>
        </p:spPr>
      </p:pic>
      <p:sp>
        <p:nvSpPr>
          <p:cNvPr id="14" name="矩形 13">
            <a:extLst>
              <a:ext uri="{FF2B5EF4-FFF2-40B4-BE49-F238E27FC236}">
                <a16:creationId xmlns:a16="http://schemas.microsoft.com/office/drawing/2014/main" id="{EC63FD2D-A70E-499D-B0EA-338855DE6DAF}"/>
              </a:ext>
            </a:extLst>
          </p:cNvPr>
          <p:cNvSpPr/>
          <p:nvPr/>
        </p:nvSpPr>
        <p:spPr>
          <a:xfrm>
            <a:off x="238126" y="390524"/>
            <a:ext cx="11658600" cy="6086475"/>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TextBox 2">
            <a:extLst>
              <a:ext uri="{FF2B5EF4-FFF2-40B4-BE49-F238E27FC236}">
                <a16:creationId xmlns:a16="http://schemas.microsoft.com/office/drawing/2014/main" id="{7B678BE8-E42E-50A9-6129-983CC8248A19}"/>
              </a:ext>
            </a:extLst>
          </p:cNvPr>
          <p:cNvSpPr txBox="1"/>
          <p:nvPr/>
        </p:nvSpPr>
        <p:spPr>
          <a:xfrm>
            <a:off x="676275" y="514350"/>
            <a:ext cx="10887075" cy="954107"/>
          </a:xfrm>
          <a:prstGeom prst="rect">
            <a:avLst/>
          </a:prstGeom>
          <a:noFill/>
        </p:spPr>
        <p:txBody>
          <a:bodyPr wrap="square" rtlCol="0">
            <a:spAutoFit/>
          </a:bodyPr>
          <a:lstStyle/>
          <a:p>
            <a:pPr lvl="0" algn="ctr"/>
            <a:r>
              <a:rPr lang="en-US" sz="2800" b="1" dirty="0">
                <a:solidFill>
                  <a:srgbClr val="002060"/>
                </a:solidFill>
                <a:latin typeface="Calibri" panose="020F0502020204030204" pitchFamily="34" charset="0"/>
                <a:cs typeface="Calibri" panose="020F0502020204030204" pitchFamily="34" charset="0"/>
              </a:rPr>
              <a:t>M</a:t>
            </a:r>
            <a:r>
              <a:rPr lang="vi-VN" sz="2800" b="1" dirty="0">
                <a:solidFill>
                  <a:srgbClr val="002060"/>
                </a:solidFill>
                <a:latin typeface="Calibri" panose="020F0502020204030204" pitchFamily="34" charset="0"/>
                <a:cs typeface="Calibri" panose="020F0502020204030204" pitchFamily="34" charset="0"/>
              </a:rPr>
              <a:t>ột số hình ảnh cho thấy tác động xấu của thiên nhiên và con người đối với sông Hồng</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6307DC25-4D9F-750D-B46B-65F821CF68A7}"/>
              </a:ext>
            </a:extLst>
          </p:cNvPr>
          <p:cNvPicPr>
            <a:picLocks noChangeAspect="1"/>
          </p:cNvPicPr>
          <p:nvPr/>
        </p:nvPicPr>
        <p:blipFill>
          <a:blip r:embed="rId7"/>
          <a:stretch>
            <a:fillRect/>
          </a:stretch>
        </p:blipFill>
        <p:spPr>
          <a:xfrm>
            <a:off x="581025" y="1961832"/>
            <a:ext cx="5553075" cy="2457768"/>
          </a:xfrm>
          <a:prstGeom prst="rect">
            <a:avLst/>
          </a:prstGeom>
        </p:spPr>
      </p:pic>
      <p:sp>
        <p:nvSpPr>
          <p:cNvPr id="4" name="Rectangle: Rounded Corners 3">
            <a:extLst>
              <a:ext uri="{FF2B5EF4-FFF2-40B4-BE49-F238E27FC236}">
                <a16:creationId xmlns:a16="http://schemas.microsoft.com/office/drawing/2014/main" id="{408791EA-C629-B610-F661-0E2093A95568}"/>
              </a:ext>
            </a:extLst>
          </p:cNvPr>
          <p:cNvSpPr/>
          <p:nvPr/>
        </p:nvSpPr>
        <p:spPr>
          <a:xfrm>
            <a:off x="1304926" y="4819650"/>
            <a:ext cx="4229100" cy="990600"/>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Calibri" panose="020F0502020204030204" pitchFamily="34" charset="0"/>
                <a:cs typeface="Calibri" panose="020F0502020204030204" pitchFamily="34" charset="0"/>
              </a:rPr>
              <a:t>S</a:t>
            </a:r>
            <a:r>
              <a:rPr kumimoji="0" lang="vi-VN" sz="3200" b="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ông Hồng bị cạn nước do hạn hán</a:t>
            </a:r>
            <a:endParaRPr kumimoji="0" lang="en-US" sz="3200" b="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FED0AF71-0495-D6B4-E676-605368AB65EF}"/>
              </a:ext>
            </a:extLst>
          </p:cNvPr>
          <p:cNvPicPr>
            <a:picLocks noChangeAspect="1"/>
          </p:cNvPicPr>
          <p:nvPr/>
        </p:nvPicPr>
        <p:blipFill>
          <a:blip r:embed="rId8"/>
          <a:stretch>
            <a:fillRect/>
          </a:stretch>
        </p:blipFill>
        <p:spPr>
          <a:xfrm>
            <a:off x="6743699" y="2009774"/>
            <a:ext cx="4972051" cy="2438401"/>
          </a:xfrm>
          <a:prstGeom prst="rect">
            <a:avLst/>
          </a:prstGeom>
        </p:spPr>
      </p:pic>
      <p:sp>
        <p:nvSpPr>
          <p:cNvPr id="15" name="Rectangle: Rounded Corners 14">
            <a:extLst>
              <a:ext uri="{FF2B5EF4-FFF2-40B4-BE49-F238E27FC236}">
                <a16:creationId xmlns:a16="http://schemas.microsoft.com/office/drawing/2014/main" id="{1EFD3C3F-8551-10D2-D49C-2E0311CBE901}"/>
              </a:ext>
            </a:extLst>
          </p:cNvPr>
          <p:cNvSpPr/>
          <p:nvPr/>
        </p:nvSpPr>
        <p:spPr>
          <a:xfrm>
            <a:off x="7048501" y="4714875"/>
            <a:ext cx="4524374" cy="990600"/>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srgbClr val="FF0000"/>
                </a:solidFill>
                <a:latin typeface="Calibri" panose="020F0502020204030204" pitchFamily="34" charset="0"/>
                <a:cs typeface="Calibri" panose="020F0502020204030204" pitchFamily="34" charset="0"/>
              </a:rPr>
              <a:t>S</a:t>
            </a:r>
            <a:r>
              <a:rPr lang="vi-VN" sz="3200" b="1" dirty="0">
                <a:solidFill>
                  <a:srgbClr val="FF0000"/>
                </a:solidFill>
                <a:latin typeface="Calibri" panose="020F0502020204030204" pitchFamily="34" charset="0"/>
                <a:cs typeface="Calibri" panose="020F0502020204030204" pitchFamily="34" charset="0"/>
              </a:rPr>
              <a:t>ông Hồng bị con người xả chất thải xuống.</a:t>
            </a:r>
            <a:endParaRPr kumimoji="0" lang="en-US" sz="3200" b="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476533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E86323-D39C-4B61-9F9A-132B6479A058}"/>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9" name="图片 8">
            <a:extLst>
              <a:ext uri="{FF2B5EF4-FFF2-40B4-BE49-F238E27FC236}">
                <a16:creationId xmlns:a16="http://schemas.microsoft.com/office/drawing/2014/main" id="{379206F8-9F02-4D00-A9DA-0BC268258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F53A293D-C6BD-4274-AFD8-652906DBBB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5" name="图片 4">
            <a:extLst>
              <a:ext uri="{FF2B5EF4-FFF2-40B4-BE49-F238E27FC236}">
                <a16:creationId xmlns:a16="http://schemas.microsoft.com/office/drawing/2014/main" id="{5EBED539-6A44-4CB1-8B9B-439776B08520}"/>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6" name="图片 5">
            <a:extLst>
              <a:ext uri="{FF2B5EF4-FFF2-40B4-BE49-F238E27FC236}">
                <a16:creationId xmlns:a16="http://schemas.microsoft.com/office/drawing/2014/main" id="{CB063081-2739-4C16-8A87-060FC134F578}"/>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3" name="图片 12">
            <a:extLst>
              <a:ext uri="{FF2B5EF4-FFF2-40B4-BE49-F238E27FC236}">
                <a16:creationId xmlns:a16="http://schemas.microsoft.com/office/drawing/2014/main" id="{9B47BEA1-F378-4DB1-B400-A2DD8B36438B}"/>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7" name="图片 16">
            <a:extLst>
              <a:ext uri="{FF2B5EF4-FFF2-40B4-BE49-F238E27FC236}">
                <a16:creationId xmlns:a16="http://schemas.microsoft.com/office/drawing/2014/main" id="{C1F25C7F-539F-4FFB-8C90-3962FD07AB70}"/>
              </a:ext>
            </a:extLst>
          </p:cNvPr>
          <p:cNvPicPr>
            <a:picLocks noChangeAspect="1"/>
          </p:cNvPicPr>
          <p:nvPr/>
        </p:nvPicPr>
        <p:blipFill rotWithShape="1">
          <a:blip r:embed="rId6">
            <a:extLst>
              <a:ext uri="{28A0092B-C50C-407E-A947-70E740481C1C}">
                <a14:useLocalDpi xmlns:a14="http://schemas.microsoft.com/office/drawing/2010/main" val="0"/>
              </a:ext>
            </a:extLst>
          </a:blip>
          <a:srcRect l="19194" t="12827" r="50000" b="69958"/>
          <a:stretch/>
        </p:blipFill>
        <p:spPr>
          <a:xfrm>
            <a:off x="8940616" y="244315"/>
            <a:ext cx="2612753" cy="2190417"/>
          </a:xfrm>
          <a:prstGeom prst="rect">
            <a:avLst/>
          </a:prstGeom>
        </p:spPr>
      </p:pic>
      <p:pic>
        <p:nvPicPr>
          <p:cNvPr id="15" name="图片 14">
            <a:extLst>
              <a:ext uri="{FF2B5EF4-FFF2-40B4-BE49-F238E27FC236}">
                <a16:creationId xmlns:a16="http://schemas.microsoft.com/office/drawing/2014/main" id="{A2B78795-6BC3-4F41-9F37-66143B1ADBF2}"/>
              </a:ext>
            </a:extLst>
          </p:cNvPr>
          <p:cNvPicPr>
            <a:picLocks noChangeAspect="1"/>
          </p:cNvPicPr>
          <p:nvPr/>
        </p:nvPicPr>
        <p:blipFill rotWithShape="1">
          <a:blip r:embed="rId7">
            <a:extLst>
              <a:ext uri="{28A0092B-C50C-407E-A947-70E740481C1C}">
                <a14:useLocalDpi xmlns:a14="http://schemas.microsoft.com/office/drawing/2010/main" val="0"/>
              </a:ext>
            </a:extLst>
          </a:blip>
          <a:srcRect l="39450" t="71730" b="7848"/>
          <a:stretch/>
        </p:blipFill>
        <p:spPr>
          <a:xfrm>
            <a:off x="8259275" y="4357869"/>
            <a:ext cx="3294094" cy="1666754"/>
          </a:xfrm>
          <a:prstGeom prst="rect">
            <a:avLst/>
          </a:prstGeom>
        </p:spPr>
      </p:pic>
      <p:sp>
        <p:nvSpPr>
          <p:cNvPr id="24" name="矩形 23">
            <a:extLst>
              <a:ext uri="{FF2B5EF4-FFF2-40B4-BE49-F238E27FC236}">
                <a16:creationId xmlns:a16="http://schemas.microsoft.com/office/drawing/2014/main" id="{D2C61430-1950-4806-ADB2-934C5C90F7E1}"/>
              </a:ext>
            </a:extLst>
          </p:cNvPr>
          <p:cNvSpPr/>
          <p:nvPr/>
        </p:nvSpPr>
        <p:spPr>
          <a:xfrm>
            <a:off x="2566884" y="1924552"/>
            <a:ext cx="7057534" cy="2324721"/>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3" name="Picture 2">
            <a:extLst>
              <a:ext uri="{FF2B5EF4-FFF2-40B4-BE49-F238E27FC236}">
                <a16:creationId xmlns:a16="http://schemas.microsoft.com/office/drawing/2014/main" id="{C16BE6F0-7828-4FF0-FA3F-08F937C05090}"/>
              </a:ext>
            </a:extLst>
          </p:cNvPr>
          <p:cNvPicPr>
            <a:picLocks noChangeAspect="1"/>
          </p:cNvPicPr>
          <p:nvPr/>
        </p:nvPicPr>
        <p:blipFill>
          <a:blip r:embed="rId8"/>
          <a:stretch>
            <a:fillRect/>
          </a:stretch>
        </p:blipFill>
        <p:spPr>
          <a:xfrm>
            <a:off x="2622499" y="2033295"/>
            <a:ext cx="7023201" cy="2353260"/>
          </a:xfrm>
          <a:prstGeom prst="rect">
            <a:avLst/>
          </a:prstGeom>
        </p:spPr>
      </p:pic>
    </p:spTree>
    <p:extLst>
      <p:ext uri="{BB962C8B-B14F-4D97-AF65-F5344CB8AC3E}">
        <p14:creationId xmlns:p14="http://schemas.microsoft.com/office/powerpoint/2010/main" val="209389969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outVertical)">
                                      <p:cBhvr>
                                        <p:cTn id="7" dur="1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A2D0785-CDAB-4249-96C5-9C0BDA897F2C}"/>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7" name="图片 6">
            <a:extLst>
              <a:ext uri="{FF2B5EF4-FFF2-40B4-BE49-F238E27FC236}">
                <a16:creationId xmlns:a16="http://schemas.microsoft.com/office/drawing/2014/main" id="{3E4B2FBA-842A-4E44-A219-D8C09AA178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C872B2B4-A3FD-4A74-99E0-D54C8D520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9" name="图片 8">
            <a:extLst>
              <a:ext uri="{FF2B5EF4-FFF2-40B4-BE49-F238E27FC236}">
                <a16:creationId xmlns:a16="http://schemas.microsoft.com/office/drawing/2014/main" id="{39457B0C-3EAB-41F8-A117-2625C80E7099}"/>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10" name="图片 9">
            <a:extLst>
              <a:ext uri="{FF2B5EF4-FFF2-40B4-BE49-F238E27FC236}">
                <a16:creationId xmlns:a16="http://schemas.microsoft.com/office/drawing/2014/main" id="{5816FF05-BC9A-4C8C-95D2-13809CA95B5C}"/>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1" name="图片 10">
            <a:extLst>
              <a:ext uri="{FF2B5EF4-FFF2-40B4-BE49-F238E27FC236}">
                <a16:creationId xmlns:a16="http://schemas.microsoft.com/office/drawing/2014/main" id="{584963AE-5159-4D0E-8AC2-A93A7357F285}"/>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2" name="图片 11">
            <a:extLst>
              <a:ext uri="{FF2B5EF4-FFF2-40B4-BE49-F238E27FC236}">
                <a16:creationId xmlns:a16="http://schemas.microsoft.com/office/drawing/2014/main" id="{7DBCCF2F-A09E-479A-99A8-5939DAA699A0}"/>
              </a:ext>
            </a:extLst>
          </p:cNvPr>
          <p:cNvPicPr>
            <a:picLocks noChangeAspect="1"/>
          </p:cNvPicPr>
          <p:nvPr/>
        </p:nvPicPr>
        <p:blipFill rotWithShape="1">
          <a:blip r:embed="rId6">
            <a:extLst>
              <a:ext uri="{28A0092B-C50C-407E-A947-70E740481C1C}">
                <a14:useLocalDpi xmlns:a14="http://schemas.microsoft.com/office/drawing/2010/main" val="0"/>
              </a:ext>
            </a:extLst>
          </a:blip>
          <a:srcRect l="39450" t="71730" b="7848"/>
          <a:stretch/>
        </p:blipFill>
        <p:spPr>
          <a:xfrm>
            <a:off x="1158136" y="4357869"/>
            <a:ext cx="3294094" cy="1666754"/>
          </a:xfrm>
          <a:prstGeom prst="rect">
            <a:avLst/>
          </a:prstGeom>
        </p:spPr>
      </p:pic>
      <p:sp>
        <p:nvSpPr>
          <p:cNvPr id="14" name="矩形 13">
            <a:extLst>
              <a:ext uri="{FF2B5EF4-FFF2-40B4-BE49-F238E27FC236}">
                <a16:creationId xmlns:a16="http://schemas.microsoft.com/office/drawing/2014/main" id="{EC63FD2D-A70E-499D-B0EA-338855DE6DAF}"/>
              </a:ext>
            </a:extLst>
          </p:cNvPr>
          <p:cNvSpPr/>
          <p:nvPr/>
        </p:nvSpPr>
        <p:spPr>
          <a:xfrm>
            <a:off x="238126" y="390524"/>
            <a:ext cx="11658600" cy="6086475"/>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TextBox 2">
            <a:extLst>
              <a:ext uri="{FF2B5EF4-FFF2-40B4-BE49-F238E27FC236}">
                <a16:creationId xmlns:a16="http://schemas.microsoft.com/office/drawing/2014/main" id="{7B678BE8-E42E-50A9-6129-983CC8248A19}"/>
              </a:ext>
            </a:extLst>
          </p:cNvPr>
          <p:cNvSpPr txBox="1"/>
          <p:nvPr/>
        </p:nvSpPr>
        <p:spPr>
          <a:xfrm>
            <a:off x="676275" y="514350"/>
            <a:ext cx="10887075" cy="1077218"/>
          </a:xfrm>
          <a:prstGeom prst="rect">
            <a:avLst/>
          </a:prstGeom>
          <a:noFill/>
        </p:spPr>
        <p:txBody>
          <a:bodyPr wrap="square" rtlCol="0">
            <a:spAutoFit/>
          </a:bodyPr>
          <a:lstStyle/>
          <a:p>
            <a:pPr lvl="0" algn="just"/>
            <a:r>
              <a:rPr lang="en-US" sz="3200" b="1" dirty="0">
                <a:solidFill>
                  <a:srgbClr val="002060"/>
                </a:solidFill>
                <a:latin typeface="Calibri" panose="020F0502020204030204" pitchFamily="34" charset="0"/>
                <a:cs typeface="Calibri" panose="020F0502020204030204" pitchFamily="34" charset="0"/>
              </a:rPr>
              <a:t>1. </a:t>
            </a:r>
            <a:r>
              <a:rPr lang="vi-VN" sz="3200" b="1" dirty="0">
                <a:solidFill>
                  <a:srgbClr val="002060"/>
                </a:solidFill>
                <a:latin typeface="Calibri" panose="020F0502020204030204" pitchFamily="34" charset="0"/>
                <a:cs typeface="Calibri" panose="020F0502020204030204" pitchFamily="34" charset="0"/>
              </a:rPr>
              <a:t>Lập và hoàn thành bảng mô tả về đời sống vật chất và tinh thần của người Việt cổ </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aphicFrame>
        <p:nvGraphicFramePr>
          <p:cNvPr id="2" name="Table 1">
            <a:extLst>
              <a:ext uri="{FF2B5EF4-FFF2-40B4-BE49-F238E27FC236}">
                <a16:creationId xmlns:a16="http://schemas.microsoft.com/office/drawing/2014/main" id="{D6308B1B-DD41-9269-A3C3-79399578765A}"/>
              </a:ext>
            </a:extLst>
          </p:cNvPr>
          <p:cNvGraphicFramePr>
            <a:graphicFrameLocks noGrp="1"/>
          </p:cNvGraphicFramePr>
          <p:nvPr>
            <p:extLst>
              <p:ext uri="{D42A27DB-BD31-4B8C-83A1-F6EECF244321}">
                <p14:modId xmlns:p14="http://schemas.microsoft.com/office/powerpoint/2010/main" val="4113285205"/>
              </p:ext>
            </p:extLst>
          </p:nvPr>
        </p:nvGraphicFramePr>
        <p:xfrm>
          <a:off x="685800" y="1627911"/>
          <a:ext cx="10801351" cy="4790239"/>
        </p:xfrm>
        <a:graphic>
          <a:graphicData uri="http://schemas.openxmlformats.org/drawingml/2006/table">
            <a:tbl>
              <a:tblPr/>
              <a:tblGrid>
                <a:gridCol w="2221932">
                  <a:extLst>
                    <a:ext uri="{9D8B030D-6E8A-4147-A177-3AD203B41FA5}">
                      <a16:colId xmlns:a16="http://schemas.microsoft.com/office/drawing/2014/main" val="1478535842"/>
                    </a:ext>
                  </a:extLst>
                </a:gridCol>
                <a:gridCol w="2604657">
                  <a:extLst>
                    <a:ext uri="{9D8B030D-6E8A-4147-A177-3AD203B41FA5}">
                      <a16:colId xmlns:a16="http://schemas.microsoft.com/office/drawing/2014/main" val="1375918063"/>
                    </a:ext>
                  </a:extLst>
                </a:gridCol>
                <a:gridCol w="5974762">
                  <a:extLst>
                    <a:ext uri="{9D8B030D-6E8A-4147-A177-3AD203B41FA5}">
                      <a16:colId xmlns:a16="http://schemas.microsoft.com/office/drawing/2014/main" val="1678037848"/>
                    </a:ext>
                  </a:extLst>
                </a:gridCol>
              </a:tblGrid>
              <a:tr h="543917">
                <a:tc gridSpan="2">
                  <a:txBody>
                    <a:bodyPr/>
                    <a:lstStyle/>
                    <a:p>
                      <a:pPr algn="ctr" fontAlgn="t"/>
                      <a:r>
                        <a:rPr lang="vi-VN" sz="2400" b="1" dirty="0">
                          <a:solidFill>
                            <a:srgbClr val="000000"/>
                          </a:solidFill>
                          <a:effectLst/>
                          <a:latin typeface="Calibri" panose="020F0502020204030204" pitchFamily="34" charset="0"/>
                          <a:cs typeface="Calibri" panose="020F0502020204030204" pitchFamily="34" charset="0"/>
                        </a:rPr>
                        <a:t>Đời sống của người Việt cổ</a:t>
                      </a:r>
                      <a:endParaRPr lang="vi-VN" sz="2400" dirty="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endParaRPr lang="en-US"/>
                    </a:p>
                  </a:txBody>
                  <a:tcPr/>
                </a:tc>
                <a:tc>
                  <a:txBody>
                    <a:bodyPr/>
                    <a:lstStyle/>
                    <a:p>
                      <a:pPr algn="ctr" fontAlgn="t"/>
                      <a:r>
                        <a:rPr lang="en-US" sz="2400" b="1" dirty="0" err="1">
                          <a:solidFill>
                            <a:srgbClr val="000000"/>
                          </a:solidFill>
                          <a:effectLst/>
                          <a:latin typeface="Calibri" panose="020F0502020204030204" pitchFamily="34" charset="0"/>
                          <a:cs typeface="Calibri" panose="020F0502020204030204" pitchFamily="34" charset="0"/>
                        </a:rPr>
                        <a:t>Biểu</a:t>
                      </a:r>
                      <a:r>
                        <a:rPr lang="en-US" sz="2400" b="1" dirty="0">
                          <a:solidFill>
                            <a:srgbClr val="000000"/>
                          </a:solidFill>
                          <a:effectLst/>
                          <a:latin typeface="Calibri" panose="020F0502020204030204" pitchFamily="34" charset="0"/>
                          <a:cs typeface="Calibri" panose="020F0502020204030204" pitchFamily="34" charset="0"/>
                        </a:rPr>
                        <a:t> </a:t>
                      </a:r>
                      <a:r>
                        <a:rPr lang="en-US" sz="2400" b="1" dirty="0" err="1">
                          <a:solidFill>
                            <a:srgbClr val="000000"/>
                          </a:solidFill>
                          <a:effectLst/>
                          <a:latin typeface="Calibri" panose="020F0502020204030204" pitchFamily="34" charset="0"/>
                          <a:cs typeface="Calibri" panose="020F0502020204030204" pitchFamily="34" charset="0"/>
                        </a:rPr>
                        <a:t>hiện</a:t>
                      </a:r>
                      <a:endParaRPr lang="en-US" sz="2400" dirty="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242858823"/>
                  </a:ext>
                </a:extLst>
              </a:tr>
              <a:tr h="773382">
                <a:tc rowSpan="4">
                  <a:txBody>
                    <a:bodyPr/>
                    <a:lstStyle/>
                    <a:p>
                      <a:pPr algn="just" fontAlgn="t"/>
                      <a:r>
                        <a:rPr lang="en-US" sz="2000" b="1" dirty="0" err="1">
                          <a:solidFill>
                            <a:srgbClr val="000000"/>
                          </a:solidFill>
                          <a:effectLst/>
                          <a:latin typeface="Calibri" panose="020F0502020204030204" pitchFamily="34" charset="0"/>
                          <a:cs typeface="Calibri" panose="020F0502020204030204" pitchFamily="34" charset="0"/>
                        </a:rPr>
                        <a:t>Đời</a:t>
                      </a:r>
                      <a:r>
                        <a:rPr lang="en-US" sz="2000" b="1" dirty="0">
                          <a:solidFill>
                            <a:srgbClr val="000000"/>
                          </a:solidFill>
                          <a:effectLst/>
                          <a:latin typeface="Calibri" panose="020F0502020204030204" pitchFamily="34" charset="0"/>
                          <a:cs typeface="Calibri" panose="020F0502020204030204" pitchFamily="34" charset="0"/>
                        </a:rPr>
                        <a:t> </a:t>
                      </a:r>
                      <a:r>
                        <a:rPr lang="en-US" sz="2000" b="1" dirty="0" err="1">
                          <a:solidFill>
                            <a:srgbClr val="000000"/>
                          </a:solidFill>
                          <a:effectLst/>
                          <a:latin typeface="Calibri" panose="020F0502020204030204" pitchFamily="34" charset="0"/>
                          <a:cs typeface="Calibri" panose="020F0502020204030204" pitchFamily="34" charset="0"/>
                        </a:rPr>
                        <a:t>sống</a:t>
                      </a:r>
                      <a:r>
                        <a:rPr lang="en-US" sz="2000" b="1" dirty="0">
                          <a:solidFill>
                            <a:srgbClr val="000000"/>
                          </a:solidFill>
                          <a:effectLst/>
                          <a:latin typeface="Calibri" panose="020F0502020204030204" pitchFamily="34" charset="0"/>
                          <a:cs typeface="Calibri" panose="020F0502020204030204" pitchFamily="34" charset="0"/>
                        </a:rPr>
                        <a:t> </a:t>
                      </a:r>
                      <a:r>
                        <a:rPr lang="en-US" sz="2000" b="1" dirty="0" err="1">
                          <a:solidFill>
                            <a:srgbClr val="000000"/>
                          </a:solidFill>
                          <a:effectLst/>
                          <a:latin typeface="Calibri" panose="020F0502020204030204" pitchFamily="34" charset="0"/>
                          <a:cs typeface="Calibri" panose="020F0502020204030204" pitchFamily="34" charset="0"/>
                        </a:rPr>
                        <a:t>vật</a:t>
                      </a:r>
                      <a:r>
                        <a:rPr lang="en-US" sz="2000" b="1" dirty="0">
                          <a:solidFill>
                            <a:srgbClr val="000000"/>
                          </a:solidFill>
                          <a:effectLst/>
                          <a:latin typeface="Calibri" panose="020F0502020204030204" pitchFamily="34" charset="0"/>
                          <a:cs typeface="Calibri" panose="020F0502020204030204" pitchFamily="34" charset="0"/>
                        </a:rPr>
                        <a:t> </a:t>
                      </a:r>
                      <a:r>
                        <a:rPr lang="en-US" sz="2000" b="1" dirty="0" err="1">
                          <a:solidFill>
                            <a:srgbClr val="000000"/>
                          </a:solidFill>
                          <a:effectLst/>
                          <a:latin typeface="Calibri" panose="020F0502020204030204" pitchFamily="34" charset="0"/>
                          <a:cs typeface="Calibri" panose="020F0502020204030204" pitchFamily="34" charset="0"/>
                        </a:rPr>
                        <a:t>chất</a:t>
                      </a:r>
                      <a:endParaRPr lang="en-US" sz="2000" b="1" dirty="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just" fontAlgn="t"/>
                      <a:r>
                        <a:rPr lang="vi-VN" sz="2000" dirty="0">
                          <a:solidFill>
                            <a:srgbClr val="000000"/>
                          </a:solidFill>
                          <a:effectLst/>
                          <a:latin typeface="Calibri" panose="020F0502020204030204" pitchFamily="34" charset="0"/>
                          <a:cs typeface="Calibri" panose="020F0502020204030204" pitchFamily="34" charset="0"/>
                        </a:rPr>
                        <a:t>Thức ăn (lương thực)</a:t>
                      </a: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br>
                        <a:rPr lang="en-US" sz="2000">
                          <a:solidFill>
                            <a:srgbClr val="000000"/>
                          </a:solidFill>
                          <a:effectLst/>
                          <a:latin typeface="Calibri" panose="020F0502020204030204" pitchFamily="34" charset="0"/>
                          <a:cs typeface="Calibri" panose="020F0502020204030204" pitchFamily="34" charset="0"/>
                        </a:rPr>
                      </a:br>
                      <a:endParaRPr lang="en-US" sz="200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3512073"/>
                  </a:ext>
                </a:extLst>
              </a:tr>
              <a:tr h="543917">
                <a:tc vMerge="1">
                  <a:txBody>
                    <a:bodyPr/>
                    <a:lstStyle/>
                    <a:p>
                      <a:endParaRPr lang="en-US"/>
                    </a:p>
                  </a:txBody>
                  <a:tcPr/>
                </a:tc>
                <a:tc>
                  <a:txBody>
                    <a:bodyPr/>
                    <a:lstStyle/>
                    <a:p>
                      <a:pPr algn="just" fontAlgn="t"/>
                      <a:r>
                        <a:rPr lang="en-US" sz="2000">
                          <a:solidFill>
                            <a:srgbClr val="000000"/>
                          </a:solidFill>
                          <a:effectLst/>
                          <a:latin typeface="Calibri" panose="020F0502020204030204" pitchFamily="34" charset="0"/>
                          <a:cs typeface="Calibri" panose="020F0502020204030204" pitchFamily="34" charset="0"/>
                        </a:rPr>
                        <a:t>Nhà ở</a:t>
                      </a: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br>
                        <a:rPr lang="en-US" sz="2000">
                          <a:solidFill>
                            <a:srgbClr val="000000"/>
                          </a:solidFill>
                          <a:effectLst/>
                          <a:latin typeface="Calibri" panose="020F0502020204030204" pitchFamily="34" charset="0"/>
                          <a:cs typeface="Calibri" panose="020F0502020204030204" pitchFamily="34" charset="0"/>
                        </a:rPr>
                      </a:br>
                      <a:endParaRPr lang="en-US" sz="200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08788446"/>
                  </a:ext>
                </a:extLst>
              </a:tr>
              <a:tr h="543917">
                <a:tc vMerge="1">
                  <a:txBody>
                    <a:bodyPr/>
                    <a:lstStyle/>
                    <a:p>
                      <a:endParaRPr lang="en-US"/>
                    </a:p>
                  </a:txBody>
                  <a:tcPr/>
                </a:tc>
                <a:tc>
                  <a:txBody>
                    <a:bodyPr/>
                    <a:lstStyle/>
                    <a:p>
                      <a:pPr algn="just" fontAlgn="t"/>
                      <a:r>
                        <a:rPr lang="en-US" sz="2000">
                          <a:solidFill>
                            <a:srgbClr val="000000"/>
                          </a:solidFill>
                          <a:effectLst/>
                          <a:latin typeface="Calibri" panose="020F0502020204030204" pitchFamily="34" charset="0"/>
                          <a:cs typeface="Calibri" panose="020F0502020204030204" pitchFamily="34" charset="0"/>
                        </a:rPr>
                        <a:t>Trang phục</a:t>
                      </a: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br>
                        <a:rPr lang="en-US" sz="2000" dirty="0">
                          <a:solidFill>
                            <a:srgbClr val="000000"/>
                          </a:solidFill>
                          <a:effectLst/>
                          <a:latin typeface="Calibri" panose="020F0502020204030204" pitchFamily="34" charset="0"/>
                          <a:cs typeface="Calibri" panose="020F0502020204030204" pitchFamily="34" charset="0"/>
                        </a:rPr>
                      </a:br>
                      <a:endParaRPr lang="en-US" sz="2000" dirty="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2186405"/>
                  </a:ext>
                </a:extLst>
              </a:tr>
              <a:tr h="543917">
                <a:tc vMerge="1">
                  <a:txBody>
                    <a:bodyPr/>
                    <a:lstStyle/>
                    <a:p>
                      <a:endParaRPr lang="en-US"/>
                    </a:p>
                  </a:txBody>
                  <a:tcPr/>
                </a:tc>
                <a:tc>
                  <a:txBody>
                    <a:bodyPr/>
                    <a:lstStyle/>
                    <a:p>
                      <a:pPr algn="just" fontAlgn="t"/>
                      <a:r>
                        <a:rPr lang="vi-VN" sz="2000">
                          <a:solidFill>
                            <a:srgbClr val="000000"/>
                          </a:solidFill>
                          <a:effectLst/>
                          <a:latin typeface="Calibri" panose="020F0502020204030204" pitchFamily="34" charset="0"/>
                          <a:cs typeface="Calibri" panose="020F0502020204030204" pitchFamily="34" charset="0"/>
                        </a:rPr>
                        <a:t>Phương tiện đi lại</a:t>
                      </a: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br>
                        <a:rPr lang="en-US" sz="2000">
                          <a:solidFill>
                            <a:srgbClr val="000000"/>
                          </a:solidFill>
                          <a:effectLst/>
                          <a:latin typeface="Calibri" panose="020F0502020204030204" pitchFamily="34" charset="0"/>
                          <a:cs typeface="Calibri" panose="020F0502020204030204" pitchFamily="34" charset="0"/>
                        </a:rPr>
                      </a:br>
                      <a:endParaRPr lang="en-US" sz="200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14088075"/>
                  </a:ext>
                </a:extLst>
              </a:tr>
              <a:tr h="543917">
                <a:tc rowSpan="2">
                  <a:txBody>
                    <a:bodyPr/>
                    <a:lstStyle/>
                    <a:p>
                      <a:pPr algn="just" fontAlgn="t"/>
                      <a:r>
                        <a:rPr lang="en-US" sz="2000" b="1" dirty="0" err="1">
                          <a:solidFill>
                            <a:srgbClr val="000000"/>
                          </a:solidFill>
                          <a:effectLst/>
                          <a:latin typeface="Calibri" panose="020F0502020204030204" pitchFamily="34" charset="0"/>
                          <a:cs typeface="Calibri" panose="020F0502020204030204" pitchFamily="34" charset="0"/>
                        </a:rPr>
                        <a:t>Đời</a:t>
                      </a:r>
                      <a:r>
                        <a:rPr lang="en-US" sz="2000" b="1" dirty="0">
                          <a:solidFill>
                            <a:srgbClr val="000000"/>
                          </a:solidFill>
                          <a:effectLst/>
                          <a:latin typeface="Calibri" panose="020F0502020204030204" pitchFamily="34" charset="0"/>
                          <a:cs typeface="Calibri" panose="020F0502020204030204" pitchFamily="34" charset="0"/>
                        </a:rPr>
                        <a:t> </a:t>
                      </a:r>
                      <a:r>
                        <a:rPr lang="en-US" sz="2000" b="1" dirty="0" err="1">
                          <a:solidFill>
                            <a:srgbClr val="000000"/>
                          </a:solidFill>
                          <a:effectLst/>
                          <a:latin typeface="Calibri" panose="020F0502020204030204" pitchFamily="34" charset="0"/>
                          <a:cs typeface="Calibri" panose="020F0502020204030204" pitchFamily="34" charset="0"/>
                        </a:rPr>
                        <a:t>sống</a:t>
                      </a:r>
                      <a:r>
                        <a:rPr lang="en-US" sz="2000" b="1" dirty="0">
                          <a:solidFill>
                            <a:srgbClr val="000000"/>
                          </a:solidFill>
                          <a:effectLst/>
                          <a:latin typeface="Calibri" panose="020F0502020204030204" pitchFamily="34" charset="0"/>
                          <a:cs typeface="Calibri" panose="020F0502020204030204" pitchFamily="34" charset="0"/>
                        </a:rPr>
                        <a:t> </a:t>
                      </a:r>
                      <a:r>
                        <a:rPr lang="en-US" sz="2000" b="1" dirty="0" err="1">
                          <a:solidFill>
                            <a:srgbClr val="000000"/>
                          </a:solidFill>
                          <a:effectLst/>
                          <a:latin typeface="Calibri" panose="020F0502020204030204" pitchFamily="34" charset="0"/>
                          <a:cs typeface="Calibri" panose="020F0502020204030204" pitchFamily="34" charset="0"/>
                        </a:rPr>
                        <a:t>tinh</a:t>
                      </a:r>
                      <a:r>
                        <a:rPr lang="en-US" sz="2000" b="1" dirty="0">
                          <a:solidFill>
                            <a:srgbClr val="000000"/>
                          </a:solidFill>
                          <a:effectLst/>
                          <a:latin typeface="Calibri" panose="020F0502020204030204" pitchFamily="34" charset="0"/>
                          <a:cs typeface="Calibri" panose="020F0502020204030204" pitchFamily="34" charset="0"/>
                        </a:rPr>
                        <a:t> </a:t>
                      </a:r>
                      <a:r>
                        <a:rPr lang="en-US" sz="2000" b="1" dirty="0" err="1">
                          <a:solidFill>
                            <a:srgbClr val="000000"/>
                          </a:solidFill>
                          <a:effectLst/>
                          <a:latin typeface="Calibri" panose="020F0502020204030204" pitchFamily="34" charset="0"/>
                          <a:cs typeface="Calibri" panose="020F0502020204030204" pitchFamily="34" charset="0"/>
                        </a:rPr>
                        <a:t>thần</a:t>
                      </a:r>
                      <a:endParaRPr lang="en-US" sz="2000" b="1" dirty="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just" fontAlgn="t"/>
                      <a:r>
                        <a:rPr lang="vi-VN" sz="2000">
                          <a:solidFill>
                            <a:srgbClr val="000000"/>
                          </a:solidFill>
                          <a:effectLst/>
                          <a:latin typeface="Calibri" panose="020F0502020204030204" pitchFamily="34" charset="0"/>
                          <a:cs typeface="Calibri" panose="020F0502020204030204" pitchFamily="34" charset="0"/>
                        </a:rPr>
                        <a:t>Tín ngưỡng</a:t>
                      </a: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br>
                        <a:rPr lang="en-US" sz="2000">
                          <a:solidFill>
                            <a:srgbClr val="000000"/>
                          </a:solidFill>
                          <a:effectLst/>
                          <a:latin typeface="Calibri" panose="020F0502020204030204" pitchFamily="34" charset="0"/>
                          <a:cs typeface="Calibri" panose="020F0502020204030204" pitchFamily="34" charset="0"/>
                        </a:rPr>
                      </a:br>
                      <a:endParaRPr lang="en-US" sz="200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3481953"/>
                  </a:ext>
                </a:extLst>
              </a:tr>
              <a:tr h="543917">
                <a:tc vMerge="1">
                  <a:txBody>
                    <a:bodyPr/>
                    <a:lstStyle/>
                    <a:p>
                      <a:endParaRPr lang="en-US"/>
                    </a:p>
                  </a:txBody>
                  <a:tcPr/>
                </a:tc>
                <a:tc>
                  <a:txBody>
                    <a:bodyPr/>
                    <a:lstStyle/>
                    <a:p>
                      <a:pPr algn="just" fontAlgn="t"/>
                      <a:r>
                        <a:rPr lang="en-US" sz="2000">
                          <a:solidFill>
                            <a:srgbClr val="000000"/>
                          </a:solidFill>
                          <a:effectLst/>
                          <a:latin typeface="Calibri" panose="020F0502020204030204" pitchFamily="34" charset="0"/>
                          <a:cs typeface="Calibri" panose="020F0502020204030204" pitchFamily="34" charset="0"/>
                        </a:rPr>
                        <a:t>Phong tục, tập quán</a:t>
                      </a: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br>
                        <a:rPr lang="en-US" sz="2000" dirty="0">
                          <a:solidFill>
                            <a:srgbClr val="000000"/>
                          </a:solidFill>
                          <a:effectLst/>
                          <a:latin typeface="Calibri" panose="020F0502020204030204" pitchFamily="34" charset="0"/>
                          <a:cs typeface="Calibri" panose="020F0502020204030204" pitchFamily="34" charset="0"/>
                        </a:rPr>
                      </a:br>
                      <a:endParaRPr lang="en-US" sz="2000" dirty="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4814711"/>
                  </a:ext>
                </a:extLst>
              </a:tr>
            </a:tbl>
          </a:graphicData>
        </a:graphic>
      </p:graphicFrame>
    </p:spTree>
    <p:extLst>
      <p:ext uri="{BB962C8B-B14F-4D97-AF65-F5344CB8AC3E}">
        <p14:creationId xmlns:p14="http://schemas.microsoft.com/office/powerpoint/2010/main" val="246348492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A2D0785-CDAB-4249-96C5-9C0BDA897F2C}"/>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7" name="图片 6">
            <a:extLst>
              <a:ext uri="{FF2B5EF4-FFF2-40B4-BE49-F238E27FC236}">
                <a16:creationId xmlns:a16="http://schemas.microsoft.com/office/drawing/2014/main" id="{3E4B2FBA-842A-4E44-A219-D8C09AA178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C872B2B4-A3FD-4A74-99E0-D54C8D520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9" name="图片 8">
            <a:extLst>
              <a:ext uri="{FF2B5EF4-FFF2-40B4-BE49-F238E27FC236}">
                <a16:creationId xmlns:a16="http://schemas.microsoft.com/office/drawing/2014/main" id="{39457B0C-3EAB-41F8-A117-2625C80E7099}"/>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10" name="图片 9">
            <a:extLst>
              <a:ext uri="{FF2B5EF4-FFF2-40B4-BE49-F238E27FC236}">
                <a16:creationId xmlns:a16="http://schemas.microsoft.com/office/drawing/2014/main" id="{5816FF05-BC9A-4C8C-95D2-13809CA95B5C}"/>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1" name="图片 10">
            <a:extLst>
              <a:ext uri="{FF2B5EF4-FFF2-40B4-BE49-F238E27FC236}">
                <a16:creationId xmlns:a16="http://schemas.microsoft.com/office/drawing/2014/main" id="{584963AE-5159-4D0E-8AC2-A93A7357F285}"/>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2" name="图片 11">
            <a:extLst>
              <a:ext uri="{FF2B5EF4-FFF2-40B4-BE49-F238E27FC236}">
                <a16:creationId xmlns:a16="http://schemas.microsoft.com/office/drawing/2014/main" id="{7DBCCF2F-A09E-479A-99A8-5939DAA699A0}"/>
              </a:ext>
            </a:extLst>
          </p:cNvPr>
          <p:cNvPicPr>
            <a:picLocks noChangeAspect="1"/>
          </p:cNvPicPr>
          <p:nvPr/>
        </p:nvPicPr>
        <p:blipFill rotWithShape="1">
          <a:blip r:embed="rId6">
            <a:extLst>
              <a:ext uri="{28A0092B-C50C-407E-A947-70E740481C1C}">
                <a14:useLocalDpi xmlns:a14="http://schemas.microsoft.com/office/drawing/2010/main" val="0"/>
              </a:ext>
            </a:extLst>
          </a:blip>
          <a:srcRect l="39450" t="71730" b="7848"/>
          <a:stretch/>
        </p:blipFill>
        <p:spPr>
          <a:xfrm>
            <a:off x="1158136" y="4357869"/>
            <a:ext cx="3294094" cy="1666754"/>
          </a:xfrm>
          <a:prstGeom prst="rect">
            <a:avLst/>
          </a:prstGeom>
        </p:spPr>
      </p:pic>
      <p:sp>
        <p:nvSpPr>
          <p:cNvPr id="14" name="矩形 13">
            <a:extLst>
              <a:ext uri="{FF2B5EF4-FFF2-40B4-BE49-F238E27FC236}">
                <a16:creationId xmlns:a16="http://schemas.microsoft.com/office/drawing/2014/main" id="{EC63FD2D-A70E-499D-B0EA-338855DE6DAF}"/>
              </a:ext>
            </a:extLst>
          </p:cNvPr>
          <p:cNvSpPr/>
          <p:nvPr/>
        </p:nvSpPr>
        <p:spPr>
          <a:xfrm>
            <a:off x="238126" y="390524"/>
            <a:ext cx="11658600" cy="6086475"/>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aphicFrame>
        <p:nvGraphicFramePr>
          <p:cNvPr id="2" name="Table 1">
            <a:extLst>
              <a:ext uri="{FF2B5EF4-FFF2-40B4-BE49-F238E27FC236}">
                <a16:creationId xmlns:a16="http://schemas.microsoft.com/office/drawing/2014/main" id="{D6308B1B-DD41-9269-A3C3-79399578765A}"/>
              </a:ext>
            </a:extLst>
          </p:cNvPr>
          <p:cNvGraphicFramePr>
            <a:graphicFrameLocks noGrp="1"/>
          </p:cNvGraphicFramePr>
          <p:nvPr>
            <p:extLst>
              <p:ext uri="{D42A27DB-BD31-4B8C-83A1-F6EECF244321}">
                <p14:modId xmlns:p14="http://schemas.microsoft.com/office/powerpoint/2010/main" val="2531168103"/>
              </p:ext>
            </p:extLst>
          </p:nvPr>
        </p:nvGraphicFramePr>
        <p:xfrm>
          <a:off x="685800" y="695325"/>
          <a:ext cx="10801351" cy="5657850"/>
        </p:xfrm>
        <a:graphic>
          <a:graphicData uri="http://schemas.openxmlformats.org/drawingml/2006/table">
            <a:tbl>
              <a:tblPr/>
              <a:tblGrid>
                <a:gridCol w="1990725">
                  <a:extLst>
                    <a:ext uri="{9D8B030D-6E8A-4147-A177-3AD203B41FA5}">
                      <a16:colId xmlns:a16="http://schemas.microsoft.com/office/drawing/2014/main" val="1478535842"/>
                    </a:ext>
                  </a:extLst>
                </a:gridCol>
                <a:gridCol w="2419350">
                  <a:extLst>
                    <a:ext uri="{9D8B030D-6E8A-4147-A177-3AD203B41FA5}">
                      <a16:colId xmlns:a16="http://schemas.microsoft.com/office/drawing/2014/main" val="1375918063"/>
                    </a:ext>
                  </a:extLst>
                </a:gridCol>
                <a:gridCol w="6391276">
                  <a:extLst>
                    <a:ext uri="{9D8B030D-6E8A-4147-A177-3AD203B41FA5}">
                      <a16:colId xmlns:a16="http://schemas.microsoft.com/office/drawing/2014/main" val="1678037848"/>
                    </a:ext>
                  </a:extLst>
                </a:gridCol>
              </a:tblGrid>
              <a:tr h="649809">
                <a:tc gridSpan="2">
                  <a:txBody>
                    <a:bodyPr/>
                    <a:lstStyle/>
                    <a:p>
                      <a:pPr algn="ctr" fontAlgn="t"/>
                      <a:r>
                        <a:rPr lang="vi-VN" sz="2400" b="1" dirty="0">
                          <a:solidFill>
                            <a:srgbClr val="000000"/>
                          </a:solidFill>
                          <a:effectLst/>
                          <a:latin typeface="Calibri" panose="020F0502020204030204" pitchFamily="34" charset="0"/>
                          <a:cs typeface="Calibri" panose="020F0502020204030204" pitchFamily="34" charset="0"/>
                        </a:rPr>
                        <a:t>Đời sống của người Việt cổ</a:t>
                      </a:r>
                      <a:endParaRPr lang="vi-VN" sz="2400" dirty="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endParaRPr lang="en-US"/>
                    </a:p>
                  </a:txBody>
                  <a:tcPr/>
                </a:tc>
                <a:tc>
                  <a:txBody>
                    <a:bodyPr/>
                    <a:lstStyle/>
                    <a:p>
                      <a:pPr algn="ctr" fontAlgn="t"/>
                      <a:r>
                        <a:rPr lang="en-US" sz="2400" b="1" dirty="0" err="1">
                          <a:solidFill>
                            <a:srgbClr val="000000"/>
                          </a:solidFill>
                          <a:effectLst/>
                          <a:latin typeface="Calibri" panose="020F0502020204030204" pitchFamily="34" charset="0"/>
                          <a:cs typeface="Calibri" panose="020F0502020204030204" pitchFamily="34" charset="0"/>
                        </a:rPr>
                        <a:t>Biểu</a:t>
                      </a:r>
                      <a:r>
                        <a:rPr lang="en-US" sz="2400" b="1" dirty="0">
                          <a:solidFill>
                            <a:srgbClr val="000000"/>
                          </a:solidFill>
                          <a:effectLst/>
                          <a:latin typeface="Calibri" panose="020F0502020204030204" pitchFamily="34" charset="0"/>
                          <a:cs typeface="Calibri" panose="020F0502020204030204" pitchFamily="34" charset="0"/>
                        </a:rPr>
                        <a:t> </a:t>
                      </a:r>
                      <a:r>
                        <a:rPr lang="en-US" sz="2400" b="1" dirty="0" err="1">
                          <a:solidFill>
                            <a:srgbClr val="000000"/>
                          </a:solidFill>
                          <a:effectLst/>
                          <a:latin typeface="Calibri" panose="020F0502020204030204" pitchFamily="34" charset="0"/>
                          <a:cs typeface="Calibri" panose="020F0502020204030204" pitchFamily="34" charset="0"/>
                        </a:rPr>
                        <a:t>hiện</a:t>
                      </a:r>
                      <a:endParaRPr lang="en-US" sz="2400" dirty="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242858823"/>
                  </a:ext>
                </a:extLst>
              </a:tr>
              <a:tr h="712266">
                <a:tc rowSpan="4">
                  <a:txBody>
                    <a:bodyPr/>
                    <a:lstStyle/>
                    <a:p>
                      <a:pPr algn="just" fontAlgn="t"/>
                      <a:r>
                        <a:rPr lang="en-US" sz="2000" b="1" dirty="0" err="1">
                          <a:solidFill>
                            <a:srgbClr val="000000"/>
                          </a:solidFill>
                          <a:effectLst/>
                          <a:latin typeface="Calibri" panose="020F0502020204030204" pitchFamily="34" charset="0"/>
                          <a:cs typeface="Calibri" panose="020F0502020204030204" pitchFamily="34" charset="0"/>
                        </a:rPr>
                        <a:t>Đời</a:t>
                      </a:r>
                      <a:r>
                        <a:rPr lang="en-US" sz="2000" b="1" dirty="0">
                          <a:solidFill>
                            <a:srgbClr val="000000"/>
                          </a:solidFill>
                          <a:effectLst/>
                          <a:latin typeface="Calibri" panose="020F0502020204030204" pitchFamily="34" charset="0"/>
                          <a:cs typeface="Calibri" panose="020F0502020204030204" pitchFamily="34" charset="0"/>
                        </a:rPr>
                        <a:t> </a:t>
                      </a:r>
                      <a:r>
                        <a:rPr lang="en-US" sz="2000" b="1" dirty="0" err="1">
                          <a:solidFill>
                            <a:srgbClr val="000000"/>
                          </a:solidFill>
                          <a:effectLst/>
                          <a:latin typeface="Calibri" panose="020F0502020204030204" pitchFamily="34" charset="0"/>
                          <a:cs typeface="Calibri" panose="020F0502020204030204" pitchFamily="34" charset="0"/>
                        </a:rPr>
                        <a:t>sống</a:t>
                      </a:r>
                      <a:r>
                        <a:rPr lang="en-US" sz="2000" b="1" dirty="0">
                          <a:solidFill>
                            <a:srgbClr val="000000"/>
                          </a:solidFill>
                          <a:effectLst/>
                          <a:latin typeface="Calibri" panose="020F0502020204030204" pitchFamily="34" charset="0"/>
                          <a:cs typeface="Calibri" panose="020F0502020204030204" pitchFamily="34" charset="0"/>
                        </a:rPr>
                        <a:t> </a:t>
                      </a:r>
                      <a:r>
                        <a:rPr lang="en-US" sz="2000" b="1" dirty="0" err="1">
                          <a:solidFill>
                            <a:srgbClr val="000000"/>
                          </a:solidFill>
                          <a:effectLst/>
                          <a:latin typeface="Calibri" panose="020F0502020204030204" pitchFamily="34" charset="0"/>
                          <a:cs typeface="Calibri" panose="020F0502020204030204" pitchFamily="34" charset="0"/>
                        </a:rPr>
                        <a:t>vật</a:t>
                      </a:r>
                      <a:r>
                        <a:rPr lang="en-US" sz="2000" b="1" dirty="0">
                          <a:solidFill>
                            <a:srgbClr val="000000"/>
                          </a:solidFill>
                          <a:effectLst/>
                          <a:latin typeface="Calibri" panose="020F0502020204030204" pitchFamily="34" charset="0"/>
                          <a:cs typeface="Calibri" panose="020F0502020204030204" pitchFamily="34" charset="0"/>
                        </a:rPr>
                        <a:t> </a:t>
                      </a:r>
                      <a:r>
                        <a:rPr lang="en-US" sz="2000" b="1" dirty="0" err="1">
                          <a:solidFill>
                            <a:srgbClr val="000000"/>
                          </a:solidFill>
                          <a:effectLst/>
                          <a:latin typeface="Calibri" panose="020F0502020204030204" pitchFamily="34" charset="0"/>
                          <a:cs typeface="Calibri" panose="020F0502020204030204" pitchFamily="34" charset="0"/>
                        </a:rPr>
                        <a:t>chất</a:t>
                      </a:r>
                      <a:endParaRPr lang="en-US" sz="2000" b="1" dirty="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just" fontAlgn="t"/>
                      <a:r>
                        <a:rPr lang="vi-VN" sz="2000" dirty="0">
                          <a:solidFill>
                            <a:srgbClr val="000000"/>
                          </a:solidFill>
                          <a:effectLst/>
                          <a:latin typeface="Calibri" panose="020F0502020204030204" pitchFamily="34" charset="0"/>
                          <a:cs typeface="Calibri" panose="020F0502020204030204" pitchFamily="34" charset="0"/>
                        </a:rPr>
                        <a:t>Thức ăn (lương thực)</a:t>
                      </a: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br>
                        <a:rPr lang="en-US" sz="2000">
                          <a:solidFill>
                            <a:srgbClr val="000000"/>
                          </a:solidFill>
                          <a:effectLst/>
                          <a:latin typeface="Calibri" panose="020F0502020204030204" pitchFamily="34" charset="0"/>
                          <a:cs typeface="Calibri" panose="020F0502020204030204" pitchFamily="34" charset="0"/>
                        </a:rPr>
                      </a:br>
                      <a:endParaRPr lang="en-US" sz="200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3512073"/>
                  </a:ext>
                </a:extLst>
              </a:tr>
              <a:tr h="542925">
                <a:tc vMerge="1">
                  <a:txBody>
                    <a:bodyPr/>
                    <a:lstStyle/>
                    <a:p>
                      <a:endParaRPr lang="en-US"/>
                    </a:p>
                  </a:txBody>
                  <a:tcPr/>
                </a:tc>
                <a:tc>
                  <a:txBody>
                    <a:bodyPr/>
                    <a:lstStyle/>
                    <a:p>
                      <a:pPr algn="just" fontAlgn="t"/>
                      <a:r>
                        <a:rPr lang="en-US" sz="2000" dirty="0" err="1">
                          <a:solidFill>
                            <a:srgbClr val="000000"/>
                          </a:solidFill>
                          <a:effectLst/>
                          <a:latin typeface="Calibri" panose="020F0502020204030204" pitchFamily="34" charset="0"/>
                          <a:cs typeface="Calibri" panose="020F0502020204030204" pitchFamily="34" charset="0"/>
                        </a:rPr>
                        <a:t>Nhà</a:t>
                      </a:r>
                      <a:r>
                        <a:rPr lang="en-US" sz="2000" dirty="0">
                          <a:solidFill>
                            <a:srgbClr val="000000"/>
                          </a:solidFill>
                          <a:effectLst/>
                          <a:latin typeface="Calibri" panose="020F0502020204030204" pitchFamily="34" charset="0"/>
                          <a:cs typeface="Calibri" panose="020F0502020204030204" pitchFamily="34" charset="0"/>
                        </a:rPr>
                        <a:t> ở</a:t>
                      </a: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br>
                        <a:rPr lang="en-US" sz="2000">
                          <a:solidFill>
                            <a:srgbClr val="000000"/>
                          </a:solidFill>
                          <a:effectLst/>
                          <a:latin typeface="Calibri" panose="020F0502020204030204" pitchFamily="34" charset="0"/>
                          <a:cs typeface="Calibri" panose="020F0502020204030204" pitchFamily="34" charset="0"/>
                        </a:rPr>
                      </a:br>
                      <a:endParaRPr lang="en-US" sz="200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08788446"/>
                  </a:ext>
                </a:extLst>
              </a:tr>
              <a:tr h="829814">
                <a:tc vMerge="1">
                  <a:txBody>
                    <a:bodyPr/>
                    <a:lstStyle/>
                    <a:p>
                      <a:endParaRPr lang="en-US"/>
                    </a:p>
                  </a:txBody>
                  <a:tcPr/>
                </a:tc>
                <a:tc>
                  <a:txBody>
                    <a:bodyPr/>
                    <a:lstStyle/>
                    <a:p>
                      <a:pPr algn="just" fontAlgn="t"/>
                      <a:r>
                        <a:rPr lang="en-US" sz="2000">
                          <a:solidFill>
                            <a:srgbClr val="000000"/>
                          </a:solidFill>
                          <a:effectLst/>
                          <a:latin typeface="Calibri" panose="020F0502020204030204" pitchFamily="34" charset="0"/>
                          <a:cs typeface="Calibri" panose="020F0502020204030204" pitchFamily="34" charset="0"/>
                        </a:rPr>
                        <a:t>Trang phục</a:t>
                      </a: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br>
                        <a:rPr lang="en-US" sz="2000" dirty="0">
                          <a:solidFill>
                            <a:srgbClr val="000000"/>
                          </a:solidFill>
                          <a:effectLst/>
                          <a:latin typeface="Calibri" panose="020F0502020204030204" pitchFamily="34" charset="0"/>
                          <a:cs typeface="Calibri" panose="020F0502020204030204" pitchFamily="34" charset="0"/>
                        </a:rPr>
                      </a:br>
                      <a:endParaRPr lang="en-US" sz="2000" dirty="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2186405"/>
                  </a:ext>
                </a:extLst>
              </a:tr>
              <a:tr h="485373">
                <a:tc vMerge="1">
                  <a:txBody>
                    <a:bodyPr/>
                    <a:lstStyle/>
                    <a:p>
                      <a:endParaRPr lang="en-US"/>
                    </a:p>
                  </a:txBody>
                  <a:tcPr/>
                </a:tc>
                <a:tc>
                  <a:txBody>
                    <a:bodyPr/>
                    <a:lstStyle/>
                    <a:p>
                      <a:pPr algn="just" fontAlgn="t"/>
                      <a:r>
                        <a:rPr lang="vi-VN" sz="2000">
                          <a:solidFill>
                            <a:srgbClr val="000000"/>
                          </a:solidFill>
                          <a:effectLst/>
                          <a:latin typeface="Calibri" panose="020F0502020204030204" pitchFamily="34" charset="0"/>
                          <a:cs typeface="Calibri" panose="020F0502020204030204" pitchFamily="34" charset="0"/>
                        </a:rPr>
                        <a:t>Phương tiện đi lại</a:t>
                      </a: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br>
                        <a:rPr lang="en-US" sz="2000">
                          <a:solidFill>
                            <a:srgbClr val="000000"/>
                          </a:solidFill>
                          <a:effectLst/>
                          <a:latin typeface="Calibri" panose="020F0502020204030204" pitchFamily="34" charset="0"/>
                          <a:cs typeface="Calibri" panose="020F0502020204030204" pitchFamily="34" charset="0"/>
                        </a:rPr>
                      </a:br>
                      <a:endParaRPr lang="en-US" sz="200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14088075"/>
                  </a:ext>
                </a:extLst>
              </a:tr>
              <a:tr h="524210">
                <a:tc rowSpan="2">
                  <a:txBody>
                    <a:bodyPr/>
                    <a:lstStyle/>
                    <a:p>
                      <a:pPr algn="just" fontAlgn="t"/>
                      <a:r>
                        <a:rPr lang="en-US" sz="2000" b="1" dirty="0" err="1">
                          <a:solidFill>
                            <a:srgbClr val="000000"/>
                          </a:solidFill>
                          <a:effectLst/>
                          <a:latin typeface="Calibri" panose="020F0502020204030204" pitchFamily="34" charset="0"/>
                          <a:cs typeface="Calibri" panose="020F0502020204030204" pitchFamily="34" charset="0"/>
                        </a:rPr>
                        <a:t>Đời</a:t>
                      </a:r>
                      <a:r>
                        <a:rPr lang="en-US" sz="2000" b="1" dirty="0">
                          <a:solidFill>
                            <a:srgbClr val="000000"/>
                          </a:solidFill>
                          <a:effectLst/>
                          <a:latin typeface="Calibri" panose="020F0502020204030204" pitchFamily="34" charset="0"/>
                          <a:cs typeface="Calibri" panose="020F0502020204030204" pitchFamily="34" charset="0"/>
                        </a:rPr>
                        <a:t> </a:t>
                      </a:r>
                      <a:r>
                        <a:rPr lang="en-US" sz="2000" b="1" dirty="0" err="1">
                          <a:solidFill>
                            <a:srgbClr val="000000"/>
                          </a:solidFill>
                          <a:effectLst/>
                          <a:latin typeface="Calibri" panose="020F0502020204030204" pitchFamily="34" charset="0"/>
                          <a:cs typeface="Calibri" panose="020F0502020204030204" pitchFamily="34" charset="0"/>
                        </a:rPr>
                        <a:t>sống</a:t>
                      </a:r>
                      <a:r>
                        <a:rPr lang="en-US" sz="2000" b="1" dirty="0">
                          <a:solidFill>
                            <a:srgbClr val="000000"/>
                          </a:solidFill>
                          <a:effectLst/>
                          <a:latin typeface="Calibri" panose="020F0502020204030204" pitchFamily="34" charset="0"/>
                          <a:cs typeface="Calibri" panose="020F0502020204030204" pitchFamily="34" charset="0"/>
                        </a:rPr>
                        <a:t> </a:t>
                      </a:r>
                      <a:r>
                        <a:rPr lang="en-US" sz="2000" b="1" dirty="0" err="1">
                          <a:solidFill>
                            <a:srgbClr val="000000"/>
                          </a:solidFill>
                          <a:effectLst/>
                          <a:latin typeface="Calibri" panose="020F0502020204030204" pitchFamily="34" charset="0"/>
                          <a:cs typeface="Calibri" panose="020F0502020204030204" pitchFamily="34" charset="0"/>
                        </a:rPr>
                        <a:t>tinh</a:t>
                      </a:r>
                      <a:r>
                        <a:rPr lang="en-US" sz="2000" b="1" dirty="0">
                          <a:solidFill>
                            <a:srgbClr val="000000"/>
                          </a:solidFill>
                          <a:effectLst/>
                          <a:latin typeface="Calibri" panose="020F0502020204030204" pitchFamily="34" charset="0"/>
                          <a:cs typeface="Calibri" panose="020F0502020204030204" pitchFamily="34" charset="0"/>
                        </a:rPr>
                        <a:t> </a:t>
                      </a:r>
                      <a:r>
                        <a:rPr lang="en-US" sz="2000" b="1" dirty="0" err="1">
                          <a:solidFill>
                            <a:srgbClr val="000000"/>
                          </a:solidFill>
                          <a:effectLst/>
                          <a:latin typeface="Calibri" panose="020F0502020204030204" pitchFamily="34" charset="0"/>
                          <a:cs typeface="Calibri" panose="020F0502020204030204" pitchFamily="34" charset="0"/>
                        </a:rPr>
                        <a:t>thần</a:t>
                      </a:r>
                      <a:endParaRPr lang="en-US" sz="2000" b="1" dirty="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just" fontAlgn="t"/>
                      <a:r>
                        <a:rPr lang="vi-VN" sz="2000">
                          <a:solidFill>
                            <a:srgbClr val="000000"/>
                          </a:solidFill>
                          <a:effectLst/>
                          <a:latin typeface="Calibri" panose="020F0502020204030204" pitchFamily="34" charset="0"/>
                          <a:cs typeface="Calibri" panose="020F0502020204030204" pitchFamily="34" charset="0"/>
                        </a:rPr>
                        <a:t>Tín ngưỡng</a:t>
                      </a: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br>
                        <a:rPr lang="en-US" sz="2000">
                          <a:solidFill>
                            <a:srgbClr val="000000"/>
                          </a:solidFill>
                          <a:effectLst/>
                          <a:latin typeface="Calibri" panose="020F0502020204030204" pitchFamily="34" charset="0"/>
                          <a:cs typeface="Calibri" panose="020F0502020204030204" pitchFamily="34" charset="0"/>
                        </a:rPr>
                      </a:br>
                      <a:endParaRPr lang="en-US" sz="200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3481953"/>
                  </a:ext>
                </a:extLst>
              </a:tr>
              <a:tr h="1382197">
                <a:tc vMerge="1">
                  <a:txBody>
                    <a:bodyPr/>
                    <a:lstStyle/>
                    <a:p>
                      <a:endParaRPr lang="en-US"/>
                    </a:p>
                  </a:txBody>
                  <a:tcPr/>
                </a:tc>
                <a:tc>
                  <a:txBody>
                    <a:bodyPr/>
                    <a:lstStyle/>
                    <a:p>
                      <a:pPr algn="just" fontAlgn="t"/>
                      <a:r>
                        <a:rPr lang="en-US" sz="2000">
                          <a:solidFill>
                            <a:srgbClr val="000000"/>
                          </a:solidFill>
                          <a:effectLst/>
                          <a:latin typeface="Calibri" panose="020F0502020204030204" pitchFamily="34" charset="0"/>
                          <a:cs typeface="Calibri" panose="020F0502020204030204" pitchFamily="34" charset="0"/>
                        </a:rPr>
                        <a:t>Phong tục, tập quán</a:t>
                      </a: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br>
                        <a:rPr lang="en-US" sz="2000" dirty="0">
                          <a:solidFill>
                            <a:srgbClr val="000000"/>
                          </a:solidFill>
                          <a:effectLst/>
                          <a:latin typeface="Calibri" panose="020F0502020204030204" pitchFamily="34" charset="0"/>
                          <a:cs typeface="Calibri" panose="020F0502020204030204" pitchFamily="34" charset="0"/>
                        </a:rPr>
                      </a:br>
                      <a:endParaRPr lang="en-US" sz="2000" dirty="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4814711"/>
                  </a:ext>
                </a:extLst>
              </a:tr>
            </a:tbl>
          </a:graphicData>
        </a:graphic>
      </p:graphicFrame>
      <p:sp>
        <p:nvSpPr>
          <p:cNvPr id="4" name="TextBox 3">
            <a:extLst>
              <a:ext uri="{FF2B5EF4-FFF2-40B4-BE49-F238E27FC236}">
                <a16:creationId xmlns:a16="http://schemas.microsoft.com/office/drawing/2014/main" id="{D45FBAC4-F3B6-1B57-FD9E-AE94DDCAAF40}"/>
              </a:ext>
            </a:extLst>
          </p:cNvPr>
          <p:cNvSpPr txBox="1"/>
          <p:nvPr/>
        </p:nvSpPr>
        <p:spPr>
          <a:xfrm>
            <a:off x="5286375" y="1400175"/>
            <a:ext cx="5524500" cy="584775"/>
          </a:xfrm>
          <a:prstGeom prst="rect">
            <a:avLst/>
          </a:prstGeom>
          <a:noFill/>
        </p:spPr>
        <p:txBody>
          <a:bodyPr wrap="square" rtlCol="0">
            <a:spAutoFit/>
          </a:bodyPr>
          <a:lstStyle/>
          <a:p>
            <a:r>
              <a:rPr lang="en-US" sz="3200" b="1" i="0" dirty="0" err="1">
                <a:solidFill>
                  <a:srgbClr val="FF0000"/>
                </a:solidFill>
                <a:effectLst/>
                <a:latin typeface="Calibri" panose="020F0502020204030204" pitchFamily="34" charset="0"/>
                <a:cs typeface="Calibri" panose="020F0502020204030204" pitchFamily="34" charset="0"/>
              </a:rPr>
              <a:t>Lúa</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gạo</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chủ</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yếu</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là</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gạo</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nếp</a:t>
            </a:r>
            <a:r>
              <a:rPr lang="en-US" sz="3200" b="1" i="0" dirty="0">
                <a:solidFill>
                  <a:srgbClr val="FF0000"/>
                </a:solidFill>
                <a:effectLst/>
                <a:latin typeface="Calibri" panose="020F0502020204030204" pitchFamily="34" charset="0"/>
                <a:cs typeface="Calibri" panose="020F0502020204030204" pitchFamily="34" charset="0"/>
              </a:rPr>
              <a:t>.</a:t>
            </a:r>
            <a:endParaRPr lang="en-US" sz="3200" b="1" dirty="0">
              <a:solidFill>
                <a:srgbClr val="FF000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23D51FFB-9939-3ED9-C75C-E6A5449D3F35}"/>
              </a:ext>
            </a:extLst>
          </p:cNvPr>
          <p:cNvSpPr txBox="1"/>
          <p:nvPr/>
        </p:nvSpPr>
        <p:spPr>
          <a:xfrm>
            <a:off x="5191125" y="2200275"/>
            <a:ext cx="6096000" cy="523220"/>
          </a:xfrm>
          <a:prstGeom prst="rect">
            <a:avLst/>
          </a:prstGeom>
          <a:noFill/>
        </p:spPr>
        <p:txBody>
          <a:bodyPr wrap="square" rtlCol="0">
            <a:spAutoFit/>
          </a:bodyPr>
          <a:lstStyle/>
          <a:p>
            <a:r>
              <a:rPr lang="vi-VN" sz="2800" b="1" dirty="0">
                <a:solidFill>
                  <a:srgbClr val="FF0000"/>
                </a:solidFill>
                <a:latin typeface="Calibri" panose="020F0502020204030204" pitchFamily="34" charset="0"/>
                <a:cs typeface="Calibri" panose="020F0502020204030204" pitchFamily="34" charset="0"/>
              </a:rPr>
              <a:t>Nhà sàn được làm từ: gỗ, tre, nứa,…</a:t>
            </a:r>
            <a:endParaRPr lang="en-US" sz="2800" b="1" dirty="0">
              <a:solidFill>
                <a:srgbClr val="FF000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70A7E17A-9FE8-599B-63DF-BC7E139D3BBC}"/>
              </a:ext>
            </a:extLst>
          </p:cNvPr>
          <p:cNvSpPr txBox="1"/>
          <p:nvPr/>
        </p:nvSpPr>
        <p:spPr>
          <a:xfrm>
            <a:off x="5172075" y="2714625"/>
            <a:ext cx="6096000" cy="954107"/>
          </a:xfrm>
          <a:prstGeom prst="rect">
            <a:avLst/>
          </a:prstGeom>
          <a:noFill/>
        </p:spPr>
        <p:txBody>
          <a:bodyPr wrap="square" rtlCol="0">
            <a:spAutoFit/>
          </a:bodyPr>
          <a:lstStyle/>
          <a:p>
            <a:r>
              <a:rPr lang="vi-VN" sz="2800" b="1" dirty="0">
                <a:solidFill>
                  <a:srgbClr val="FF0000"/>
                </a:solidFill>
                <a:latin typeface="Calibri" panose="020F0502020204030204" pitchFamily="34" charset="0"/>
                <a:cs typeface="Calibri" panose="020F0502020204030204" pitchFamily="34" charset="0"/>
              </a:rPr>
              <a:t>- Nam đóng khố, mình trần, đi chân đất</a:t>
            </a:r>
          </a:p>
          <a:p>
            <a:r>
              <a:rPr lang="vi-VN" sz="2800" b="1" dirty="0">
                <a:solidFill>
                  <a:srgbClr val="FF0000"/>
                </a:solidFill>
                <a:latin typeface="Calibri" panose="020F0502020204030204" pitchFamily="34" charset="0"/>
                <a:cs typeface="Calibri" panose="020F0502020204030204" pitchFamily="34" charset="0"/>
              </a:rPr>
              <a:t>- Nữ mặc váy, áo yếm.</a:t>
            </a:r>
            <a:endParaRPr lang="en-US" sz="2800" b="1" dirty="0">
              <a:solidFill>
                <a:srgbClr val="FF0000"/>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AE799EEE-ED58-E1FC-5427-10A372EAC2BD}"/>
              </a:ext>
            </a:extLst>
          </p:cNvPr>
          <p:cNvSpPr txBox="1"/>
          <p:nvPr/>
        </p:nvSpPr>
        <p:spPr>
          <a:xfrm>
            <a:off x="5038724" y="3629025"/>
            <a:ext cx="6467475" cy="523220"/>
          </a:xfrm>
          <a:prstGeom prst="rect">
            <a:avLst/>
          </a:prstGeom>
          <a:noFill/>
        </p:spPr>
        <p:txBody>
          <a:bodyPr wrap="square" rtlCol="0">
            <a:spAutoFit/>
          </a:bodyPr>
          <a:lstStyle/>
          <a:p>
            <a:r>
              <a:rPr lang="vi-VN" sz="2800" b="1" dirty="0">
                <a:solidFill>
                  <a:srgbClr val="FF0000"/>
                </a:solidFill>
                <a:latin typeface="Calibri" panose="020F0502020204030204" pitchFamily="34" charset="0"/>
                <a:cs typeface="Calibri" panose="020F0502020204030204" pitchFamily="34" charset="0"/>
              </a:rPr>
              <a:t> Thuyền, bè là phương tiện đi lại chủ yếu.</a:t>
            </a:r>
            <a:endParaRPr lang="en-US" sz="2800" b="1" dirty="0">
              <a:solidFill>
                <a:srgbClr val="FF0000"/>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DA55C79B-F224-EE09-2DDE-6262E8E305A4}"/>
              </a:ext>
            </a:extLst>
          </p:cNvPr>
          <p:cNvSpPr txBox="1"/>
          <p:nvPr/>
        </p:nvSpPr>
        <p:spPr>
          <a:xfrm>
            <a:off x="5048249" y="4391025"/>
            <a:ext cx="6467475" cy="523220"/>
          </a:xfrm>
          <a:prstGeom prst="rect">
            <a:avLst/>
          </a:prstGeom>
          <a:noFill/>
        </p:spPr>
        <p:txBody>
          <a:bodyPr wrap="square" rtlCol="0">
            <a:spAutoFit/>
          </a:bodyPr>
          <a:lstStyle/>
          <a:p>
            <a:r>
              <a:rPr lang="vi-VN" sz="2800" b="1" dirty="0">
                <a:solidFill>
                  <a:srgbClr val="FF0000"/>
                </a:solidFill>
                <a:latin typeface="Calibri" panose="020F0502020204030204" pitchFamily="34" charset="0"/>
                <a:cs typeface="Calibri" panose="020F0502020204030204" pitchFamily="34" charset="0"/>
              </a:rPr>
              <a:t>Thờ cúng tổ tiên; thờ các vị thần tự nhiên.</a:t>
            </a:r>
            <a:endParaRPr lang="en-US" sz="2800" b="1" dirty="0">
              <a:solidFill>
                <a:srgbClr val="FF0000"/>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8A689A3A-BF64-5A58-3F33-C97315EB0AEF}"/>
              </a:ext>
            </a:extLst>
          </p:cNvPr>
          <p:cNvSpPr txBox="1"/>
          <p:nvPr/>
        </p:nvSpPr>
        <p:spPr>
          <a:xfrm>
            <a:off x="5133974" y="5232618"/>
            <a:ext cx="6467475" cy="830997"/>
          </a:xfrm>
          <a:prstGeom prst="rect">
            <a:avLst/>
          </a:prstGeom>
          <a:noFill/>
        </p:spPr>
        <p:txBody>
          <a:bodyPr wrap="square" rtlCol="0">
            <a:spAutoFit/>
          </a:bodyPr>
          <a:lstStyle/>
          <a:p>
            <a:r>
              <a:rPr lang="vi-VN" sz="2400" b="1" dirty="0">
                <a:solidFill>
                  <a:srgbClr val="FF0000"/>
                </a:solidFill>
                <a:latin typeface="Calibri" panose="020F0502020204030204" pitchFamily="34" charset="0"/>
                <a:cs typeface="Calibri" panose="020F0502020204030204" pitchFamily="34" charset="0"/>
              </a:rPr>
              <a:t>- Nhuộm răng, ăn trầu, xăm mình,…</a:t>
            </a:r>
          </a:p>
          <a:p>
            <a:r>
              <a:rPr lang="vi-VN" sz="2400" b="1" dirty="0">
                <a:solidFill>
                  <a:srgbClr val="FF0000"/>
                </a:solidFill>
                <a:latin typeface="Calibri" panose="020F0502020204030204" pitchFamily="34" charset="0"/>
                <a:cs typeface="Calibri" panose="020F0502020204030204" pitchFamily="34" charset="0"/>
              </a:rPr>
              <a:t>- Hóa trang, nhảy múa,… trong các dịp lễ hội.</a:t>
            </a:r>
            <a:endParaRPr lang="en-US" sz="24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6756337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barn(inVertical)">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barn(inVertical)">
                                      <p:cBhvr>
                                        <p:cTn id="22" dur="500"/>
                                        <p:tgtEl>
                                          <p:spTgt spid="1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barn(inVertical)">
                                      <p:cBhvr>
                                        <p:cTn id="27" dur="500"/>
                                        <p:tgtEl>
                                          <p:spTgt spid="1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6">
                                            <p:txEl>
                                              <p:pRg st="0" end="0"/>
                                            </p:txEl>
                                          </p:spTgt>
                                        </p:tgtEl>
                                        <p:attrNameLst>
                                          <p:attrName>style.visibility</p:attrName>
                                        </p:attrNameLst>
                                      </p:cBhvr>
                                      <p:to>
                                        <p:strVal val="visible"/>
                                      </p:to>
                                    </p:set>
                                    <p:animEffect transition="in" filter="barn(inVertical)">
                                      <p:cBhvr>
                                        <p:cTn id="32" dur="500"/>
                                        <p:tgtEl>
                                          <p:spTgt spid="1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7">
                                            <p:txEl>
                                              <p:pRg st="0" end="0"/>
                                            </p:txEl>
                                          </p:spTgt>
                                        </p:tgtEl>
                                        <p:attrNameLst>
                                          <p:attrName>style.visibility</p:attrName>
                                        </p:attrNameLst>
                                      </p:cBhvr>
                                      <p:to>
                                        <p:strVal val="visible"/>
                                      </p:to>
                                    </p:set>
                                    <p:animEffect transition="in" filter="barn(inVertical)">
                                      <p:cBhvr>
                                        <p:cTn id="37" dur="500"/>
                                        <p:tgtEl>
                                          <p:spTgt spid="1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7">
                                            <p:txEl>
                                              <p:pRg st="1" end="1"/>
                                            </p:txEl>
                                          </p:spTgt>
                                        </p:tgtEl>
                                        <p:attrNameLst>
                                          <p:attrName>style.visibility</p:attrName>
                                        </p:attrNameLst>
                                      </p:cBhvr>
                                      <p:to>
                                        <p:strVal val="visible"/>
                                      </p:to>
                                    </p:set>
                                    <p:animEffect transition="in" filter="barn(inVertical)">
                                      <p:cBhvr>
                                        <p:cTn id="42"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A2D0785-CDAB-4249-96C5-9C0BDA897F2C}"/>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7" name="图片 6">
            <a:extLst>
              <a:ext uri="{FF2B5EF4-FFF2-40B4-BE49-F238E27FC236}">
                <a16:creationId xmlns:a16="http://schemas.microsoft.com/office/drawing/2014/main" id="{3E4B2FBA-842A-4E44-A219-D8C09AA178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C872B2B4-A3FD-4A74-99E0-D54C8D520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9" name="图片 8">
            <a:extLst>
              <a:ext uri="{FF2B5EF4-FFF2-40B4-BE49-F238E27FC236}">
                <a16:creationId xmlns:a16="http://schemas.microsoft.com/office/drawing/2014/main" id="{39457B0C-3EAB-41F8-A117-2625C80E7099}"/>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10" name="图片 9">
            <a:extLst>
              <a:ext uri="{FF2B5EF4-FFF2-40B4-BE49-F238E27FC236}">
                <a16:creationId xmlns:a16="http://schemas.microsoft.com/office/drawing/2014/main" id="{5816FF05-BC9A-4C8C-95D2-13809CA95B5C}"/>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1" name="图片 10">
            <a:extLst>
              <a:ext uri="{FF2B5EF4-FFF2-40B4-BE49-F238E27FC236}">
                <a16:creationId xmlns:a16="http://schemas.microsoft.com/office/drawing/2014/main" id="{584963AE-5159-4D0E-8AC2-A93A7357F285}"/>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2" name="图片 11">
            <a:extLst>
              <a:ext uri="{FF2B5EF4-FFF2-40B4-BE49-F238E27FC236}">
                <a16:creationId xmlns:a16="http://schemas.microsoft.com/office/drawing/2014/main" id="{7DBCCF2F-A09E-479A-99A8-5939DAA699A0}"/>
              </a:ext>
            </a:extLst>
          </p:cNvPr>
          <p:cNvPicPr>
            <a:picLocks noChangeAspect="1"/>
          </p:cNvPicPr>
          <p:nvPr/>
        </p:nvPicPr>
        <p:blipFill rotWithShape="1">
          <a:blip r:embed="rId6">
            <a:extLst>
              <a:ext uri="{28A0092B-C50C-407E-A947-70E740481C1C}">
                <a14:useLocalDpi xmlns:a14="http://schemas.microsoft.com/office/drawing/2010/main" val="0"/>
              </a:ext>
            </a:extLst>
          </a:blip>
          <a:srcRect l="39450" t="71730" b="7848"/>
          <a:stretch/>
        </p:blipFill>
        <p:spPr>
          <a:xfrm>
            <a:off x="1158136" y="4357869"/>
            <a:ext cx="3294094" cy="1666754"/>
          </a:xfrm>
          <a:prstGeom prst="rect">
            <a:avLst/>
          </a:prstGeom>
        </p:spPr>
      </p:pic>
      <p:sp>
        <p:nvSpPr>
          <p:cNvPr id="14" name="矩形 13">
            <a:extLst>
              <a:ext uri="{FF2B5EF4-FFF2-40B4-BE49-F238E27FC236}">
                <a16:creationId xmlns:a16="http://schemas.microsoft.com/office/drawing/2014/main" id="{EC63FD2D-A70E-499D-B0EA-338855DE6DAF}"/>
              </a:ext>
            </a:extLst>
          </p:cNvPr>
          <p:cNvSpPr/>
          <p:nvPr/>
        </p:nvSpPr>
        <p:spPr>
          <a:xfrm>
            <a:off x="238126" y="390524"/>
            <a:ext cx="11658600" cy="6086475"/>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TextBox 2">
            <a:extLst>
              <a:ext uri="{FF2B5EF4-FFF2-40B4-BE49-F238E27FC236}">
                <a16:creationId xmlns:a16="http://schemas.microsoft.com/office/drawing/2014/main" id="{7B678BE8-E42E-50A9-6129-983CC8248A19}"/>
              </a:ext>
            </a:extLst>
          </p:cNvPr>
          <p:cNvSpPr txBox="1"/>
          <p:nvPr/>
        </p:nvSpPr>
        <p:spPr>
          <a:xfrm>
            <a:off x="504825" y="514350"/>
            <a:ext cx="11058525" cy="954107"/>
          </a:xfrm>
          <a:prstGeom prst="rect">
            <a:avLst/>
          </a:prstGeom>
          <a:noFill/>
        </p:spPr>
        <p:txBody>
          <a:bodyPr wrap="square" rtlCol="0">
            <a:spAutoFit/>
          </a:bodyPr>
          <a:lstStyle/>
          <a:p>
            <a:pPr lvl="0" algn="just"/>
            <a:r>
              <a:rPr lang="en-US" sz="2800" b="1" dirty="0">
                <a:solidFill>
                  <a:srgbClr val="002060"/>
                </a:solidFill>
                <a:latin typeface="Calibri" panose="020F0502020204030204" pitchFamily="34" charset="0"/>
                <a:cs typeface="Calibri" panose="020F0502020204030204" pitchFamily="34" charset="0"/>
              </a:rPr>
              <a:t>2. </a:t>
            </a:r>
            <a:r>
              <a:rPr lang="vi-VN" sz="2800" b="1" dirty="0">
                <a:solidFill>
                  <a:srgbClr val="002060"/>
                </a:solidFill>
                <a:latin typeface="Calibri" panose="020F0502020204030204" pitchFamily="34" charset="0"/>
                <a:cs typeface="Calibri" panose="020F0502020204030204" pitchFamily="34" charset="0"/>
              </a:rPr>
              <a:t>Giới thiệu một câu chuyện dân gian về đời sống của người Việt cổ. Câu chuyện đó giúp em biết điều gì về đời sống của con người thời kì đó?</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050" name="Picture 2" descr="Thánh Gióng | DJC - Thư viện số Hành trình Kim Cương">
            <a:extLst>
              <a:ext uri="{FF2B5EF4-FFF2-40B4-BE49-F238E27FC236}">
                <a16:creationId xmlns:a16="http://schemas.microsoft.com/office/drawing/2014/main" id="{15A30E58-6375-6C21-138C-F3F1EC70FD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425" y="2180031"/>
            <a:ext cx="5772150" cy="310634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ự Tích Trầu Cau ❤️️Nội Dung Truyện Cổ Tích, Ý Nghĩa, Hình Ảnh">
            <a:extLst>
              <a:ext uri="{FF2B5EF4-FFF2-40B4-BE49-F238E27FC236}">
                <a16:creationId xmlns:a16="http://schemas.microsoft.com/office/drawing/2014/main" id="{AD7FC004-7F3D-C26A-1535-279F1060A12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57925" y="2171700"/>
            <a:ext cx="5353050" cy="3143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432007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barn(inVertical)">
                                      <p:cBhvr>
                                        <p:cTn id="12" dur="500"/>
                                        <p:tgtEl>
                                          <p:spTgt spid="2052"/>
                                        </p:tgtEl>
                                      </p:cBhvr>
                                    </p:animEffect>
                                  </p:childTnLst>
                                </p:cTn>
                              </p:par>
                              <p:par>
                                <p:cTn id="13" presetID="16" presetClass="entr" presetSubtype="21"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barn(inVertical)">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ự Tích Trầu Cau">
            <a:hlinkClick r:id="" action="ppaction://media"/>
            <a:extLst>
              <a:ext uri="{FF2B5EF4-FFF2-40B4-BE49-F238E27FC236}">
                <a16:creationId xmlns:a16="http://schemas.microsoft.com/office/drawing/2014/main" id="{367A563E-CDAB-B7BD-697B-0C301F90342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504404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90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A2D0785-CDAB-4249-96C5-9C0BDA897F2C}"/>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7" name="图片 6">
            <a:extLst>
              <a:ext uri="{FF2B5EF4-FFF2-40B4-BE49-F238E27FC236}">
                <a16:creationId xmlns:a16="http://schemas.microsoft.com/office/drawing/2014/main" id="{3E4B2FBA-842A-4E44-A219-D8C09AA178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C872B2B4-A3FD-4A74-99E0-D54C8D520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10" name="图片 9">
            <a:extLst>
              <a:ext uri="{FF2B5EF4-FFF2-40B4-BE49-F238E27FC236}">
                <a16:creationId xmlns:a16="http://schemas.microsoft.com/office/drawing/2014/main" id="{5816FF05-BC9A-4C8C-95D2-13809CA95B5C}"/>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1" name="图片 10">
            <a:extLst>
              <a:ext uri="{FF2B5EF4-FFF2-40B4-BE49-F238E27FC236}">
                <a16:creationId xmlns:a16="http://schemas.microsoft.com/office/drawing/2014/main" id="{584963AE-5159-4D0E-8AC2-A93A7357F285}"/>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sp>
        <p:nvSpPr>
          <p:cNvPr id="14" name="矩形 13">
            <a:extLst>
              <a:ext uri="{FF2B5EF4-FFF2-40B4-BE49-F238E27FC236}">
                <a16:creationId xmlns:a16="http://schemas.microsoft.com/office/drawing/2014/main" id="{EC63FD2D-A70E-499D-B0EA-338855DE6DAF}"/>
              </a:ext>
            </a:extLst>
          </p:cNvPr>
          <p:cNvSpPr/>
          <p:nvPr/>
        </p:nvSpPr>
        <p:spPr>
          <a:xfrm>
            <a:off x="238126" y="390524"/>
            <a:ext cx="11658600" cy="6086475"/>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Picture 3">
            <a:extLst>
              <a:ext uri="{FF2B5EF4-FFF2-40B4-BE49-F238E27FC236}">
                <a16:creationId xmlns:a16="http://schemas.microsoft.com/office/drawing/2014/main" id="{C824499E-0973-6890-EB26-60C4B08554DE}"/>
              </a:ext>
            </a:extLst>
          </p:cNvPr>
          <p:cNvPicPr>
            <a:picLocks noChangeAspect="1"/>
          </p:cNvPicPr>
          <p:nvPr/>
        </p:nvPicPr>
        <p:blipFill>
          <a:blip r:embed="rId6"/>
          <a:stretch>
            <a:fillRect/>
          </a:stretch>
        </p:blipFill>
        <p:spPr>
          <a:xfrm>
            <a:off x="5906130" y="3281382"/>
            <a:ext cx="2735467" cy="3576618"/>
          </a:xfrm>
          <a:prstGeom prst="rect">
            <a:avLst/>
          </a:prstGeom>
        </p:spPr>
      </p:pic>
      <p:pic>
        <p:nvPicPr>
          <p:cNvPr id="5" name="Graphic 11">
            <a:extLst>
              <a:ext uri="{FF2B5EF4-FFF2-40B4-BE49-F238E27FC236}">
                <a16:creationId xmlns:a16="http://schemas.microsoft.com/office/drawing/2014/main" id="{5C6808C5-1B7F-780C-6C92-32620ABD915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69585" y="3289286"/>
            <a:ext cx="2471307" cy="3560810"/>
          </a:xfrm>
          <a:prstGeom prst="rect">
            <a:avLst/>
          </a:prstGeom>
        </p:spPr>
      </p:pic>
      <p:grpSp>
        <p:nvGrpSpPr>
          <p:cNvPr id="13" name="Group 12">
            <a:extLst>
              <a:ext uri="{FF2B5EF4-FFF2-40B4-BE49-F238E27FC236}">
                <a16:creationId xmlns:a16="http://schemas.microsoft.com/office/drawing/2014/main" id="{5F90B8D6-DC6F-1CF4-9E3A-6A812FF37334}"/>
              </a:ext>
            </a:extLst>
          </p:cNvPr>
          <p:cNvGrpSpPr/>
          <p:nvPr/>
        </p:nvGrpSpPr>
        <p:grpSpPr>
          <a:xfrm>
            <a:off x="1171574" y="1057275"/>
            <a:ext cx="9782175" cy="1895475"/>
            <a:chOff x="2507810" y="1321258"/>
            <a:chExt cx="7170344" cy="1960124"/>
          </a:xfrm>
        </p:grpSpPr>
        <p:sp>
          <p:nvSpPr>
            <p:cNvPr id="15" name="Rounded Rectangle 3">
              <a:extLst>
                <a:ext uri="{FF2B5EF4-FFF2-40B4-BE49-F238E27FC236}">
                  <a16:creationId xmlns:a16="http://schemas.microsoft.com/office/drawing/2014/main" id="{35645FB9-119F-9C2D-0A4D-257FAA93FB17}"/>
                </a:ext>
              </a:extLst>
            </p:cNvPr>
            <p:cNvSpPr/>
            <p:nvPr/>
          </p:nvSpPr>
          <p:spPr>
            <a:xfrm>
              <a:off x="2507810" y="1321258"/>
              <a:ext cx="7170344" cy="1960124"/>
            </a:xfrm>
            <a:prstGeom prst="roundRect">
              <a:avLst>
                <a:gd name="adj" fmla="val 19256"/>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A961E43B-4B17-61EC-5C65-CD29E289B9D1}"/>
                </a:ext>
              </a:extLst>
            </p:cNvPr>
            <p:cNvSpPr txBox="1"/>
            <p:nvPr/>
          </p:nvSpPr>
          <p:spPr>
            <a:xfrm>
              <a:off x="2731229" y="1615701"/>
              <a:ext cx="6849180" cy="13685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Qua những câu chuyện đó, em biết điều gì về đời sống của người Việt cổ?</a:t>
              </a:r>
            </a:p>
          </p:txBody>
        </p:sp>
      </p:grpSp>
    </p:spTree>
    <p:extLst>
      <p:ext uri="{BB962C8B-B14F-4D97-AF65-F5344CB8AC3E}">
        <p14:creationId xmlns:p14="http://schemas.microsoft.com/office/powerpoint/2010/main" val="286329285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E86323-D39C-4B61-9F9A-132B6479A058}"/>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9" name="图片 8">
            <a:extLst>
              <a:ext uri="{FF2B5EF4-FFF2-40B4-BE49-F238E27FC236}">
                <a16:creationId xmlns:a16="http://schemas.microsoft.com/office/drawing/2014/main" id="{379206F8-9F02-4D00-A9DA-0BC268258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F53A293D-C6BD-4274-AFD8-652906DBBB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5" name="图片 4">
            <a:extLst>
              <a:ext uri="{FF2B5EF4-FFF2-40B4-BE49-F238E27FC236}">
                <a16:creationId xmlns:a16="http://schemas.microsoft.com/office/drawing/2014/main" id="{5EBED539-6A44-4CB1-8B9B-439776B08520}"/>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6" name="图片 5">
            <a:extLst>
              <a:ext uri="{FF2B5EF4-FFF2-40B4-BE49-F238E27FC236}">
                <a16:creationId xmlns:a16="http://schemas.microsoft.com/office/drawing/2014/main" id="{CB063081-2739-4C16-8A87-060FC134F578}"/>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3" name="图片 12">
            <a:extLst>
              <a:ext uri="{FF2B5EF4-FFF2-40B4-BE49-F238E27FC236}">
                <a16:creationId xmlns:a16="http://schemas.microsoft.com/office/drawing/2014/main" id="{9B47BEA1-F378-4DB1-B400-A2DD8B36438B}"/>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7" name="图片 16">
            <a:extLst>
              <a:ext uri="{FF2B5EF4-FFF2-40B4-BE49-F238E27FC236}">
                <a16:creationId xmlns:a16="http://schemas.microsoft.com/office/drawing/2014/main" id="{C1F25C7F-539F-4FFB-8C90-3962FD07AB70}"/>
              </a:ext>
            </a:extLst>
          </p:cNvPr>
          <p:cNvPicPr>
            <a:picLocks noChangeAspect="1"/>
          </p:cNvPicPr>
          <p:nvPr/>
        </p:nvPicPr>
        <p:blipFill rotWithShape="1">
          <a:blip r:embed="rId6">
            <a:extLst>
              <a:ext uri="{28A0092B-C50C-407E-A947-70E740481C1C}">
                <a14:useLocalDpi xmlns:a14="http://schemas.microsoft.com/office/drawing/2010/main" val="0"/>
              </a:ext>
            </a:extLst>
          </a:blip>
          <a:srcRect l="19194" t="12827" r="50000" b="69958"/>
          <a:stretch/>
        </p:blipFill>
        <p:spPr>
          <a:xfrm>
            <a:off x="8940616" y="244315"/>
            <a:ext cx="2612753" cy="2190417"/>
          </a:xfrm>
          <a:prstGeom prst="rect">
            <a:avLst/>
          </a:prstGeom>
        </p:spPr>
      </p:pic>
      <p:pic>
        <p:nvPicPr>
          <p:cNvPr id="15" name="图片 14">
            <a:extLst>
              <a:ext uri="{FF2B5EF4-FFF2-40B4-BE49-F238E27FC236}">
                <a16:creationId xmlns:a16="http://schemas.microsoft.com/office/drawing/2014/main" id="{A2B78795-6BC3-4F41-9F37-66143B1ADBF2}"/>
              </a:ext>
            </a:extLst>
          </p:cNvPr>
          <p:cNvPicPr>
            <a:picLocks noChangeAspect="1"/>
          </p:cNvPicPr>
          <p:nvPr/>
        </p:nvPicPr>
        <p:blipFill rotWithShape="1">
          <a:blip r:embed="rId7">
            <a:extLst>
              <a:ext uri="{28A0092B-C50C-407E-A947-70E740481C1C}">
                <a14:useLocalDpi xmlns:a14="http://schemas.microsoft.com/office/drawing/2010/main" val="0"/>
              </a:ext>
            </a:extLst>
          </a:blip>
          <a:srcRect l="39450" t="71730" b="7848"/>
          <a:stretch/>
        </p:blipFill>
        <p:spPr>
          <a:xfrm>
            <a:off x="8259275" y="4357869"/>
            <a:ext cx="3294094" cy="1666754"/>
          </a:xfrm>
          <a:prstGeom prst="rect">
            <a:avLst/>
          </a:prstGeom>
        </p:spPr>
      </p:pic>
      <p:sp>
        <p:nvSpPr>
          <p:cNvPr id="24" name="矩形 23">
            <a:extLst>
              <a:ext uri="{FF2B5EF4-FFF2-40B4-BE49-F238E27FC236}">
                <a16:creationId xmlns:a16="http://schemas.microsoft.com/office/drawing/2014/main" id="{D2C61430-1950-4806-ADB2-934C5C90F7E1}"/>
              </a:ext>
            </a:extLst>
          </p:cNvPr>
          <p:cNvSpPr/>
          <p:nvPr/>
        </p:nvSpPr>
        <p:spPr>
          <a:xfrm>
            <a:off x="2566884" y="1924552"/>
            <a:ext cx="7057534" cy="2324721"/>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3" name="Picture 2">
            <a:extLst>
              <a:ext uri="{FF2B5EF4-FFF2-40B4-BE49-F238E27FC236}">
                <a16:creationId xmlns:a16="http://schemas.microsoft.com/office/drawing/2014/main" id="{2B55D255-C2E9-E816-0062-304A3AB77395}"/>
              </a:ext>
            </a:extLst>
          </p:cNvPr>
          <p:cNvPicPr>
            <a:picLocks noChangeAspect="1"/>
          </p:cNvPicPr>
          <p:nvPr/>
        </p:nvPicPr>
        <p:blipFill>
          <a:blip r:embed="rId8"/>
          <a:stretch>
            <a:fillRect/>
          </a:stretch>
        </p:blipFill>
        <p:spPr>
          <a:xfrm>
            <a:off x="2694137" y="2033295"/>
            <a:ext cx="6803726" cy="2353260"/>
          </a:xfrm>
          <a:prstGeom prst="rect">
            <a:avLst/>
          </a:prstGeom>
        </p:spPr>
      </p:pic>
    </p:spTree>
    <p:extLst>
      <p:ext uri="{BB962C8B-B14F-4D97-AF65-F5344CB8AC3E}">
        <p14:creationId xmlns:p14="http://schemas.microsoft.com/office/powerpoint/2010/main" val="364202850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outVertical)">
                                      <p:cBhvr>
                                        <p:cTn id="7" dur="1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A2D0785-CDAB-4249-96C5-9C0BDA897F2C}"/>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7" name="图片 6">
            <a:extLst>
              <a:ext uri="{FF2B5EF4-FFF2-40B4-BE49-F238E27FC236}">
                <a16:creationId xmlns:a16="http://schemas.microsoft.com/office/drawing/2014/main" id="{3E4B2FBA-842A-4E44-A219-D8C09AA178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C872B2B4-A3FD-4A74-99E0-D54C8D520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10" name="图片 9">
            <a:extLst>
              <a:ext uri="{FF2B5EF4-FFF2-40B4-BE49-F238E27FC236}">
                <a16:creationId xmlns:a16="http://schemas.microsoft.com/office/drawing/2014/main" id="{5816FF05-BC9A-4C8C-95D2-13809CA95B5C}"/>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1" name="图片 10">
            <a:extLst>
              <a:ext uri="{FF2B5EF4-FFF2-40B4-BE49-F238E27FC236}">
                <a16:creationId xmlns:a16="http://schemas.microsoft.com/office/drawing/2014/main" id="{584963AE-5159-4D0E-8AC2-A93A7357F285}"/>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sp>
        <p:nvSpPr>
          <p:cNvPr id="14" name="矩形 13">
            <a:extLst>
              <a:ext uri="{FF2B5EF4-FFF2-40B4-BE49-F238E27FC236}">
                <a16:creationId xmlns:a16="http://schemas.microsoft.com/office/drawing/2014/main" id="{EC63FD2D-A70E-499D-B0EA-338855DE6DAF}"/>
              </a:ext>
            </a:extLst>
          </p:cNvPr>
          <p:cNvSpPr/>
          <p:nvPr/>
        </p:nvSpPr>
        <p:spPr>
          <a:xfrm>
            <a:off x="238126" y="390524"/>
            <a:ext cx="11658600" cy="6086475"/>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 name="Picture 1">
            <a:extLst>
              <a:ext uri="{FF2B5EF4-FFF2-40B4-BE49-F238E27FC236}">
                <a16:creationId xmlns:a16="http://schemas.microsoft.com/office/drawing/2014/main" id="{0002226F-92CD-887A-8691-ACE950809807}"/>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92933" l="0" r="100000"/>
                    </a14:imgEffect>
                  </a14:imgLayer>
                </a14:imgProps>
              </a:ext>
              <a:ext uri="{28A0092B-C50C-407E-A947-70E740481C1C}">
                <a14:useLocalDpi xmlns:a14="http://schemas.microsoft.com/office/drawing/2010/main" val="0"/>
              </a:ext>
            </a:extLst>
          </a:blip>
          <a:stretch>
            <a:fillRect/>
          </a:stretch>
        </p:blipFill>
        <p:spPr>
          <a:xfrm>
            <a:off x="184709" y="1977444"/>
            <a:ext cx="2825191" cy="5063817"/>
          </a:xfrm>
          <a:prstGeom prst="rect">
            <a:avLst/>
          </a:prstGeom>
        </p:spPr>
      </p:pic>
      <p:grpSp>
        <p:nvGrpSpPr>
          <p:cNvPr id="3" name="Group 2">
            <a:extLst>
              <a:ext uri="{FF2B5EF4-FFF2-40B4-BE49-F238E27FC236}">
                <a16:creationId xmlns:a16="http://schemas.microsoft.com/office/drawing/2014/main" id="{40DFA6D6-3B8B-53B5-1E8D-FC04B92BF706}"/>
              </a:ext>
            </a:extLst>
          </p:cNvPr>
          <p:cNvGrpSpPr/>
          <p:nvPr/>
        </p:nvGrpSpPr>
        <p:grpSpPr>
          <a:xfrm>
            <a:off x="2400300" y="887313"/>
            <a:ext cx="8620125" cy="1551087"/>
            <a:chOff x="761086" y="2533919"/>
            <a:chExt cx="10520907" cy="1955449"/>
          </a:xfrm>
        </p:grpSpPr>
        <p:grpSp>
          <p:nvGrpSpPr>
            <p:cNvPr id="9" name="Group 8">
              <a:extLst>
                <a:ext uri="{FF2B5EF4-FFF2-40B4-BE49-F238E27FC236}">
                  <a16:creationId xmlns:a16="http://schemas.microsoft.com/office/drawing/2014/main" id="{4A081A7D-4936-1297-AFD7-9A77CEEE8C3E}"/>
                </a:ext>
              </a:extLst>
            </p:cNvPr>
            <p:cNvGrpSpPr/>
            <p:nvPr/>
          </p:nvGrpSpPr>
          <p:grpSpPr>
            <a:xfrm>
              <a:off x="1062408" y="2540001"/>
              <a:ext cx="10219585" cy="1949367"/>
              <a:chOff x="986208" y="774700"/>
              <a:chExt cx="10219585" cy="5533688"/>
            </a:xfrm>
          </p:grpSpPr>
          <p:grpSp>
            <p:nvGrpSpPr>
              <p:cNvPr id="18" name="Group 17">
                <a:extLst>
                  <a:ext uri="{FF2B5EF4-FFF2-40B4-BE49-F238E27FC236}">
                    <a16:creationId xmlns:a16="http://schemas.microsoft.com/office/drawing/2014/main" id="{A16FD8A1-A15E-6784-87A5-2A813ECF5FA0}"/>
                  </a:ext>
                </a:extLst>
              </p:cNvPr>
              <p:cNvGrpSpPr/>
              <p:nvPr/>
            </p:nvGrpSpPr>
            <p:grpSpPr>
              <a:xfrm>
                <a:off x="986208" y="774700"/>
                <a:ext cx="10219585" cy="5533688"/>
                <a:chOff x="986208" y="774700"/>
                <a:chExt cx="10219585" cy="5533688"/>
              </a:xfrm>
            </p:grpSpPr>
            <p:sp>
              <p:nvSpPr>
                <p:cNvPr id="20" name="Rectangle: Rounded Corners 19">
                  <a:extLst>
                    <a:ext uri="{FF2B5EF4-FFF2-40B4-BE49-F238E27FC236}">
                      <a16:creationId xmlns:a16="http://schemas.microsoft.com/office/drawing/2014/main" id="{9B793669-9856-6A8E-FEF7-2A8B0C85B853}"/>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0C4A871C-3A4F-27F4-26DE-D50E581232B4}"/>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9" name="标题 1">
                <a:extLst>
                  <a:ext uri="{FF2B5EF4-FFF2-40B4-BE49-F238E27FC236}">
                    <a16:creationId xmlns:a16="http://schemas.microsoft.com/office/drawing/2014/main" id="{17293A14-72C5-D803-3C06-ABD2EF25342C}"/>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12" name="Picture 2" descr="Dấu chấm hỏi png | PNGEgg">
              <a:extLst>
                <a:ext uri="{FF2B5EF4-FFF2-40B4-BE49-F238E27FC236}">
                  <a16:creationId xmlns:a16="http://schemas.microsoft.com/office/drawing/2014/main" id="{09AB6F3D-72C6-E5B4-9B39-EF573E5100C3}"/>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0E11762C-648C-000F-4506-B5B397901862}"/>
                </a:ext>
              </a:extLst>
            </p:cNvPr>
            <p:cNvSpPr/>
            <p:nvPr/>
          </p:nvSpPr>
          <p:spPr>
            <a:xfrm>
              <a:off x="2288520" y="2533919"/>
              <a:ext cx="8842344" cy="1746057"/>
            </a:xfrm>
            <a:prstGeom prst="rect">
              <a:avLst/>
            </a:prstGeom>
          </p:spPr>
          <p:txBody>
            <a:bodyPr wrap="square" anchor="ctr">
              <a:spAutoFit/>
            </a:bodyPr>
            <a:lstStyle/>
            <a:p>
              <a:pPr marL="0" marR="0" algn="just">
                <a:spcBef>
                  <a:spcPts val="0"/>
                </a:spcBef>
                <a:spcAft>
                  <a:spcPts val="0"/>
                </a:spcAft>
              </a:pPr>
              <a:r>
                <a:rPr lang="vi-VN" sz="2800" b="1" dirty="0">
                  <a:solidFill>
                    <a:srgbClr val="002060"/>
                  </a:solidFill>
                  <a:effectLst/>
                  <a:latin typeface="Cambria" panose="02040503050406030204" pitchFamily="18" charset="0"/>
                  <a:ea typeface="Cambria" panose="02040503050406030204" pitchFamily="18" charset="0"/>
                </a:rPr>
                <a:t>Em hãy tìm hiểu và kể tên một số phong tục tập quán của người Việt cổ còn được lưu giữ đến ngày nay?</a:t>
              </a:r>
              <a:endParaRPr lang="en-US" sz="2800" b="1" dirty="0">
                <a:solidFill>
                  <a:srgbClr val="00206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39360356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E86323-D39C-4B61-9F9A-132B6479A058}"/>
              </a:ext>
            </a:extLst>
          </p:cNvPr>
          <p:cNvPicPr>
            <a:picLocks noChangeAspect="1"/>
          </p:cNvPicPr>
          <p:nvPr/>
        </p:nvPicPr>
        <p:blipFill rotWithShape="1">
          <a:blip r:embed="rId5">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9" name="图片 8">
            <a:extLst>
              <a:ext uri="{FF2B5EF4-FFF2-40B4-BE49-F238E27FC236}">
                <a16:creationId xmlns:a16="http://schemas.microsoft.com/office/drawing/2014/main" id="{379206F8-9F02-4D00-A9DA-0BC268258E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F53A293D-C6BD-4274-AFD8-652906DBBB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5" name="图片 4">
            <a:extLst>
              <a:ext uri="{FF2B5EF4-FFF2-40B4-BE49-F238E27FC236}">
                <a16:creationId xmlns:a16="http://schemas.microsoft.com/office/drawing/2014/main" id="{5EBED539-6A44-4CB1-8B9B-439776B08520}"/>
              </a:ext>
            </a:extLst>
          </p:cNvPr>
          <p:cNvPicPr>
            <a:picLocks noChangeAspect="1"/>
          </p:cNvPicPr>
          <p:nvPr/>
        </p:nvPicPr>
        <p:blipFill rotWithShape="1">
          <a:blip r:embed="rId6">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6" name="图片 5">
            <a:extLst>
              <a:ext uri="{FF2B5EF4-FFF2-40B4-BE49-F238E27FC236}">
                <a16:creationId xmlns:a16="http://schemas.microsoft.com/office/drawing/2014/main" id="{CB063081-2739-4C16-8A87-060FC134F578}"/>
              </a:ext>
            </a:extLst>
          </p:cNvPr>
          <p:cNvPicPr>
            <a:picLocks noChangeAspect="1"/>
          </p:cNvPicPr>
          <p:nvPr/>
        </p:nvPicPr>
        <p:blipFill rotWithShape="1">
          <a:blip r:embed="rId6">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3" name="图片 12">
            <a:extLst>
              <a:ext uri="{FF2B5EF4-FFF2-40B4-BE49-F238E27FC236}">
                <a16:creationId xmlns:a16="http://schemas.microsoft.com/office/drawing/2014/main" id="{9B47BEA1-F378-4DB1-B400-A2DD8B36438B}"/>
              </a:ext>
            </a:extLst>
          </p:cNvPr>
          <p:cNvPicPr>
            <a:picLocks noChangeAspect="1"/>
          </p:cNvPicPr>
          <p:nvPr/>
        </p:nvPicPr>
        <p:blipFill rotWithShape="1">
          <a:blip r:embed="rId7">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5" name="图片 14">
            <a:extLst>
              <a:ext uri="{FF2B5EF4-FFF2-40B4-BE49-F238E27FC236}">
                <a16:creationId xmlns:a16="http://schemas.microsoft.com/office/drawing/2014/main" id="{A2B78795-6BC3-4F41-9F37-66143B1ADBF2}"/>
              </a:ext>
            </a:extLst>
          </p:cNvPr>
          <p:cNvPicPr>
            <a:picLocks noChangeAspect="1"/>
          </p:cNvPicPr>
          <p:nvPr/>
        </p:nvPicPr>
        <p:blipFill rotWithShape="1">
          <a:blip r:embed="rId8">
            <a:extLst>
              <a:ext uri="{28A0092B-C50C-407E-A947-70E740481C1C}">
                <a14:useLocalDpi xmlns:a14="http://schemas.microsoft.com/office/drawing/2010/main" val="0"/>
              </a:ext>
            </a:extLst>
          </a:blip>
          <a:srcRect l="39450" t="71730" b="7848"/>
          <a:stretch/>
        </p:blipFill>
        <p:spPr>
          <a:xfrm>
            <a:off x="8259275" y="4357869"/>
            <a:ext cx="3294094" cy="1666754"/>
          </a:xfrm>
          <a:prstGeom prst="rect">
            <a:avLst/>
          </a:prstGeom>
        </p:spPr>
      </p:pic>
      <p:pic>
        <p:nvPicPr>
          <p:cNvPr id="17" name="图片 16">
            <a:extLst>
              <a:ext uri="{FF2B5EF4-FFF2-40B4-BE49-F238E27FC236}">
                <a16:creationId xmlns:a16="http://schemas.microsoft.com/office/drawing/2014/main" id="{C1F25C7F-539F-4FFB-8C90-3962FD07AB70}"/>
              </a:ext>
            </a:extLst>
          </p:cNvPr>
          <p:cNvPicPr>
            <a:picLocks noChangeAspect="1"/>
          </p:cNvPicPr>
          <p:nvPr/>
        </p:nvPicPr>
        <p:blipFill rotWithShape="1">
          <a:blip r:embed="rId9">
            <a:extLst>
              <a:ext uri="{28A0092B-C50C-407E-A947-70E740481C1C}">
                <a14:useLocalDpi xmlns:a14="http://schemas.microsoft.com/office/drawing/2010/main" val="0"/>
              </a:ext>
            </a:extLst>
          </a:blip>
          <a:srcRect l="19194" t="12827" r="50000" b="69958"/>
          <a:stretch/>
        </p:blipFill>
        <p:spPr>
          <a:xfrm>
            <a:off x="8940616" y="244315"/>
            <a:ext cx="2612753" cy="2190417"/>
          </a:xfrm>
          <a:prstGeom prst="rect">
            <a:avLst/>
          </a:prstGeom>
        </p:spPr>
      </p:pic>
      <p:sp>
        <p:nvSpPr>
          <p:cNvPr id="19" name="椭圆 18">
            <a:extLst>
              <a:ext uri="{FF2B5EF4-FFF2-40B4-BE49-F238E27FC236}">
                <a16:creationId xmlns:a16="http://schemas.microsoft.com/office/drawing/2014/main" id="{3DF09ABE-8F43-481A-B98D-D44D831CF26A}"/>
              </a:ext>
            </a:extLst>
          </p:cNvPr>
          <p:cNvSpPr/>
          <p:nvPr/>
        </p:nvSpPr>
        <p:spPr>
          <a:xfrm>
            <a:off x="3065837" y="785316"/>
            <a:ext cx="5686425" cy="3758128"/>
          </a:xfrm>
          <a:prstGeom prst="ellipse">
            <a:avLst/>
          </a:prstGeom>
          <a:noFill/>
          <a:ln>
            <a:solidFill>
              <a:srgbClr val="0071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a:extLst>
              <a:ext uri="{FF2B5EF4-FFF2-40B4-BE49-F238E27FC236}">
                <a16:creationId xmlns:a16="http://schemas.microsoft.com/office/drawing/2014/main" id="{601E009F-5C54-475F-B1F3-98ADFB9FB689}"/>
              </a:ext>
            </a:extLst>
          </p:cNvPr>
          <p:cNvSpPr/>
          <p:nvPr/>
        </p:nvSpPr>
        <p:spPr>
          <a:xfrm>
            <a:off x="3209925" y="785316"/>
            <a:ext cx="5686425" cy="3758128"/>
          </a:xfrm>
          <a:prstGeom prst="ellipse">
            <a:avLst/>
          </a:prstGeom>
          <a:noFill/>
          <a:ln>
            <a:solidFill>
              <a:srgbClr val="0071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5c9d544a40c93">
            <a:hlinkClick r:id="" action="ppaction://media"/>
            <a:extLst>
              <a:ext uri="{FF2B5EF4-FFF2-40B4-BE49-F238E27FC236}">
                <a16:creationId xmlns:a16="http://schemas.microsoft.com/office/drawing/2014/main" id="{DD7B9A83-00F8-41F1-AA61-F0FB8A3BB94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192000" y="6858000"/>
            <a:ext cx="487363" cy="487363"/>
          </a:xfrm>
          <a:prstGeom prst="rect">
            <a:avLst/>
          </a:prstGeom>
        </p:spPr>
      </p:pic>
      <p:pic>
        <p:nvPicPr>
          <p:cNvPr id="12" name="Picture 11">
            <a:extLst>
              <a:ext uri="{FF2B5EF4-FFF2-40B4-BE49-F238E27FC236}">
                <a16:creationId xmlns:a16="http://schemas.microsoft.com/office/drawing/2014/main" id="{0C833C36-D7F5-0EC7-A91D-733651EBBCEF}"/>
              </a:ext>
            </a:extLst>
          </p:cNvPr>
          <p:cNvPicPr>
            <a:picLocks noChangeAspect="1"/>
          </p:cNvPicPr>
          <p:nvPr/>
        </p:nvPicPr>
        <p:blipFill>
          <a:blip r:embed="rId11"/>
          <a:stretch>
            <a:fillRect/>
          </a:stretch>
        </p:blipFill>
        <p:spPr>
          <a:xfrm>
            <a:off x="4057858" y="1559319"/>
            <a:ext cx="3981033" cy="2615411"/>
          </a:xfrm>
          <a:prstGeom prst="rect">
            <a:avLst/>
          </a:prstGeom>
        </p:spPr>
      </p:pic>
    </p:spTree>
    <p:extLst>
      <p:ext uri="{BB962C8B-B14F-4D97-AF65-F5344CB8AC3E}">
        <p14:creationId xmlns:p14="http://schemas.microsoft.com/office/powerpoint/2010/main" val="306505770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8"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A2D0785-CDAB-4249-96C5-9C0BDA897F2C}"/>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7" name="图片 6">
            <a:extLst>
              <a:ext uri="{FF2B5EF4-FFF2-40B4-BE49-F238E27FC236}">
                <a16:creationId xmlns:a16="http://schemas.microsoft.com/office/drawing/2014/main" id="{3E4B2FBA-842A-4E44-A219-D8C09AA178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C872B2B4-A3FD-4A74-99E0-D54C8D520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10" name="图片 9">
            <a:extLst>
              <a:ext uri="{FF2B5EF4-FFF2-40B4-BE49-F238E27FC236}">
                <a16:creationId xmlns:a16="http://schemas.microsoft.com/office/drawing/2014/main" id="{5816FF05-BC9A-4C8C-95D2-13809CA95B5C}"/>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1" name="图片 10">
            <a:extLst>
              <a:ext uri="{FF2B5EF4-FFF2-40B4-BE49-F238E27FC236}">
                <a16:creationId xmlns:a16="http://schemas.microsoft.com/office/drawing/2014/main" id="{584963AE-5159-4D0E-8AC2-A93A7357F285}"/>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sp>
        <p:nvSpPr>
          <p:cNvPr id="14" name="矩形 13">
            <a:extLst>
              <a:ext uri="{FF2B5EF4-FFF2-40B4-BE49-F238E27FC236}">
                <a16:creationId xmlns:a16="http://schemas.microsoft.com/office/drawing/2014/main" id="{EC63FD2D-A70E-499D-B0EA-338855DE6DAF}"/>
              </a:ext>
            </a:extLst>
          </p:cNvPr>
          <p:cNvSpPr/>
          <p:nvPr/>
        </p:nvSpPr>
        <p:spPr>
          <a:xfrm>
            <a:off x="238126" y="390524"/>
            <a:ext cx="11658600" cy="6086475"/>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098" name="Picture 2" descr="Thờ cúng tổ tiên – Nét đẹp văn hóa của người Việt Nam">
            <a:extLst>
              <a:ext uri="{FF2B5EF4-FFF2-40B4-BE49-F238E27FC236}">
                <a16:creationId xmlns:a16="http://schemas.microsoft.com/office/drawing/2014/main" id="{4E8FAD01-0997-EF04-7A15-D3BDFF60A7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564" y="976313"/>
            <a:ext cx="5529261" cy="35575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E40BABE-7F51-8AC4-9857-802AD84AAE06}"/>
              </a:ext>
            </a:extLst>
          </p:cNvPr>
          <p:cNvSpPr txBox="1"/>
          <p:nvPr/>
        </p:nvSpPr>
        <p:spPr>
          <a:xfrm>
            <a:off x="876300" y="4657725"/>
            <a:ext cx="5162550" cy="584775"/>
          </a:xfrm>
          <a:prstGeom prst="rect">
            <a:avLst/>
          </a:prstGeom>
          <a:noFill/>
        </p:spPr>
        <p:txBody>
          <a:bodyPr wrap="square" rtlCol="0">
            <a:spAutoFit/>
          </a:bodyPr>
          <a:lstStyle/>
          <a:p>
            <a:r>
              <a:rPr lang="nl-NL"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Tín ngưỡng thờ cúng tổ tiên</a:t>
            </a:r>
            <a:endParaRPr lang="en-US" sz="3200" b="1" dirty="0">
              <a:solidFill>
                <a:srgbClr val="FF0000"/>
              </a:solidFill>
              <a:latin typeface="Calibri" panose="020F0502020204030204" pitchFamily="34" charset="0"/>
              <a:cs typeface="Calibri" panose="020F0502020204030204" pitchFamily="34" charset="0"/>
            </a:endParaRPr>
          </a:p>
        </p:txBody>
      </p:sp>
      <p:pic>
        <p:nvPicPr>
          <p:cNvPr id="4100" name="Picture 4" descr="Người Thái ăn trầu">
            <a:extLst>
              <a:ext uri="{FF2B5EF4-FFF2-40B4-BE49-F238E27FC236}">
                <a16:creationId xmlns:a16="http://schemas.microsoft.com/office/drawing/2014/main" id="{C589CCF9-1631-050D-2A02-1884C58163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7500" y="1033463"/>
            <a:ext cx="4762500" cy="350996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079073C-BD96-F89C-6986-95E4C784B3EA}"/>
              </a:ext>
            </a:extLst>
          </p:cNvPr>
          <p:cNvSpPr txBox="1"/>
          <p:nvPr/>
        </p:nvSpPr>
        <p:spPr>
          <a:xfrm>
            <a:off x="6467475" y="4581525"/>
            <a:ext cx="5162550" cy="646331"/>
          </a:xfrm>
          <a:prstGeom prst="rect">
            <a:avLst/>
          </a:prstGeom>
          <a:noFill/>
        </p:spPr>
        <p:txBody>
          <a:bodyPr wrap="square" rtlCol="0">
            <a:spAutoFit/>
          </a:bodyPr>
          <a:lstStyle/>
          <a:p>
            <a:pPr algn="ctr"/>
            <a:r>
              <a:rPr lang="nl-NL" sz="36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Tục ăn trầu</a:t>
            </a:r>
            <a:endParaRPr lang="en-US"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3089910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100"/>
                                        </p:tgtEl>
                                        <p:attrNameLst>
                                          <p:attrName>style.visibility</p:attrName>
                                        </p:attrNameLst>
                                      </p:cBhvr>
                                      <p:to>
                                        <p:strVal val="visible"/>
                                      </p:to>
                                    </p:set>
                                    <p:animEffect transition="in" filter="fade">
                                      <p:cBhvr>
                                        <p:cTn id="24" dur="1000"/>
                                        <p:tgtEl>
                                          <p:spTgt spid="4100"/>
                                        </p:tgtEl>
                                      </p:cBhvr>
                                    </p:animEffect>
                                    <p:anim calcmode="lin" valueType="num">
                                      <p:cBhvr>
                                        <p:cTn id="25" dur="1000" fill="hold"/>
                                        <p:tgtEl>
                                          <p:spTgt spid="4100"/>
                                        </p:tgtEl>
                                        <p:attrNameLst>
                                          <p:attrName>ppt_x</p:attrName>
                                        </p:attrNameLst>
                                      </p:cBhvr>
                                      <p:tavLst>
                                        <p:tav tm="0">
                                          <p:val>
                                            <p:strVal val="#ppt_x"/>
                                          </p:val>
                                        </p:tav>
                                        <p:tav tm="100000">
                                          <p:val>
                                            <p:strVal val="#ppt_x"/>
                                          </p:val>
                                        </p:tav>
                                      </p:tavLst>
                                    </p:anim>
                                    <p:anim calcmode="lin" valueType="num">
                                      <p:cBhvr>
                                        <p:cTn id="26"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A2D0785-CDAB-4249-96C5-9C0BDA897F2C}"/>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7" name="图片 6">
            <a:extLst>
              <a:ext uri="{FF2B5EF4-FFF2-40B4-BE49-F238E27FC236}">
                <a16:creationId xmlns:a16="http://schemas.microsoft.com/office/drawing/2014/main" id="{3E4B2FBA-842A-4E44-A219-D8C09AA178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C872B2B4-A3FD-4A74-99E0-D54C8D520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10" name="图片 9">
            <a:extLst>
              <a:ext uri="{FF2B5EF4-FFF2-40B4-BE49-F238E27FC236}">
                <a16:creationId xmlns:a16="http://schemas.microsoft.com/office/drawing/2014/main" id="{5816FF05-BC9A-4C8C-95D2-13809CA95B5C}"/>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1" name="图片 10">
            <a:extLst>
              <a:ext uri="{FF2B5EF4-FFF2-40B4-BE49-F238E27FC236}">
                <a16:creationId xmlns:a16="http://schemas.microsoft.com/office/drawing/2014/main" id="{584963AE-5159-4D0E-8AC2-A93A7357F285}"/>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sp>
        <p:nvSpPr>
          <p:cNvPr id="14" name="矩形 13">
            <a:extLst>
              <a:ext uri="{FF2B5EF4-FFF2-40B4-BE49-F238E27FC236}">
                <a16:creationId xmlns:a16="http://schemas.microsoft.com/office/drawing/2014/main" id="{EC63FD2D-A70E-499D-B0EA-338855DE6DAF}"/>
              </a:ext>
            </a:extLst>
          </p:cNvPr>
          <p:cNvSpPr/>
          <p:nvPr/>
        </p:nvSpPr>
        <p:spPr>
          <a:xfrm>
            <a:off x="238126" y="390524"/>
            <a:ext cx="11658600" cy="6086475"/>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170" name="Picture 2" descr="Tục gói bánh chưng bánh giầy của người Việt vào ngày Tết như thế nào?">
            <a:extLst>
              <a:ext uri="{FF2B5EF4-FFF2-40B4-BE49-F238E27FC236}">
                <a16:creationId xmlns:a16="http://schemas.microsoft.com/office/drawing/2014/main" id="{492B8B73-2501-10FC-2420-90D4785FA0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3425" y="966789"/>
            <a:ext cx="5629835" cy="37385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61A6751-8E4C-6376-3E42-C4500351B65C}"/>
              </a:ext>
            </a:extLst>
          </p:cNvPr>
          <p:cNvSpPr txBox="1"/>
          <p:nvPr/>
        </p:nvSpPr>
        <p:spPr>
          <a:xfrm>
            <a:off x="704850" y="4924425"/>
            <a:ext cx="5381625"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T</a:t>
            </a:r>
            <a:r>
              <a:rPr lang="vi-VN" sz="32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ục gói bánh chưng, bánh giầy</a:t>
            </a:r>
            <a:endParaRPr lang="en-US" sz="3200" b="1" dirty="0">
              <a:solidFill>
                <a:srgbClr val="FF0000"/>
              </a:solidFill>
              <a:latin typeface="Calibri" panose="020F0502020204030204" pitchFamily="34" charset="0"/>
              <a:cs typeface="Calibri" panose="020F0502020204030204" pitchFamily="34" charset="0"/>
            </a:endParaRPr>
          </a:p>
        </p:txBody>
      </p:sp>
      <p:pic>
        <p:nvPicPr>
          <p:cNvPr id="7172" name="Picture 4" descr="Giữ gìn và kế thừa kiến trúc nhà sàn dân tộc Thái - DecoENPA">
            <a:extLst>
              <a:ext uri="{FF2B5EF4-FFF2-40B4-BE49-F238E27FC236}">
                <a16:creationId xmlns:a16="http://schemas.microsoft.com/office/drawing/2014/main" id="{458DD1FF-6A58-0A5B-78AF-550816C386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72249" y="983456"/>
            <a:ext cx="5153025" cy="37123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09A9CE3-9974-9252-18E2-285BB3215B1D}"/>
              </a:ext>
            </a:extLst>
          </p:cNvPr>
          <p:cNvSpPr txBox="1"/>
          <p:nvPr/>
        </p:nvSpPr>
        <p:spPr>
          <a:xfrm>
            <a:off x="6648450" y="4886325"/>
            <a:ext cx="5381625" cy="584775"/>
          </a:xfrm>
          <a:prstGeom prst="rect">
            <a:avLst/>
          </a:prstGeom>
          <a:noFill/>
        </p:spPr>
        <p:txBody>
          <a:bodyPr wrap="square" rtlCol="0">
            <a:spAutoFit/>
          </a:bodyPr>
          <a:lstStyle/>
          <a:p>
            <a:pPr algn="ctr"/>
            <a:r>
              <a:rPr lang="en-US" sz="3200" b="1" dirty="0" err="1">
                <a:solidFill>
                  <a:srgbClr val="FF0000"/>
                </a:solidFill>
                <a:latin typeface="Calibri" panose="020F0502020204030204" pitchFamily="34" charset="0"/>
                <a:cs typeface="Calibri" panose="020F0502020204030204" pitchFamily="34" charset="0"/>
              </a:rPr>
              <a:t>Làm</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nhà</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sàn</a:t>
            </a:r>
            <a:endParaRPr lang="en-US" sz="32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3704922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fade">
                                      <p:cBhvr>
                                        <p:cTn id="12" dur="1000"/>
                                        <p:tgtEl>
                                          <p:spTgt spid="7170"/>
                                        </p:tgtEl>
                                      </p:cBhvr>
                                    </p:animEffect>
                                    <p:anim calcmode="lin" valueType="num">
                                      <p:cBhvr>
                                        <p:cTn id="13" dur="1000" fill="hold"/>
                                        <p:tgtEl>
                                          <p:spTgt spid="7170"/>
                                        </p:tgtEl>
                                        <p:attrNameLst>
                                          <p:attrName>ppt_x</p:attrName>
                                        </p:attrNameLst>
                                      </p:cBhvr>
                                      <p:tavLst>
                                        <p:tav tm="0">
                                          <p:val>
                                            <p:strVal val="#ppt_x"/>
                                          </p:val>
                                        </p:tav>
                                        <p:tav tm="100000">
                                          <p:val>
                                            <p:strVal val="#ppt_x"/>
                                          </p:val>
                                        </p:tav>
                                      </p:tavLst>
                                    </p:anim>
                                    <p:anim calcmode="lin" valueType="num">
                                      <p:cBhvr>
                                        <p:cTn id="14"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172"/>
                                        </p:tgtEl>
                                        <p:attrNameLst>
                                          <p:attrName>style.visibility</p:attrName>
                                        </p:attrNameLst>
                                      </p:cBhvr>
                                      <p:to>
                                        <p:strVal val="visible"/>
                                      </p:to>
                                    </p:set>
                                    <p:animEffect transition="in" filter="fade">
                                      <p:cBhvr>
                                        <p:cTn id="24" dur="1000"/>
                                        <p:tgtEl>
                                          <p:spTgt spid="7172"/>
                                        </p:tgtEl>
                                      </p:cBhvr>
                                    </p:animEffect>
                                    <p:anim calcmode="lin" valueType="num">
                                      <p:cBhvr>
                                        <p:cTn id="25" dur="1000" fill="hold"/>
                                        <p:tgtEl>
                                          <p:spTgt spid="7172"/>
                                        </p:tgtEl>
                                        <p:attrNameLst>
                                          <p:attrName>ppt_x</p:attrName>
                                        </p:attrNameLst>
                                      </p:cBhvr>
                                      <p:tavLst>
                                        <p:tav tm="0">
                                          <p:val>
                                            <p:strVal val="#ppt_x"/>
                                          </p:val>
                                        </p:tav>
                                        <p:tav tm="100000">
                                          <p:val>
                                            <p:strVal val="#ppt_x"/>
                                          </p:val>
                                        </p:tav>
                                      </p:tavLst>
                                    </p:anim>
                                    <p:anim calcmode="lin" valueType="num">
                                      <p:cBhvr>
                                        <p:cTn id="26" dur="1000" fill="hold"/>
                                        <p:tgtEl>
                                          <p:spTgt spid="71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A2D0785-CDAB-4249-96C5-9C0BDA897F2C}"/>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7" name="图片 6">
            <a:extLst>
              <a:ext uri="{FF2B5EF4-FFF2-40B4-BE49-F238E27FC236}">
                <a16:creationId xmlns:a16="http://schemas.microsoft.com/office/drawing/2014/main" id="{3E4B2FBA-842A-4E44-A219-D8C09AA178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C872B2B4-A3FD-4A74-99E0-D54C8D520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9" name="图片 8">
            <a:extLst>
              <a:ext uri="{FF2B5EF4-FFF2-40B4-BE49-F238E27FC236}">
                <a16:creationId xmlns:a16="http://schemas.microsoft.com/office/drawing/2014/main" id="{39457B0C-3EAB-41F8-A117-2625C80E7099}"/>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10" name="图片 9">
            <a:extLst>
              <a:ext uri="{FF2B5EF4-FFF2-40B4-BE49-F238E27FC236}">
                <a16:creationId xmlns:a16="http://schemas.microsoft.com/office/drawing/2014/main" id="{5816FF05-BC9A-4C8C-95D2-13809CA95B5C}"/>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1" name="图片 10">
            <a:extLst>
              <a:ext uri="{FF2B5EF4-FFF2-40B4-BE49-F238E27FC236}">
                <a16:creationId xmlns:a16="http://schemas.microsoft.com/office/drawing/2014/main" id="{584963AE-5159-4D0E-8AC2-A93A7357F285}"/>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sp>
        <p:nvSpPr>
          <p:cNvPr id="2" name="Rectangle: Rounded Corners 1">
            <a:extLst>
              <a:ext uri="{FF2B5EF4-FFF2-40B4-BE49-F238E27FC236}">
                <a16:creationId xmlns:a16="http://schemas.microsoft.com/office/drawing/2014/main" id="{8B2C5676-2CA9-6B8A-9448-5DD20C3F861A}"/>
              </a:ext>
            </a:extLst>
          </p:cNvPr>
          <p:cNvSpPr/>
          <p:nvPr/>
        </p:nvSpPr>
        <p:spPr>
          <a:xfrm>
            <a:off x="2009775" y="1371600"/>
            <a:ext cx="8724900" cy="360109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00B050"/>
              </a:solidFill>
              <a:effectLst/>
              <a:uLnTx/>
              <a:uFillTx/>
              <a:latin typeface="Calibri" panose="020F0502020204030204"/>
              <a:ea typeface="Calibri" panose="020F0502020204030204" pitchFamily="34" charset="0"/>
              <a:cs typeface="+mn-cs"/>
            </a:endParaRPr>
          </a:p>
        </p:txBody>
      </p:sp>
      <p:pic>
        <p:nvPicPr>
          <p:cNvPr id="3" name="Picture 2">
            <a:extLst>
              <a:ext uri="{FF2B5EF4-FFF2-40B4-BE49-F238E27FC236}">
                <a16:creationId xmlns:a16="http://schemas.microsoft.com/office/drawing/2014/main" id="{479F16F2-3663-20C8-CBD3-5931057D38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39024" y="3012643"/>
            <a:ext cx="2088108" cy="3868974"/>
          </a:xfrm>
          <a:prstGeom prst="rect">
            <a:avLst/>
          </a:prstGeom>
        </p:spPr>
      </p:pic>
      <p:pic>
        <p:nvPicPr>
          <p:cNvPr id="5" name="Picture 4">
            <a:extLst>
              <a:ext uri="{FF2B5EF4-FFF2-40B4-BE49-F238E27FC236}">
                <a16:creationId xmlns:a16="http://schemas.microsoft.com/office/drawing/2014/main" id="{6AE9BDF2-4EF6-82C1-5AB9-6169E5FCA54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74" t="1982" r="-1031" b="-1982"/>
          <a:stretch/>
        </p:blipFill>
        <p:spPr>
          <a:xfrm>
            <a:off x="644404" y="3012643"/>
            <a:ext cx="2153958" cy="3845357"/>
          </a:xfrm>
          <a:prstGeom prst="rect">
            <a:avLst/>
          </a:prstGeom>
        </p:spPr>
      </p:pic>
      <p:pic>
        <p:nvPicPr>
          <p:cNvPr id="13" name="Picture 12">
            <a:extLst>
              <a:ext uri="{FF2B5EF4-FFF2-40B4-BE49-F238E27FC236}">
                <a16:creationId xmlns:a16="http://schemas.microsoft.com/office/drawing/2014/main" id="{890CF904-DC8D-6324-3591-E96BC1DCD9AB}"/>
              </a:ext>
            </a:extLst>
          </p:cNvPr>
          <p:cNvPicPr>
            <a:picLocks noChangeAspect="1"/>
          </p:cNvPicPr>
          <p:nvPr/>
        </p:nvPicPr>
        <p:blipFill>
          <a:blip r:embed="rId8"/>
          <a:stretch>
            <a:fillRect/>
          </a:stretch>
        </p:blipFill>
        <p:spPr>
          <a:xfrm>
            <a:off x="4955606" y="1273106"/>
            <a:ext cx="3078747" cy="1457070"/>
          </a:xfrm>
          <a:prstGeom prst="rect">
            <a:avLst/>
          </a:prstGeom>
        </p:spPr>
      </p:pic>
      <p:sp>
        <p:nvSpPr>
          <p:cNvPr id="15" name="TextBox 14">
            <a:extLst>
              <a:ext uri="{FF2B5EF4-FFF2-40B4-BE49-F238E27FC236}">
                <a16:creationId xmlns:a16="http://schemas.microsoft.com/office/drawing/2014/main" id="{DBC4E46E-7F6A-C64B-03C4-51E4C539A42C}"/>
              </a:ext>
            </a:extLst>
          </p:cNvPr>
          <p:cNvSpPr txBox="1"/>
          <p:nvPr/>
        </p:nvSpPr>
        <p:spPr>
          <a:xfrm>
            <a:off x="3257550" y="2609636"/>
            <a:ext cx="6543996" cy="1200329"/>
          </a:xfrm>
          <a:prstGeom prst="rect">
            <a:avLst/>
          </a:prstGeom>
          <a:noFill/>
        </p:spPr>
        <p:txBody>
          <a:bodyPr wrap="square" rtlCol="0">
            <a:spAutoFit/>
          </a:bodyPr>
          <a:lstStyle/>
          <a:p>
            <a:pPr marL="571500" indent="-571500" algn="just">
              <a:buFont typeface="Arial" panose="020B0604020202020204" pitchFamily="34" charset="0"/>
              <a:buChar char="•"/>
            </a:pPr>
            <a:r>
              <a:rPr lang="en-US" sz="3600" b="1" dirty="0" err="1">
                <a:solidFill>
                  <a:srgbClr val="002060"/>
                </a:solidFill>
                <a:latin typeface="Cambria" panose="02040503050406030204" pitchFamily="18" charset="0"/>
                <a:ea typeface="Cambria" panose="02040503050406030204" pitchFamily="18" charset="0"/>
              </a:rPr>
              <a:t>Ôn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lại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nội</a:t>
            </a:r>
            <a:r>
              <a:rPr lang="en-US" sz="3600" b="1" dirty="0">
                <a:solidFill>
                  <a:srgbClr val="002060"/>
                </a:solidFill>
                <a:latin typeface="Cambria" panose="02040503050406030204" pitchFamily="18" charset="0"/>
                <a:ea typeface="Cambria" panose="02040503050406030204" pitchFamily="18" charset="0"/>
              </a:rPr>
              <a:t> dung </a:t>
            </a:r>
            <a:r>
              <a:rPr lang="en-US" sz="3600" b="1" dirty="0" err="1">
                <a:solidFill>
                  <a:srgbClr val="002060"/>
                </a:solidFill>
                <a:latin typeface="Cambria" panose="02040503050406030204" pitchFamily="18" charset="0"/>
                <a:ea typeface="Cambria" panose="02040503050406030204" pitchFamily="18" charset="0"/>
              </a:rPr>
              <a:t>bài</a:t>
            </a:r>
            <a:endParaRPr lang="en-US" sz="3600" b="1" dirty="0">
              <a:solidFill>
                <a:srgbClr val="002060"/>
              </a:solidFill>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en-US" sz="3600" b="1" dirty="0" err="1">
                <a:solidFill>
                  <a:srgbClr val="002060"/>
                </a:solidFill>
                <a:latin typeface="Cambria" panose="02040503050406030204" pitchFamily="18" charset="0"/>
                <a:ea typeface="Cambria" panose="02040503050406030204" pitchFamily="18" charset="0"/>
              </a:rPr>
              <a:t>Chuẩn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bị</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bài</a:t>
            </a:r>
            <a:r>
              <a:rPr lang="en-US" sz="3600" b="1" dirty="0">
                <a:solidFill>
                  <a:srgbClr val="002060"/>
                </a:solidFill>
                <a:latin typeface="Cambria" panose="02040503050406030204" pitchFamily="18" charset="0"/>
                <a:ea typeface="Cambria" panose="02040503050406030204" pitchFamily="18" charset="0"/>
              </a:rPr>
              <a:t> 12</a:t>
            </a:r>
          </a:p>
        </p:txBody>
      </p:sp>
    </p:spTree>
    <p:extLst>
      <p:ext uri="{BB962C8B-B14F-4D97-AF65-F5344CB8AC3E}">
        <p14:creationId xmlns:p14="http://schemas.microsoft.com/office/powerpoint/2010/main" val="400765877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E86323-D39C-4B61-9F9A-132B6479A058}"/>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9" name="图片 8">
            <a:extLst>
              <a:ext uri="{FF2B5EF4-FFF2-40B4-BE49-F238E27FC236}">
                <a16:creationId xmlns:a16="http://schemas.microsoft.com/office/drawing/2014/main" id="{379206F8-9F02-4D00-A9DA-0BC268258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F53A293D-C6BD-4274-AFD8-652906DBBB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5" name="图片 4">
            <a:extLst>
              <a:ext uri="{FF2B5EF4-FFF2-40B4-BE49-F238E27FC236}">
                <a16:creationId xmlns:a16="http://schemas.microsoft.com/office/drawing/2014/main" id="{5EBED539-6A44-4CB1-8B9B-439776B08520}"/>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6" name="图片 5">
            <a:extLst>
              <a:ext uri="{FF2B5EF4-FFF2-40B4-BE49-F238E27FC236}">
                <a16:creationId xmlns:a16="http://schemas.microsoft.com/office/drawing/2014/main" id="{CB063081-2739-4C16-8A87-060FC134F578}"/>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3" name="图片 12">
            <a:extLst>
              <a:ext uri="{FF2B5EF4-FFF2-40B4-BE49-F238E27FC236}">
                <a16:creationId xmlns:a16="http://schemas.microsoft.com/office/drawing/2014/main" id="{9B47BEA1-F378-4DB1-B400-A2DD8B36438B}"/>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5" name="图片 14">
            <a:extLst>
              <a:ext uri="{FF2B5EF4-FFF2-40B4-BE49-F238E27FC236}">
                <a16:creationId xmlns:a16="http://schemas.microsoft.com/office/drawing/2014/main" id="{A2B78795-6BC3-4F41-9F37-66143B1ADBF2}"/>
              </a:ext>
            </a:extLst>
          </p:cNvPr>
          <p:cNvPicPr>
            <a:picLocks noChangeAspect="1"/>
          </p:cNvPicPr>
          <p:nvPr/>
        </p:nvPicPr>
        <p:blipFill rotWithShape="1">
          <a:blip r:embed="rId6">
            <a:extLst>
              <a:ext uri="{28A0092B-C50C-407E-A947-70E740481C1C}">
                <a14:useLocalDpi xmlns:a14="http://schemas.microsoft.com/office/drawing/2010/main" val="0"/>
              </a:ext>
            </a:extLst>
          </a:blip>
          <a:srcRect l="39450" t="71730" b="7848"/>
          <a:stretch/>
        </p:blipFill>
        <p:spPr>
          <a:xfrm>
            <a:off x="8259275" y="4357869"/>
            <a:ext cx="3294094" cy="1666754"/>
          </a:xfrm>
          <a:prstGeom prst="rect">
            <a:avLst/>
          </a:prstGeom>
        </p:spPr>
      </p:pic>
      <p:pic>
        <p:nvPicPr>
          <p:cNvPr id="17" name="图片 16">
            <a:extLst>
              <a:ext uri="{FF2B5EF4-FFF2-40B4-BE49-F238E27FC236}">
                <a16:creationId xmlns:a16="http://schemas.microsoft.com/office/drawing/2014/main" id="{C1F25C7F-539F-4FFB-8C90-3962FD07AB70}"/>
              </a:ext>
            </a:extLst>
          </p:cNvPr>
          <p:cNvPicPr>
            <a:picLocks noChangeAspect="1"/>
          </p:cNvPicPr>
          <p:nvPr/>
        </p:nvPicPr>
        <p:blipFill rotWithShape="1">
          <a:blip r:embed="rId7">
            <a:extLst>
              <a:ext uri="{28A0092B-C50C-407E-A947-70E740481C1C}">
                <a14:useLocalDpi xmlns:a14="http://schemas.microsoft.com/office/drawing/2010/main" val="0"/>
              </a:ext>
            </a:extLst>
          </a:blip>
          <a:srcRect l="19194" t="12827" r="50000" b="69958"/>
          <a:stretch/>
        </p:blipFill>
        <p:spPr>
          <a:xfrm>
            <a:off x="8940616" y="244315"/>
            <a:ext cx="2612753" cy="2190417"/>
          </a:xfrm>
          <a:prstGeom prst="rect">
            <a:avLst/>
          </a:prstGeom>
        </p:spPr>
      </p:pic>
      <p:sp>
        <p:nvSpPr>
          <p:cNvPr id="2" name="Rectangle: Rounded Corners 1">
            <a:extLst>
              <a:ext uri="{FF2B5EF4-FFF2-40B4-BE49-F238E27FC236}">
                <a16:creationId xmlns:a16="http://schemas.microsoft.com/office/drawing/2014/main" id="{150046D3-A161-2EA3-40BD-94391F947EAB}"/>
              </a:ext>
            </a:extLst>
          </p:cNvPr>
          <p:cNvSpPr/>
          <p:nvPr/>
        </p:nvSpPr>
        <p:spPr>
          <a:xfrm>
            <a:off x="1590675" y="819150"/>
            <a:ext cx="8724900" cy="3800475"/>
          </a:xfrm>
          <a:prstGeom prst="roundRect">
            <a:avLst/>
          </a:prstGeom>
          <a:solidFill>
            <a:srgbClr val="FFFFFF">
              <a:alpha val="40000"/>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5D7DA72-ECE7-015E-4535-47907A887B6F}"/>
              </a:ext>
            </a:extLst>
          </p:cNvPr>
          <p:cNvPicPr>
            <a:picLocks noChangeAspect="1"/>
          </p:cNvPicPr>
          <p:nvPr/>
        </p:nvPicPr>
        <p:blipFill>
          <a:blip r:embed="rId8"/>
          <a:stretch>
            <a:fillRect/>
          </a:stretch>
        </p:blipFill>
        <p:spPr>
          <a:xfrm>
            <a:off x="580560" y="1126326"/>
            <a:ext cx="10729890" cy="3779848"/>
          </a:xfrm>
          <a:prstGeom prst="rect">
            <a:avLst/>
          </a:prstGeom>
        </p:spPr>
      </p:pic>
    </p:spTree>
    <p:extLst>
      <p:ext uri="{BB962C8B-B14F-4D97-AF65-F5344CB8AC3E}">
        <p14:creationId xmlns:p14="http://schemas.microsoft.com/office/powerpoint/2010/main" val="227255384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1+#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000" fill="hold"/>
                                        <p:tgtEl>
                                          <p:spTgt spid="15"/>
                                        </p:tgtEl>
                                        <p:attrNameLst>
                                          <p:attrName>ppt_x</p:attrName>
                                        </p:attrNameLst>
                                      </p:cBhvr>
                                      <p:tavLst>
                                        <p:tav tm="0">
                                          <p:val>
                                            <p:strVal val="1+#ppt_w/2"/>
                                          </p:val>
                                        </p:tav>
                                        <p:tav tm="100000">
                                          <p:val>
                                            <p:strVal val="#ppt_x"/>
                                          </p:val>
                                        </p:tav>
                                      </p:tavLst>
                                    </p:anim>
                                    <p:anim calcmode="lin" valueType="num">
                                      <p:cBhvr additive="base">
                                        <p:cTn id="17" dur="1000" fill="hold"/>
                                        <p:tgtEl>
                                          <p:spTgt spid="15"/>
                                        </p:tgtEl>
                                        <p:attrNameLst>
                                          <p:attrName>ppt_y</p:attrName>
                                        </p:attrNameLst>
                                      </p:cBhvr>
                                      <p:tavLst>
                                        <p:tav tm="0">
                                          <p:val>
                                            <p:strVal val="#ppt_y"/>
                                          </p:val>
                                        </p:tav>
                                        <p:tav tm="100000">
                                          <p:val>
                                            <p:strVal val="#ppt_y"/>
                                          </p:val>
                                        </p:tav>
                                      </p:tavLst>
                                    </p:anim>
                                  </p:childTnLst>
                                </p:cTn>
                              </p:par>
                              <p:par>
                                <p:cTn id="18" presetID="10" presetClass="entr" presetSubtype="0" fill="hold" nodeType="withEffect">
                                  <p:stCondLst>
                                    <p:cond delay="25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childTnLst>
                                </p:cTn>
                              </p:par>
                              <p:par>
                                <p:cTn id="21" presetID="10" presetClass="entr" presetSubtype="0" fill="hold" nodeType="withEffect">
                                  <p:stCondLst>
                                    <p:cond delay="2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783B76E-5223-4F7D-8C3A-40478D61FFF6}"/>
              </a:ext>
            </a:extLst>
          </p:cNvPr>
          <p:cNvSpPr/>
          <p:nvPr/>
        </p:nvSpPr>
        <p:spPr>
          <a:xfrm>
            <a:off x="562461" y="98474"/>
            <a:ext cx="11324739" cy="6639951"/>
          </a:xfrm>
          <a:prstGeom prst="roundRect">
            <a:avLst/>
          </a:prstGeom>
          <a:solidFill>
            <a:schemeClr val="bg1"/>
          </a:solidFill>
          <a:ln w="38100">
            <a:solidFill>
              <a:srgbClr val="89171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0" name="Picture 9">
            <a:hlinkClick r:id="rId2" action="ppaction://hlinksldjump"/>
            <a:extLst>
              <a:ext uri="{FF2B5EF4-FFF2-40B4-BE49-F238E27FC236}">
                <a16:creationId xmlns:a16="http://schemas.microsoft.com/office/drawing/2014/main" id="{FCE7BF72-6E05-4D0E-9BBA-4B313317C292}"/>
              </a:ext>
            </a:extLst>
          </p:cNvPr>
          <p:cNvPicPr>
            <a:picLocks noChangeAspect="1"/>
          </p:cNvPicPr>
          <p:nvPr/>
        </p:nvPicPr>
        <p:blipFill>
          <a:blip r:embed="rId3"/>
          <a:stretch>
            <a:fillRect/>
          </a:stretch>
        </p:blipFill>
        <p:spPr>
          <a:xfrm>
            <a:off x="2445507" y="1466362"/>
            <a:ext cx="2283500" cy="2660316"/>
          </a:xfrm>
          <a:prstGeom prst="rect">
            <a:avLst/>
          </a:prstGeom>
        </p:spPr>
      </p:pic>
      <p:pic>
        <p:nvPicPr>
          <p:cNvPr id="11" name="Picture 10">
            <a:hlinkClick r:id="rId4" action="ppaction://hlinksldjump"/>
            <a:extLst>
              <a:ext uri="{FF2B5EF4-FFF2-40B4-BE49-F238E27FC236}">
                <a16:creationId xmlns:a16="http://schemas.microsoft.com/office/drawing/2014/main" id="{B55798E5-D727-4BD7-8C0A-47CF9AF867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8779" t="-1267" r="43802" b="65539"/>
          <a:stretch/>
        </p:blipFill>
        <p:spPr>
          <a:xfrm>
            <a:off x="7875218" y="1452575"/>
            <a:ext cx="2078297" cy="2759967"/>
          </a:xfrm>
          <a:prstGeom prst="rect">
            <a:avLst/>
          </a:prstGeom>
        </p:spPr>
      </p:pic>
      <p:pic>
        <p:nvPicPr>
          <p:cNvPr id="15" name="Picture 14">
            <a:hlinkClick r:id="rId6" action="ppaction://hlinksldjump"/>
            <a:extLst>
              <a:ext uri="{FF2B5EF4-FFF2-40B4-BE49-F238E27FC236}">
                <a16:creationId xmlns:a16="http://schemas.microsoft.com/office/drawing/2014/main" id="{0CCE6F98-DE5F-4C9B-82BF-03FB726AFC1F}"/>
              </a:ext>
            </a:extLst>
          </p:cNvPr>
          <p:cNvPicPr>
            <a:picLocks noChangeAspect="1"/>
          </p:cNvPicPr>
          <p:nvPr/>
        </p:nvPicPr>
        <p:blipFill rotWithShape="1">
          <a:blip r:embed="rId7"/>
          <a:srcRect l="23324" t="3061"/>
          <a:stretch/>
        </p:blipFill>
        <p:spPr>
          <a:xfrm>
            <a:off x="6001777" y="3922062"/>
            <a:ext cx="2289157" cy="2549881"/>
          </a:xfrm>
          <a:prstGeom prst="rect">
            <a:avLst/>
          </a:prstGeom>
        </p:spPr>
      </p:pic>
      <p:pic>
        <p:nvPicPr>
          <p:cNvPr id="16" name="Picture 15">
            <a:extLst>
              <a:ext uri="{FF2B5EF4-FFF2-40B4-BE49-F238E27FC236}">
                <a16:creationId xmlns:a16="http://schemas.microsoft.com/office/drawing/2014/main" id="{66650B69-43B7-4F8F-981C-8F864D08886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2461" y="3816465"/>
            <a:ext cx="3412928" cy="2837276"/>
          </a:xfrm>
          <a:prstGeom prst="rect">
            <a:avLst/>
          </a:prstGeom>
        </p:spPr>
      </p:pic>
      <p:pic>
        <p:nvPicPr>
          <p:cNvPr id="9" name="Picture 8">
            <a:extLst>
              <a:ext uri="{FF2B5EF4-FFF2-40B4-BE49-F238E27FC236}">
                <a16:creationId xmlns:a16="http://schemas.microsoft.com/office/drawing/2014/main" id="{7A4B6B51-53F3-48B6-960F-BCBC59FFCD9B}"/>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419326" y="2186961"/>
            <a:ext cx="1352823" cy="1866898"/>
          </a:xfrm>
          <a:prstGeom prst="rect">
            <a:avLst/>
          </a:prstGeom>
        </p:spPr>
      </p:pic>
      <p:pic>
        <p:nvPicPr>
          <p:cNvPr id="17" name="Picture 16">
            <a:extLst>
              <a:ext uri="{FF2B5EF4-FFF2-40B4-BE49-F238E27FC236}">
                <a16:creationId xmlns:a16="http://schemas.microsoft.com/office/drawing/2014/main" id="{EF664303-061C-4A57-B530-CF9E294F593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9582150" y="2714625"/>
            <a:ext cx="1447516" cy="1447516"/>
          </a:xfrm>
          <a:prstGeom prst="rect">
            <a:avLst/>
          </a:prstGeom>
        </p:spPr>
      </p:pic>
      <p:pic>
        <p:nvPicPr>
          <p:cNvPr id="18" name="Picture 17">
            <a:extLst>
              <a:ext uri="{FF2B5EF4-FFF2-40B4-BE49-F238E27FC236}">
                <a16:creationId xmlns:a16="http://schemas.microsoft.com/office/drawing/2014/main" id="{5C14AA1A-86F0-45DD-8006-0F65790240A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7432254" y="4710703"/>
            <a:ext cx="2147297" cy="2147297"/>
          </a:xfrm>
          <a:prstGeom prst="rect">
            <a:avLst/>
          </a:prstGeom>
        </p:spPr>
      </p:pic>
      <p:sp>
        <p:nvSpPr>
          <p:cNvPr id="12" name="Arrow: Right 11">
            <a:hlinkClick r:id="rId12" action="ppaction://hlinksldjump"/>
            <a:extLst>
              <a:ext uri="{FF2B5EF4-FFF2-40B4-BE49-F238E27FC236}">
                <a16:creationId xmlns:a16="http://schemas.microsoft.com/office/drawing/2014/main" id="{0E86CE8A-F49B-4D1A-BA08-3831765C598B}"/>
              </a:ext>
            </a:extLst>
          </p:cNvPr>
          <p:cNvSpPr/>
          <p:nvPr/>
        </p:nvSpPr>
        <p:spPr>
          <a:xfrm>
            <a:off x="11155680" y="6144628"/>
            <a:ext cx="957683" cy="509113"/>
          </a:xfrm>
          <a:prstGeom prst="rightArrow">
            <a:avLst/>
          </a:prstGeom>
          <a:solidFill>
            <a:srgbClr val="88D656"/>
          </a:solidFill>
          <a:ln>
            <a:solidFill>
              <a:srgbClr val="952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 name="Picture 19">
            <a:extLst>
              <a:ext uri="{FF2B5EF4-FFF2-40B4-BE49-F238E27FC236}">
                <a16:creationId xmlns:a16="http://schemas.microsoft.com/office/drawing/2014/main" id="{FDB747A5-7E09-3ED4-F4D5-B621DE904A0F}"/>
              </a:ext>
            </a:extLst>
          </p:cNvPr>
          <p:cNvPicPr>
            <a:picLocks noChangeAspect="1"/>
          </p:cNvPicPr>
          <p:nvPr/>
        </p:nvPicPr>
        <p:blipFill>
          <a:blip r:embed="rId13"/>
          <a:stretch>
            <a:fillRect/>
          </a:stretch>
        </p:blipFill>
        <p:spPr>
          <a:xfrm>
            <a:off x="2268925" y="252364"/>
            <a:ext cx="7352413" cy="1103472"/>
          </a:xfrm>
          <a:prstGeom prst="rect">
            <a:avLst/>
          </a:prstGeom>
        </p:spPr>
      </p:pic>
    </p:spTree>
    <p:extLst>
      <p:ext uri="{BB962C8B-B14F-4D97-AF65-F5344CB8AC3E}">
        <p14:creationId xmlns:p14="http://schemas.microsoft.com/office/powerpoint/2010/main" val="390416779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80">
                                          <p:stCondLst>
                                            <p:cond delay="0"/>
                                          </p:stCondLst>
                                        </p:cTn>
                                        <p:tgtEl>
                                          <p:spTgt spid="10"/>
                                        </p:tgtEl>
                                      </p:cBhvr>
                                    </p:animEffect>
                                    <p:anim calcmode="lin" valueType="num">
                                      <p:cBhvr>
                                        <p:cTn id="1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7" dur="26">
                                          <p:stCondLst>
                                            <p:cond delay="650"/>
                                          </p:stCondLst>
                                        </p:cTn>
                                        <p:tgtEl>
                                          <p:spTgt spid="10"/>
                                        </p:tgtEl>
                                      </p:cBhvr>
                                      <p:to x="100000" y="60000"/>
                                    </p:animScale>
                                    <p:animScale>
                                      <p:cBhvr>
                                        <p:cTn id="18" dur="166" decel="50000">
                                          <p:stCondLst>
                                            <p:cond delay="676"/>
                                          </p:stCondLst>
                                        </p:cTn>
                                        <p:tgtEl>
                                          <p:spTgt spid="10"/>
                                        </p:tgtEl>
                                      </p:cBhvr>
                                      <p:to x="100000" y="100000"/>
                                    </p:animScale>
                                    <p:animScale>
                                      <p:cBhvr>
                                        <p:cTn id="19" dur="26">
                                          <p:stCondLst>
                                            <p:cond delay="1312"/>
                                          </p:stCondLst>
                                        </p:cTn>
                                        <p:tgtEl>
                                          <p:spTgt spid="10"/>
                                        </p:tgtEl>
                                      </p:cBhvr>
                                      <p:to x="100000" y="80000"/>
                                    </p:animScale>
                                    <p:animScale>
                                      <p:cBhvr>
                                        <p:cTn id="20" dur="166" decel="50000">
                                          <p:stCondLst>
                                            <p:cond delay="1338"/>
                                          </p:stCondLst>
                                        </p:cTn>
                                        <p:tgtEl>
                                          <p:spTgt spid="10"/>
                                        </p:tgtEl>
                                      </p:cBhvr>
                                      <p:to x="100000" y="100000"/>
                                    </p:animScale>
                                    <p:animScale>
                                      <p:cBhvr>
                                        <p:cTn id="21" dur="26">
                                          <p:stCondLst>
                                            <p:cond delay="1642"/>
                                          </p:stCondLst>
                                        </p:cTn>
                                        <p:tgtEl>
                                          <p:spTgt spid="10"/>
                                        </p:tgtEl>
                                      </p:cBhvr>
                                      <p:to x="100000" y="90000"/>
                                    </p:animScale>
                                    <p:animScale>
                                      <p:cBhvr>
                                        <p:cTn id="22" dur="166" decel="50000">
                                          <p:stCondLst>
                                            <p:cond delay="1668"/>
                                          </p:stCondLst>
                                        </p:cTn>
                                        <p:tgtEl>
                                          <p:spTgt spid="10"/>
                                        </p:tgtEl>
                                      </p:cBhvr>
                                      <p:to x="100000" y="100000"/>
                                    </p:animScale>
                                    <p:animScale>
                                      <p:cBhvr>
                                        <p:cTn id="23" dur="26">
                                          <p:stCondLst>
                                            <p:cond delay="1808"/>
                                          </p:stCondLst>
                                        </p:cTn>
                                        <p:tgtEl>
                                          <p:spTgt spid="10"/>
                                        </p:tgtEl>
                                      </p:cBhvr>
                                      <p:to x="100000" y="95000"/>
                                    </p:animScale>
                                    <p:animScale>
                                      <p:cBhvr>
                                        <p:cTn id="24" dur="166" decel="50000">
                                          <p:stCondLst>
                                            <p:cond delay="1834"/>
                                          </p:stCondLst>
                                        </p:cTn>
                                        <p:tgtEl>
                                          <p:spTgt spid="10"/>
                                        </p:tgtEl>
                                      </p:cBhvr>
                                      <p:to x="100000" y="100000"/>
                                    </p:animScale>
                                  </p:childTnLst>
                                </p:cTn>
                              </p:par>
                              <p:par>
                                <p:cTn id="25" presetID="26"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80">
                                          <p:stCondLst>
                                            <p:cond delay="0"/>
                                          </p:stCondLst>
                                        </p:cTn>
                                        <p:tgtEl>
                                          <p:spTgt spid="11"/>
                                        </p:tgtEl>
                                      </p:cBhvr>
                                    </p:animEffect>
                                    <p:anim calcmode="lin" valueType="num">
                                      <p:cBhvr>
                                        <p:cTn id="2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3" dur="26">
                                          <p:stCondLst>
                                            <p:cond delay="650"/>
                                          </p:stCondLst>
                                        </p:cTn>
                                        <p:tgtEl>
                                          <p:spTgt spid="11"/>
                                        </p:tgtEl>
                                      </p:cBhvr>
                                      <p:to x="100000" y="60000"/>
                                    </p:animScale>
                                    <p:animScale>
                                      <p:cBhvr>
                                        <p:cTn id="34" dur="166" decel="50000">
                                          <p:stCondLst>
                                            <p:cond delay="676"/>
                                          </p:stCondLst>
                                        </p:cTn>
                                        <p:tgtEl>
                                          <p:spTgt spid="11"/>
                                        </p:tgtEl>
                                      </p:cBhvr>
                                      <p:to x="100000" y="100000"/>
                                    </p:animScale>
                                    <p:animScale>
                                      <p:cBhvr>
                                        <p:cTn id="35" dur="26">
                                          <p:stCondLst>
                                            <p:cond delay="1312"/>
                                          </p:stCondLst>
                                        </p:cTn>
                                        <p:tgtEl>
                                          <p:spTgt spid="11"/>
                                        </p:tgtEl>
                                      </p:cBhvr>
                                      <p:to x="100000" y="80000"/>
                                    </p:animScale>
                                    <p:animScale>
                                      <p:cBhvr>
                                        <p:cTn id="36" dur="166" decel="50000">
                                          <p:stCondLst>
                                            <p:cond delay="1338"/>
                                          </p:stCondLst>
                                        </p:cTn>
                                        <p:tgtEl>
                                          <p:spTgt spid="11"/>
                                        </p:tgtEl>
                                      </p:cBhvr>
                                      <p:to x="100000" y="100000"/>
                                    </p:animScale>
                                    <p:animScale>
                                      <p:cBhvr>
                                        <p:cTn id="37" dur="26">
                                          <p:stCondLst>
                                            <p:cond delay="1642"/>
                                          </p:stCondLst>
                                        </p:cTn>
                                        <p:tgtEl>
                                          <p:spTgt spid="11"/>
                                        </p:tgtEl>
                                      </p:cBhvr>
                                      <p:to x="100000" y="90000"/>
                                    </p:animScale>
                                    <p:animScale>
                                      <p:cBhvr>
                                        <p:cTn id="38" dur="166" decel="50000">
                                          <p:stCondLst>
                                            <p:cond delay="1668"/>
                                          </p:stCondLst>
                                        </p:cTn>
                                        <p:tgtEl>
                                          <p:spTgt spid="11"/>
                                        </p:tgtEl>
                                      </p:cBhvr>
                                      <p:to x="100000" y="100000"/>
                                    </p:animScale>
                                    <p:animScale>
                                      <p:cBhvr>
                                        <p:cTn id="39" dur="26">
                                          <p:stCondLst>
                                            <p:cond delay="1808"/>
                                          </p:stCondLst>
                                        </p:cTn>
                                        <p:tgtEl>
                                          <p:spTgt spid="11"/>
                                        </p:tgtEl>
                                      </p:cBhvr>
                                      <p:to x="100000" y="95000"/>
                                    </p:animScale>
                                    <p:animScale>
                                      <p:cBhvr>
                                        <p:cTn id="40" dur="166" decel="50000">
                                          <p:stCondLst>
                                            <p:cond delay="1834"/>
                                          </p:stCondLst>
                                        </p:cTn>
                                        <p:tgtEl>
                                          <p:spTgt spid="11"/>
                                        </p:tgtEl>
                                      </p:cBhvr>
                                      <p:to x="100000" y="100000"/>
                                    </p:animScale>
                                  </p:childTnLst>
                                </p:cTn>
                              </p:par>
                              <p:par>
                                <p:cTn id="41" presetID="26"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down)">
                                      <p:cBhvr>
                                        <p:cTn id="43" dur="580">
                                          <p:stCondLst>
                                            <p:cond delay="0"/>
                                          </p:stCondLst>
                                        </p:cTn>
                                        <p:tgtEl>
                                          <p:spTgt spid="15"/>
                                        </p:tgtEl>
                                      </p:cBhvr>
                                    </p:animEffect>
                                    <p:anim calcmode="lin" valueType="num">
                                      <p:cBhvr>
                                        <p:cTn id="4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9" dur="26">
                                          <p:stCondLst>
                                            <p:cond delay="650"/>
                                          </p:stCondLst>
                                        </p:cTn>
                                        <p:tgtEl>
                                          <p:spTgt spid="15"/>
                                        </p:tgtEl>
                                      </p:cBhvr>
                                      <p:to x="100000" y="60000"/>
                                    </p:animScale>
                                    <p:animScale>
                                      <p:cBhvr>
                                        <p:cTn id="50" dur="166" decel="50000">
                                          <p:stCondLst>
                                            <p:cond delay="676"/>
                                          </p:stCondLst>
                                        </p:cTn>
                                        <p:tgtEl>
                                          <p:spTgt spid="15"/>
                                        </p:tgtEl>
                                      </p:cBhvr>
                                      <p:to x="100000" y="100000"/>
                                    </p:animScale>
                                    <p:animScale>
                                      <p:cBhvr>
                                        <p:cTn id="51" dur="26">
                                          <p:stCondLst>
                                            <p:cond delay="1312"/>
                                          </p:stCondLst>
                                        </p:cTn>
                                        <p:tgtEl>
                                          <p:spTgt spid="15"/>
                                        </p:tgtEl>
                                      </p:cBhvr>
                                      <p:to x="100000" y="80000"/>
                                    </p:animScale>
                                    <p:animScale>
                                      <p:cBhvr>
                                        <p:cTn id="52" dur="166" decel="50000">
                                          <p:stCondLst>
                                            <p:cond delay="1338"/>
                                          </p:stCondLst>
                                        </p:cTn>
                                        <p:tgtEl>
                                          <p:spTgt spid="15"/>
                                        </p:tgtEl>
                                      </p:cBhvr>
                                      <p:to x="100000" y="100000"/>
                                    </p:animScale>
                                    <p:animScale>
                                      <p:cBhvr>
                                        <p:cTn id="53" dur="26">
                                          <p:stCondLst>
                                            <p:cond delay="1642"/>
                                          </p:stCondLst>
                                        </p:cTn>
                                        <p:tgtEl>
                                          <p:spTgt spid="15"/>
                                        </p:tgtEl>
                                      </p:cBhvr>
                                      <p:to x="100000" y="90000"/>
                                    </p:animScale>
                                    <p:animScale>
                                      <p:cBhvr>
                                        <p:cTn id="54" dur="166" decel="50000">
                                          <p:stCondLst>
                                            <p:cond delay="1668"/>
                                          </p:stCondLst>
                                        </p:cTn>
                                        <p:tgtEl>
                                          <p:spTgt spid="15"/>
                                        </p:tgtEl>
                                      </p:cBhvr>
                                      <p:to x="100000" y="100000"/>
                                    </p:animScale>
                                    <p:animScale>
                                      <p:cBhvr>
                                        <p:cTn id="55" dur="26">
                                          <p:stCondLst>
                                            <p:cond delay="1808"/>
                                          </p:stCondLst>
                                        </p:cTn>
                                        <p:tgtEl>
                                          <p:spTgt spid="15"/>
                                        </p:tgtEl>
                                      </p:cBhvr>
                                      <p:to x="100000" y="95000"/>
                                    </p:animScale>
                                    <p:animScale>
                                      <p:cBhvr>
                                        <p:cTn id="56" dur="166" decel="50000">
                                          <p:stCondLst>
                                            <p:cond delay="1834"/>
                                          </p:stCondLst>
                                        </p:cTn>
                                        <p:tgtEl>
                                          <p:spTgt spid="15"/>
                                        </p:tgtEl>
                                      </p:cBhvr>
                                      <p:to x="100000" y="100000"/>
                                    </p:animScale>
                                  </p:childTnLst>
                                </p:cTn>
                              </p:par>
                              <p:par>
                                <p:cTn id="57" presetID="1" presetClass="entr" presetSubtype="0" fill="hold" nodeType="with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10"/>
                    </p:tgtEl>
                  </p:cond>
                </p:stCondLst>
                <p:endSync evt="end" delay="0">
                  <p:rtn val="all"/>
                </p:endSync>
                <p:childTnLst>
                  <p:par>
                    <p:cTn id="60" fill="hold">
                      <p:stCondLst>
                        <p:cond delay="0"/>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barn(inVertical)">
                                      <p:cBhvr>
                                        <p:cTn id="64" dur="500"/>
                                        <p:tgtEl>
                                          <p:spTgt spid="9"/>
                                        </p:tgtEl>
                                      </p:cBhvr>
                                    </p:animEffect>
                                  </p:childTnLst>
                                </p:cTn>
                              </p:par>
                            </p:childTnLst>
                          </p:cTn>
                        </p:par>
                      </p:childTnLst>
                    </p:cTn>
                  </p:par>
                </p:childTnLst>
              </p:cTn>
              <p:nextCondLst>
                <p:cond evt="onClick" delay="0">
                  <p:tgtEl>
                    <p:spTgt spid="10"/>
                  </p:tgtEl>
                </p:cond>
              </p:nextCondLst>
            </p:seq>
            <p:seq concurrent="1" nextAc="seek">
              <p:cTn id="65" restart="whenNotActive" fill="hold" evtFilter="cancelBubble" nodeType="interactiveSeq">
                <p:stCondLst>
                  <p:cond evt="onClick" delay="0">
                    <p:tgtEl>
                      <p:spTgt spid="11"/>
                    </p:tgtEl>
                  </p:cond>
                </p:stCondLst>
                <p:endSync evt="end" delay="0">
                  <p:rtn val="all"/>
                </p:endSync>
                <p:childTnLst>
                  <p:par>
                    <p:cTn id="66" fill="hold">
                      <p:stCondLst>
                        <p:cond delay="0"/>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barn(inVertical)">
                                      <p:cBhvr>
                                        <p:cTn id="70" dur="500"/>
                                        <p:tgtEl>
                                          <p:spTgt spid="17"/>
                                        </p:tgtEl>
                                      </p:cBhvr>
                                    </p:animEffect>
                                  </p:childTnLst>
                                </p:cTn>
                              </p:par>
                            </p:childTnLst>
                          </p:cTn>
                        </p:par>
                      </p:childTnLst>
                    </p:cTn>
                  </p:par>
                </p:childTnLst>
              </p:cTn>
              <p:nextCondLst>
                <p:cond evt="onClick" delay="0">
                  <p:tgtEl>
                    <p:spTgt spid="11"/>
                  </p:tgtEl>
                </p:cond>
              </p:nextCondLst>
            </p:seq>
            <p:seq concurrent="1" nextAc="seek">
              <p:cTn id="71" restart="whenNotActive" fill="hold" evtFilter="cancelBubble" nodeType="interactiveSeq">
                <p:stCondLst>
                  <p:cond evt="onClick" delay="0">
                    <p:tgtEl>
                      <p:spTgt spid="15"/>
                    </p:tgtEl>
                  </p:cond>
                </p:stCondLst>
                <p:endSync evt="end" delay="0">
                  <p:rtn val="all"/>
                </p:endSync>
                <p:childTnLst>
                  <p:par>
                    <p:cTn id="72" fill="hold">
                      <p:stCondLst>
                        <p:cond delay="0"/>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barn(inVertical)">
                                      <p:cBhvr>
                                        <p:cTn id="76" dur="500"/>
                                        <p:tgtEl>
                                          <p:spTgt spid="18"/>
                                        </p:tgtEl>
                                      </p:cBhvr>
                                    </p:animEffect>
                                  </p:childTnLst>
                                </p:cTn>
                              </p:par>
                            </p:childTnLst>
                          </p:cTn>
                        </p:par>
                      </p:childTnLst>
                    </p:cTn>
                  </p:par>
                </p:childTnLst>
              </p:cTn>
              <p:nextCondLst>
                <p:cond evt="onClick" delay="0">
                  <p:tgtEl>
                    <p:spTgt spid="1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245843-7B95-4571-A0BD-3B731DAE0698}"/>
              </a:ext>
            </a:extLst>
          </p:cNvPr>
          <p:cNvPicPr>
            <a:picLocks noChangeAspect="1"/>
          </p:cNvPicPr>
          <p:nvPr/>
        </p:nvPicPr>
        <p:blipFill rotWithShape="1">
          <a:blip r:embed="rId3"/>
          <a:srcRect l="8290" t="4102" r="20598"/>
          <a:stretch/>
        </p:blipFill>
        <p:spPr>
          <a:xfrm>
            <a:off x="2127739" y="0"/>
            <a:ext cx="4876800" cy="6576646"/>
          </a:xfrm>
          <a:prstGeom prst="rect">
            <a:avLst/>
          </a:prstGeom>
        </p:spPr>
      </p:pic>
      <p:pic>
        <p:nvPicPr>
          <p:cNvPr id="4" name="Picture 3">
            <a:extLst>
              <a:ext uri="{FF2B5EF4-FFF2-40B4-BE49-F238E27FC236}">
                <a16:creationId xmlns:a16="http://schemas.microsoft.com/office/drawing/2014/main" id="{31E6657D-B59F-46EF-BCF4-68B80BB37B75}"/>
              </a:ext>
            </a:extLst>
          </p:cNvPr>
          <p:cNvPicPr>
            <a:picLocks noChangeAspect="1"/>
          </p:cNvPicPr>
          <p:nvPr/>
        </p:nvPicPr>
        <p:blipFill>
          <a:blip r:embed="rId4"/>
          <a:stretch>
            <a:fillRect/>
          </a:stretch>
        </p:blipFill>
        <p:spPr>
          <a:xfrm>
            <a:off x="335361" y="4197684"/>
            <a:ext cx="2283500" cy="2660316"/>
          </a:xfrm>
          <a:prstGeom prst="rect">
            <a:avLst/>
          </a:prstGeom>
        </p:spPr>
      </p:pic>
      <p:sp>
        <p:nvSpPr>
          <p:cNvPr id="12" name="TextBox 11">
            <a:extLst>
              <a:ext uri="{FF2B5EF4-FFF2-40B4-BE49-F238E27FC236}">
                <a16:creationId xmlns:a16="http://schemas.microsoft.com/office/drawing/2014/main" id="{E959F955-A17F-4094-99D0-871B77F3B1EB}"/>
              </a:ext>
            </a:extLst>
          </p:cNvPr>
          <p:cNvSpPr txBox="1"/>
          <p:nvPr/>
        </p:nvSpPr>
        <p:spPr>
          <a:xfrm>
            <a:off x="2390447" y="2443358"/>
            <a:ext cx="4351383"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Sông</a:t>
            </a:r>
            <a:r>
              <a:rPr kumimoji="0" lang="en-US" sz="54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Hồng</a:t>
            </a:r>
            <a:r>
              <a:rPr kumimoji="0" lang="en-US" sz="54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bắt</a:t>
            </a:r>
            <a:r>
              <a:rPr kumimoji="0" lang="en-US" sz="54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nguồn</a:t>
            </a:r>
            <a:r>
              <a:rPr kumimoji="0" lang="en-US" sz="54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54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đâu</a:t>
            </a:r>
            <a:r>
              <a:rPr kumimoji="0" lang="en-US" sz="54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vi-VN" sz="5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6" name="Group 15">
            <a:extLst>
              <a:ext uri="{FF2B5EF4-FFF2-40B4-BE49-F238E27FC236}">
                <a16:creationId xmlns:a16="http://schemas.microsoft.com/office/drawing/2014/main" id="{6E18B58E-BA59-40D4-AC1A-B53171F586EF}"/>
              </a:ext>
            </a:extLst>
          </p:cNvPr>
          <p:cNvGrpSpPr/>
          <p:nvPr/>
        </p:nvGrpSpPr>
        <p:grpSpPr>
          <a:xfrm>
            <a:off x="7222363" y="1316736"/>
            <a:ext cx="4627011" cy="1716385"/>
            <a:chOff x="7349021" y="2594357"/>
            <a:chExt cx="4627011" cy="1716385"/>
          </a:xfrm>
        </p:grpSpPr>
        <p:sp>
          <p:nvSpPr>
            <p:cNvPr id="14" name="Rectangle: Rounded Corners 13">
              <a:extLst>
                <a:ext uri="{FF2B5EF4-FFF2-40B4-BE49-F238E27FC236}">
                  <a16:creationId xmlns:a16="http://schemas.microsoft.com/office/drawing/2014/main" id="{A3E7FDF1-C19A-48F5-AEF5-1860441CD5FF}"/>
                </a:ext>
              </a:extLst>
            </p:cNvPr>
            <p:cNvSpPr/>
            <p:nvPr/>
          </p:nvSpPr>
          <p:spPr>
            <a:xfrm>
              <a:off x="7349021" y="2594357"/>
              <a:ext cx="4623987" cy="1716385"/>
            </a:xfrm>
            <a:prstGeom prst="roundRect">
              <a:avLst>
                <a:gd name="adj" fmla="val 50000"/>
              </a:avLst>
            </a:prstGeom>
            <a:solidFill>
              <a:schemeClr val="bg1"/>
            </a:solidFill>
            <a:ln w="38100">
              <a:solidFill>
                <a:srgbClr val="B22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B3B02642-9A38-487E-B906-BF9E509671C8}"/>
                </a:ext>
              </a:extLst>
            </p:cNvPr>
            <p:cNvSpPr txBox="1"/>
            <p:nvPr/>
          </p:nvSpPr>
          <p:spPr>
            <a:xfrm>
              <a:off x="7502818" y="3047162"/>
              <a:ext cx="447321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8C1D1C"/>
                  </a:solidFill>
                  <a:effectLst/>
                  <a:uLnTx/>
                  <a:uFillTx/>
                  <a:latin typeface="Arial" panose="020B0604020202020204" pitchFamily="34" charset="0"/>
                  <a:ea typeface="+mn-ea"/>
                  <a:cs typeface="Arial" panose="020B0604020202020204" pitchFamily="34" charset="0"/>
                </a:rPr>
                <a:t>Trung </a:t>
              </a:r>
              <a:r>
                <a:rPr kumimoji="0" lang="en-US" sz="4400" b="1" i="0" u="none" strike="noStrike" kern="1200" cap="none" spc="0" normalizeH="0" baseline="0" noProof="0" dirty="0" err="1">
                  <a:ln>
                    <a:noFill/>
                  </a:ln>
                  <a:solidFill>
                    <a:srgbClr val="8C1D1C"/>
                  </a:solidFill>
                  <a:effectLst/>
                  <a:uLnTx/>
                  <a:uFillTx/>
                  <a:latin typeface="Arial" panose="020B0604020202020204" pitchFamily="34" charset="0"/>
                  <a:ea typeface="+mn-ea"/>
                  <a:cs typeface="Arial" panose="020B0604020202020204" pitchFamily="34" charset="0"/>
                </a:rPr>
                <a:t>Quốc</a:t>
              </a:r>
              <a:endParaRPr kumimoji="0" lang="vi-VN" sz="4400" b="1" i="0" u="none" strike="noStrike" kern="1200" cap="none" spc="0" normalizeH="0" baseline="0" noProof="0" dirty="0">
                <a:ln>
                  <a:noFill/>
                </a:ln>
                <a:solidFill>
                  <a:srgbClr val="8C1D1C"/>
                </a:solidFill>
                <a:effectLst/>
                <a:uLnTx/>
                <a:uFillTx/>
                <a:latin typeface="Arial" panose="020B0604020202020204" pitchFamily="34" charset="0"/>
                <a:ea typeface="+mn-ea"/>
                <a:cs typeface="Arial" panose="020B0604020202020204" pitchFamily="34" charset="0"/>
              </a:endParaRPr>
            </a:p>
          </p:txBody>
        </p:sp>
      </p:grpSp>
      <p:pic>
        <p:nvPicPr>
          <p:cNvPr id="9" name="Picture 8">
            <a:extLst>
              <a:ext uri="{FF2B5EF4-FFF2-40B4-BE49-F238E27FC236}">
                <a16:creationId xmlns:a16="http://schemas.microsoft.com/office/drawing/2014/main" id="{7C0F8A79-7D99-4BD4-806C-4A876F9559C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917" t="61333"/>
          <a:stretch/>
        </p:blipFill>
        <p:spPr>
          <a:xfrm>
            <a:off x="8146491" y="2991787"/>
            <a:ext cx="2508842" cy="3566160"/>
          </a:xfrm>
          <a:prstGeom prst="rect">
            <a:avLst/>
          </a:prstGeom>
        </p:spPr>
      </p:pic>
      <p:pic>
        <p:nvPicPr>
          <p:cNvPr id="18" name="Picture 17">
            <a:hlinkClick r:id="rId6" action="ppaction://hlinksldjump"/>
            <a:extLst>
              <a:ext uri="{FF2B5EF4-FFF2-40B4-BE49-F238E27FC236}">
                <a16:creationId xmlns:a16="http://schemas.microsoft.com/office/drawing/2014/main" id="{E0DD2958-C60D-4104-9913-EED935CD8AE4}"/>
              </a:ext>
            </a:extLst>
          </p:cNvPr>
          <p:cNvPicPr>
            <a:picLocks noChangeAspect="1"/>
          </p:cNvPicPr>
          <p:nvPr/>
        </p:nvPicPr>
        <p:blipFill rotWithShape="1">
          <a:blip r:embed="rId7"/>
          <a:srcRect t="9836" r="8438" b="21274"/>
          <a:stretch/>
        </p:blipFill>
        <p:spPr>
          <a:xfrm>
            <a:off x="10014995" y="5863987"/>
            <a:ext cx="2177005" cy="986979"/>
          </a:xfrm>
          <a:prstGeom prst="rect">
            <a:avLst/>
          </a:prstGeom>
        </p:spPr>
      </p:pic>
    </p:spTree>
    <p:extLst>
      <p:ext uri="{BB962C8B-B14F-4D97-AF65-F5344CB8AC3E}">
        <p14:creationId xmlns:p14="http://schemas.microsoft.com/office/powerpoint/2010/main" val="158823768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7" presetClass="entr" presetSubtype="1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245843-7B95-4571-A0BD-3B731DAE0698}"/>
              </a:ext>
            </a:extLst>
          </p:cNvPr>
          <p:cNvPicPr>
            <a:picLocks noChangeAspect="1"/>
          </p:cNvPicPr>
          <p:nvPr/>
        </p:nvPicPr>
        <p:blipFill rotWithShape="1">
          <a:blip r:embed="rId2"/>
          <a:srcRect l="8290" t="4102" r="20598"/>
          <a:stretch/>
        </p:blipFill>
        <p:spPr>
          <a:xfrm>
            <a:off x="2057401" y="545193"/>
            <a:ext cx="4876800" cy="5331655"/>
          </a:xfrm>
          <a:prstGeom prst="rect">
            <a:avLst/>
          </a:prstGeom>
        </p:spPr>
      </p:pic>
      <p:pic>
        <p:nvPicPr>
          <p:cNvPr id="9" name="Picture 8">
            <a:extLst>
              <a:ext uri="{FF2B5EF4-FFF2-40B4-BE49-F238E27FC236}">
                <a16:creationId xmlns:a16="http://schemas.microsoft.com/office/drawing/2014/main" id="{85D00DC8-06BB-417C-A898-31515037ABC1}"/>
              </a:ext>
            </a:extLst>
          </p:cNvPr>
          <p:cNvPicPr>
            <a:picLocks noChangeAspect="1"/>
          </p:cNvPicPr>
          <p:nvPr/>
        </p:nvPicPr>
        <p:blipFill rotWithShape="1">
          <a:blip r:embed="rId3"/>
          <a:srcRect l="23324" t="3061"/>
          <a:stretch/>
        </p:blipFill>
        <p:spPr>
          <a:xfrm>
            <a:off x="423975" y="3903262"/>
            <a:ext cx="2527504" cy="2815375"/>
          </a:xfrm>
          <a:prstGeom prst="rect">
            <a:avLst/>
          </a:prstGeom>
        </p:spPr>
      </p:pic>
      <p:sp>
        <p:nvSpPr>
          <p:cNvPr id="8" name="TextBox 7">
            <a:extLst>
              <a:ext uri="{FF2B5EF4-FFF2-40B4-BE49-F238E27FC236}">
                <a16:creationId xmlns:a16="http://schemas.microsoft.com/office/drawing/2014/main" id="{314F5B9B-9CCD-42FF-B1F1-436A91A7F380}"/>
              </a:ext>
            </a:extLst>
          </p:cNvPr>
          <p:cNvSpPr txBox="1"/>
          <p:nvPr/>
        </p:nvSpPr>
        <p:spPr>
          <a:xfrm>
            <a:off x="2272718" y="1553580"/>
            <a:ext cx="4347158" cy="3477875"/>
          </a:xfrm>
          <a:prstGeom prst="rect">
            <a:avLst/>
          </a:prstGeom>
          <a:noFill/>
        </p:spPr>
        <p:txBody>
          <a:bodyPr wrap="square" rtlCol="0">
            <a:spAutoFit/>
          </a:bodyPr>
          <a:lstStyle/>
          <a:p>
            <a:pPr lvl="0" algn="ctr">
              <a:defRPr/>
            </a:pPr>
            <a:r>
              <a:rPr lang="vi-VN" sz="4400" b="1" dirty="0">
                <a:solidFill>
                  <a:prstClr val="black"/>
                </a:solidFill>
              </a:rPr>
              <a:t>Sông Hồng chảy qua những tỉnh, thành phố nào ở nước ta?</a:t>
            </a:r>
            <a:endPar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3" name="Picture 12">
            <a:extLst>
              <a:ext uri="{FF2B5EF4-FFF2-40B4-BE49-F238E27FC236}">
                <a16:creationId xmlns:a16="http://schemas.microsoft.com/office/drawing/2014/main" id="{56446DDE-DC30-409F-AC99-853FD3D626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201" y="3746837"/>
            <a:ext cx="3574745" cy="2971800"/>
          </a:xfrm>
          <a:prstGeom prst="rect">
            <a:avLst/>
          </a:prstGeom>
        </p:spPr>
      </p:pic>
      <p:pic>
        <p:nvPicPr>
          <p:cNvPr id="15" name="Picture 14">
            <a:hlinkClick r:id="rId5" action="ppaction://hlinksldjump"/>
            <a:extLst>
              <a:ext uri="{FF2B5EF4-FFF2-40B4-BE49-F238E27FC236}">
                <a16:creationId xmlns:a16="http://schemas.microsoft.com/office/drawing/2014/main" id="{D72ED5B8-944A-4F02-88FE-E2415917CB45}"/>
              </a:ext>
            </a:extLst>
          </p:cNvPr>
          <p:cNvPicPr>
            <a:picLocks noChangeAspect="1"/>
          </p:cNvPicPr>
          <p:nvPr/>
        </p:nvPicPr>
        <p:blipFill rotWithShape="1">
          <a:blip r:embed="rId6"/>
          <a:srcRect t="9836" r="8438" b="21274"/>
          <a:stretch/>
        </p:blipFill>
        <p:spPr>
          <a:xfrm>
            <a:off x="9867313" y="5731658"/>
            <a:ext cx="2177005" cy="986979"/>
          </a:xfrm>
          <a:prstGeom prst="rect">
            <a:avLst/>
          </a:prstGeom>
        </p:spPr>
      </p:pic>
      <p:grpSp>
        <p:nvGrpSpPr>
          <p:cNvPr id="16" name="Group 15">
            <a:extLst>
              <a:ext uri="{FF2B5EF4-FFF2-40B4-BE49-F238E27FC236}">
                <a16:creationId xmlns:a16="http://schemas.microsoft.com/office/drawing/2014/main" id="{BE40BE47-AF59-4FEE-A748-433DAF8B8148}"/>
              </a:ext>
            </a:extLst>
          </p:cNvPr>
          <p:cNvGrpSpPr/>
          <p:nvPr/>
        </p:nvGrpSpPr>
        <p:grpSpPr>
          <a:xfrm>
            <a:off x="7222363" y="1316736"/>
            <a:ext cx="4623987" cy="1716385"/>
            <a:chOff x="7349021" y="2594357"/>
            <a:chExt cx="4623987" cy="1716385"/>
          </a:xfrm>
        </p:grpSpPr>
        <p:sp>
          <p:nvSpPr>
            <p:cNvPr id="17" name="Rectangle: Rounded Corners 16">
              <a:extLst>
                <a:ext uri="{FF2B5EF4-FFF2-40B4-BE49-F238E27FC236}">
                  <a16:creationId xmlns:a16="http://schemas.microsoft.com/office/drawing/2014/main" id="{7BB292E5-39AB-4CA2-AC97-F5D9287399B9}"/>
                </a:ext>
              </a:extLst>
            </p:cNvPr>
            <p:cNvSpPr/>
            <p:nvPr/>
          </p:nvSpPr>
          <p:spPr>
            <a:xfrm>
              <a:off x="7349021" y="2594357"/>
              <a:ext cx="4623987" cy="1716385"/>
            </a:xfrm>
            <a:prstGeom prst="roundRect">
              <a:avLst>
                <a:gd name="adj" fmla="val 50000"/>
              </a:avLst>
            </a:prstGeom>
            <a:solidFill>
              <a:schemeClr val="bg1"/>
            </a:solidFill>
            <a:ln w="38100">
              <a:solidFill>
                <a:srgbClr val="B22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BCA45777-39A5-4E45-8C9D-217433650817}"/>
                </a:ext>
              </a:extLst>
            </p:cNvPr>
            <p:cNvSpPr txBox="1"/>
            <p:nvPr/>
          </p:nvSpPr>
          <p:spPr>
            <a:xfrm>
              <a:off x="7407568" y="2789987"/>
              <a:ext cx="447321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000" b="1" dirty="0">
                  <a:solidFill>
                    <a:srgbClr val="FF0000"/>
                  </a:solidFill>
                  <a:effectLst/>
                  <a:ea typeface="Times New Roman" panose="02020603050405020304" pitchFamily="18" charset="0"/>
                  <a:cs typeface="Times New Roman" panose="02020603050405020304" pitchFamily="18" charset="0"/>
                </a:rPr>
                <a:t>Tỉnh Lào Cai, Thái Bình và Nam Định</a:t>
              </a:r>
              <a:endParaRPr kumimoji="0" lang="vi-VN" sz="8000" b="1" i="0" u="none" strike="noStrike" kern="1200" cap="none" spc="0" normalizeH="0" baseline="0" noProof="0" dirty="0">
                <a:ln>
                  <a:noFill/>
                </a:ln>
                <a:solidFill>
                  <a:srgbClr val="FF0000"/>
                </a:solidFill>
                <a:effectLst/>
                <a:uLnTx/>
                <a:uFillTx/>
                <a:cs typeface="Times New Roman" panose="02020603050405020304" pitchFamily="18" charset="0"/>
              </a:endParaRPr>
            </a:p>
          </p:txBody>
        </p:sp>
      </p:grpSp>
    </p:spTree>
    <p:extLst>
      <p:ext uri="{BB962C8B-B14F-4D97-AF65-F5344CB8AC3E}">
        <p14:creationId xmlns:p14="http://schemas.microsoft.com/office/powerpoint/2010/main" val="4221585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7" presetClass="entr" presetSubtype="1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245843-7B95-4571-A0BD-3B731DAE0698}"/>
              </a:ext>
            </a:extLst>
          </p:cNvPr>
          <p:cNvPicPr>
            <a:picLocks noChangeAspect="1"/>
          </p:cNvPicPr>
          <p:nvPr/>
        </p:nvPicPr>
        <p:blipFill rotWithShape="1">
          <a:blip r:embed="rId2"/>
          <a:srcRect l="8290" t="4102" r="20598"/>
          <a:stretch/>
        </p:blipFill>
        <p:spPr>
          <a:xfrm>
            <a:off x="2057401" y="545193"/>
            <a:ext cx="4876800" cy="5331655"/>
          </a:xfrm>
          <a:prstGeom prst="rect">
            <a:avLst/>
          </a:prstGeom>
        </p:spPr>
      </p:pic>
      <p:sp>
        <p:nvSpPr>
          <p:cNvPr id="8" name="TextBox 7">
            <a:extLst>
              <a:ext uri="{FF2B5EF4-FFF2-40B4-BE49-F238E27FC236}">
                <a16:creationId xmlns:a16="http://schemas.microsoft.com/office/drawing/2014/main" id="{314F5B9B-9CCD-42FF-B1F1-436A91A7F380}"/>
              </a:ext>
            </a:extLst>
          </p:cNvPr>
          <p:cNvSpPr txBox="1"/>
          <p:nvPr/>
        </p:nvSpPr>
        <p:spPr>
          <a:xfrm>
            <a:off x="2186992" y="2172705"/>
            <a:ext cx="4617617" cy="2123658"/>
          </a:xfrm>
          <a:prstGeom prst="rect">
            <a:avLst/>
          </a:prstGeom>
          <a:noFill/>
        </p:spPr>
        <p:txBody>
          <a:bodyPr wrap="square" rtlCol="0">
            <a:spAutoFit/>
          </a:bodyPr>
          <a:lstStyle/>
          <a:p>
            <a:pPr lvl="0" algn="ctr">
              <a:defRPr/>
            </a:pPr>
            <a:r>
              <a:rPr lang="vi-VN" sz="4400" b="1" dirty="0">
                <a:solidFill>
                  <a:prstClr val="black"/>
                </a:solidFill>
              </a:rPr>
              <a:t>Đứng đầu nhà nước Văn Lang là ai?</a:t>
            </a:r>
          </a:p>
        </p:txBody>
      </p:sp>
      <p:pic>
        <p:nvPicPr>
          <p:cNvPr id="13" name="Picture 12">
            <a:extLst>
              <a:ext uri="{FF2B5EF4-FFF2-40B4-BE49-F238E27FC236}">
                <a16:creationId xmlns:a16="http://schemas.microsoft.com/office/drawing/2014/main" id="{56446DDE-DC30-409F-AC99-853FD3D626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1" y="3746837"/>
            <a:ext cx="3574745" cy="2971800"/>
          </a:xfrm>
          <a:prstGeom prst="rect">
            <a:avLst/>
          </a:prstGeom>
        </p:spPr>
      </p:pic>
      <p:pic>
        <p:nvPicPr>
          <p:cNvPr id="15" name="Picture 14">
            <a:hlinkClick r:id="rId4" action="ppaction://hlinksldjump"/>
            <a:extLst>
              <a:ext uri="{FF2B5EF4-FFF2-40B4-BE49-F238E27FC236}">
                <a16:creationId xmlns:a16="http://schemas.microsoft.com/office/drawing/2014/main" id="{D72ED5B8-944A-4F02-88FE-E2415917CB45}"/>
              </a:ext>
            </a:extLst>
          </p:cNvPr>
          <p:cNvPicPr>
            <a:picLocks noChangeAspect="1"/>
          </p:cNvPicPr>
          <p:nvPr/>
        </p:nvPicPr>
        <p:blipFill rotWithShape="1">
          <a:blip r:embed="rId5"/>
          <a:srcRect t="9836" r="8438" b="21274"/>
          <a:stretch/>
        </p:blipFill>
        <p:spPr>
          <a:xfrm>
            <a:off x="9867313" y="5731658"/>
            <a:ext cx="2177005" cy="986979"/>
          </a:xfrm>
          <a:prstGeom prst="rect">
            <a:avLst/>
          </a:prstGeom>
        </p:spPr>
      </p:pic>
      <p:grpSp>
        <p:nvGrpSpPr>
          <p:cNvPr id="16" name="Group 15">
            <a:extLst>
              <a:ext uri="{FF2B5EF4-FFF2-40B4-BE49-F238E27FC236}">
                <a16:creationId xmlns:a16="http://schemas.microsoft.com/office/drawing/2014/main" id="{BE40BE47-AF59-4FEE-A748-433DAF8B8148}"/>
              </a:ext>
            </a:extLst>
          </p:cNvPr>
          <p:cNvGrpSpPr/>
          <p:nvPr/>
        </p:nvGrpSpPr>
        <p:grpSpPr>
          <a:xfrm>
            <a:off x="7222363" y="1316736"/>
            <a:ext cx="4627011" cy="1716385"/>
            <a:chOff x="7349021" y="2594357"/>
            <a:chExt cx="4627011" cy="1716385"/>
          </a:xfrm>
        </p:grpSpPr>
        <p:sp>
          <p:nvSpPr>
            <p:cNvPr id="17" name="Rectangle: Rounded Corners 16">
              <a:extLst>
                <a:ext uri="{FF2B5EF4-FFF2-40B4-BE49-F238E27FC236}">
                  <a16:creationId xmlns:a16="http://schemas.microsoft.com/office/drawing/2014/main" id="{7BB292E5-39AB-4CA2-AC97-F5D9287399B9}"/>
                </a:ext>
              </a:extLst>
            </p:cNvPr>
            <p:cNvSpPr/>
            <p:nvPr/>
          </p:nvSpPr>
          <p:spPr>
            <a:xfrm>
              <a:off x="7349021" y="2594357"/>
              <a:ext cx="4623987" cy="1716385"/>
            </a:xfrm>
            <a:prstGeom prst="roundRect">
              <a:avLst>
                <a:gd name="adj" fmla="val 50000"/>
              </a:avLst>
            </a:prstGeom>
            <a:solidFill>
              <a:schemeClr val="bg1"/>
            </a:solidFill>
            <a:ln w="38100">
              <a:solidFill>
                <a:srgbClr val="B22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BCA45777-39A5-4E45-8C9D-217433650817}"/>
                </a:ext>
              </a:extLst>
            </p:cNvPr>
            <p:cNvSpPr txBox="1"/>
            <p:nvPr/>
          </p:nvSpPr>
          <p:spPr>
            <a:xfrm>
              <a:off x="7502818" y="3047162"/>
              <a:ext cx="447321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8C1D1C"/>
                  </a:solidFill>
                  <a:effectLst/>
                  <a:uLnTx/>
                  <a:uFillTx/>
                  <a:latin typeface="Arial" panose="020B0604020202020204" pitchFamily="34" charset="0"/>
                  <a:ea typeface="+mn-ea"/>
                  <a:cs typeface="Arial" panose="020B0604020202020204" pitchFamily="34" charset="0"/>
                </a:rPr>
                <a:t>Hùng</a:t>
              </a:r>
              <a:r>
                <a:rPr kumimoji="0" lang="en-US" sz="4400" b="1" i="0" u="none" strike="noStrike" kern="1200" cap="none" spc="0" normalizeH="0" baseline="0" noProof="0" dirty="0">
                  <a:ln>
                    <a:noFill/>
                  </a:ln>
                  <a:solidFill>
                    <a:srgbClr val="8C1D1C"/>
                  </a:soli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baseline="0" noProof="0">
                  <a:ln>
                    <a:noFill/>
                  </a:ln>
                  <a:solidFill>
                    <a:srgbClr val="8C1D1C"/>
                  </a:solidFill>
                  <a:effectLst/>
                  <a:uLnTx/>
                  <a:uFillTx/>
                  <a:latin typeface="Arial" panose="020B0604020202020204" pitchFamily="34" charset="0"/>
                  <a:ea typeface="+mn-ea"/>
                  <a:cs typeface="Arial" panose="020B0604020202020204" pitchFamily="34" charset="0"/>
                </a:rPr>
                <a:t>Vương</a:t>
              </a:r>
              <a:endParaRPr kumimoji="0" lang="vi-VN" sz="4400" b="1" i="0" u="none" strike="noStrike" kern="1200" cap="none" spc="0" normalizeH="0" baseline="0" noProof="0" dirty="0">
                <a:ln>
                  <a:noFill/>
                </a:ln>
                <a:solidFill>
                  <a:srgbClr val="8C1D1C"/>
                </a:solidFill>
                <a:effectLst/>
                <a:uLnTx/>
                <a:uFillTx/>
                <a:latin typeface="Arial" panose="020B0604020202020204" pitchFamily="34" charset="0"/>
                <a:ea typeface="+mn-ea"/>
                <a:cs typeface="Arial" panose="020B0604020202020204" pitchFamily="34" charset="0"/>
              </a:endParaRPr>
            </a:p>
          </p:txBody>
        </p:sp>
      </p:grpSp>
      <p:pic>
        <p:nvPicPr>
          <p:cNvPr id="10" name="Picture 9">
            <a:extLst>
              <a:ext uri="{FF2B5EF4-FFF2-40B4-BE49-F238E27FC236}">
                <a16:creationId xmlns:a16="http://schemas.microsoft.com/office/drawing/2014/main" id="{58A50828-EC99-4CC0-BB5B-4A6C8003F37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779" t="-1267" r="43802" b="65539"/>
          <a:stretch/>
        </p:blipFill>
        <p:spPr>
          <a:xfrm>
            <a:off x="522029" y="4057405"/>
            <a:ext cx="2078297" cy="2759967"/>
          </a:xfrm>
          <a:prstGeom prst="rect">
            <a:avLst/>
          </a:prstGeom>
        </p:spPr>
      </p:pic>
    </p:spTree>
    <p:extLst>
      <p:ext uri="{BB962C8B-B14F-4D97-AF65-F5344CB8AC3E}">
        <p14:creationId xmlns:p14="http://schemas.microsoft.com/office/powerpoint/2010/main" val="217653728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7" presetClass="entr" presetSubtype="1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E86323-D39C-4B61-9F9A-132B6479A058}"/>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9" name="图片 8">
            <a:extLst>
              <a:ext uri="{FF2B5EF4-FFF2-40B4-BE49-F238E27FC236}">
                <a16:creationId xmlns:a16="http://schemas.microsoft.com/office/drawing/2014/main" id="{379206F8-9F02-4D00-A9DA-0BC268258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F53A293D-C6BD-4274-AFD8-652906DBBB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5" name="图片 4">
            <a:extLst>
              <a:ext uri="{FF2B5EF4-FFF2-40B4-BE49-F238E27FC236}">
                <a16:creationId xmlns:a16="http://schemas.microsoft.com/office/drawing/2014/main" id="{5EBED539-6A44-4CB1-8B9B-439776B08520}"/>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6" name="图片 5">
            <a:extLst>
              <a:ext uri="{FF2B5EF4-FFF2-40B4-BE49-F238E27FC236}">
                <a16:creationId xmlns:a16="http://schemas.microsoft.com/office/drawing/2014/main" id="{CB063081-2739-4C16-8A87-060FC134F578}"/>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3" name="图片 12">
            <a:extLst>
              <a:ext uri="{FF2B5EF4-FFF2-40B4-BE49-F238E27FC236}">
                <a16:creationId xmlns:a16="http://schemas.microsoft.com/office/drawing/2014/main" id="{9B47BEA1-F378-4DB1-B400-A2DD8B36438B}"/>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7" name="图片 16">
            <a:extLst>
              <a:ext uri="{FF2B5EF4-FFF2-40B4-BE49-F238E27FC236}">
                <a16:creationId xmlns:a16="http://schemas.microsoft.com/office/drawing/2014/main" id="{C1F25C7F-539F-4FFB-8C90-3962FD07AB70}"/>
              </a:ext>
            </a:extLst>
          </p:cNvPr>
          <p:cNvPicPr>
            <a:picLocks noChangeAspect="1"/>
          </p:cNvPicPr>
          <p:nvPr/>
        </p:nvPicPr>
        <p:blipFill rotWithShape="1">
          <a:blip r:embed="rId6">
            <a:extLst>
              <a:ext uri="{28A0092B-C50C-407E-A947-70E740481C1C}">
                <a14:useLocalDpi xmlns:a14="http://schemas.microsoft.com/office/drawing/2010/main" val="0"/>
              </a:ext>
            </a:extLst>
          </a:blip>
          <a:srcRect l="19194" t="12827" r="50000" b="69958"/>
          <a:stretch/>
        </p:blipFill>
        <p:spPr>
          <a:xfrm>
            <a:off x="8940616" y="244315"/>
            <a:ext cx="2612753" cy="2190417"/>
          </a:xfrm>
          <a:prstGeom prst="rect">
            <a:avLst/>
          </a:prstGeom>
        </p:spPr>
      </p:pic>
      <p:pic>
        <p:nvPicPr>
          <p:cNvPr id="15" name="图片 14">
            <a:extLst>
              <a:ext uri="{FF2B5EF4-FFF2-40B4-BE49-F238E27FC236}">
                <a16:creationId xmlns:a16="http://schemas.microsoft.com/office/drawing/2014/main" id="{A2B78795-6BC3-4F41-9F37-66143B1ADBF2}"/>
              </a:ext>
            </a:extLst>
          </p:cNvPr>
          <p:cNvPicPr>
            <a:picLocks noChangeAspect="1"/>
          </p:cNvPicPr>
          <p:nvPr/>
        </p:nvPicPr>
        <p:blipFill rotWithShape="1">
          <a:blip r:embed="rId7">
            <a:extLst>
              <a:ext uri="{28A0092B-C50C-407E-A947-70E740481C1C}">
                <a14:useLocalDpi xmlns:a14="http://schemas.microsoft.com/office/drawing/2010/main" val="0"/>
              </a:ext>
            </a:extLst>
          </a:blip>
          <a:srcRect l="39450" t="71730" b="7848"/>
          <a:stretch/>
        </p:blipFill>
        <p:spPr>
          <a:xfrm>
            <a:off x="8259275" y="4357869"/>
            <a:ext cx="3294094" cy="1666754"/>
          </a:xfrm>
          <a:prstGeom prst="rect">
            <a:avLst/>
          </a:prstGeom>
        </p:spPr>
      </p:pic>
      <p:sp>
        <p:nvSpPr>
          <p:cNvPr id="24" name="矩形 23">
            <a:extLst>
              <a:ext uri="{FF2B5EF4-FFF2-40B4-BE49-F238E27FC236}">
                <a16:creationId xmlns:a16="http://schemas.microsoft.com/office/drawing/2014/main" id="{D2C61430-1950-4806-ADB2-934C5C90F7E1}"/>
              </a:ext>
            </a:extLst>
          </p:cNvPr>
          <p:cNvSpPr/>
          <p:nvPr/>
        </p:nvSpPr>
        <p:spPr>
          <a:xfrm>
            <a:off x="2566884" y="1924552"/>
            <a:ext cx="7057534" cy="2324721"/>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TextBox 1">
            <a:extLst>
              <a:ext uri="{FF2B5EF4-FFF2-40B4-BE49-F238E27FC236}">
                <a16:creationId xmlns:a16="http://schemas.microsoft.com/office/drawing/2014/main" id="{3CF64E2E-5C62-B23C-89B0-4FE0F2828CE5}"/>
              </a:ext>
            </a:extLst>
          </p:cNvPr>
          <p:cNvSpPr txBox="1"/>
          <p:nvPr/>
        </p:nvSpPr>
        <p:spPr>
          <a:xfrm>
            <a:off x="3190875" y="2266950"/>
            <a:ext cx="6219825" cy="1446550"/>
          </a:xfrm>
          <a:prstGeom prst="rect">
            <a:avLst/>
          </a:prstGeom>
          <a:noFill/>
        </p:spPr>
        <p:txBody>
          <a:bodyPr wrap="square" rtlCol="0">
            <a:spAutoFit/>
          </a:bodyPr>
          <a:lstStyle/>
          <a:p>
            <a:r>
              <a:rPr lang="en-US" sz="8800" dirty="0">
                <a:solidFill>
                  <a:srgbClr val="C00000"/>
                </a:solidFill>
                <a:latin typeface="#9Slide03 AmpleSoft Bold" panose="02000000000000000000" pitchFamily="2" charset="0"/>
              </a:rPr>
              <a:t>KHÁM PHÁ</a:t>
            </a:r>
          </a:p>
        </p:txBody>
      </p:sp>
    </p:spTree>
    <p:extLst>
      <p:ext uri="{BB962C8B-B14F-4D97-AF65-F5344CB8AC3E}">
        <p14:creationId xmlns:p14="http://schemas.microsoft.com/office/powerpoint/2010/main" val="297944575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outVertical)">
                                      <p:cBhvr>
                                        <p:cTn id="7" dur="1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E86323-D39C-4B61-9F9A-132B6479A058}"/>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9" name="图片 8">
            <a:extLst>
              <a:ext uri="{FF2B5EF4-FFF2-40B4-BE49-F238E27FC236}">
                <a16:creationId xmlns:a16="http://schemas.microsoft.com/office/drawing/2014/main" id="{379206F8-9F02-4D00-A9DA-0BC268258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F53A293D-C6BD-4274-AFD8-652906DBBB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5" name="图片 4">
            <a:extLst>
              <a:ext uri="{FF2B5EF4-FFF2-40B4-BE49-F238E27FC236}">
                <a16:creationId xmlns:a16="http://schemas.microsoft.com/office/drawing/2014/main" id="{5EBED539-6A44-4CB1-8B9B-439776B08520}"/>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6" name="图片 5">
            <a:extLst>
              <a:ext uri="{FF2B5EF4-FFF2-40B4-BE49-F238E27FC236}">
                <a16:creationId xmlns:a16="http://schemas.microsoft.com/office/drawing/2014/main" id="{CB063081-2739-4C16-8A87-060FC134F578}"/>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3" name="图片 12">
            <a:extLst>
              <a:ext uri="{FF2B5EF4-FFF2-40B4-BE49-F238E27FC236}">
                <a16:creationId xmlns:a16="http://schemas.microsoft.com/office/drawing/2014/main" id="{9B47BEA1-F378-4DB1-B400-A2DD8B36438B}"/>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7" name="图片 16">
            <a:extLst>
              <a:ext uri="{FF2B5EF4-FFF2-40B4-BE49-F238E27FC236}">
                <a16:creationId xmlns:a16="http://schemas.microsoft.com/office/drawing/2014/main" id="{C1F25C7F-539F-4FFB-8C90-3962FD07AB70}"/>
              </a:ext>
            </a:extLst>
          </p:cNvPr>
          <p:cNvPicPr>
            <a:picLocks noChangeAspect="1"/>
          </p:cNvPicPr>
          <p:nvPr/>
        </p:nvPicPr>
        <p:blipFill rotWithShape="1">
          <a:blip r:embed="rId6">
            <a:extLst>
              <a:ext uri="{28A0092B-C50C-407E-A947-70E740481C1C}">
                <a14:useLocalDpi xmlns:a14="http://schemas.microsoft.com/office/drawing/2010/main" val="0"/>
              </a:ext>
            </a:extLst>
          </a:blip>
          <a:srcRect l="19194" t="12827" r="50000" b="69958"/>
          <a:stretch/>
        </p:blipFill>
        <p:spPr>
          <a:xfrm>
            <a:off x="8940616" y="244315"/>
            <a:ext cx="2612753" cy="2190417"/>
          </a:xfrm>
          <a:prstGeom prst="rect">
            <a:avLst/>
          </a:prstGeom>
        </p:spPr>
      </p:pic>
      <p:sp>
        <p:nvSpPr>
          <p:cNvPr id="24" name="矩形 23">
            <a:extLst>
              <a:ext uri="{FF2B5EF4-FFF2-40B4-BE49-F238E27FC236}">
                <a16:creationId xmlns:a16="http://schemas.microsoft.com/office/drawing/2014/main" id="{D2C61430-1950-4806-ADB2-934C5C90F7E1}"/>
              </a:ext>
            </a:extLst>
          </p:cNvPr>
          <p:cNvSpPr/>
          <p:nvPr/>
        </p:nvSpPr>
        <p:spPr>
          <a:xfrm>
            <a:off x="1813561" y="1143001"/>
            <a:ext cx="8564879" cy="4756450"/>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a:extLst>
              <a:ext uri="{FF2B5EF4-FFF2-40B4-BE49-F238E27FC236}">
                <a16:creationId xmlns:a16="http://schemas.microsoft.com/office/drawing/2014/main" id="{A2B78795-6BC3-4F41-9F37-66143B1ADBF2}"/>
              </a:ext>
            </a:extLst>
          </p:cNvPr>
          <p:cNvPicPr>
            <a:picLocks noChangeAspect="1"/>
          </p:cNvPicPr>
          <p:nvPr/>
        </p:nvPicPr>
        <p:blipFill rotWithShape="1">
          <a:blip r:embed="rId7">
            <a:extLst>
              <a:ext uri="{28A0092B-C50C-407E-A947-70E740481C1C}">
                <a14:useLocalDpi xmlns:a14="http://schemas.microsoft.com/office/drawing/2010/main" val="0"/>
              </a:ext>
            </a:extLst>
          </a:blip>
          <a:srcRect l="39450" t="71730" b="7848"/>
          <a:stretch/>
        </p:blipFill>
        <p:spPr>
          <a:xfrm>
            <a:off x="8259275" y="4357869"/>
            <a:ext cx="3294094" cy="1666754"/>
          </a:xfrm>
          <a:prstGeom prst="rect">
            <a:avLst/>
          </a:prstGeom>
        </p:spPr>
      </p:pic>
      <p:sp>
        <p:nvSpPr>
          <p:cNvPr id="2" name="TextBox 1">
            <a:extLst>
              <a:ext uri="{FF2B5EF4-FFF2-40B4-BE49-F238E27FC236}">
                <a16:creationId xmlns:a16="http://schemas.microsoft.com/office/drawing/2014/main" id="{3F317932-1AC1-A2C0-393E-576E338BE8D5}"/>
              </a:ext>
            </a:extLst>
          </p:cNvPr>
          <p:cNvSpPr txBox="1"/>
          <p:nvPr/>
        </p:nvSpPr>
        <p:spPr>
          <a:xfrm>
            <a:off x="2476500" y="2105025"/>
            <a:ext cx="7477125" cy="2123658"/>
          </a:xfrm>
          <a:prstGeom prst="rect">
            <a:avLst/>
          </a:prstGeom>
          <a:noFill/>
        </p:spPr>
        <p:txBody>
          <a:bodyPr wrap="square" rtlCol="0">
            <a:spAutoFit/>
          </a:bodyPr>
          <a:lstStyle/>
          <a:p>
            <a:pPr algn="ctr"/>
            <a:r>
              <a:rPr lang="nl-NL" sz="4400" b="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3. Tìm hiểu và đề xuất biện pháp góp phần giữ gìn và phát huy giá trị của sông Hồng </a:t>
            </a:r>
            <a:endParaRPr lang="en-US" sz="440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1253437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outVertical)">
                                      <p:cBhvr>
                                        <p:cTn id="7" dur="1000"/>
                                        <p:tgtEl>
                                          <p:spTgt spid="24"/>
                                        </p:tgtEl>
                                      </p:cBhvr>
                                    </p:animEffect>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1+#ppt_w/2"/>
                                          </p:val>
                                        </p:tav>
                                        <p:tav tm="100000">
                                          <p:val>
                                            <p:strVal val="#ppt_x"/>
                                          </p:val>
                                        </p:tav>
                                      </p:tavLst>
                                    </p:anim>
                                    <p:anim calcmode="lin" valueType="num">
                                      <p:cBhvr additive="base">
                                        <p:cTn id="12"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A2D0785-CDAB-4249-96C5-9C0BDA897F2C}"/>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7" name="图片 6">
            <a:extLst>
              <a:ext uri="{FF2B5EF4-FFF2-40B4-BE49-F238E27FC236}">
                <a16:creationId xmlns:a16="http://schemas.microsoft.com/office/drawing/2014/main" id="{3E4B2FBA-842A-4E44-A219-D8C09AA178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C872B2B4-A3FD-4A74-99E0-D54C8D520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9" name="图片 8">
            <a:extLst>
              <a:ext uri="{FF2B5EF4-FFF2-40B4-BE49-F238E27FC236}">
                <a16:creationId xmlns:a16="http://schemas.microsoft.com/office/drawing/2014/main" id="{39457B0C-3EAB-41F8-A117-2625C80E7099}"/>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10" name="图片 9">
            <a:extLst>
              <a:ext uri="{FF2B5EF4-FFF2-40B4-BE49-F238E27FC236}">
                <a16:creationId xmlns:a16="http://schemas.microsoft.com/office/drawing/2014/main" id="{5816FF05-BC9A-4C8C-95D2-13809CA95B5C}"/>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1" name="图片 10">
            <a:extLst>
              <a:ext uri="{FF2B5EF4-FFF2-40B4-BE49-F238E27FC236}">
                <a16:creationId xmlns:a16="http://schemas.microsoft.com/office/drawing/2014/main" id="{584963AE-5159-4D0E-8AC2-A93A7357F285}"/>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2" name="图片 11">
            <a:extLst>
              <a:ext uri="{FF2B5EF4-FFF2-40B4-BE49-F238E27FC236}">
                <a16:creationId xmlns:a16="http://schemas.microsoft.com/office/drawing/2014/main" id="{7DBCCF2F-A09E-479A-99A8-5939DAA699A0}"/>
              </a:ext>
            </a:extLst>
          </p:cNvPr>
          <p:cNvPicPr>
            <a:picLocks noChangeAspect="1"/>
          </p:cNvPicPr>
          <p:nvPr/>
        </p:nvPicPr>
        <p:blipFill rotWithShape="1">
          <a:blip r:embed="rId6">
            <a:extLst>
              <a:ext uri="{28A0092B-C50C-407E-A947-70E740481C1C}">
                <a14:useLocalDpi xmlns:a14="http://schemas.microsoft.com/office/drawing/2010/main" val="0"/>
              </a:ext>
            </a:extLst>
          </a:blip>
          <a:srcRect l="39450" t="71730" b="7848"/>
          <a:stretch/>
        </p:blipFill>
        <p:spPr>
          <a:xfrm>
            <a:off x="1158136" y="4357869"/>
            <a:ext cx="3294094" cy="1666754"/>
          </a:xfrm>
          <a:prstGeom prst="rect">
            <a:avLst/>
          </a:prstGeom>
        </p:spPr>
      </p:pic>
      <p:sp>
        <p:nvSpPr>
          <p:cNvPr id="14" name="矩形 13">
            <a:extLst>
              <a:ext uri="{FF2B5EF4-FFF2-40B4-BE49-F238E27FC236}">
                <a16:creationId xmlns:a16="http://schemas.microsoft.com/office/drawing/2014/main" id="{EC63FD2D-A70E-499D-B0EA-338855DE6DAF}"/>
              </a:ext>
            </a:extLst>
          </p:cNvPr>
          <p:cNvSpPr/>
          <p:nvPr/>
        </p:nvSpPr>
        <p:spPr>
          <a:xfrm>
            <a:off x="238126" y="390524"/>
            <a:ext cx="11658600" cy="6086475"/>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TextBox 2">
            <a:extLst>
              <a:ext uri="{FF2B5EF4-FFF2-40B4-BE49-F238E27FC236}">
                <a16:creationId xmlns:a16="http://schemas.microsoft.com/office/drawing/2014/main" id="{7B678BE8-E42E-50A9-6129-983CC8248A19}"/>
              </a:ext>
            </a:extLst>
          </p:cNvPr>
          <p:cNvSpPr txBox="1"/>
          <p:nvPr/>
        </p:nvSpPr>
        <p:spPr>
          <a:xfrm>
            <a:off x="676275" y="514350"/>
            <a:ext cx="10887075" cy="954107"/>
          </a:xfrm>
          <a:prstGeom prst="rect">
            <a:avLst/>
          </a:prstGeom>
          <a:noFill/>
        </p:spPr>
        <p:txBody>
          <a:bodyPr wrap="square" rtlCol="0">
            <a:spAutoFit/>
          </a:bodyPr>
          <a:lstStyle/>
          <a:p>
            <a:pPr algn="just"/>
            <a:r>
              <a:rPr lang="en-US" sz="2800" b="1" i="0" dirty="0">
                <a:solidFill>
                  <a:srgbClr val="002060"/>
                </a:solidFill>
                <a:effectLst/>
                <a:latin typeface="Calibri" panose="020F0502020204030204" pitchFamily="34" charset="0"/>
                <a:cs typeface="Calibri" panose="020F0502020204030204" pitchFamily="34" charset="0"/>
              </a:rPr>
              <a:t>1. </a:t>
            </a:r>
            <a:r>
              <a:rPr lang="en-US" sz="2800" b="1" i="0" dirty="0" err="1">
                <a:solidFill>
                  <a:srgbClr val="002060"/>
                </a:solidFill>
                <a:effectLst/>
                <a:latin typeface="Calibri" panose="020F0502020204030204" pitchFamily="34" charset="0"/>
                <a:cs typeface="Calibri" panose="020F0502020204030204" pitchFamily="34" charset="0"/>
              </a:rPr>
              <a:t>Đọc</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thông</a:t>
            </a:r>
            <a:r>
              <a:rPr lang="en-US" sz="2800" b="1" i="0" dirty="0">
                <a:solidFill>
                  <a:srgbClr val="002060"/>
                </a:solidFill>
                <a:effectLst/>
                <a:latin typeface="Calibri" panose="020F0502020204030204" pitchFamily="34" charset="0"/>
                <a:cs typeface="Calibri" panose="020F0502020204030204" pitchFamily="34" charset="0"/>
              </a:rPr>
              <a:t> tin </a:t>
            </a:r>
            <a:r>
              <a:rPr lang="en-US" sz="2800" b="1" i="0" dirty="0" err="1">
                <a:solidFill>
                  <a:srgbClr val="002060"/>
                </a:solidFill>
                <a:effectLst/>
                <a:latin typeface="Calibri" panose="020F0502020204030204" pitchFamily="34" charset="0"/>
                <a:cs typeface="Calibri" panose="020F0502020204030204" pitchFamily="34" charset="0"/>
              </a:rPr>
              <a:t>và</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quan</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sát</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các</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hình</a:t>
            </a:r>
            <a:r>
              <a:rPr lang="en-US" sz="2800" b="1" i="0" dirty="0">
                <a:solidFill>
                  <a:srgbClr val="002060"/>
                </a:solidFill>
                <a:effectLst/>
                <a:latin typeface="Calibri" panose="020F0502020204030204" pitchFamily="34" charset="0"/>
                <a:cs typeface="Calibri" panose="020F0502020204030204" pitchFamily="34" charset="0"/>
              </a:rPr>
              <a:t> 5, 6, </a:t>
            </a:r>
            <a:r>
              <a:rPr lang="en-US" sz="2800" b="1" i="0" dirty="0" err="1">
                <a:solidFill>
                  <a:srgbClr val="002060"/>
                </a:solidFill>
                <a:effectLst/>
                <a:latin typeface="Calibri" panose="020F0502020204030204" pitchFamily="34" charset="0"/>
                <a:cs typeface="Calibri" panose="020F0502020204030204" pitchFamily="34" charset="0"/>
              </a:rPr>
              <a:t>em</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hãy</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đề</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xuất</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một</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số</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biện</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pháp</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để</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góp</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phần</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gìn</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giữ</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và</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phát</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huy</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giá</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trị</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của</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sông</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Hồng</a:t>
            </a:r>
            <a:r>
              <a:rPr lang="en-US" sz="2800" b="1" i="0" dirty="0">
                <a:solidFill>
                  <a:srgbClr val="002060"/>
                </a:solidFill>
                <a:effectLst/>
                <a:latin typeface="Calibri" panose="020F0502020204030204" pitchFamily="34" charset="0"/>
                <a:cs typeface="Calibri" panose="020F0502020204030204" pitchFamily="34" charset="0"/>
              </a:rPr>
              <a:t>.</a:t>
            </a:r>
            <a:endParaRPr lang="en-US" sz="2800" b="1" dirty="0">
              <a:solidFill>
                <a:srgbClr val="002060"/>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A2AF5536-581A-37EA-1898-F178A6FAC3B0}"/>
              </a:ext>
            </a:extLst>
          </p:cNvPr>
          <p:cNvPicPr>
            <a:picLocks noChangeAspect="1"/>
          </p:cNvPicPr>
          <p:nvPr/>
        </p:nvPicPr>
        <p:blipFill>
          <a:blip r:embed="rId7"/>
          <a:stretch>
            <a:fillRect/>
          </a:stretch>
        </p:blipFill>
        <p:spPr>
          <a:xfrm>
            <a:off x="1619249" y="1533525"/>
            <a:ext cx="8334375" cy="3189412"/>
          </a:xfrm>
          <a:prstGeom prst="rect">
            <a:avLst/>
          </a:prstGeom>
        </p:spPr>
      </p:pic>
      <p:grpSp>
        <p:nvGrpSpPr>
          <p:cNvPr id="16" name="Group 15">
            <a:extLst>
              <a:ext uri="{FF2B5EF4-FFF2-40B4-BE49-F238E27FC236}">
                <a16:creationId xmlns:a16="http://schemas.microsoft.com/office/drawing/2014/main" id="{A26CA8E1-741D-BBCC-1565-CAA82D9C7F57}"/>
              </a:ext>
            </a:extLst>
          </p:cNvPr>
          <p:cNvGrpSpPr/>
          <p:nvPr/>
        </p:nvGrpSpPr>
        <p:grpSpPr>
          <a:xfrm>
            <a:off x="3672780" y="3441481"/>
            <a:ext cx="4205759" cy="3067959"/>
            <a:chOff x="8604068" y="6331731"/>
            <a:chExt cx="3235139" cy="2359924"/>
          </a:xfrm>
        </p:grpSpPr>
        <p:pic>
          <p:nvPicPr>
            <p:cNvPr id="17" name="Picture 16">
              <a:extLst>
                <a:ext uri="{FF2B5EF4-FFF2-40B4-BE49-F238E27FC236}">
                  <a16:creationId xmlns:a16="http://schemas.microsoft.com/office/drawing/2014/main" id="{033AABBD-4848-0BF0-0EBE-ADF8313AF6D5}"/>
                </a:ext>
              </a:extLst>
            </p:cNvPr>
            <p:cNvPicPr>
              <a:picLocks noChangeAspect="1"/>
            </p:cNvPicPr>
            <p:nvPr/>
          </p:nvPicPr>
          <p:blipFill rotWithShape="1">
            <a:blip r:embed="rId8">
              <a:extLst>
                <a:ext uri="{28A0092B-C50C-407E-A947-70E740481C1C}">
                  <a14:useLocalDpi xmlns:a14="http://schemas.microsoft.com/office/drawing/2010/main" val="0"/>
                </a:ext>
              </a:extLst>
            </a:blip>
            <a:srcRect b="28597"/>
            <a:stretch/>
          </p:blipFill>
          <p:spPr>
            <a:xfrm>
              <a:off x="8604068" y="6331731"/>
              <a:ext cx="3235139" cy="1959595"/>
            </a:xfrm>
            <a:prstGeom prst="rect">
              <a:avLst/>
            </a:prstGeom>
          </p:spPr>
        </p:pic>
        <p:sp>
          <p:nvSpPr>
            <p:cNvPr id="18" name="TextBox 17">
              <a:extLst>
                <a:ext uri="{FF2B5EF4-FFF2-40B4-BE49-F238E27FC236}">
                  <a16:creationId xmlns:a16="http://schemas.microsoft.com/office/drawing/2014/main" id="{24B6A49A-B6D5-FADD-CEE6-F53547FBB334}"/>
                </a:ext>
              </a:extLst>
            </p:cNvPr>
            <p:cNvSpPr txBox="1"/>
            <p:nvPr/>
          </p:nvSpPr>
          <p:spPr>
            <a:xfrm>
              <a:off x="8715082" y="8289186"/>
              <a:ext cx="3013109" cy="402469"/>
            </a:xfrm>
            <a:prstGeom prst="rect">
              <a:avLst/>
            </a:prstGeom>
            <a:noFill/>
          </p:spPr>
          <p:txBody>
            <a:bodyPr wrap="square" rtlCol="0">
              <a:spAutoFit/>
            </a:bodyPr>
            <a:lstStyle/>
            <a:p>
              <a:pPr algn="ctr"/>
              <a:r>
                <a:rPr lang="en-US" sz="2800" b="1" dirty="0">
                  <a:solidFill>
                    <a:srgbClr val="FF0000"/>
                  </a:solidFill>
                  <a:latin typeface="Calibri" panose="020F0502020204030204" pitchFamily="34" charset="0"/>
                </a:rPr>
                <a:t>THẢO LUẬN NHÓM</a:t>
              </a:r>
            </a:p>
          </p:txBody>
        </p:sp>
      </p:grpSp>
    </p:spTree>
    <p:extLst>
      <p:ext uri="{BB962C8B-B14F-4D97-AF65-F5344CB8AC3E}">
        <p14:creationId xmlns:p14="http://schemas.microsoft.com/office/powerpoint/2010/main" val="30978004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908</TotalTime>
  <Words>610</Words>
  <Application>Microsoft Office PowerPoint</Application>
  <PresentationFormat>Widescreen</PresentationFormat>
  <Paragraphs>94</Paragraphs>
  <Slides>23</Slides>
  <Notes>19</Notes>
  <HiddenSlides>0</HiddenSlides>
  <MMClips>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23</vt:i4>
      </vt:variant>
    </vt:vector>
  </HeadingPairs>
  <TitlesOfParts>
    <vt:vector size="34" baseType="lpstr">
      <vt:lpstr>等线</vt:lpstr>
      <vt:lpstr>等线 Light</vt:lpstr>
      <vt:lpstr>#9Slide03 AmpleSoft Bold</vt:lpstr>
      <vt:lpstr>#9Slide03 Arima Madurai Medium</vt:lpstr>
      <vt:lpstr>Arial</vt:lpstr>
      <vt:lpstr>Calibri</vt:lpstr>
      <vt:lpstr>Calibri Light</vt:lpstr>
      <vt:lpstr>Cambria</vt:lpstr>
      <vt:lpstr>Times New Roman</vt:lpstr>
      <vt:lpstr>Office 主题​​</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郑 义威</dc:creator>
  <cp:lastModifiedBy>Thao Tran</cp:lastModifiedBy>
  <cp:revision>74</cp:revision>
  <dcterms:created xsi:type="dcterms:W3CDTF">2019-04-24T01:42:10Z</dcterms:created>
  <dcterms:modified xsi:type="dcterms:W3CDTF">2023-09-26T08:54:47Z</dcterms:modified>
</cp:coreProperties>
</file>