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5"/>
  </p:notesMasterIdLst>
  <p:sldIdLst>
    <p:sldId id="361" r:id="rId3"/>
    <p:sldId id="363" r:id="rId4"/>
    <p:sldId id="362" r:id="rId5"/>
    <p:sldId id="370" r:id="rId6"/>
    <p:sldId id="292" r:id="rId7"/>
    <p:sldId id="344" r:id="rId8"/>
    <p:sldId id="345" r:id="rId9"/>
    <p:sldId id="367" r:id="rId10"/>
    <p:sldId id="369" r:id="rId11"/>
    <p:sldId id="326" r:id="rId12"/>
    <p:sldId id="371" r:id="rId13"/>
    <p:sldId id="372" r:id="rId14"/>
    <p:sldId id="373" r:id="rId15"/>
    <p:sldId id="374" r:id="rId16"/>
    <p:sldId id="375" r:id="rId17"/>
    <p:sldId id="376" r:id="rId18"/>
    <p:sldId id="377" r:id="rId19"/>
    <p:sldId id="378" r:id="rId20"/>
    <p:sldId id="353" r:id="rId21"/>
    <p:sldId id="379" r:id="rId22"/>
    <p:sldId id="352" r:id="rId23"/>
    <p:sldId id="333"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26" autoAdjust="0"/>
  </p:normalViewPr>
  <p:slideViewPr>
    <p:cSldViewPr snapToGrid="0" showGuides="1">
      <p:cViewPr varScale="1">
        <p:scale>
          <a:sx n="67" d="100"/>
          <a:sy n="67" d="100"/>
        </p:scale>
        <p:origin x="896" y="40"/>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2023/10/10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057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86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21</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75858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902C1-ACDC-44CC-9D7E-82E90B31850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61E17F0-0B9A-4B1D-B246-21915B0BB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35DE0D-652E-4D6F-9ABC-41DDFFC30A3A}"/>
              </a:ext>
            </a:extLst>
          </p:cNvPr>
          <p:cNvSpPr>
            <a:spLocks noGrp="1"/>
          </p:cNvSpPr>
          <p:nvPr>
            <p:ph type="dt" sz="half" idx="10"/>
          </p:nvPr>
        </p:nvSpPr>
        <p:spPr/>
        <p:txBody>
          <a:bodyPr/>
          <a:lstStyle/>
          <a:p>
            <a:fld id="{E6B7D7CA-9E2C-4CDE-ABE1-CB4812B5818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34EED10-C96C-4483-9E46-938B939020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03F34A-13FD-4B1E-8631-A34F1433B0C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59338247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54598301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84740740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77662021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22599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74881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1441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43110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5413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2934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81C6D-90C0-46F5-87ED-C4A4C2A04C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21148-B423-49CA-B92D-93173F140C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5067FDD-16C4-4D89-891E-1D64C2F57377}"/>
              </a:ext>
            </a:extLst>
          </p:cNvPr>
          <p:cNvSpPr>
            <a:spLocks noGrp="1"/>
          </p:cNvSpPr>
          <p:nvPr>
            <p:ph type="dt" sz="half" idx="10"/>
          </p:nvPr>
        </p:nvSpPr>
        <p:spPr/>
        <p:txBody>
          <a:bodyPr/>
          <a:lstStyle/>
          <a:p>
            <a:fld id="{E6B7D7CA-9E2C-4CDE-ABE1-CB4812B5818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FB4DAA81-13FD-4702-BB78-070C19429C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25B26-2CAF-49A7-8A12-AAB63DB0F57A}"/>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029961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0671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492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9131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9199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769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69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25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0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6056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BBB3B-4417-43BC-A4E2-A808527A16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7F204DE-D541-426E-AF99-941EBEA268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215CC12-6911-4324-B1A5-FD2383027848}"/>
              </a:ext>
            </a:extLst>
          </p:cNvPr>
          <p:cNvSpPr>
            <a:spLocks noGrp="1"/>
          </p:cNvSpPr>
          <p:nvPr>
            <p:ph type="dt" sz="half" idx="10"/>
          </p:nvPr>
        </p:nvSpPr>
        <p:spPr/>
        <p:txBody>
          <a:bodyPr/>
          <a:lstStyle/>
          <a:p>
            <a:fld id="{E6B7D7CA-9E2C-4CDE-ABE1-CB4812B5818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B4C8914F-9818-4402-8456-3F4B6E6F68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23CA11-2D47-4746-9A07-266A3BB9C48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02214721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D4BF3-FA0F-4F2B-8E59-540ECC5CBD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1ED640-7F44-448B-9B0A-19097017389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A1D82C-8B95-486C-BA65-F32BD729FD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7BD7D43-6E12-4BF4-82F5-30D126B88A90}"/>
              </a:ext>
            </a:extLst>
          </p:cNvPr>
          <p:cNvSpPr>
            <a:spLocks noGrp="1"/>
          </p:cNvSpPr>
          <p:nvPr>
            <p:ph type="dt" sz="half" idx="10"/>
          </p:nvPr>
        </p:nvSpPr>
        <p:spPr/>
        <p:txBody>
          <a:bodyPr/>
          <a:lstStyle/>
          <a:p>
            <a:fld id="{E6B7D7CA-9E2C-4CDE-ABE1-CB4812B5818F}"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F605ED23-21F5-455A-A39C-0057A420A4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9D0FB3-9AA6-4596-B007-023AFD9D70CD}"/>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513617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D28DD-7200-45AF-A125-104D574E3D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9845AF-C667-4399-BDDD-F01167A17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7E6412-F61E-4933-BEEC-D75E7BB9D43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5BFFC2D-7B69-428F-B99F-4253A1340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BEE76DD-4882-4FC1-B278-5C4D234D190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AB7C519-8119-413D-B8FA-392369F20E8B}"/>
              </a:ext>
            </a:extLst>
          </p:cNvPr>
          <p:cNvSpPr>
            <a:spLocks noGrp="1"/>
          </p:cNvSpPr>
          <p:nvPr>
            <p:ph type="dt" sz="half" idx="10"/>
          </p:nvPr>
        </p:nvSpPr>
        <p:spPr/>
        <p:txBody>
          <a:bodyPr/>
          <a:lstStyle/>
          <a:p>
            <a:fld id="{E6B7D7CA-9E2C-4CDE-ABE1-CB4812B5818F}"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4EFAFF58-9F7B-4795-9FF0-B8255CF73E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81DDBAA-6846-44C8-A94B-7A81ABC884FB}"/>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0293346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13F16-50FA-46A9-82EF-D9FE8488305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B243468-E366-4212-ADFD-2A5EDCE6A637}"/>
              </a:ext>
            </a:extLst>
          </p:cNvPr>
          <p:cNvSpPr>
            <a:spLocks noGrp="1"/>
          </p:cNvSpPr>
          <p:nvPr>
            <p:ph type="dt" sz="half" idx="10"/>
          </p:nvPr>
        </p:nvSpPr>
        <p:spPr/>
        <p:txBody>
          <a:bodyPr/>
          <a:lstStyle/>
          <a:p>
            <a:fld id="{E6B7D7CA-9E2C-4CDE-ABE1-CB4812B5818F}"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4EAF8ECD-5FDB-4D42-AE0D-5938F388187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3CDD2F4-8EC3-4324-8243-BBB9D2F7E452}"/>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48881126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9378D8-BB23-4E9B-A1A3-952786756E6D}"/>
              </a:ext>
            </a:extLst>
          </p:cNvPr>
          <p:cNvSpPr>
            <a:spLocks noGrp="1"/>
          </p:cNvSpPr>
          <p:nvPr>
            <p:ph type="dt" sz="half" idx="10"/>
          </p:nvPr>
        </p:nvSpPr>
        <p:spPr/>
        <p:txBody>
          <a:bodyPr/>
          <a:lstStyle/>
          <a:p>
            <a:fld id="{E6B7D7CA-9E2C-4CDE-ABE1-CB4812B5818F}"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9B215AEC-7AFB-4356-9DCB-339CFEA160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72F2CE-F87A-4F11-9AA8-DFCBF254660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30802580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B0DE8C-7591-4310-A9E5-1641D1E088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BB250F6-F7F3-406D-8EDC-FB2B45549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BF1432C-E371-4393-A6F5-98FA2E5ED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B99B6E-DC76-48AB-8A5C-3F2BCA95EE3C}"/>
              </a:ext>
            </a:extLst>
          </p:cNvPr>
          <p:cNvSpPr>
            <a:spLocks noGrp="1"/>
          </p:cNvSpPr>
          <p:nvPr>
            <p:ph type="dt" sz="half" idx="10"/>
          </p:nvPr>
        </p:nvSpPr>
        <p:spPr/>
        <p:txBody>
          <a:bodyPr/>
          <a:lstStyle/>
          <a:p>
            <a:fld id="{E6B7D7CA-9E2C-4CDE-ABE1-CB4812B5818F}"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F22C83C6-E8FB-47FD-8D91-48D3669F1F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C3BC93-E3E9-40E1-992C-DA305AFDA7E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243542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78A857-B0D9-48B0-AD0A-90E2373AA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9FAB48-1BFF-4C12-AB5A-D405C1F30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ABFBE0-2E30-4122-AA93-A32D8F3C9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7933A44-DB7D-4C58-A1C1-92EC34B49876}"/>
              </a:ext>
            </a:extLst>
          </p:cNvPr>
          <p:cNvSpPr>
            <a:spLocks noGrp="1"/>
          </p:cNvSpPr>
          <p:nvPr>
            <p:ph type="dt" sz="half" idx="10"/>
          </p:nvPr>
        </p:nvSpPr>
        <p:spPr/>
        <p:txBody>
          <a:bodyPr/>
          <a:lstStyle/>
          <a:p>
            <a:fld id="{E6B7D7CA-9E2C-4CDE-ABE1-CB4812B5818F}"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A94D68C-102F-4B6C-8BA4-CA84EE1198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3ABF5F-7753-4584-9925-55379494AD38}"/>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4313783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9B75AF6-B02C-43B4-81B5-C9C3E4725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1B9FCFA-AFE2-4142-BCAC-B2144BCAF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B26096-5416-4BD9-96A4-2174086741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7D7CA-9E2C-4CDE-ABE1-CB4812B5818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AB3DB54C-07DE-4B98-B507-34DEFBAAC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DFCA895-3328-46F3-A230-1F8C3DE7DF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8FA9B-F684-43AA-9D5B-298CE5F5A3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915E295-B4CC-E28C-EBA2-A641C58FB9A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439649" y="148857"/>
            <a:ext cx="1222744" cy="122274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9A53801-4BE5-6C69-7AB4-82FDCEB3FCE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38849" y="8304296"/>
            <a:ext cx="1152525" cy="1152525"/>
          </a:xfrm>
          <a:prstGeom prst="rect">
            <a:avLst/>
          </a:prstGeom>
        </p:spPr>
      </p:pic>
    </p:spTree>
    <p:extLst>
      <p:ext uri="{BB962C8B-B14F-4D97-AF65-F5344CB8AC3E}">
        <p14:creationId xmlns:p14="http://schemas.microsoft.com/office/powerpoint/2010/main" val="3558813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7825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8.pn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Tree>
    <p:extLst>
      <p:ext uri="{BB962C8B-B14F-4D97-AF65-F5344CB8AC3E}">
        <p14:creationId xmlns:p14="http://schemas.microsoft.com/office/powerpoint/2010/main" val="3470487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đến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9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2"/>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2"/>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49"/>
            <a:ext cx="7153274" cy="5420421"/>
            <a:chOff x="-2286495" y="2498291"/>
            <a:chExt cx="10148959" cy="219857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1347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vẽ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2"/>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8E82F49C-C457-E75C-A2FC-A582FD1DF310}"/>
              </a:ext>
            </a:extLst>
          </p:cNvPr>
          <p:cNvPicPr>
            <a:picLocks noChangeAspect="1"/>
          </p:cNvPicPr>
          <p:nvPr/>
        </p:nvPicPr>
        <p:blipFill>
          <a:blip r:embed="rId5"/>
          <a:stretch>
            <a:fillRect/>
          </a:stretch>
        </p:blipFill>
        <p:spPr>
          <a:xfrm>
            <a:off x="4557020" y="2024143"/>
            <a:ext cx="2792210" cy="2523963"/>
          </a:xfrm>
          <a:prstGeom prst="rect">
            <a:avLst/>
          </a:prstGeom>
        </p:spPr>
      </p:pic>
    </p:spTree>
    <p:extLst>
      <p:ext uri="{BB962C8B-B14F-4D97-AF65-F5344CB8AC3E}">
        <p14:creationId xmlns:p14="http://schemas.microsoft.com/office/powerpoint/2010/main" val="1675873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QAAAB+LCAAAAAAABACrVlIpqSxIVbJSCs5NLCpxyUxML0rM9SxJzVXSUfJMUbLKK83J0VFyysxLycxLdy/KLy0oVrKKjq0FALpUkis5AAAA">
            <a:extLst>
              <a:ext uri="{FF2B5EF4-FFF2-40B4-BE49-F238E27FC236}">
                <a16:creationId xmlns:a16="http://schemas.microsoft.com/office/drawing/2014/main" id="{D1FB61F3-F004-4073-B03C-D224FFDF510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5400000">
            <a:off x="4117741" y="-1847616"/>
            <a:ext cx="3952875" cy="11115208"/>
          </a:xfrm>
          <a:prstGeom prst="rect">
            <a:avLst/>
          </a:prstGeom>
        </p:spPr>
      </p:pic>
      <p:pic>
        <p:nvPicPr>
          <p:cNvPr id="9" name="Picture 8">
            <a:extLst>
              <a:ext uri="{FF2B5EF4-FFF2-40B4-BE49-F238E27FC236}">
                <a16:creationId xmlns:a16="http://schemas.microsoft.com/office/drawing/2014/main" id="{4B4C134A-E2CA-27E0-0338-A01914BAB7FD}"/>
              </a:ext>
            </a:extLst>
          </p:cNvPr>
          <p:cNvPicPr>
            <a:picLocks noChangeAspect="1"/>
          </p:cNvPicPr>
          <p:nvPr/>
        </p:nvPicPr>
        <p:blipFill>
          <a:blip r:embed="rId4"/>
          <a:stretch>
            <a:fillRect/>
          </a:stretch>
        </p:blipFill>
        <p:spPr>
          <a:xfrm>
            <a:off x="3730527" y="454105"/>
            <a:ext cx="5188146" cy="1072989"/>
          </a:xfrm>
          <a:prstGeom prst="rect">
            <a:avLst/>
          </a:prstGeom>
        </p:spPr>
      </p:pic>
      <p:sp>
        <p:nvSpPr>
          <p:cNvPr id="10" name="TextBox 9">
            <a:extLst>
              <a:ext uri="{FF2B5EF4-FFF2-40B4-BE49-F238E27FC236}">
                <a16:creationId xmlns:a16="http://schemas.microsoft.com/office/drawing/2014/main" id="{5F25430A-2F92-7805-0442-B0C832EFDB03}"/>
              </a:ext>
            </a:extLst>
          </p:cNvPr>
          <p:cNvSpPr txBox="1"/>
          <p:nvPr/>
        </p:nvSpPr>
        <p:spPr>
          <a:xfrm>
            <a:off x="1400175" y="2457450"/>
            <a:ext cx="9496425" cy="2554545"/>
          </a:xfrm>
          <a:prstGeom prst="rect">
            <a:avLst/>
          </a:prstGeom>
          <a:noFill/>
        </p:spPr>
        <p:txBody>
          <a:bodyPr wrap="square" rtlCol="0">
            <a:spAutoFit/>
          </a:bodyPr>
          <a:lstStyle/>
          <a:p>
            <a:pPr algn="just"/>
            <a:r>
              <a:rPr lang="nl-NL" sz="3200" b="1" u="sng" dirty="0">
                <a:solidFill>
                  <a:srgbClr val="002060"/>
                </a:solidFill>
                <a:effectLst/>
                <a:latin typeface="Cambria" panose="02040503050406030204" pitchFamily="18" charset="0"/>
                <a:ea typeface="Cambria" panose="02040503050406030204" pitchFamily="18" charset="0"/>
              </a:rPr>
              <a:t>Luật chơi: </a:t>
            </a:r>
            <a:r>
              <a:rPr lang="nl-NL" sz="3200" dirty="0">
                <a:solidFill>
                  <a:srgbClr val="002060"/>
                </a:solidFill>
                <a:effectLst/>
                <a:latin typeface="Cambria" panose="02040503050406030204" pitchFamily="18" charset="0"/>
                <a:ea typeface="Cambria" panose="02040503050406030204" pitchFamily="18" charset="0"/>
              </a:rPr>
              <a:t>chơi theo tổ, mỗi tổ cử một số bạn tham gia theo lần lượt. Trong thời gian 1 phút mỗi tổ</a:t>
            </a:r>
            <a:r>
              <a:rPr lang="vi-VN" sz="3200" dirty="0">
                <a:solidFill>
                  <a:srgbClr val="002060"/>
                </a:solidFill>
                <a:effectLst/>
                <a:latin typeface="Cambria" panose="02040503050406030204" pitchFamily="18" charset="0"/>
                <a:ea typeface="Cambria" panose="02040503050406030204" pitchFamily="18" charset="0"/>
              </a:rPr>
              <a:t> kể tên các sự kiện, các nhận vật lịch sử gắn liền với Thăng Long – Hà Nội</a:t>
            </a:r>
            <a:r>
              <a:rPr lang="nl-NL" sz="3200" dirty="0">
                <a:solidFill>
                  <a:srgbClr val="002060"/>
                </a:solidFill>
                <a:effectLst/>
                <a:latin typeface="Cambria" panose="02040503050406030204" pitchFamily="18" charset="0"/>
                <a:ea typeface="Cambria" panose="02040503050406030204" pitchFamily="18" charset="0"/>
              </a:rPr>
              <a:t>. Tổ nào tìm đúng và nhanh nhất là thắng cuộc.</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974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E6418787-BDAC-3FD5-D7D9-AD5B1A5847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1419224"/>
            <a:ext cx="4941228"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0506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EEF801B8-B1BF-3A7E-50EE-A2EE2504AC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990</Words>
  <Application>Microsoft Office PowerPoint</Application>
  <PresentationFormat>Widescreen</PresentationFormat>
  <Paragraphs>44</Paragraphs>
  <Slides>22</Slides>
  <Notes>13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等线</vt:lpstr>
      <vt:lpstr>等线 Light</vt:lpstr>
      <vt:lpstr>字魂36号-正文宋楷</vt:lpstr>
      <vt:lpstr>微软雅黑 Light</vt:lpstr>
      <vt:lpstr>#9Slide07 SFU Jamaica</vt:lpstr>
      <vt:lpstr>Arial</vt:lpstr>
      <vt:lpstr>Calibri</vt:lpstr>
      <vt:lpstr>Cambria</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Thao Tran</cp:lastModifiedBy>
  <cp:revision>63</cp:revision>
  <dcterms:created xsi:type="dcterms:W3CDTF">2019-12-12T10:46:17Z</dcterms:created>
  <dcterms:modified xsi:type="dcterms:W3CDTF">2023-10-10T10:11:00Z</dcterms:modified>
</cp:coreProperties>
</file>