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4.wav" ContentType="audio/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8" r:id="rId4"/>
    <p:sldMasterId id="2147483681" r:id="rId5"/>
  </p:sldMasterIdLst>
  <p:notesMasterIdLst>
    <p:notesMasterId r:id="rId42"/>
  </p:notesMasterIdLst>
  <p:sldIdLst>
    <p:sldId id="338" r:id="rId6"/>
    <p:sldId id="258" r:id="rId7"/>
    <p:sldId id="259" r:id="rId8"/>
    <p:sldId id="260" r:id="rId9"/>
    <p:sldId id="448" r:id="rId10"/>
    <p:sldId id="262" r:id="rId11"/>
    <p:sldId id="339" r:id="rId12"/>
    <p:sldId id="319" r:id="rId13"/>
    <p:sldId id="270" r:id="rId14"/>
    <p:sldId id="450" r:id="rId15"/>
    <p:sldId id="261" r:id="rId16"/>
    <p:sldId id="449" r:id="rId17"/>
    <p:sldId id="435" r:id="rId18"/>
    <p:sldId id="451" r:id="rId19"/>
    <p:sldId id="452" r:id="rId20"/>
    <p:sldId id="453" r:id="rId21"/>
    <p:sldId id="454" r:id="rId22"/>
    <p:sldId id="455" r:id="rId23"/>
    <p:sldId id="318" r:id="rId24"/>
    <p:sldId id="267" r:id="rId25"/>
    <p:sldId id="268" r:id="rId26"/>
    <p:sldId id="269" r:id="rId27"/>
    <p:sldId id="291" r:id="rId28"/>
    <p:sldId id="272" r:id="rId29"/>
    <p:sldId id="447" r:id="rId30"/>
    <p:sldId id="456" r:id="rId31"/>
    <p:sldId id="457" r:id="rId32"/>
    <p:sldId id="458" r:id="rId33"/>
    <p:sldId id="459" r:id="rId34"/>
    <p:sldId id="460" r:id="rId35"/>
    <p:sldId id="461" r:id="rId36"/>
    <p:sldId id="462" r:id="rId37"/>
    <p:sldId id="464" r:id="rId38"/>
    <p:sldId id="463" r:id="rId39"/>
    <p:sldId id="282" r:id="rId40"/>
    <p:sldId id="33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mặt</a:t>
            </a:r>
            <a:r>
              <a:rPr lang="en-US" dirty="0"/>
              <a:t> </a:t>
            </a:r>
            <a:r>
              <a:rPr lang="en-US" dirty="0" err="1"/>
              <a:t>trời</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Chữ</a:t>
            </a:r>
            <a:r>
              <a:rPr lang="en-US" dirty="0"/>
              <a:t> </a:t>
            </a:r>
            <a:r>
              <a:rPr lang="en-US" dirty="0" err="1"/>
              <a:t>đỏ</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mùa</a:t>
            </a:r>
            <a:r>
              <a:rPr lang="en-US" dirty="0"/>
              <a:t> </a:t>
            </a:r>
            <a:r>
              <a:rPr lang="en-US" dirty="0" err="1"/>
              <a:t>hè</a:t>
            </a:r>
            <a:r>
              <a:rPr lang="en-US" dirty="0"/>
              <a:t>, </a:t>
            </a:r>
            <a:r>
              <a:rPr lang="en-US" dirty="0" err="1"/>
              <a:t>chữ</a:t>
            </a:r>
            <a:r>
              <a:rPr lang="en-US" dirty="0"/>
              <a:t> </a:t>
            </a:r>
            <a:r>
              <a:rPr lang="en-US" dirty="0" err="1"/>
              <a:t>xanh</a:t>
            </a:r>
            <a:r>
              <a:rPr lang="en-US" dirty="0"/>
              <a:t> </a:t>
            </a:r>
            <a:r>
              <a:rPr lang="en-US" dirty="0" err="1"/>
              <a:t>là</a:t>
            </a:r>
            <a:r>
              <a:rPr lang="en-US" dirty="0"/>
              <a:t> </a:t>
            </a:r>
            <a:r>
              <a:rPr lang="en-US" dirty="0" err="1"/>
              <a:t>mùa</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27</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05AA1-A4DE-453A-8746-1CD9DED43B9E}"/>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4" name="Footer Placeholder 3">
            <a:extLst>
              <a:ext uri="{FF2B5EF4-FFF2-40B4-BE49-F238E27FC236}">
                <a16:creationId xmlns:a16="http://schemas.microsoft.com/office/drawing/2014/main"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90180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A804C-0184-460F-A907-E2E72AE7808E}"/>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3" name="Footer Placeholder 2">
            <a:extLst>
              <a:ext uri="{FF2B5EF4-FFF2-40B4-BE49-F238E27FC236}">
                <a16:creationId xmlns:a16="http://schemas.microsoft.com/office/drawing/2014/main"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0298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A2BB-6394-4ADE-847A-A25BD33A4E06}"/>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6" name="Footer Placeholder 5">
            <a:extLst>
              <a:ext uri="{FF2B5EF4-FFF2-40B4-BE49-F238E27FC236}">
                <a16:creationId xmlns:a16="http://schemas.microsoft.com/office/drawing/2014/main"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72078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5683A-5BAB-492B-BC6B-861FB3A22E1B}"/>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6" name="Footer Placeholder 5">
            <a:extLst>
              <a:ext uri="{FF2B5EF4-FFF2-40B4-BE49-F238E27FC236}">
                <a16:creationId xmlns:a16="http://schemas.microsoft.com/office/drawing/2014/main"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49808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AC95-0B57-47C0-8458-AD049DC6F17F}"/>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5" name="Footer Placeholder 4">
            <a:extLst>
              <a:ext uri="{FF2B5EF4-FFF2-40B4-BE49-F238E27FC236}">
                <a16:creationId xmlns:a16="http://schemas.microsoft.com/office/drawing/2014/main"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83890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8A538-47DB-4F86-90F8-70DC35C01BFC}"/>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5" name="Footer Placeholder 4">
            <a:extLst>
              <a:ext uri="{FF2B5EF4-FFF2-40B4-BE49-F238E27FC236}">
                <a16:creationId xmlns:a16="http://schemas.microsoft.com/office/drawing/2014/main"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558530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0796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4083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56953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6753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20111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02892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71619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8447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2272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79327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34813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03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736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683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6853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9F812-06A0-456C-8E1D-57E48DF9E6C8}"/>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5" name="Footer Placeholder 4">
            <a:extLst>
              <a:ext uri="{FF2B5EF4-FFF2-40B4-BE49-F238E27FC236}">
                <a16:creationId xmlns:a16="http://schemas.microsoft.com/office/drawing/2014/main"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6303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1288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B5BF8-D11A-4AD8-B9F9-11D7A59A1D25}"/>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5" name="Footer Placeholder 4">
            <a:extLst>
              <a:ext uri="{FF2B5EF4-FFF2-40B4-BE49-F238E27FC236}">
                <a16:creationId xmlns:a16="http://schemas.microsoft.com/office/drawing/2014/main"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4566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E030-C2AB-4C71-B2B4-4030A7D3472F}"/>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6" name="Footer Placeholder 5">
            <a:extLst>
              <a:ext uri="{FF2B5EF4-FFF2-40B4-BE49-F238E27FC236}">
                <a16:creationId xmlns:a16="http://schemas.microsoft.com/office/drawing/2014/main"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14549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A03E6-3AFF-4B77-B19D-57C66C260948}"/>
              </a:ext>
            </a:extLst>
          </p:cNvPr>
          <p:cNvSpPr>
            <a:spLocks noGrp="1"/>
          </p:cNvSpPr>
          <p:nvPr>
            <p:ph type="dt" sz="half" idx="10"/>
          </p:nvPr>
        </p:nvSpPr>
        <p:spPr/>
        <p:txBody>
          <a:bodyPr/>
          <a:lstStyle/>
          <a:p>
            <a:fld id="{0EC311A1-E22C-4F7C-BB26-F3E3AC1F158A}" type="datetimeFigureOut">
              <a:rPr lang="en-US" smtClean="0"/>
              <a:t>10/10/2023</a:t>
            </a:fld>
            <a:endParaRPr lang="en-US"/>
          </a:p>
        </p:txBody>
      </p:sp>
      <p:sp>
        <p:nvSpPr>
          <p:cNvPr id="8" name="Footer Placeholder 7">
            <a:extLst>
              <a:ext uri="{FF2B5EF4-FFF2-40B4-BE49-F238E27FC236}">
                <a16:creationId xmlns:a16="http://schemas.microsoft.com/office/drawing/2014/main"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855199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7.jpeg"/><Relationship Id="rId2" Type="http://schemas.openxmlformats.org/officeDocument/2006/relationships/slideLayout" Target="../slideLayouts/slideLayout19.xml"/><Relationship Id="rId16" Type="http://schemas.openxmlformats.org/officeDocument/2006/relationships/theme" Target="../theme/theme5.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590311EE-D749-8A9D-E718-CD93FF4F69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10/10/2023</a:t>
            </a:fld>
            <a:endParaRPr lang="en-US"/>
          </a:p>
        </p:txBody>
      </p:sp>
      <p:sp>
        <p:nvSpPr>
          <p:cNvPr id="5" name="Footer Placeholder 4">
            <a:extLst>
              <a:ext uri="{FF2B5EF4-FFF2-40B4-BE49-F238E27FC236}">
                <a16:creationId xmlns:a16="http://schemas.microsoft.com/office/drawing/2014/main"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id="{5A5668C8-E16D-4701-AB67-016296E1626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5221362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36587983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53.jpeg"/><Relationship Id="rId5" Type="http://schemas.openxmlformats.org/officeDocument/2006/relationships/image" Target="../media/image51.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54.jpeg"/><Relationship Id="rId5" Type="http://schemas.openxmlformats.org/officeDocument/2006/relationships/image" Target="../media/image51.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7.jpe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56.jpeg"/><Relationship Id="rId5" Type="http://schemas.openxmlformats.org/officeDocument/2006/relationships/image" Target="../media/image51.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59.gif"/><Relationship Id="rId5" Type="http://schemas.openxmlformats.org/officeDocument/2006/relationships/image" Target="../media/image51.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23.png"/><Relationship Id="rId7" Type="http://schemas.openxmlformats.org/officeDocument/2006/relationships/image" Target="../media/image13.png"/><Relationship Id="rId12" Type="http://schemas.openxmlformats.org/officeDocument/2006/relationships/slide" Target="slide6.xml"/><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16.png"/><Relationship Id="rId24" Type="http://schemas.openxmlformats.org/officeDocument/2006/relationships/image" Target="../media/image26.gif"/><Relationship Id="rId5" Type="http://schemas.openxmlformats.org/officeDocument/2006/relationships/image" Target="../media/image12.jpeg"/><Relationship Id="rId15" Type="http://schemas.openxmlformats.org/officeDocument/2006/relationships/image" Target="../media/image18.png"/><Relationship Id="rId23" Type="http://schemas.openxmlformats.org/officeDocument/2006/relationships/image" Target="../media/image25.png"/><Relationship Id="rId10" Type="http://schemas.openxmlformats.org/officeDocument/2006/relationships/slide" Target="slide4.xml"/><Relationship Id="rId19"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slide" Target="slide3.xml"/><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65.png"/><Relationship Id="rId5" Type="http://schemas.openxmlformats.org/officeDocument/2006/relationships/image" Target="../media/image42.png"/><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16.xml"/><Relationship Id="rId1" Type="http://schemas.openxmlformats.org/officeDocument/2006/relationships/tags" Target="../tags/tag14.xml"/><Relationship Id="rId5" Type="http://schemas.openxmlformats.org/officeDocument/2006/relationships/image" Target="../media/image48.png"/><Relationship Id="rId4" Type="http://schemas.openxmlformats.org/officeDocument/2006/relationships/hyperlink" Target="https://www.youtube.com/watch?v=0aDYj25Gca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slideLayout" Target="../slideLayouts/slideLayout16.xml"/><Relationship Id="rId1" Type="http://schemas.openxmlformats.org/officeDocument/2006/relationships/tags" Target="../tags/tag15.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9.png"/><Relationship Id="rId7" Type="http://schemas.openxmlformats.org/officeDocument/2006/relationships/image" Target="../media/image77.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6.png"/><Relationship Id="rId1" Type="http://schemas.openxmlformats.org/officeDocument/2006/relationships/slideLayout" Target="../slideLayouts/slideLayout19.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21.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7"/>
          <p:cNvPicPr>
            <a:picLocks noChangeAspect="1"/>
          </p:cNvPicPr>
          <p:nvPr/>
        </p:nvPicPr>
        <p:blipFill>
          <a:blip r:embed="rId4">
            <a:alphaModFix amt="6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8604" y="2706624"/>
            <a:ext cx="6944053" cy="5303520"/>
          </a:xfrm>
          <a:prstGeom prst="rect">
            <a:avLst/>
          </a:prstGeom>
        </p:spPr>
      </p:pic>
      <p:sp>
        <p:nvSpPr>
          <p:cNvPr id="3" name="TextBox 2">
            <a:extLst>
              <a:ext uri="{FF2B5EF4-FFF2-40B4-BE49-F238E27FC236}">
                <a16:creationId xmlns:a16="http://schemas.microsoft.com/office/drawing/2014/main" id="{072AB77D-4668-3C40-151E-444D914A2CD6}"/>
              </a:ext>
            </a:extLst>
          </p:cNvPr>
          <p:cNvSpPr txBox="1"/>
          <p:nvPr/>
        </p:nvSpPr>
        <p:spPr>
          <a:xfrm>
            <a:off x="1715784" y="1910993"/>
            <a:ext cx="8794679" cy="2308324"/>
          </a:xfrm>
          <a:prstGeom prst="rect">
            <a:avLst/>
          </a:prstGeom>
          <a:noFill/>
        </p:spPr>
        <p:txBody>
          <a:bodyPr wrap="square" rtlCol="0">
            <a:spAutoFit/>
          </a:bodyPr>
          <a:lstStyle/>
          <a:p>
            <a:pPr algn="ctr"/>
            <a:r>
              <a:rPr lang="en-US" sz="3600" dirty="0"/>
              <a:t>Do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trên</a:t>
            </a:r>
            <a:r>
              <a:rPr lang="en-US" sz="3600" dirty="0"/>
              <a:t> </a:t>
            </a:r>
            <a:r>
              <a:rPr lang="en-US" sz="3600" dirty="0" err="1"/>
              <a:t>trang</a:t>
            </a:r>
            <a:r>
              <a:rPr lang="en-US" sz="3600" dirty="0"/>
              <a:t> </a:t>
            </a:r>
            <a:r>
              <a:rPr lang="en-US" sz="3600" dirty="0" err="1"/>
              <a:t>hanhtrangso</a:t>
            </a:r>
            <a:r>
              <a:rPr lang="en-US" sz="3600" dirty="0"/>
              <a:t> </a:t>
            </a:r>
            <a:r>
              <a:rPr lang="en-US" sz="3600" dirty="0" err="1"/>
              <a:t>rất</a:t>
            </a:r>
            <a:r>
              <a:rPr lang="en-US" sz="3600" dirty="0"/>
              <a:t> </a:t>
            </a:r>
            <a:r>
              <a:rPr lang="en-US" sz="3600" dirty="0" err="1"/>
              <a:t>mờ</a:t>
            </a:r>
            <a:r>
              <a:rPr lang="en-US" sz="3600" dirty="0"/>
              <a:t> </a:t>
            </a:r>
            <a:r>
              <a:rPr lang="en-US" sz="3600" dirty="0" err="1"/>
              <a:t>nên</a:t>
            </a:r>
            <a:r>
              <a:rPr lang="en-US" sz="3600" dirty="0"/>
              <a:t> </a:t>
            </a:r>
            <a:r>
              <a:rPr lang="en-US" sz="3600" dirty="0" err="1"/>
              <a:t>em</a:t>
            </a:r>
            <a:r>
              <a:rPr lang="en-US" sz="3600" dirty="0"/>
              <a:t> </a:t>
            </a:r>
            <a:r>
              <a:rPr lang="en-US" sz="3600" dirty="0" err="1"/>
              <a:t>phải</a:t>
            </a:r>
            <a:r>
              <a:rPr lang="en-US" sz="3600" dirty="0"/>
              <a:t> </a:t>
            </a:r>
            <a:r>
              <a:rPr lang="en-US" sz="3600" dirty="0" err="1"/>
              <a:t>tìm</a:t>
            </a:r>
            <a:r>
              <a:rPr lang="en-US" sz="3600" dirty="0"/>
              <a:t>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khác</a:t>
            </a:r>
            <a:r>
              <a:rPr lang="en-US" sz="3600" dirty="0"/>
              <a:t> </a:t>
            </a:r>
            <a:r>
              <a:rPr lang="en-US" sz="3600" dirty="0" err="1"/>
              <a:t>thay</a:t>
            </a:r>
            <a:r>
              <a:rPr lang="en-US" sz="3600" dirty="0"/>
              <a:t> </a:t>
            </a:r>
            <a:r>
              <a:rPr lang="en-US" sz="3600" dirty="0" err="1"/>
              <a:t>thế</a:t>
            </a:r>
            <a:r>
              <a:rPr lang="en-US" sz="3600" dirty="0"/>
              <a:t> </a:t>
            </a:r>
            <a:r>
              <a:rPr lang="en-US" sz="3600" dirty="0" err="1"/>
              <a:t>để</a:t>
            </a:r>
            <a:r>
              <a:rPr lang="en-US" sz="3600" dirty="0"/>
              <a:t> </a:t>
            </a:r>
            <a:r>
              <a:rPr lang="en-US" sz="3600" dirty="0" err="1"/>
              <a:t>khi</a:t>
            </a:r>
            <a:r>
              <a:rPr lang="en-US" sz="3600" dirty="0"/>
              <a:t> </a:t>
            </a:r>
            <a:r>
              <a:rPr lang="en-US" sz="3600" dirty="0" err="1"/>
              <a:t>trình</a:t>
            </a:r>
            <a:r>
              <a:rPr lang="en-US" sz="3600" dirty="0"/>
              <a:t> </a:t>
            </a:r>
            <a:r>
              <a:rPr lang="en-US" sz="3600" dirty="0" err="1"/>
              <a:t>chiếu</a:t>
            </a:r>
            <a:r>
              <a:rPr lang="en-US" sz="3600" dirty="0"/>
              <a:t> </a:t>
            </a:r>
            <a:r>
              <a:rPr lang="en-US" sz="3600" dirty="0" err="1"/>
              <a:t>bài</a:t>
            </a:r>
            <a:r>
              <a:rPr lang="en-US" sz="3600" dirty="0"/>
              <a:t> </a:t>
            </a:r>
            <a:r>
              <a:rPr lang="en-US" sz="3600" dirty="0" err="1"/>
              <a:t>nhìn</a:t>
            </a:r>
            <a:r>
              <a:rPr lang="en-US" sz="3600" dirty="0"/>
              <a:t> </a:t>
            </a:r>
            <a:r>
              <a:rPr lang="en-US" sz="3600" dirty="0" err="1"/>
              <a:t>cho</a:t>
            </a:r>
            <a:r>
              <a:rPr lang="en-US" sz="3600" dirty="0"/>
              <a:t> </a:t>
            </a:r>
            <a:r>
              <a:rPr lang="en-US" sz="3600" dirty="0" err="1"/>
              <a:t>rõ</a:t>
            </a:r>
            <a:r>
              <a:rPr lang="en-US" sz="3600" dirty="0"/>
              <a:t>. </a:t>
            </a:r>
            <a:r>
              <a:rPr lang="en-US" sz="3600" dirty="0" err="1"/>
              <a:t>Vì</a:t>
            </a:r>
            <a:r>
              <a:rPr lang="en-US" sz="3600" dirty="0"/>
              <a:t> </a:t>
            </a:r>
            <a:r>
              <a:rPr lang="en-US" sz="3600" dirty="0" err="1"/>
              <a:t>vậy</a:t>
            </a:r>
            <a:r>
              <a:rPr lang="en-US" sz="3600" dirty="0"/>
              <a:t> </a:t>
            </a:r>
            <a:r>
              <a:rPr lang="en-US" sz="3600" dirty="0" err="1"/>
              <a:t>ảnh</a:t>
            </a:r>
            <a:r>
              <a:rPr lang="en-US" sz="3600" dirty="0"/>
              <a:t> </a:t>
            </a:r>
            <a:r>
              <a:rPr lang="en-US" sz="3600" dirty="0" err="1"/>
              <a:t>sẽ</a:t>
            </a:r>
            <a:r>
              <a:rPr lang="en-US" sz="3600" dirty="0"/>
              <a:t> </a:t>
            </a:r>
            <a:r>
              <a:rPr lang="en-US" sz="3600" dirty="0" err="1"/>
              <a:t>hơi</a:t>
            </a:r>
            <a:r>
              <a:rPr lang="en-US" sz="3600" dirty="0"/>
              <a:t> </a:t>
            </a:r>
            <a:r>
              <a:rPr lang="en-US" sz="3600" dirty="0" err="1"/>
              <a:t>khác</a:t>
            </a:r>
            <a:r>
              <a:rPr lang="en-US" sz="3600" dirty="0"/>
              <a:t> 1 </a:t>
            </a:r>
            <a:r>
              <a:rPr lang="en-US" sz="3600" dirty="0" err="1"/>
              <a:t>xíu</a:t>
            </a:r>
            <a:r>
              <a:rPr lang="en-US" sz="3600" dirty="0"/>
              <a:t> so </a:t>
            </a:r>
            <a:r>
              <a:rPr lang="en-US" sz="3600" dirty="0" err="1"/>
              <a:t>với</a:t>
            </a:r>
            <a:r>
              <a:rPr lang="en-US" sz="3600" dirty="0"/>
              <a:t> </a:t>
            </a:r>
            <a:r>
              <a:rPr lang="en-US" sz="3600" dirty="0" err="1"/>
              <a:t>sgk</a:t>
            </a:r>
            <a:r>
              <a:rPr lang="en-US" sz="3600" dirty="0"/>
              <a:t> ạ</a:t>
            </a:r>
          </a:p>
        </p:txBody>
      </p:sp>
    </p:spTree>
    <p:custDataLst>
      <p:tags r:id="rId1"/>
    </p:custDataLst>
    <p:extLst>
      <p:ext uri="{BB962C8B-B14F-4D97-AF65-F5344CB8AC3E}">
        <p14:creationId xmlns:p14="http://schemas.microsoft.com/office/powerpoint/2010/main" val="40617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1088</Words>
  <Application>Microsoft Office PowerPoint</Application>
  <PresentationFormat>Widescreen</PresentationFormat>
  <Paragraphs>76</Paragraphs>
  <Slides>36</Slides>
  <Notes>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36</vt:i4>
      </vt:variant>
    </vt:vector>
  </HeadingPairs>
  <TitlesOfParts>
    <vt:vector size="49" baseType="lpstr">
      <vt:lpstr>UVN Gia Dinh Hep</vt:lpstr>
      <vt:lpstr>Arial</vt:lpstr>
      <vt:lpstr>Calibri</vt:lpstr>
      <vt:lpstr>Calibri Light</vt:lpstr>
      <vt:lpstr>Cambria</vt:lpstr>
      <vt:lpstr>Times New Roman</vt:lpstr>
      <vt:lpstr>UTM Showcard</vt:lpstr>
      <vt:lpstr>Wingdings</vt:lpstr>
      <vt:lpstr>1_Office Theme</vt:lpstr>
      <vt:lpstr>Office 主题</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53</cp:revision>
  <dcterms:created xsi:type="dcterms:W3CDTF">2023-09-28T05:40:43Z</dcterms:created>
  <dcterms:modified xsi:type="dcterms:W3CDTF">2023-10-10T13:52:07Z</dcterms:modified>
</cp:coreProperties>
</file>