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6" r:id="rId4"/>
  </p:sldMasterIdLst>
  <p:notesMasterIdLst>
    <p:notesMasterId r:id="rId26"/>
  </p:notesMasterIdLst>
  <p:sldIdLst>
    <p:sldId id="257" r:id="rId5"/>
    <p:sldId id="261" r:id="rId6"/>
    <p:sldId id="258" r:id="rId7"/>
    <p:sldId id="281" r:id="rId8"/>
    <p:sldId id="288" r:id="rId9"/>
    <p:sldId id="259" r:id="rId10"/>
    <p:sldId id="289" r:id="rId11"/>
    <p:sldId id="267" r:id="rId12"/>
    <p:sldId id="290" r:id="rId13"/>
    <p:sldId id="291" r:id="rId14"/>
    <p:sldId id="292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280" r:id="rId24"/>
    <p:sldId id="116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54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1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0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2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3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84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C6B302B-4FFD-9F5D-E1D8-FB1C88D7E3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307" y="352646"/>
            <a:ext cx="2023287" cy="20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6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1414E7-CF08-5EEB-3389-FEAB7D731201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92940-07A5-D747-7A66-D21367CC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8FC772-B897-0627-1619-A2377E9F606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1DF9B-B844-AADD-44FB-CCBFC664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ED318-08E6-41B3-E8FA-349D2DE6BC0C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D71274-FE7A-6DCC-ABB6-CB0725C1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182341-2C7A-699F-A0EC-948B20AC125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031A0-42CE-44E1-0815-DFFE3E3C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413C9A-CE9A-3013-40AA-23F924A9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46" y="59479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9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449</Words>
  <Application>Microsoft Office PowerPoint</Application>
  <PresentationFormat>Widescreen</PresentationFormat>
  <Paragraphs>48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字魂70号-灵悦黑体</vt:lpstr>
      <vt:lpstr>Arial</vt:lpstr>
      <vt:lpstr>Calibri</vt:lpstr>
      <vt:lpstr>Calibri Light</vt:lpstr>
      <vt:lpstr>Cambria</vt:lpstr>
      <vt:lpstr>Coiny</vt:lpstr>
      <vt:lpstr>SVN-Cookie</vt:lpstr>
      <vt:lpstr>Times New Roman</vt:lpstr>
      <vt:lpstr>Office 主题​​</vt:lpstr>
      <vt:lpstr>Office Theme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2023-07-22T07:47:22Z</dcterms:created>
  <dcterms:modified xsi:type="dcterms:W3CDTF">2023-08-08T12:02:17Z</dcterms:modified>
</cp:coreProperties>
</file>