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7"/>
  </p:notesMasterIdLst>
  <p:sldIdLst>
    <p:sldId id="264" r:id="rId2"/>
    <p:sldId id="257" r:id="rId3"/>
    <p:sldId id="291" r:id="rId4"/>
    <p:sldId id="292" r:id="rId5"/>
    <p:sldId id="293" r:id="rId6"/>
    <p:sldId id="294" r:id="rId7"/>
    <p:sldId id="295" r:id="rId8"/>
    <p:sldId id="296" r:id="rId9"/>
    <p:sldId id="298" r:id="rId10"/>
    <p:sldId id="259" r:id="rId11"/>
    <p:sldId id="290" r:id="rId12"/>
    <p:sldId id="263" r:id="rId13"/>
    <p:sldId id="260" r:id="rId14"/>
    <p:sldId id="261" r:id="rId15"/>
    <p:sldId id="262"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F0"/>
    <a:srgbClr val="99FF33"/>
    <a:srgbClr val="2B8F99"/>
    <a:srgbClr val="5D96CB"/>
    <a:srgbClr val="F7DE46"/>
    <a:srgbClr val="F5AA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C3428-BEED-4055-AE98-703D43166870}" v="605" dt="2024-12-16T01:36:47.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658" autoAdjust="0"/>
  </p:normalViewPr>
  <p:slideViewPr>
    <p:cSldViewPr snapToGrid="0">
      <p:cViewPr varScale="1">
        <p:scale>
          <a:sx n="91" d="100"/>
          <a:sy n="91" d="100"/>
        </p:scale>
        <p:origin x="3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n Hoc" userId="a73b6a5f9b309ddb" providerId="LiveId" clId="{717C3428-BEED-4055-AE98-703D43166870}"/>
    <pc:docChg chg="undo redo custSel addSld delSld modSld sldOrd">
      <pc:chgData name="Vien Hoc" userId="a73b6a5f9b309ddb" providerId="LiveId" clId="{717C3428-BEED-4055-AE98-703D43166870}" dt="2024-12-17T14:06:57.318" v="8115" actId="478"/>
      <pc:docMkLst>
        <pc:docMk/>
      </pc:docMkLst>
      <pc:sldChg chg="delSp modSp del mod">
        <pc:chgData name="Vien Hoc" userId="a73b6a5f9b309ddb" providerId="LiveId" clId="{717C3428-BEED-4055-AE98-703D43166870}" dt="2024-12-11T04:56:57.530" v="130" actId="47"/>
        <pc:sldMkLst>
          <pc:docMk/>
          <pc:sldMk cId="356822294" sldId="256"/>
        </pc:sldMkLst>
      </pc:sldChg>
      <pc:sldChg chg="addSp delSp modSp mod delAnim modAnim modNotesTx">
        <pc:chgData name="Vien Hoc" userId="a73b6a5f9b309ddb" providerId="LiveId" clId="{717C3428-BEED-4055-AE98-703D43166870}" dt="2024-12-17T14:06:57.318" v="8115" actId="478"/>
        <pc:sldMkLst>
          <pc:docMk/>
          <pc:sldMk cId="1395039727" sldId="257"/>
        </pc:sldMkLst>
        <pc:picChg chg="add del mod">
          <ac:chgData name="Vien Hoc" userId="a73b6a5f9b309ddb" providerId="LiveId" clId="{717C3428-BEED-4055-AE98-703D43166870}" dt="2024-12-17T14:06:57.318" v="8115" actId="478"/>
          <ac:picMkLst>
            <pc:docMk/>
            <pc:sldMk cId="1395039727" sldId="257"/>
            <ac:picMk id="2" creationId="{231B6752-9355-C74D-02A2-93FE076D88B0}"/>
          </ac:picMkLst>
        </pc:picChg>
      </pc:sldChg>
      <pc:sldChg chg="add del">
        <pc:chgData name="Vien Hoc" userId="a73b6a5f9b309ddb" providerId="LiveId" clId="{717C3428-BEED-4055-AE98-703D43166870}" dt="2024-12-11T16:45:03.799" v="416" actId="47"/>
        <pc:sldMkLst>
          <pc:docMk/>
          <pc:sldMk cId="2781677874" sldId="258"/>
        </pc:sldMkLst>
      </pc:sldChg>
      <pc:sldChg chg="modSp del">
        <pc:chgData name="Vien Hoc" userId="a73b6a5f9b309ddb" providerId="LiveId" clId="{717C3428-BEED-4055-AE98-703D43166870}" dt="2024-12-11T05:05:06.337" v="219" actId="47"/>
        <pc:sldMkLst>
          <pc:docMk/>
          <pc:sldMk cId="2890186821" sldId="258"/>
        </pc:sldMkLst>
      </pc:sldChg>
      <pc:sldChg chg="addSp delSp modSp mod delAnim modAnim modNotesTx">
        <pc:chgData name="Vien Hoc" userId="a73b6a5f9b309ddb" providerId="LiveId" clId="{717C3428-BEED-4055-AE98-703D43166870}" dt="2024-12-16T01:37:10.279" v="8114" actId="1076"/>
        <pc:sldMkLst>
          <pc:docMk/>
          <pc:sldMk cId="2057309283" sldId="259"/>
        </pc:sldMkLst>
        <pc:picChg chg="mod">
          <ac:chgData name="Vien Hoc" userId="a73b6a5f9b309ddb" providerId="LiveId" clId="{717C3428-BEED-4055-AE98-703D43166870}" dt="2024-12-16T01:37:10.279" v="8114" actId="1076"/>
          <ac:picMkLst>
            <pc:docMk/>
            <pc:sldMk cId="2057309283" sldId="259"/>
            <ac:picMk id="7" creationId="{00000000-0000-0000-0000-000000000000}"/>
          </ac:picMkLst>
        </pc:picChg>
        <pc:cxnChg chg="mod">
          <ac:chgData name="Vien Hoc" userId="a73b6a5f9b309ddb" providerId="LiveId" clId="{717C3428-BEED-4055-AE98-703D43166870}" dt="2024-12-12T16:23:59.011" v="3485" actId="1076"/>
          <ac:cxnSpMkLst>
            <pc:docMk/>
            <pc:sldMk cId="2057309283" sldId="259"/>
            <ac:cxnSpMk id="10" creationId="{00000000-0000-0000-0000-000000000000}"/>
          </ac:cxnSpMkLst>
        </pc:cxnChg>
      </pc:sldChg>
      <pc:sldChg chg="addSp modSp mod modAnim modNotesTx">
        <pc:chgData name="Vien Hoc" userId="a73b6a5f9b309ddb" providerId="LiveId" clId="{717C3428-BEED-4055-AE98-703D43166870}" dt="2024-12-12T17:16:52.287" v="7199" actId="20577"/>
        <pc:sldMkLst>
          <pc:docMk/>
          <pc:sldMk cId="980058851" sldId="260"/>
        </pc:sldMkLst>
        <pc:spChg chg="mod">
          <ac:chgData name="Vien Hoc" userId="a73b6a5f9b309ddb" providerId="LiveId" clId="{717C3428-BEED-4055-AE98-703D43166870}" dt="2024-12-11T14:47:21.212" v="363" actId="1076"/>
          <ac:spMkLst>
            <pc:docMk/>
            <pc:sldMk cId="980058851" sldId="260"/>
            <ac:spMk id="5" creationId="{00000000-0000-0000-0000-000000000000}"/>
          </ac:spMkLst>
        </pc:spChg>
        <pc:spChg chg="mod">
          <ac:chgData name="Vien Hoc" userId="a73b6a5f9b309ddb" providerId="LiveId" clId="{717C3428-BEED-4055-AE98-703D43166870}" dt="2024-12-11T14:43:33.826" v="326" actId="208"/>
          <ac:spMkLst>
            <pc:docMk/>
            <pc:sldMk cId="980058851" sldId="260"/>
            <ac:spMk id="6" creationId="{00000000-0000-0000-0000-000000000000}"/>
          </ac:spMkLst>
        </pc:spChg>
        <pc:spChg chg="mod">
          <ac:chgData name="Vien Hoc" userId="a73b6a5f9b309ddb" providerId="LiveId" clId="{717C3428-BEED-4055-AE98-703D43166870}" dt="2024-12-11T14:48:57.164" v="380" actId="2711"/>
          <ac:spMkLst>
            <pc:docMk/>
            <pc:sldMk cId="980058851" sldId="260"/>
            <ac:spMk id="11" creationId="{00000000-0000-0000-0000-000000000000}"/>
          </ac:spMkLst>
        </pc:spChg>
        <pc:spChg chg="mod">
          <ac:chgData name="Vien Hoc" userId="a73b6a5f9b309ddb" providerId="LiveId" clId="{717C3428-BEED-4055-AE98-703D43166870}" dt="2024-12-11T14:48:57.164" v="380" actId="2711"/>
          <ac:spMkLst>
            <pc:docMk/>
            <pc:sldMk cId="980058851" sldId="260"/>
            <ac:spMk id="12" creationId="{00000000-0000-0000-0000-000000000000}"/>
          </ac:spMkLst>
        </pc:spChg>
        <pc:spChg chg="mod">
          <ac:chgData name="Vien Hoc" userId="a73b6a5f9b309ddb" providerId="LiveId" clId="{717C3428-BEED-4055-AE98-703D43166870}" dt="2024-12-11T14:48:57.164" v="380" actId="2711"/>
          <ac:spMkLst>
            <pc:docMk/>
            <pc:sldMk cId="980058851" sldId="260"/>
            <ac:spMk id="13" creationId="{00000000-0000-0000-0000-000000000000}"/>
          </ac:spMkLst>
        </pc:spChg>
        <pc:spChg chg="mod">
          <ac:chgData name="Vien Hoc" userId="a73b6a5f9b309ddb" providerId="LiveId" clId="{717C3428-BEED-4055-AE98-703D43166870}" dt="2024-12-11T14:48:57.164" v="380" actId="2711"/>
          <ac:spMkLst>
            <pc:docMk/>
            <pc:sldMk cId="980058851" sldId="260"/>
            <ac:spMk id="14" creationId="{00000000-0000-0000-0000-000000000000}"/>
          </ac:spMkLst>
        </pc:spChg>
        <pc:spChg chg="mod">
          <ac:chgData name="Vien Hoc" userId="a73b6a5f9b309ddb" providerId="LiveId" clId="{717C3428-BEED-4055-AE98-703D43166870}" dt="2024-12-11T14:48:57.164" v="380" actId="2711"/>
          <ac:spMkLst>
            <pc:docMk/>
            <pc:sldMk cId="980058851" sldId="260"/>
            <ac:spMk id="15" creationId="{00000000-0000-0000-0000-000000000000}"/>
          </ac:spMkLst>
        </pc:spChg>
        <pc:spChg chg="mod">
          <ac:chgData name="Vien Hoc" userId="a73b6a5f9b309ddb" providerId="LiveId" clId="{717C3428-BEED-4055-AE98-703D43166870}" dt="2024-12-11T14:48:57.164" v="380" actId="2711"/>
          <ac:spMkLst>
            <pc:docMk/>
            <pc:sldMk cId="980058851" sldId="260"/>
            <ac:spMk id="16" creationId="{00000000-0000-0000-0000-000000000000}"/>
          </ac:spMkLst>
        </pc:spChg>
        <pc:spChg chg="mod">
          <ac:chgData name="Vien Hoc" userId="a73b6a5f9b309ddb" providerId="LiveId" clId="{717C3428-BEED-4055-AE98-703D43166870}" dt="2024-12-11T14:48:57.164" v="380" actId="2711"/>
          <ac:spMkLst>
            <pc:docMk/>
            <pc:sldMk cId="980058851" sldId="260"/>
            <ac:spMk id="17" creationId="{00000000-0000-0000-0000-000000000000}"/>
          </ac:spMkLst>
        </pc:spChg>
        <pc:spChg chg="mod">
          <ac:chgData name="Vien Hoc" userId="a73b6a5f9b309ddb" providerId="LiveId" clId="{717C3428-BEED-4055-AE98-703D43166870}" dt="2024-12-11T14:48:57.164" v="380" actId="2711"/>
          <ac:spMkLst>
            <pc:docMk/>
            <pc:sldMk cId="980058851" sldId="260"/>
            <ac:spMk id="18" creationId="{00000000-0000-0000-0000-000000000000}"/>
          </ac:spMkLst>
        </pc:spChg>
        <pc:spChg chg="mod">
          <ac:chgData name="Vien Hoc" userId="a73b6a5f9b309ddb" providerId="LiveId" clId="{717C3428-BEED-4055-AE98-703D43166870}" dt="2024-12-11T14:48:57.164" v="380" actId="2711"/>
          <ac:spMkLst>
            <pc:docMk/>
            <pc:sldMk cId="980058851" sldId="260"/>
            <ac:spMk id="19" creationId="{00000000-0000-0000-0000-000000000000}"/>
          </ac:spMkLst>
        </pc:spChg>
        <pc:spChg chg="mod">
          <ac:chgData name="Vien Hoc" userId="a73b6a5f9b309ddb" providerId="LiveId" clId="{717C3428-BEED-4055-AE98-703D43166870}" dt="2024-12-11T14:48:57.164" v="380" actId="2711"/>
          <ac:spMkLst>
            <pc:docMk/>
            <pc:sldMk cId="980058851" sldId="260"/>
            <ac:spMk id="20" creationId="{00000000-0000-0000-0000-000000000000}"/>
          </ac:spMkLst>
        </pc:spChg>
        <pc:spChg chg="mod">
          <ac:chgData name="Vien Hoc" userId="a73b6a5f9b309ddb" providerId="LiveId" clId="{717C3428-BEED-4055-AE98-703D43166870}" dt="2024-12-11T14:48:57.164" v="380" actId="2711"/>
          <ac:spMkLst>
            <pc:docMk/>
            <pc:sldMk cId="980058851" sldId="260"/>
            <ac:spMk id="21" creationId="{00000000-0000-0000-0000-000000000000}"/>
          </ac:spMkLst>
        </pc:spChg>
        <pc:spChg chg="mod">
          <ac:chgData name="Vien Hoc" userId="a73b6a5f9b309ddb" providerId="LiveId" clId="{717C3428-BEED-4055-AE98-703D43166870}" dt="2024-12-11T14:48:57.164" v="380" actId="2711"/>
          <ac:spMkLst>
            <pc:docMk/>
            <pc:sldMk cId="980058851" sldId="260"/>
            <ac:spMk id="22" creationId="{00000000-0000-0000-0000-000000000000}"/>
          </ac:spMkLst>
        </pc:spChg>
        <pc:spChg chg="mod">
          <ac:chgData name="Vien Hoc" userId="a73b6a5f9b309ddb" providerId="LiveId" clId="{717C3428-BEED-4055-AE98-703D43166870}" dt="2024-12-12T03:05:09.715" v="1146" actId="20577"/>
          <ac:spMkLst>
            <pc:docMk/>
            <pc:sldMk cId="980058851" sldId="260"/>
            <ac:spMk id="23" creationId="{00000000-0000-0000-0000-000000000000}"/>
          </ac:spMkLst>
        </pc:spChg>
        <pc:spChg chg="mod">
          <ac:chgData name="Vien Hoc" userId="a73b6a5f9b309ddb" providerId="LiveId" clId="{717C3428-BEED-4055-AE98-703D43166870}" dt="2024-12-12T03:05:13.791" v="1149" actId="20577"/>
          <ac:spMkLst>
            <pc:docMk/>
            <pc:sldMk cId="980058851" sldId="260"/>
            <ac:spMk id="24" creationId="{00000000-0000-0000-0000-000000000000}"/>
          </ac:spMkLst>
        </pc:spChg>
        <pc:spChg chg="mod">
          <ac:chgData name="Vien Hoc" userId="a73b6a5f9b309ddb" providerId="LiveId" clId="{717C3428-BEED-4055-AE98-703D43166870}" dt="2024-12-12T03:05:23.782" v="1153" actId="20577"/>
          <ac:spMkLst>
            <pc:docMk/>
            <pc:sldMk cId="980058851" sldId="260"/>
            <ac:spMk id="25" creationId="{00000000-0000-0000-0000-000000000000}"/>
          </ac:spMkLst>
        </pc:spChg>
        <pc:grpChg chg="mod">
          <ac:chgData name="Vien Hoc" userId="a73b6a5f9b309ddb" providerId="LiveId" clId="{717C3428-BEED-4055-AE98-703D43166870}" dt="2024-12-11T14:48:57.164" v="380" actId="2711"/>
          <ac:grpSpMkLst>
            <pc:docMk/>
            <pc:sldMk cId="980058851" sldId="260"/>
            <ac:grpSpMk id="4" creationId="{00000000-0000-0000-0000-000000000000}"/>
          </ac:grpSpMkLst>
        </pc:grpChg>
        <pc:grpChg chg="mod">
          <ac:chgData name="Vien Hoc" userId="a73b6a5f9b309ddb" providerId="LiveId" clId="{717C3428-BEED-4055-AE98-703D43166870}" dt="2024-12-11T14:48:57.164" v="380" actId="2711"/>
          <ac:grpSpMkLst>
            <pc:docMk/>
            <pc:sldMk cId="980058851" sldId="260"/>
            <ac:grpSpMk id="7" creationId="{00000000-0000-0000-0000-000000000000}"/>
          </ac:grpSpMkLst>
        </pc:grpChg>
        <pc:picChg chg="add mod">
          <ac:chgData name="Vien Hoc" userId="a73b6a5f9b309ddb" providerId="LiveId" clId="{717C3428-BEED-4055-AE98-703D43166870}" dt="2024-12-12T03:08:22.069" v="1162" actId="1076"/>
          <ac:picMkLst>
            <pc:docMk/>
            <pc:sldMk cId="980058851" sldId="260"/>
            <ac:picMk id="2" creationId="{BD616E4D-539D-4236-E6EC-6EB6CCC1E866}"/>
          </ac:picMkLst>
        </pc:picChg>
        <pc:cxnChg chg="mod">
          <ac:chgData name="Vien Hoc" userId="a73b6a5f9b309ddb" providerId="LiveId" clId="{717C3428-BEED-4055-AE98-703D43166870}" dt="2024-12-11T14:48:57.164" v="380" actId="2711"/>
          <ac:cxnSpMkLst>
            <pc:docMk/>
            <pc:sldMk cId="980058851" sldId="260"/>
            <ac:cxnSpMk id="8" creationId="{00000000-0000-0000-0000-000000000000}"/>
          </ac:cxnSpMkLst>
        </pc:cxnChg>
        <pc:cxnChg chg="mod">
          <ac:chgData name="Vien Hoc" userId="a73b6a5f9b309ddb" providerId="LiveId" clId="{717C3428-BEED-4055-AE98-703D43166870}" dt="2024-12-11T14:48:57.164" v="380" actId="2711"/>
          <ac:cxnSpMkLst>
            <pc:docMk/>
            <pc:sldMk cId="980058851" sldId="260"/>
            <ac:cxnSpMk id="9" creationId="{00000000-0000-0000-0000-000000000000}"/>
          </ac:cxnSpMkLst>
        </pc:cxnChg>
        <pc:cxnChg chg="mod">
          <ac:chgData name="Vien Hoc" userId="a73b6a5f9b309ddb" providerId="LiveId" clId="{717C3428-BEED-4055-AE98-703D43166870}" dt="2024-12-11T14:48:57.164" v="380" actId="2711"/>
          <ac:cxnSpMkLst>
            <pc:docMk/>
            <pc:sldMk cId="980058851" sldId="260"/>
            <ac:cxnSpMk id="10" creationId="{00000000-0000-0000-0000-000000000000}"/>
          </ac:cxnSpMkLst>
        </pc:cxnChg>
      </pc:sldChg>
      <pc:sldChg chg="modSp mod modNotesTx">
        <pc:chgData name="Vien Hoc" userId="a73b6a5f9b309ddb" providerId="LiveId" clId="{717C3428-BEED-4055-AE98-703D43166870}" dt="2024-12-12T17:26:39.556" v="7421" actId="20577"/>
        <pc:sldMkLst>
          <pc:docMk/>
          <pc:sldMk cId="2147483093" sldId="261"/>
        </pc:sldMkLst>
        <pc:spChg chg="mod">
          <ac:chgData name="Vien Hoc" userId="a73b6a5f9b309ddb" providerId="LiveId" clId="{717C3428-BEED-4055-AE98-703D43166870}" dt="2024-12-11T14:48:47.066" v="379" actId="2711"/>
          <ac:spMkLst>
            <pc:docMk/>
            <pc:sldMk cId="2147483093" sldId="261"/>
            <ac:spMk id="5" creationId="{00000000-0000-0000-0000-000000000000}"/>
          </ac:spMkLst>
        </pc:spChg>
        <pc:spChg chg="mod">
          <ac:chgData name="Vien Hoc" userId="a73b6a5f9b309ddb" providerId="LiveId" clId="{717C3428-BEED-4055-AE98-703D43166870}" dt="2024-12-11T14:48:47.066" v="379" actId="2711"/>
          <ac:spMkLst>
            <pc:docMk/>
            <pc:sldMk cId="2147483093" sldId="261"/>
            <ac:spMk id="8" creationId="{00000000-0000-0000-0000-000000000000}"/>
          </ac:spMkLst>
        </pc:spChg>
        <pc:spChg chg="mod">
          <ac:chgData name="Vien Hoc" userId="a73b6a5f9b309ddb" providerId="LiveId" clId="{717C3428-BEED-4055-AE98-703D43166870}" dt="2024-12-11T14:48:47.066" v="379" actId="2711"/>
          <ac:spMkLst>
            <pc:docMk/>
            <pc:sldMk cId="2147483093" sldId="261"/>
            <ac:spMk id="9" creationId="{00000000-0000-0000-0000-000000000000}"/>
          </ac:spMkLst>
        </pc:spChg>
        <pc:spChg chg="mod">
          <ac:chgData name="Vien Hoc" userId="a73b6a5f9b309ddb" providerId="LiveId" clId="{717C3428-BEED-4055-AE98-703D43166870}" dt="2024-12-11T14:48:47.066" v="379" actId="2711"/>
          <ac:spMkLst>
            <pc:docMk/>
            <pc:sldMk cId="2147483093" sldId="261"/>
            <ac:spMk id="10" creationId="{00000000-0000-0000-0000-000000000000}"/>
          </ac:spMkLst>
        </pc:spChg>
        <pc:spChg chg="mod">
          <ac:chgData name="Vien Hoc" userId="a73b6a5f9b309ddb" providerId="LiveId" clId="{717C3428-BEED-4055-AE98-703D43166870}" dt="2024-12-11T14:48:47.066" v="379" actId="2711"/>
          <ac:spMkLst>
            <pc:docMk/>
            <pc:sldMk cId="2147483093" sldId="261"/>
            <ac:spMk id="11" creationId="{00000000-0000-0000-0000-000000000000}"/>
          </ac:spMkLst>
        </pc:spChg>
        <pc:spChg chg="mod">
          <ac:chgData name="Vien Hoc" userId="a73b6a5f9b309ddb" providerId="LiveId" clId="{717C3428-BEED-4055-AE98-703D43166870}" dt="2024-12-11T14:48:47.066" v="379" actId="2711"/>
          <ac:spMkLst>
            <pc:docMk/>
            <pc:sldMk cId="2147483093" sldId="261"/>
            <ac:spMk id="12" creationId="{00000000-0000-0000-0000-000000000000}"/>
          </ac:spMkLst>
        </pc:spChg>
        <pc:spChg chg="mod">
          <ac:chgData name="Vien Hoc" userId="a73b6a5f9b309ddb" providerId="LiveId" clId="{717C3428-BEED-4055-AE98-703D43166870}" dt="2024-12-11T14:48:47.066" v="379" actId="2711"/>
          <ac:spMkLst>
            <pc:docMk/>
            <pc:sldMk cId="2147483093" sldId="261"/>
            <ac:spMk id="13" creationId="{00000000-0000-0000-0000-000000000000}"/>
          </ac:spMkLst>
        </pc:spChg>
        <pc:spChg chg="mod">
          <ac:chgData name="Vien Hoc" userId="a73b6a5f9b309ddb" providerId="LiveId" clId="{717C3428-BEED-4055-AE98-703D43166870}" dt="2024-12-11T14:48:47.066" v="379" actId="2711"/>
          <ac:spMkLst>
            <pc:docMk/>
            <pc:sldMk cId="2147483093" sldId="261"/>
            <ac:spMk id="14" creationId="{00000000-0000-0000-0000-000000000000}"/>
          </ac:spMkLst>
        </pc:spChg>
        <pc:spChg chg="mod">
          <ac:chgData name="Vien Hoc" userId="a73b6a5f9b309ddb" providerId="LiveId" clId="{717C3428-BEED-4055-AE98-703D43166870}" dt="2024-12-11T14:48:47.066" v="379" actId="2711"/>
          <ac:spMkLst>
            <pc:docMk/>
            <pc:sldMk cId="2147483093" sldId="261"/>
            <ac:spMk id="15" creationId="{00000000-0000-0000-0000-000000000000}"/>
          </ac:spMkLst>
        </pc:spChg>
        <pc:spChg chg="mod">
          <ac:chgData name="Vien Hoc" userId="a73b6a5f9b309ddb" providerId="LiveId" clId="{717C3428-BEED-4055-AE98-703D43166870}" dt="2024-12-11T14:48:47.066" v="379" actId="2711"/>
          <ac:spMkLst>
            <pc:docMk/>
            <pc:sldMk cId="2147483093" sldId="261"/>
            <ac:spMk id="16" creationId="{00000000-0000-0000-0000-000000000000}"/>
          </ac:spMkLst>
        </pc:spChg>
        <pc:spChg chg="mod">
          <ac:chgData name="Vien Hoc" userId="a73b6a5f9b309ddb" providerId="LiveId" clId="{717C3428-BEED-4055-AE98-703D43166870}" dt="2024-12-11T14:48:47.066" v="379" actId="2711"/>
          <ac:spMkLst>
            <pc:docMk/>
            <pc:sldMk cId="2147483093" sldId="261"/>
            <ac:spMk id="17" creationId="{00000000-0000-0000-0000-000000000000}"/>
          </ac:spMkLst>
        </pc:spChg>
        <pc:spChg chg="mod">
          <ac:chgData name="Vien Hoc" userId="a73b6a5f9b309ddb" providerId="LiveId" clId="{717C3428-BEED-4055-AE98-703D43166870}" dt="2024-12-11T14:48:47.066" v="379" actId="2711"/>
          <ac:spMkLst>
            <pc:docMk/>
            <pc:sldMk cId="2147483093" sldId="261"/>
            <ac:spMk id="18" creationId="{00000000-0000-0000-0000-000000000000}"/>
          </ac:spMkLst>
        </pc:spChg>
        <pc:spChg chg="mod">
          <ac:chgData name="Vien Hoc" userId="a73b6a5f9b309ddb" providerId="LiveId" clId="{717C3428-BEED-4055-AE98-703D43166870}" dt="2024-12-11T14:48:47.066" v="379" actId="2711"/>
          <ac:spMkLst>
            <pc:docMk/>
            <pc:sldMk cId="2147483093" sldId="261"/>
            <ac:spMk id="19" creationId="{00000000-0000-0000-0000-000000000000}"/>
          </ac:spMkLst>
        </pc:spChg>
        <pc:spChg chg="mod">
          <ac:chgData name="Vien Hoc" userId="a73b6a5f9b309ddb" providerId="LiveId" clId="{717C3428-BEED-4055-AE98-703D43166870}" dt="2024-12-11T14:48:47.066" v="379" actId="2711"/>
          <ac:spMkLst>
            <pc:docMk/>
            <pc:sldMk cId="2147483093" sldId="261"/>
            <ac:spMk id="22" creationId="{00000000-0000-0000-0000-000000000000}"/>
          </ac:spMkLst>
        </pc:spChg>
        <pc:spChg chg="mod">
          <ac:chgData name="Vien Hoc" userId="a73b6a5f9b309ddb" providerId="LiveId" clId="{717C3428-BEED-4055-AE98-703D43166870}" dt="2024-12-11T14:48:29.992" v="378" actId="20577"/>
          <ac:spMkLst>
            <pc:docMk/>
            <pc:sldMk cId="2147483093" sldId="261"/>
            <ac:spMk id="26" creationId="{00000000-0000-0000-0000-000000000000}"/>
          </ac:spMkLst>
        </pc:spChg>
        <pc:spChg chg="mod">
          <ac:chgData name="Vien Hoc" userId="a73b6a5f9b309ddb" providerId="LiveId" clId="{717C3428-BEED-4055-AE98-703D43166870}" dt="2024-12-11T14:48:17.586" v="373" actId="1076"/>
          <ac:spMkLst>
            <pc:docMk/>
            <pc:sldMk cId="2147483093" sldId="261"/>
            <ac:spMk id="27" creationId="{00000000-0000-0000-0000-000000000000}"/>
          </ac:spMkLst>
        </pc:spChg>
        <pc:spChg chg="mod">
          <ac:chgData name="Vien Hoc" userId="a73b6a5f9b309ddb" providerId="LiveId" clId="{717C3428-BEED-4055-AE98-703D43166870}" dt="2024-12-12T03:23:27.218" v="1167" actId="1076"/>
          <ac:spMkLst>
            <pc:docMk/>
            <pc:sldMk cId="2147483093" sldId="261"/>
            <ac:spMk id="28" creationId="{00000000-0000-0000-0000-000000000000}"/>
          </ac:spMkLst>
        </pc:spChg>
        <pc:spChg chg="mod">
          <ac:chgData name="Vien Hoc" userId="a73b6a5f9b309ddb" providerId="LiveId" clId="{717C3428-BEED-4055-AE98-703D43166870}" dt="2024-12-12T03:23:57.089" v="1176" actId="1076"/>
          <ac:spMkLst>
            <pc:docMk/>
            <pc:sldMk cId="2147483093" sldId="261"/>
            <ac:spMk id="29" creationId="{00000000-0000-0000-0000-000000000000}"/>
          </ac:spMkLst>
        </pc:spChg>
        <pc:spChg chg="mod">
          <ac:chgData name="Vien Hoc" userId="a73b6a5f9b309ddb" providerId="LiveId" clId="{717C3428-BEED-4055-AE98-703D43166870}" dt="2024-12-12T03:24:24.610" v="1184" actId="1076"/>
          <ac:spMkLst>
            <pc:docMk/>
            <pc:sldMk cId="2147483093" sldId="261"/>
            <ac:spMk id="30" creationId="{00000000-0000-0000-0000-000000000000}"/>
          </ac:spMkLst>
        </pc:spChg>
        <pc:spChg chg="mod">
          <ac:chgData name="Vien Hoc" userId="a73b6a5f9b309ddb" providerId="LiveId" clId="{717C3428-BEED-4055-AE98-703D43166870}" dt="2024-12-12T03:24:37.578" v="1188" actId="1076"/>
          <ac:spMkLst>
            <pc:docMk/>
            <pc:sldMk cId="2147483093" sldId="261"/>
            <ac:spMk id="31" creationId="{00000000-0000-0000-0000-000000000000}"/>
          </ac:spMkLst>
        </pc:spChg>
        <pc:spChg chg="mod">
          <ac:chgData name="Vien Hoc" userId="a73b6a5f9b309ddb" providerId="LiveId" clId="{717C3428-BEED-4055-AE98-703D43166870}" dt="2024-12-12T03:24:14.406" v="1181" actId="14100"/>
          <ac:spMkLst>
            <pc:docMk/>
            <pc:sldMk cId="2147483093" sldId="261"/>
            <ac:spMk id="32" creationId="{00000000-0000-0000-0000-000000000000}"/>
          </ac:spMkLst>
        </pc:spChg>
        <pc:grpChg chg="mod">
          <ac:chgData name="Vien Hoc" userId="a73b6a5f9b309ddb" providerId="LiveId" clId="{717C3428-BEED-4055-AE98-703D43166870}" dt="2024-12-11T14:48:47.066" v="379" actId="2711"/>
          <ac:grpSpMkLst>
            <pc:docMk/>
            <pc:sldMk cId="2147483093" sldId="261"/>
            <ac:grpSpMk id="4" creationId="{00000000-0000-0000-0000-000000000000}"/>
          </ac:grpSpMkLst>
        </pc:grpChg>
        <pc:grpChg chg="mod">
          <ac:chgData name="Vien Hoc" userId="a73b6a5f9b309ddb" providerId="LiveId" clId="{717C3428-BEED-4055-AE98-703D43166870}" dt="2024-12-11T14:48:47.066" v="379" actId="2711"/>
          <ac:grpSpMkLst>
            <pc:docMk/>
            <pc:sldMk cId="2147483093" sldId="261"/>
            <ac:grpSpMk id="6" creationId="{00000000-0000-0000-0000-000000000000}"/>
          </ac:grpSpMkLst>
        </pc:grpChg>
        <pc:grpChg chg="mod">
          <ac:chgData name="Vien Hoc" userId="a73b6a5f9b309ddb" providerId="LiveId" clId="{717C3428-BEED-4055-AE98-703D43166870}" dt="2024-12-11T14:48:47.066" v="379" actId="2711"/>
          <ac:grpSpMkLst>
            <pc:docMk/>
            <pc:sldMk cId="2147483093" sldId="261"/>
            <ac:grpSpMk id="7" creationId="{00000000-0000-0000-0000-000000000000}"/>
          </ac:grpSpMkLst>
        </pc:grpChg>
        <pc:grpChg chg="mod">
          <ac:chgData name="Vien Hoc" userId="a73b6a5f9b309ddb" providerId="LiveId" clId="{717C3428-BEED-4055-AE98-703D43166870}" dt="2024-12-11T14:48:47.066" v="379" actId="2711"/>
          <ac:grpSpMkLst>
            <pc:docMk/>
            <pc:sldMk cId="2147483093" sldId="261"/>
            <ac:grpSpMk id="25" creationId="{00000000-0000-0000-0000-000000000000}"/>
          </ac:grpSpMkLst>
        </pc:grpChg>
        <pc:cxnChg chg="mod">
          <ac:chgData name="Vien Hoc" userId="a73b6a5f9b309ddb" providerId="LiveId" clId="{717C3428-BEED-4055-AE98-703D43166870}" dt="2024-12-11T14:48:47.066" v="379" actId="2711"/>
          <ac:cxnSpMkLst>
            <pc:docMk/>
            <pc:sldMk cId="2147483093" sldId="261"/>
            <ac:cxnSpMk id="20" creationId="{00000000-0000-0000-0000-000000000000}"/>
          </ac:cxnSpMkLst>
        </pc:cxnChg>
        <pc:cxnChg chg="mod">
          <ac:chgData name="Vien Hoc" userId="a73b6a5f9b309ddb" providerId="LiveId" clId="{717C3428-BEED-4055-AE98-703D43166870}" dt="2024-12-11T14:48:47.066" v="379" actId="2711"/>
          <ac:cxnSpMkLst>
            <pc:docMk/>
            <pc:sldMk cId="2147483093" sldId="261"/>
            <ac:cxnSpMk id="21" creationId="{00000000-0000-0000-0000-000000000000}"/>
          </ac:cxnSpMkLst>
        </pc:cxnChg>
        <pc:cxnChg chg="mod">
          <ac:chgData name="Vien Hoc" userId="a73b6a5f9b309ddb" providerId="LiveId" clId="{717C3428-BEED-4055-AE98-703D43166870}" dt="2024-12-11T14:48:47.066" v="379" actId="2711"/>
          <ac:cxnSpMkLst>
            <pc:docMk/>
            <pc:sldMk cId="2147483093" sldId="261"/>
            <ac:cxnSpMk id="23" creationId="{00000000-0000-0000-0000-000000000000}"/>
          </ac:cxnSpMkLst>
        </pc:cxnChg>
        <pc:cxnChg chg="mod">
          <ac:chgData name="Vien Hoc" userId="a73b6a5f9b309ddb" providerId="LiveId" clId="{717C3428-BEED-4055-AE98-703D43166870}" dt="2024-12-11T14:48:47.066" v="379" actId="2711"/>
          <ac:cxnSpMkLst>
            <pc:docMk/>
            <pc:sldMk cId="2147483093" sldId="261"/>
            <ac:cxnSpMk id="24" creationId="{00000000-0000-0000-0000-000000000000}"/>
          </ac:cxnSpMkLst>
        </pc:cxnChg>
      </pc:sldChg>
      <pc:sldChg chg="addSp delSp modSp mod modAnim modNotesTx">
        <pc:chgData name="Vien Hoc" userId="a73b6a5f9b309ddb" providerId="LiveId" clId="{717C3428-BEED-4055-AE98-703D43166870}" dt="2024-12-12T17:34:11.655" v="8100" actId="20577"/>
        <pc:sldMkLst>
          <pc:docMk/>
          <pc:sldMk cId="1516334999" sldId="262"/>
        </pc:sldMkLst>
        <pc:spChg chg="mod">
          <ac:chgData name="Vien Hoc" userId="a73b6a5f9b309ddb" providerId="LiveId" clId="{717C3428-BEED-4055-AE98-703D43166870}" dt="2024-12-12T03:25:11.244" v="1191" actId="1076"/>
          <ac:spMkLst>
            <pc:docMk/>
            <pc:sldMk cId="1516334999" sldId="262"/>
            <ac:spMk id="11" creationId="{00000000-0000-0000-0000-000000000000}"/>
          </ac:spMkLst>
        </pc:spChg>
        <pc:spChg chg="mod">
          <ac:chgData name="Vien Hoc" userId="a73b6a5f9b309ddb" providerId="LiveId" clId="{717C3428-BEED-4055-AE98-703D43166870}" dt="2024-12-12T03:25:13.489" v="1192" actId="1076"/>
          <ac:spMkLst>
            <pc:docMk/>
            <pc:sldMk cId="1516334999" sldId="262"/>
            <ac:spMk id="12" creationId="{00000000-0000-0000-0000-000000000000}"/>
          </ac:spMkLst>
        </pc:spChg>
        <pc:spChg chg="mod">
          <ac:chgData name="Vien Hoc" userId="a73b6a5f9b309ddb" providerId="LiveId" clId="{717C3428-BEED-4055-AE98-703D43166870}" dt="2024-12-12T03:28:35.014" v="1214" actId="2711"/>
          <ac:spMkLst>
            <pc:docMk/>
            <pc:sldMk cId="1516334999" sldId="262"/>
            <ac:spMk id="14" creationId="{00000000-0000-0000-0000-000000000000}"/>
          </ac:spMkLst>
        </pc:spChg>
        <pc:grpChg chg="mod">
          <ac:chgData name="Vien Hoc" userId="a73b6a5f9b309ddb" providerId="LiveId" clId="{717C3428-BEED-4055-AE98-703D43166870}" dt="2024-12-12T03:27:09.122" v="1204" actId="1076"/>
          <ac:grpSpMkLst>
            <pc:docMk/>
            <pc:sldMk cId="1516334999" sldId="262"/>
            <ac:grpSpMk id="6" creationId="{00000000-0000-0000-0000-000000000000}"/>
          </ac:grpSpMkLst>
        </pc:grpChg>
        <pc:picChg chg="add mod ord">
          <ac:chgData name="Vien Hoc" userId="a73b6a5f9b309ddb" providerId="LiveId" clId="{717C3428-BEED-4055-AE98-703D43166870}" dt="2024-12-12T17:33:55.018" v="8086" actId="1076"/>
          <ac:picMkLst>
            <pc:docMk/>
            <pc:sldMk cId="1516334999" sldId="262"/>
            <ac:picMk id="3" creationId="{1300D976-6850-575F-B76F-FB9A6933063C}"/>
          </ac:picMkLst>
        </pc:picChg>
        <pc:picChg chg="mod">
          <ac:chgData name="Vien Hoc" userId="a73b6a5f9b309ddb" providerId="LiveId" clId="{717C3428-BEED-4055-AE98-703D43166870}" dt="2024-12-12T03:28:14.338" v="1213" actId="1076"/>
          <ac:picMkLst>
            <pc:docMk/>
            <pc:sldMk cId="1516334999" sldId="262"/>
            <ac:picMk id="4" creationId="{00000000-0000-0000-0000-000000000000}"/>
          </ac:picMkLst>
        </pc:picChg>
        <pc:picChg chg="mod">
          <ac:chgData name="Vien Hoc" userId="a73b6a5f9b309ddb" providerId="LiveId" clId="{717C3428-BEED-4055-AE98-703D43166870}" dt="2024-12-12T03:27:12.035" v="1205" actId="1076"/>
          <ac:picMkLst>
            <pc:docMk/>
            <pc:sldMk cId="1516334999" sldId="262"/>
            <ac:picMk id="5" creationId="{00000000-0000-0000-0000-000000000000}"/>
          </ac:picMkLst>
        </pc:picChg>
        <pc:picChg chg="mod">
          <ac:chgData name="Vien Hoc" userId="a73b6a5f9b309ddb" providerId="LiveId" clId="{717C3428-BEED-4055-AE98-703D43166870}" dt="2024-12-12T03:27:09.122" v="1204" actId="1076"/>
          <ac:picMkLst>
            <pc:docMk/>
            <pc:sldMk cId="1516334999" sldId="262"/>
            <ac:picMk id="7" creationId="{00000000-0000-0000-0000-000000000000}"/>
          </ac:picMkLst>
        </pc:picChg>
        <pc:picChg chg="mod">
          <ac:chgData name="Vien Hoc" userId="a73b6a5f9b309ddb" providerId="LiveId" clId="{717C3428-BEED-4055-AE98-703D43166870}" dt="2024-12-12T03:27:09.122" v="1204" actId="1076"/>
          <ac:picMkLst>
            <pc:docMk/>
            <pc:sldMk cId="1516334999" sldId="262"/>
            <ac:picMk id="8" creationId="{00000000-0000-0000-0000-000000000000}"/>
          </ac:picMkLst>
        </pc:picChg>
        <pc:picChg chg="mod">
          <ac:chgData name="Vien Hoc" userId="a73b6a5f9b309ddb" providerId="LiveId" clId="{717C3428-BEED-4055-AE98-703D43166870}" dt="2024-12-12T03:27:09.122" v="1204" actId="1076"/>
          <ac:picMkLst>
            <pc:docMk/>
            <pc:sldMk cId="1516334999" sldId="262"/>
            <ac:picMk id="9" creationId="{00000000-0000-0000-0000-000000000000}"/>
          </ac:picMkLst>
        </pc:picChg>
        <pc:picChg chg="mod">
          <ac:chgData name="Vien Hoc" userId="a73b6a5f9b309ddb" providerId="LiveId" clId="{717C3428-BEED-4055-AE98-703D43166870}" dt="2024-12-12T03:27:06.834" v="1203" actId="1076"/>
          <ac:picMkLst>
            <pc:docMk/>
            <pc:sldMk cId="1516334999" sldId="262"/>
            <ac:picMk id="10" creationId="{00000000-0000-0000-0000-000000000000}"/>
          </ac:picMkLst>
        </pc:picChg>
      </pc:sldChg>
      <pc:sldChg chg="modSp mod modAnim modNotesTx">
        <pc:chgData name="Vien Hoc" userId="a73b6a5f9b309ddb" providerId="LiveId" clId="{717C3428-BEED-4055-AE98-703D43166870}" dt="2024-12-12T17:16:19.811" v="7191" actId="20577"/>
        <pc:sldMkLst>
          <pc:docMk/>
          <pc:sldMk cId="970290072" sldId="263"/>
        </pc:sldMkLst>
        <pc:spChg chg="mod">
          <ac:chgData name="Vien Hoc" userId="a73b6a5f9b309ddb" providerId="LiveId" clId="{717C3428-BEED-4055-AE98-703D43166870}" dt="2024-12-12T03:28:51.928" v="1215" actId="1076"/>
          <ac:spMkLst>
            <pc:docMk/>
            <pc:sldMk cId="970290072" sldId="263"/>
            <ac:spMk id="2" creationId="{00000000-0000-0000-0000-000000000000}"/>
          </ac:spMkLst>
        </pc:spChg>
        <pc:spChg chg="mod">
          <ac:chgData name="Vien Hoc" userId="a73b6a5f9b309ddb" providerId="LiveId" clId="{717C3428-BEED-4055-AE98-703D43166870}" dt="2024-12-11T14:43:19.270" v="324" actId="208"/>
          <ac:spMkLst>
            <pc:docMk/>
            <pc:sldMk cId="970290072" sldId="263"/>
            <ac:spMk id="4" creationId="{00000000-0000-0000-0000-000000000000}"/>
          </ac:spMkLst>
        </pc:spChg>
      </pc:sldChg>
      <pc:sldChg chg="addSp delSp modSp new mod modNotesTx">
        <pc:chgData name="Vien Hoc" userId="a73b6a5f9b309ddb" providerId="LiveId" clId="{717C3428-BEED-4055-AE98-703D43166870}" dt="2024-12-12T16:22:06.562" v="3393" actId="20577"/>
        <pc:sldMkLst>
          <pc:docMk/>
          <pc:sldMk cId="2787122515" sldId="264"/>
        </pc:sldMkLst>
        <pc:spChg chg="add mod">
          <ac:chgData name="Vien Hoc" userId="a73b6a5f9b309ddb" providerId="LiveId" clId="{717C3428-BEED-4055-AE98-703D43166870}" dt="2024-12-12T03:58:19.972" v="1318" actId="207"/>
          <ac:spMkLst>
            <pc:docMk/>
            <pc:sldMk cId="2787122515" sldId="264"/>
            <ac:spMk id="6" creationId="{9177CE58-680E-B315-6F84-ABD17E86EA67}"/>
          </ac:spMkLst>
        </pc:spChg>
        <pc:spChg chg="add del mod">
          <ac:chgData name="Vien Hoc" userId="a73b6a5f9b309ddb" providerId="LiveId" clId="{717C3428-BEED-4055-AE98-703D43166870}" dt="2024-12-12T03:36:55.655" v="1291" actId="207"/>
          <ac:spMkLst>
            <pc:docMk/>
            <pc:sldMk cId="2787122515" sldId="264"/>
            <ac:spMk id="7" creationId="{5EA90132-01AF-DDB8-8668-4134224DABCF}"/>
          </ac:spMkLst>
        </pc:spChg>
        <pc:spChg chg="add mod">
          <ac:chgData name="Vien Hoc" userId="a73b6a5f9b309ddb" providerId="LiveId" clId="{717C3428-BEED-4055-AE98-703D43166870}" dt="2024-12-12T03:36:55.655" v="1291" actId="207"/>
          <ac:spMkLst>
            <pc:docMk/>
            <pc:sldMk cId="2787122515" sldId="264"/>
            <ac:spMk id="8" creationId="{00000000-0000-0000-0000-000000000000}"/>
          </ac:spMkLst>
        </pc:spChg>
        <pc:spChg chg="add mod">
          <ac:chgData name="Vien Hoc" userId="a73b6a5f9b309ddb" providerId="LiveId" clId="{717C3428-BEED-4055-AE98-703D43166870}" dt="2024-12-12T16:22:06.562" v="3393" actId="20577"/>
          <ac:spMkLst>
            <pc:docMk/>
            <pc:sldMk cId="2787122515" sldId="264"/>
            <ac:spMk id="10" creationId="{EC235CE5-7A13-E07C-C76D-3C6FDDB65163}"/>
          </ac:spMkLst>
        </pc:spChg>
        <pc:picChg chg="add mod">
          <ac:chgData name="Vien Hoc" userId="a73b6a5f9b309ddb" providerId="LiveId" clId="{717C3428-BEED-4055-AE98-703D43166870}" dt="2024-12-12T05:00:58.964" v="1328"/>
          <ac:picMkLst>
            <pc:docMk/>
            <pc:sldMk cId="2787122515" sldId="264"/>
            <ac:picMk id="1028" creationId="{97ABE8C7-BDC2-711D-29D0-2D8F2ECFDD2A}"/>
          </ac:picMkLst>
        </pc:picChg>
      </pc:sldChg>
      <pc:sldChg chg="addSp delSp modSp add del mod">
        <pc:chgData name="Vien Hoc" userId="a73b6a5f9b309ddb" providerId="LiveId" clId="{717C3428-BEED-4055-AE98-703D43166870}" dt="2024-12-11T04:58:28.595" v="138" actId="47"/>
        <pc:sldMkLst>
          <pc:docMk/>
          <pc:sldMk cId="1047066002" sldId="265"/>
        </pc:sldMkLst>
      </pc:sldChg>
      <pc:sldChg chg="addSp delSp modSp add del mod ord delAnim modAnim">
        <pc:chgData name="Vien Hoc" userId="a73b6a5f9b309ddb" providerId="LiveId" clId="{717C3428-BEED-4055-AE98-703D43166870}" dt="2024-12-12T02:43:43.421" v="899" actId="47"/>
        <pc:sldMkLst>
          <pc:docMk/>
          <pc:sldMk cId="3777382982" sldId="289"/>
        </pc:sldMkLst>
      </pc:sldChg>
      <pc:sldChg chg="addSp delSp modSp new mod modAnim modNotesTx">
        <pc:chgData name="Vien Hoc" userId="a73b6a5f9b309ddb" providerId="LiveId" clId="{717C3428-BEED-4055-AE98-703D43166870}" dt="2024-12-12T16:58:26.795" v="6680" actId="20577"/>
        <pc:sldMkLst>
          <pc:docMk/>
          <pc:sldMk cId="642238957" sldId="290"/>
        </pc:sldMkLst>
        <pc:spChg chg="mod">
          <ac:chgData name="Vien Hoc" userId="a73b6a5f9b309ddb" providerId="LiveId" clId="{717C3428-BEED-4055-AE98-703D43166870}" dt="2024-12-12T03:24:56.646" v="1189"/>
          <ac:spMkLst>
            <pc:docMk/>
            <pc:sldMk cId="642238957" sldId="290"/>
            <ac:spMk id="2" creationId="{ABCA1D24-0646-BDF2-3B3F-0EE72004388E}"/>
          </ac:spMkLst>
        </pc:spChg>
        <pc:picChg chg="add mod">
          <ac:chgData name="Vien Hoc" userId="a73b6a5f9b309ddb" providerId="LiveId" clId="{717C3428-BEED-4055-AE98-703D43166870}" dt="2024-12-12T03:24:56.646" v="1189"/>
          <ac:picMkLst>
            <pc:docMk/>
            <pc:sldMk cId="642238957" sldId="290"/>
            <ac:picMk id="4" creationId="{4B74F2E2-EF42-ABA2-B844-A0B7638F8F0F}"/>
          </ac:picMkLst>
        </pc:picChg>
        <pc:picChg chg="add mod">
          <ac:chgData name="Vien Hoc" userId="a73b6a5f9b309ddb" providerId="LiveId" clId="{717C3428-BEED-4055-AE98-703D43166870}" dt="2024-12-11T15:36:11.229" v="389" actId="1076"/>
          <ac:picMkLst>
            <pc:docMk/>
            <pc:sldMk cId="642238957" sldId="290"/>
            <ac:picMk id="5" creationId="{7007D7A8-5834-2973-4EF0-E311AD181986}"/>
          </ac:picMkLst>
        </pc:picChg>
      </pc:sldChg>
      <pc:sldChg chg="addSp delSp modSp new del mod modAnim">
        <pc:chgData name="Vien Hoc" userId="a73b6a5f9b309ddb" providerId="LiveId" clId="{717C3428-BEED-4055-AE98-703D43166870}" dt="2024-12-11T15:38:39.968" v="402" actId="47"/>
        <pc:sldMkLst>
          <pc:docMk/>
          <pc:sldMk cId="2737083007" sldId="291"/>
        </pc:sldMkLst>
      </pc:sldChg>
      <pc:sldChg chg="modSp add mod modNotesTx">
        <pc:chgData name="Vien Hoc" userId="a73b6a5f9b309ddb" providerId="LiveId" clId="{717C3428-BEED-4055-AE98-703D43166870}" dt="2024-12-12T16:32:46.176" v="4782" actId="20577"/>
        <pc:sldMkLst>
          <pc:docMk/>
          <pc:sldMk cId="3115117897" sldId="291"/>
        </pc:sldMkLst>
        <pc:spChg chg="mod">
          <ac:chgData name="Vien Hoc" userId="a73b6a5f9b309ddb" providerId="LiveId" clId="{717C3428-BEED-4055-AE98-703D43166870}" dt="2024-12-11T17:13:20.825" v="806" actId="1076"/>
          <ac:spMkLst>
            <pc:docMk/>
            <pc:sldMk cId="3115117897" sldId="291"/>
            <ac:spMk id="4" creationId="{00000000-0000-0000-0000-000000000000}"/>
          </ac:spMkLst>
        </pc:spChg>
      </pc:sldChg>
      <pc:sldChg chg="modSp add mod modNotesTx">
        <pc:chgData name="Vien Hoc" userId="a73b6a5f9b309ddb" providerId="LiveId" clId="{717C3428-BEED-4055-AE98-703D43166870}" dt="2024-12-12T16:07:57.643" v="1705" actId="20577"/>
        <pc:sldMkLst>
          <pc:docMk/>
          <pc:sldMk cId="2744106017" sldId="292"/>
        </pc:sldMkLst>
        <pc:spChg chg="mod">
          <ac:chgData name="Vien Hoc" userId="a73b6a5f9b309ddb" providerId="LiveId" clId="{717C3428-BEED-4055-AE98-703D43166870}" dt="2024-12-11T17:13:55.989" v="809" actId="1076"/>
          <ac:spMkLst>
            <pc:docMk/>
            <pc:sldMk cId="2744106017" sldId="292"/>
            <ac:spMk id="42" creationId="{00000000-0000-0000-0000-000000000000}"/>
          </ac:spMkLst>
        </pc:spChg>
      </pc:sldChg>
      <pc:sldChg chg="addSp delSp modSp add mod delAnim modAnim modNotesTx">
        <pc:chgData name="Vien Hoc" userId="a73b6a5f9b309ddb" providerId="LiveId" clId="{717C3428-BEED-4055-AE98-703D43166870}" dt="2024-12-12T16:18:48.976" v="3352" actId="20577"/>
        <pc:sldMkLst>
          <pc:docMk/>
          <pc:sldMk cId="112387286" sldId="293"/>
        </pc:sldMkLst>
        <pc:picChg chg="add mod">
          <ac:chgData name="Vien Hoc" userId="a73b6a5f9b309ddb" providerId="LiveId" clId="{717C3428-BEED-4055-AE98-703D43166870}" dt="2024-12-11T16:43:16.105" v="415"/>
          <ac:picMkLst>
            <pc:docMk/>
            <pc:sldMk cId="112387286" sldId="293"/>
            <ac:picMk id="8" creationId="{29B280F3-1D69-88DC-88A0-17AB70AB3ED6}"/>
          </ac:picMkLst>
        </pc:picChg>
        <pc:picChg chg="add del mod">
          <ac:chgData name="Vien Hoc" userId="a73b6a5f9b309ddb" providerId="LiveId" clId="{717C3428-BEED-4055-AE98-703D43166870}" dt="2024-12-12T14:01:29.339" v="1329" actId="167"/>
          <ac:picMkLst>
            <pc:docMk/>
            <pc:sldMk cId="112387286" sldId="293"/>
            <ac:picMk id="1026" creationId="{00000000-0000-0000-0000-000000000000}"/>
          </ac:picMkLst>
        </pc:picChg>
      </pc:sldChg>
      <pc:sldChg chg="addSp delSp modSp add mod ord modAnim modNotesTx">
        <pc:chgData name="Vien Hoc" userId="a73b6a5f9b309ddb" providerId="LiveId" clId="{717C3428-BEED-4055-AE98-703D43166870}" dt="2024-12-12T16:12:36.609" v="2411" actId="20577"/>
        <pc:sldMkLst>
          <pc:docMk/>
          <pc:sldMk cId="75459384" sldId="294"/>
        </pc:sldMkLst>
        <pc:spChg chg="add mod">
          <ac:chgData name="Vien Hoc" userId="a73b6a5f9b309ddb" providerId="LiveId" clId="{717C3428-BEED-4055-AE98-703D43166870}" dt="2024-12-12T02:43:11.420" v="897"/>
          <ac:spMkLst>
            <pc:docMk/>
            <pc:sldMk cId="75459384" sldId="294"/>
            <ac:spMk id="20" creationId="{50375356-3A4F-78B6-5C5C-C8B2B41E4FCF}"/>
          </ac:spMkLst>
        </pc:spChg>
        <pc:spChg chg="add mod">
          <ac:chgData name="Vien Hoc" userId="a73b6a5f9b309ddb" providerId="LiveId" clId="{717C3428-BEED-4055-AE98-703D43166870}" dt="2024-12-12T02:43:11.420" v="897"/>
          <ac:spMkLst>
            <pc:docMk/>
            <pc:sldMk cId="75459384" sldId="294"/>
            <ac:spMk id="21" creationId="{08669413-2A13-A04F-FF12-C8845D6C9FEB}"/>
          </ac:spMkLst>
        </pc:spChg>
        <pc:spChg chg="mod">
          <ac:chgData name="Vien Hoc" userId="a73b6a5f9b309ddb" providerId="LiveId" clId="{717C3428-BEED-4055-AE98-703D43166870}" dt="2024-12-12T02:43:11.420" v="897"/>
          <ac:spMkLst>
            <pc:docMk/>
            <pc:sldMk cId="75459384" sldId="294"/>
            <ac:spMk id="27" creationId="{D0B3A86F-0E6A-5122-E1C4-01048EB2BC1A}"/>
          </ac:spMkLst>
        </pc:spChg>
        <pc:spChg chg="mod">
          <ac:chgData name="Vien Hoc" userId="a73b6a5f9b309ddb" providerId="LiveId" clId="{717C3428-BEED-4055-AE98-703D43166870}" dt="2024-12-12T02:43:11.420" v="897"/>
          <ac:spMkLst>
            <pc:docMk/>
            <pc:sldMk cId="75459384" sldId="294"/>
            <ac:spMk id="28" creationId="{9B31F9F9-C26A-CA78-CF8B-1FA6B8465906}"/>
          </ac:spMkLst>
        </pc:spChg>
        <pc:spChg chg="mod">
          <ac:chgData name="Vien Hoc" userId="a73b6a5f9b309ddb" providerId="LiveId" clId="{717C3428-BEED-4055-AE98-703D43166870}" dt="2024-12-12T02:43:11.420" v="897"/>
          <ac:spMkLst>
            <pc:docMk/>
            <pc:sldMk cId="75459384" sldId="294"/>
            <ac:spMk id="30" creationId="{DF69E670-C846-DD29-F645-B6C243E61EBA}"/>
          </ac:spMkLst>
        </pc:spChg>
        <pc:spChg chg="mod">
          <ac:chgData name="Vien Hoc" userId="a73b6a5f9b309ddb" providerId="LiveId" clId="{717C3428-BEED-4055-AE98-703D43166870}" dt="2024-12-12T02:43:11.420" v="897"/>
          <ac:spMkLst>
            <pc:docMk/>
            <pc:sldMk cId="75459384" sldId="294"/>
            <ac:spMk id="31" creationId="{AFB1CD4F-E3B7-56C5-C747-D070F4CDBCDD}"/>
          </ac:spMkLst>
        </pc:spChg>
        <pc:spChg chg="mod">
          <ac:chgData name="Vien Hoc" userId="a73b6a5f9b309ddb" providerId="LiveId" clId="{717C3428-BEED-4055-AE98-703D43166870}" dt="2024-12-12T02:43:11.420" v="897"/>
          <ac:spMkLst>
            <pc:docMk/>
            <pc:sldMk cId="75459384" sldId="294"/>
            <ac:spMk id="33" creationId="{A41F0D56-463D-7EF2-1EBF-565B0DF4DAB2}"/>
          </ac:spMkLst>
        </pc:spChg>
        <pc:spChg chg="mod">
          <ac:chgData name="Vien Hoc" userId="a73b6a5f9b309ddb" providerId="LiveId" clId="{717C3428-BEED-4055-AE98-703D43166870}" dt="2024-12-12T02:43:11.420" v="897"/>
          <ac:spMkLst>
            <pc:docMk/>
            <pc:sldMk cId="75459384" sldId="294"/>
            <ac:spMk id="34" creationId="{AFEA17F7-4332-5682-5A3B-DEAEC8A92D59}"/>
          </ac:spMkLst>
        </pc:spChg>
        <pc:spChg chg="mod">
          <ac:chgData name="Vien Hoc" userId="a73b6a5f9b309ddb" providerId="LiveId" clId="{717C3428-BEED-4055-AE98-703D43166870}" dt="2024-12-12T02:43:11.420" v="897"/>
          <ac:spMkLst>
            <pc:docMk/>
            <pc:sldMk cId="75459384" sldId="294"/>
            <ac:spMk id="36" creationId="{18958C97-34AD-2CE2-AC92-D0163C31E1C9}"/>
          </ac:spMkLst>
        </pc:spChg>
        <pc:spChg chg="mod">
          <ac:chgData name="Vien Hoc" userId="a73b6a5f9b309ddb" providerId="LiveId" clId="{717C3428-BEED-4055-AE98-703D43166870}" dt="2024-12-12T02:43:11.420" v="897"/>
          <ac:spMkLst>
            <pc:docMk/>
            <pc:sldMk cId="75459384" sldId="294"/>
            <ac:spMk id="37" creationId="{5C87AE2A-9C6E-280A-A597-7136197DD0BD}"/>
          </ac:spMkLst>
        </pc:spChg>
        <pc:grpChg chg="add mod">
          <ac:chgData name="Vien Hoc" userId="a73b6a5f9b309ddb" providerId="LiveId" clId="{717C3428-BEED-4055-AE98-703D43166870}" dt="2024-12-12T02:43:11.420" v="897"/>
          <ac:grpSpMkLst>
            <pc:docMk/>
            <pc:sldMk cId="75459384" sldId="294"/>
            <ac:grpSpMk id="26" creationId="{8DBB2B66-9F2F-B1C5-AE4B-F04C282B92F9}"/>
          </ac:grpSpMkLst>
        </pc:grpChg>
        <pc:grpChg chg="add mod">
          <ac:chgData name="Vien Hoc" userId="a73b6a5f9b309ddb" providerId="LiveId" clId="{717C3428-BEED-4055-AE98-703D43166870}" dt="2024-12-12T02:43:11.420" v="897"/>
          <ac:grpSpMkLst>
            <pc:docMk/>
            <pc:sldMk cId="75459384" sldId="294"/>
            <ac:grpSpMk id="29" creationId="{7E580DE4-3135-664A-95DB-E24F3555D57F}"/>
          </ac:grpSpMkLst>
        </pc:grpChg>
        <pc:grpChg chg="add mod">
          <ac:chgData name="Vien Hoc" userId="a73b6a5f9b309ddb" providerId="LiveId" clId="{717C3428-BEED-4055-AE98-703D43166870}" dt="2024-12-12T02:43:11.420" v="897"/>
          <ac:grpSpMkLst>
            <pc:docMk/>
            <pc:sldMk cId="75459384" sldId="294"/>
            <ac:grpSpMk id="32" creationId="{6A1946EC-3512-8036-6832-66F0422E256D}"/>
          </ac:grpSpMkLst>
        </pc:grpChg>
        <pc:grpChg chg="add mod">
          <ac:chgData name="Vien Hoc" userId="a73b6a5f9b309ddb" providerId="LiveId" clId="{717C3428-BEED-4055-AE98-703D43166870}" dt="2024-12-12T02:43:11.420" v="897"/>
          <ac:grpSpMkLst>
            <pc:docMk/>
            <pc:sldMk cId="75459384" sldId="294"/>
            <ac:grpSpMk id="35" creationId="{5CD6CC2A-ED6D-F9A9-915F-534B625746A6}"/>
          </ac:grpSpMkLst>
        </pc:grpChg>
        <pc:picChg chg="add mod">
          <ac:chgData name="Vien Hoc" userId="a73b6a5f9b309ddb" providerId="LiveId" clId="{717C3428-BEED-4055-AE98-703D43166870}" dt="2024-12-12T02:43:11.420" v="897"/>
          <ac:picMkLst>
            <pc:docMk/>
            <pc:sldMk cId="75459384" sldId="294"/>
            <ac:picMk id="2" creationId="{BA847E81-BD30-CDDD-2BDB-72FF1BF3DC07}"/>
          </ac:picMkLst>
        </pc:picChg>
        <pc:picChg chg="add mod">
          <ac:chgData name="Vien Hoc" userId="a73b6a5f9b309ddb" providerId="LiveId" clId="{717C3428-BEED-4055-AE98-703D43166870}" dt="2024-12-12T02:43:11.420" v="897"/>
          <ac:picMkLst>
            <pc:docMk/>
            <pc:sldMk cId="75459384" sldId="294"/>
            <ac:picMk id="3" creationId="{2BBAF410-947C-7112-1573-51E0BD54BB59}"/>
          </ac:picMkLst>
        </pc:picChg>
        <pc:picChg chg="add mod">
          <ac:chgData name="Vien Hoc" userId="a73b6a5f9b309ddb" providerId="LiveId" clId="{717C3428-BEED-4055-AE98-703D43166870}" dt="2024-12-12T02:43:11.420" v="897"/>
          <ac:picMkLst>
            <pc:docMk/>
            <pc:sldMk cId="75459384" sldId="294"/>
            <ac:picMk id="19" creationId="{D471B6F2-2918-68FC-4CD0-9D3B92508A56}"/>
          </ac:picMkLst>
        </pc:picChg>
        <pc:picChg chg="add mod">
          <ac:chgData name="Vien Hoc" userId="a73b6a5f9b309ddb" providerId="LiveId" clId="{717C3428-BEED-4055-AE98-703D43166870}" dt="2024-12-12T02:43:11.420" v="897"/>
          <ac:picMkLst>
            <pc:docMk/>
            <pc:sldMk cId="75459384" sldId="294"/>
            <ac:picMk id="22" creationId="{C3FC2795-0441-9F3A-CEF5-32FBD40F7B6C}"/>
          </ac:picMkLst>
        </pc:picChg>
        <pc:cxnChg chg="add mod">
          <ac:chgData name="Vien Hoc" userId="a73b6a5f9b309ddb" providerId="LiveId" clId="{717C3428-BEED-4055-AE98-703D43166870}" dt="2024-12-12T03:01:19.491" v="1142" actId="1076"/>
          <ac:cxnSpMkLst>
            <pc:docMk/>
            <pc:sldMk cId="75459384" sldId="294"/>
            <ac:cxnSpMk id="23" creationId="{0BAF946E-91C6-13D6-A249-EB2CF0097687}"/>
          </ac:cxnSpMkLst>
        </pc:cxnChg>
        <pc:cxnChg chg="add mod">
          <ac:chgData name="Vien Hoc" userId="a73b6a5f9b309ddb" providerId="LiveId" clId="{717C3428-BEED-4055-AE98-703D43166870}" dt="2024-12-12T02:43:11.420" v="897"/>
          <ac:cxnSpMkLst>
            <pc:docMk/>
            <pc:sldMk cId="75459384" sldId="294"/>
            <ac:cxnSpMk id="24" creationId="{285C6C20-7371-9273-A924-3D53AD01DEE6}"/>
          </ac:cxnSpMkLst>
        </pc:cxnChg>
        <pc:cxnChg chg="add mod">
          <ac:chgData name="Vien Hoc" userId="a73b6a5f9b309ddb" providerId="LiveId" clId="{717C3428-BEED-4055-AE98-703D43166870}" dt="2024-12-12T02:43:11.420" v="897"/>
          <ac:cxnSpMkLst>
            <pc:docMk/>
            <pc:sldMk cId="75459384" sldId="294"/>
            <ac:cxnSpMk id="25" creationId="{1D4C2976-3B6A-F426-4DED-FA2C89517069}"/>
          </ac:cxnSpMkLst>
        </pc:cxnChg>
      </pc:sldChg>
      <pc:sldChg chg="addSp modSp add mod ord modAnim modNotesTx">
        <pc:chgData name="Vien Hoc" userId="a73b6a5f9b309ddb" providerId="LiveId" clId="{717C3428-BEED-4055-AE98-703D43166870}" dt="2024-12-12T16:14:34.928" v="2647" actId="20577"/>
        <pc:sldMkLst>
          <pc:docMk/>
          <pc:sldMk cId="1336250525" sldId="295"/>
        </pc:sldMkLst>
        <pc:spChg chg="mod">
          <ac:chgData name="Vien Hoc" userId="a73b6a5f9b309ddb" providerId="LiveId" clId="{717C3428-BEED-4055-AE98-703D43166870}" dt="2024-12-11T16:52:22.629" v="544"/>
          <ac:spMkLst>
            <pc:docMk/>
            <pc:sldMk cId="1336250525" sldId="295"/>
            <ac:spMk id="6" creationId="{D0F831CA-C428-BEF6-D673-A896678A2788}"/>
          </ac:spMkLst>
        </pc:spChg>
        <pc:spChg chg="mod">
          <ac:chgData name="Vien Hoc" userId="a73b6a5f9b309ddb" providerId="LiveId" clId="{717C3428-BEED-4055-AE98-703D43166870}" dt="2024-12-11T16:52:22.629" v="544"/>
          <ac:spMkLst>
            <pc:docMk/>
            <pc:sldMk cId="1336250525" sldId="295"/>
            <ac:spMk id="7" creationId="{9D77B37A-BBD6-26E0-3C93-CB41069BA657}"/>
          </ac:spMkLst>
        </pc:spChg>
        <pc:spChg chg="mod">
          <ac:chgData name="Vien Hoc" userId="a73b6a5f9b309ddb" providerId="LiveId" clId="{717C3428-BEED-4055-AE98-703D43166870}" dt="2024-12-11T16:59:19.080" v="762" actId="113"/>
          <ac:spMkLst>
            <pc:docMk/>
            <pc:sldMk cId="1336250525" sldId="295"/>
            <ac:spMk id="9" creationId="{300E72F5-4056-B55A-45E3-3317C82F3939}"/>
          </ac:spMkLst>
        </pc:spChg>
        <pc:spChg chg="mod">
          <ac:chgData name="Vien Hoc" userId="a73b6a5f9b309ddb" providerId="LiveId" clId="{717C3428-BEED-4055-AE98-703D43166870}" dt="2024-12-11T16:59:19.080" v="762" actId="113"/>
          <ac:spMkLst>
            <pc:docMk/>
            <pc:sldMk cId="1336250525" sldId="295"/>
            <ac:spMk id="10" creationId="{899335E3-B9C2-AAA4-E5C9-61FA3794E3EA}"/>
          </ac:spMkLst>
        </pc:spChg>
        <pc:spChg chg="mod">
          <ac:chgData name="Vien Hoc" userId="a73b6a5f9b309ddb" providerId="LiveId" clId="{717C3428-BEED-4055-AE98-703D43166870}" dt="2024-12-11T16:52:22.629" v="544"/>
          <ac:spMkLst>
            <pc:docMk/>
            <pc:sldMk cId="1336250525" sldId="295"/>
            <ac:spMk id="12" creationId="{D2A15756-1D4D-14C8-6075-AD37A00D9159}"/>
          </ac:spMkLst>
        </pc:spChg>
        <pc:spChg chg="mod">
          <ac:chgData name="Vien Hoc" userId="a73b6a5f9b309ddb" providerId="LiveId" clId="{717C3428-BEED-4055-AE98-703D43166870}" dt="2024-12-11T16:52:22.629" v="544"/>
          <ac:spMkLst>
            <pc:docMk/>
            <pc:sldMk cId="1336250525" sldId="295"/>
            <ac:spMk id="13" creationId="{AC2C54B6-27C6-D8AE-8164-1049734EFA31}"/>
          </ac:spMkLst>
        </pc:spChg>
        <pc:spChg chg="mod">
          <ac:chgData name="Vien Hoc" userId="a73b6a5f9b309ddb" providerId="LiveId" clId="{717C3428-BEED-4055-AE98-703D43166870}" dt="2024-12-11T16:56:10.133" v="670" actId="2711"/>
          <ac:spMkLst>
            <pc:docMk/>
            <pc:sldMk cId="1336250525" sldId="295"/>
            <ac:spMk id="15" creationId="{DF274BE9-4D63-AA89-F985-E64E426B5F43}"/>
          </ac:spMkLst>
        </pc:spChg>
        <pc:spChg chg="mod">
          <ac:chgData name="Vien Hoc" userId="a73b6a5f9b309ddb" providerId="LiveId" clId="{717C3428-BEED-4055-AE98-703D43166870}" dt="2024-12-11T16:56:10.133" v="670" actId="2711"/>
          <ac:spMkLst>
            <pc:docMk/>
            <pc:sldMk cId="1336250525" sldId="295"/>
            <ac:spMk id="16" creationId="{59206B5D-1FF4-3C40-A8AA-05BC20291C72}"/>
          </ac:spMkLst>
        </pc:spChg>
        <pc:spChg chg="mod">
          <ac:chgData name="Vien Hoc" userId="a73b6a5f9b309ddb" providerId="LiveId" clId="{717C3428-BEED-4055-AE98-703D43166870}" dt="2024-12-11T16:59:19.080" v="762" actId="113"/>
          <ac:spMkLst>
            <pc:docMk/>
            <pc:sldMk cId="1336250525" sldId="295"/>
            <ac:spMk id="42" creationId="{00000000-0000-0000-0000-000000000000}"/>
          </ac:spMkLst>
        </pc:spChg>
        <pc:spChg chg="mod">
          <ac:chgData name="Vien Hoc" userId="a73b6a5f9b309ddb" providerId="LiveId" clId="{717C3428-BEED-4055-AE98-703D43166870}" dt="2024-12-11T16:59:19.080" v="762" actId="113"/>
          <ac:spMkLst>
            <pc:docMk/>
            <pc:sldMk cId="1336250525" sldId="295"/>
            <ac:spMk id="43" creationId="{00000000-0000-0000-0000-000000000000}"/>
          </ac:spMkLst>
        </pc:spChg>
        <pc:grpChg chg="add mod">
          <ac:chgData name="Vien Hoc" userId="a73b6a5f9b309ddb" providerId="LiveId" clId="{717C3428-BEED-4055-AE98-703D43166870}" dt="2024-12-11T16:59:19.080" v="762" actId="113"/>
          <ac:grpSpMkLst>
            <pc:docMk/>
            <pc:sldMk cId="1336250525" sldId="295"/>
            <ac:grpSpMk id="5" creationId="{6EF4BFD6-2F68-07D9-354A-7EA602E4DFA8}"/>
          </ac:grpSpMkLst>
        </pc:grpChg>
        <pc:grpChg chg="add mod">
          <ac:chgData name="Vien Hoc" userId="a73b6a5f9b309ddb" providerId="LiveId" clId="{717C3428-BEED-4055-AE98-703D43166870}" dt="2024-12-11T16:59:19.080" v="762" actId="113"/>
          <ac:grpSpMkLst>
            <pc:docMk/>
            <pc:sldMk cId="1336250525" sldId="295"/>
            <ac:grpSpMk id="8" creationId="{DCA7E2C4-704B-5482-7ED9-636A0C711717}"/>
          </ac:grpSpMkLst>
        </pc:grpChg>
        <pc:grpChg chg="add mod">
          <ac:chgData name="Vien Hoc" userId="a73b6a5f9b309ddb" providerId="LiveId" clId="{717C3428-BEED-4055-AE98-703D43166870}" dt="2024-12-11T16:59:19.080" v="762" actId="113"/>
          <ac:grpSpMkLst>
            <pc:docMk/>
            <pc:sldMk cId="1336250525" sldId="295"/>
            <ac:grpSpMk id="11" creationId="{2B81CD43-95E0-5270-2F7F-D05DBA45E0A3}"/>
          </ac:grpSpMkLst>
        </pc:grpChg>
        <pc:grpChg chg="add mod">
          <ac:chgData name="Vien Hoc" userId="a73b6a5f9b309ddb" providerId="LiveId" clId="{717C3428-BEED-4055-AE98-703D43166870}" dt="2024-12-11T16:59:19.080" v="762" actId="113"/>
          <ac:grpSpMkLst>
            <pc:docMk/>
            <pc:sldMk cId="1336250525" sldId="295"/>
            <ac:grpSpMk id="14" creationId="{269E6F25-D91D-5314-88B6-E189C367A42E}"/>
          </ac:grpSpMkLst>
        </pc:grpChg>
        <pc:picChg chg="mod">
          <ac:chgData name="Vien Hoc" userId="a73b6a5f9b309ddb" providerId="LiveId" clId="{717C3428-BEED-4055-AE98-703D43166870}" dt="2024-12-11T16:59:19.080" v="762" actId="113"/>
          <ac:picMkLst>
            <pc:docMk/>
            <pc:sldMk cId="1336250525" sldId="295"/>
            <ac:picMk id="40" creationId="{00000000-0000-0000-0000-000000000000}"/>
          </ac:picMkLst>
        </pc:picChg>
        <pc:picChg chg="mod">
          <ac:chgData name="Vien Hoc" userId="a73b6a5f9b309ddb" providerId="LiveId" clId="{717C3428-BEED-4055-AE98-703D43166870}" dt="2024-12-11T16:59:19.080" v="762" actId="113"/>
          <ac:picMkLst>
            <pc:docMk/>
            <pc:sldMk cId="1336250525" sldId="295"/>
            <ac:picMk id="41" creationId="{00000000-0000-0000-0000-000000000000}"/>
          </ac:picMkLst>
        </pc:picChg>
        <pc:picChg chg="mod">
          <ac:chgData name="Vien Hoc" userId="a73b6a5f9b309ddb" providerId="LiveId" clId="{717C3428-BEED-4055-AE98-703D43166870}" dt="2024-12-11T16:59:19.080" v="762" actId="113"/>
          <ac:picMkLst>
            <pc:docMk/>
            <pc:sldMk cId="1336250525" sldId="295"/>
            <ac:picMk id="1026" creationId="{00000000-0000-0000-0000-000000000000}"/>
          </ac:picMkLst>
        </pc:picChg>
        <pc:picChg chg="mod">
          <ac:chgData name="Vien Hoc" userId="a73b6a5f9b309ddb" providerId="LiveId" clId="{717C3428-BEED-4055-AE98-703D43166870}" dt="2024-12-11T16:59:19.080" v="762" actId="113"/>
          <ac:picMkLst>
            <pc:docMk/>
            <pc:sldMk cId="1336250525" sldId="295"/>
            <ac:picMk id="3074" creationId="{00000000-0000-0000-0000-000000000000}"/>
          </ac:picMkLst>
        </pc:picChg>
        <pc:cxnChg chg="add mod">
          <ac:chgData name="Vien Hoc" userId="a73b6a5f9b309ddb" providerId="LiveId" clId="{717C3428-BEED-4055-AE98-703D43166870}" dt="2024-12-11T16:59:19.080" v="762" actId="113"/>
          <ac:cxnSpMkLst>
            <pc:docMk/>
            <pc:sldMk cId="1336250525" sldId="295"/>
            <ac:cxnSpMk id="2" creationId="{4FF34057-18B9-5F2E-D0BE-47FD5F569BEC}"/>
          </ac:cxnSpMkLst>
        </pc:cxnChg>
        <pc:cxnChg chg="add mod">
          <ac:chgData name="Vien Hoc" userId="a73b6a5f9b309ddb" providerId="LiveId" clId="{717C3428-BEED-4055-AE98-703D43166870}" dt="2024-12-11T16:59:19.080" v="762" actId="113"/>
          <ac:cxnSpMkLst>
            <pc:docMk/>
            <pc:sldMk cId="1336250525" sldId="295"/>
            <ac:cxnSpMk id="3" creationId="{E9697908-B7BE-DFF6-4278-5AD1281C4E21}"/>
          </ac:cxnSpMkLst>
        </pc:cxnChg>
        <pc:cxnChg chg="add mod">
          <ac:chgData name="Vien Hoc" userId="a73b6a5f9b309ddb" providerId="LiveId" clId="{717C3428-BEED-4055-AE98-703D43166870}" dt="2024-12-11T16:59:19.080" v="762" actId="113"/>
          <ac:cxnSpMkLst>
            <pc:docMk/>
            <pc:sldMk cId="1336250525" sldId="295"/>
            <ac:cxnSpMk id="4" creationId="{3DB1A257-01FC-F7CE-87B9-916395FA96F7}"/>
          </ac:cxnSpMkLst>
        </pc:cxnChg>
      </pc:sldChg>
      <pc:sldChg chg="addSp delSp modSp add mod ord modAnim modNotesTx">
        <pc:chgData name="Vien Hoc" userId="a73b6a5f9b309ddb" providerId="LiveId" clId="{717C3428-BEED-4055-AE98-703D43166870}" dt="2024-12-12T16:14:40.988" v="2658" actId="20577"/>
        <pc:sldMkLst>
          <pc:docMk/>
          <pc:sldMk cId="4111345015" sldId="296"/>
        </pc:sldMkLst>
        <pc:spChg chg="add mod">
          <ac:chgData name="Vien Hoc" userId="a73b6a5f9b309ddb" providerId="LiveId" clId="{717C3428-BEED-4055-AE98-703D43166870}" dt="2024-12-12T02:42:57.143" v="893"/>
          <ac:spMkLst>
            <pc:docMk/>
            <pc:sldMk cId="4111345015" sldId="296"/>
            <ac:spMk id="45" creationId="{C20E2A0A-977D-AF26-3597-AEEEBC09646C}"/>
          </ac:spMkLst>
        </pc:spChg>
        <pc:spChg chg="add mod">
          <ac:chgData name="Vien Hoc" userId="a73b6a5f9b309ddb" providerId="LiveId" clId="{717C3428-BEED-4055-AE98-703D43166870}" dt="2024-12-12T02:42:57.143" v="893"/>
          <ac:spMkLst>
            <pc:docMk/>
            <pc:sldMk cId="4111345015" sldId="296"/>
            <ac:spMk id="46" creationId="{8D2491EE-3BF6-16E2-549B-AABE83563F1C}"/>
          </ac:spMkLst>
        </pc:spChg>
        <pc:spChg chg="mod">
          <ac:chgData name="Vien Hoc" userId="a73b6a5f9b309ddb" providerId="LiveId" clId="{717C3428-BEED-4055-AE98-703D43166870}" dt="2024-12-12T02:42:57.143" v="893"/>
          <ac:spMkLst>
            <pc:docMk/>
            <pc:sldMk cId="4111345015" sldId="296"/>
            <ac:spMk id="53" creationId="{8E9052E4-435B-56C5-3551-1EA20235AF35}"/>
          </ac:spMkLst>
        </pc:spChg>
        <pc:spChg chg="mod">
          <ac:chgData name="Vien Hoc" userId="a73b6a5f9b309ddb" providerId="LiveId" clId="{717C3428-BEED-4055-AE98-703D43166870}" dt="2024-12-12T02:42:57.143" v="893"/>
          <ac:spMkLst>
            <pc:docMk/>
            <pc:sldMk cId="4111345015" sldId="296"/>
            <ac:spMk id="54" creationId="{76E8186C-2961-EF18-A42E-798A8609965D}"/>
          </ac:spMkLst>
        </pc:spChg>
        <pc:spChg chg="mod">
          <ac:chgData name="Vien Hoc" userId="a73b6a5f9b309ddb" providerId="LiveId" clId="{717C3428-BEED-4055-AE98-703D43166870}" dt="2024-12-12T02:42:57.143" v="893"/>
          <ac:spMkLst>
            <pc:docMk/>
            <pc:sldMk cId="4111345015" sldId="296"/>
            <ac:spMk id="56" creationId="{8F80E649-64F6-B6E8-8F2F-D8A1557D4CF3}"/>
          </ac:spMkLst>
        </pc:spChg>
        <pc:spChg chg="mod">
          <ac:chgData name="Vien Hoc" userId="a73b6a5f9b309ddb" providerId="LiveId" clId="{717C3428-BEED-4055-AE98-703D43166870}" dt="2024-12-12T02:42:57.143" v="893"/>
          <ac:spMkLst>
            <pc:docMk/>
            <pc:sldMk cId="4111345015" sldId="296"/>
            <ac:spMk id="57" creationId="{C1D245E0-4D14-C798-C53C-2F471ABE7804}"/>
          </ac:spMkLst>
        </pc:spChg>
        <pc:spChg chg="mod">
          <ac:chgData name="Vien Hoc" userId="a73b6a5f9b309ddb" providerId="LiveId" clId="{717C3428-BEED-4055-AE98-703D43166870}" dt="2024-12-12T02:42:57.143" v="893"/>
          <ac:spMkLst>
            <pc:docMk/>
            <pc:sldMk cId="4111345015" sldId="296"/>
            <ac:spMk id="59" creationId="{56765ABB-3D7C-AF24-65CE-FFBB4F168B72}"/>
          </ac:spMkLst>
        </pc:spChg>
        <pc:spChg chg="mod">
          <ac:chgData name="Vien Hoc" userId="a73b6a5f9b309ddb" providerId="LiveId" clId="{717C3428-BEED-4055-AE98-703D43166870}" dt="2024-12-12T02:42:57.143" v="893"/>
          <ac:spMkLst>
            <pc:docMk/>
            <pc:sldMk cId="4111345015" sldId="296"/>
            <ac:spMk id="60" creationId="{05718ED1-AC32-BEBD-D124-32EA4A42C34D}"/>
          </ac:spMkLst>
        </pc:spChg>
        <pc:spChg chg="add mod">
          <ac:chgData name="Vien Hoc" userId="a73b6a5f9b309ddb" providerId="LiveId" clId="{717C3428-BEED-4055-AE98-703D43166870}" dt="2024-12-12T02:42:57.143" v="893"/>
          <ac:spMkLst>
            <pc:docMk/>
            <pc:sldMk cId="4111345015" sldId="296"/>
            <ac:spMk id="61" creationId="{D091F6F0-BDCE-2438-30E2-FEBD59599A20}"/>
          </ac:spMkLst>
        </pc:spChg>
        <pc:spChg chg="add mod">
          <ac:chgData name="Vien Hoc" userId="a73b6a5f9b309ddb" providerId="LiveId" clId="{717C3428-BEED-4055-AE98-703D43166870}" dt="2024-12-12T02:42:57.143" v="893"/>
          <ac:spMkLst>
            <pc:docMk/>
            <pc:sldMk cId="4111345015" sldId="296"/>
            <ac:spMk id="62" creationId="{50B3984B-C51D-2F10-6EBD-D874D8AE21D8}"/>
          </ac:spMkLst>
        </pc:spChg>
        <pc:grpChg chg="add mod">
          <ac:chgData name="Vien Hoc" userId="a73b6a5f9b309ddb" providerId="LiveId" clId="{717C3428-BEED-4055-AE98-703D43166870}" dt="2024-12-12T02:42:57.143" v="893"/>
          <ac:grpSpMkLst>
            <pc:docMk/>
            <pc:sldMk cId="4111345015" sldId="296"/>
            <ac:grpSpMk id="52" creationId="{929EB884-7D21-5D39-0F66-EA7B38D96A4E}"/>
          </ac:grpSpMkLst>
        </pc:grpChg>
        <pc:grpChg chg="add mod">
          <ac:chgData name="Vien Hoc" userId="a73b6a5f9b309ddb" providerId="LiveId" clId="{717C3428-BEED-4055-AE98-703D43166870}" dt="2024-12-12T02:42:57.143" v="893"/>
          <ac:grpSpMkLst>
            <pc:docMk/>
            <pc:sldMk cId="4111345015" sldId="296"/>
            <ac:grpSpMk id="55" creationId="{35415E1E-1F50-34AF-E5C5-A3FCA920A62A}"/>
          </ac:grpSpMkLst>
        </pc:grpChg>
        <pc:grpChg chg="add mod">
          <ac:chgData name="Vien Hoc" userId="a73b6a5f9b309ddb" providerId="LiveId" clId="{717C3428-BEED-4055-AE98-703D43166870}" dt="2024-12-12T02:42:57.143" v="893"/>
          <ac:grpSpMkLst>
            <pc:docMk/>
            <pc:sldMk cId="4111345015" sldId="296"/>
            <ac:grpSpMk id="58" creationId="{108C8DB5-86CC-CC0B-B990-E34C6DBC3924}"/>
          </ac:grpSpMkLst>
        </pc:grpChg>
        <pc:picChg chg="add mod">
          <ac:chgData name="Vien Hoc" userId="a73b6a5f9b309ddb" providerId="LiveId" clId="{717C3428-BEED-4055-AE98-703D43166870}" dt="2024-12-12T02:42:57.143" v="893"/>
          <ac:picMkLst>
            <pc:docMk/>
            <pc:sldMk cId="4111345015" sldId="296"/>
            <ac:picMk id="38" creationId="{09CBB0A1-FEEB-0D75-6245-66FE5AF85659}"/>
          </ac:picMkLst>
        </pc:picChg>
        <pc:picChg chg="add mod">
          <ac:chgData name="Vien Hoc" userId="a73b6a5f9b309ddb" providerId="LiveId" clId="{717C3428-BEED-4055-AE98-703D43166870}" dt="2024-12-12T02:42:57.143" v="893"/>
          <ac:picMkLst>
            <pc:docMk/>
            <pc:sldMk cId="4111345015" sldId="296"/>
            <ac:picMk id="39" creationId="{9C7D9E39-53E1-1E64-EB35-2626ED56C4DA}"/>
          </ac:picMkLst>
        </pc:picChg>
        <pc:picChg chg="add mod">
          <ac:chgData name="Vien Hoc" userId="a73b6a5f9b309ddb" providerId="LiveId" clId="{717C3428-BEED-4055-AE98-703D43166870}" dt="2024-12-12T02:42:57.143" v="893"/>
          <ac:picMkLst>
            <pc:docMk/>
            <pc:sldMk cId="4111345015" sldId="296"/>
            <ac:picMk id="44" creationId="{808FE54A-465D-33E0-05DD-CFA31E6C2C13}"/>
          </ac:picMkLst>
        </pc:picChg>
        <pc:picChg chg="add mod">
          <ac:chgData name="Vien Hoc" userId="a73b6a5f9b309ddb" providerId="LiveId" clId="{717C3428-BEED-4055-AE98-703D43166870}" dt="2024-12-12T02:42:57.143" v="893"/>
          <ac:picMkLst>
            <pc:docMk/>
            <pc:sldMk cId="4111345015" sldId="296"/>
            <ac:picMk id="47" creationId="{48776381-FE21-DDF4-EEA9-E51346B0A508}"/>
          </ac:picMkLst>
        </pc:picChg>
        <pc:cxnChg chg="add mod">
          <ac:chgData name="Vien Hoc" userId="a73b6a5f9b309ddb" providerId="LiveId" clId="{717C3428-BEED-4055-AE98-703D43166870}" dt="2024-12-12T02:42:57.143" v="893"/>
          <ac:cxnSpMkLst>
            <pc:docMk/>
            <pc:sldMk cId="4111345015" sldId="296"/>
            <ac:cxnSpMk id="48" creationId="{939E3AAF-A077-5D62-F4E3-130DC275F02B}"/>
          </ac:cxnSpMkLst>
        </pc:cxnChg>
        <pc:cxnChg chg="add mod">
          <ac:chgData name="Vien Hoc" userId="a73b6a5f9b309ddb" providerId="LiveId" clId="{717C3428-BEED-4055-AE98-703D43166870}" dt="2024-12-12T02:42:57.143" v="893"/>
          <ac:cxnSpMkLst>
            <pc:docMk/>
            <pc:sldMk cId="4111345015" sldId="296"/>
            <ac:cxnSpMk id="49" creationId="{007A8DD0-7445-9717-C6FB-8551BBA4C828}"/>
          </ac:cxnSpMkLst>
        </pc:cxnChg>
        <pc:cxnChg chg="add mod">
          <ac:chgData name="Vien Hoc" userId="a73b6a5f9b309ddb" providerId="LiveId" clId="{717C3428-BEED-4055-AE98-703D43166870}" dt="2024-12-12T02:42:57.143" v="893"/>
          <ac:cxnSpMkLst>
            <pc:docMk/>
            <pc:sldMk cId="4111345015" sldId="296"/>
            <ac:cxnSpMk id="50" creationId="{1F80BE17-F95C-ABC8-1AE3-C84B4F6456F5}"/>
          </ac:cxnSpMkLst>
        </pc:cxnChg>
        <pc:cxnChg chg="add mod">
          <ac:chgData name="Vien Hoc" userId="a73b6a5f9b309ddb" providerId="LiveId" clId="{717C3428-BEED-4055-AE98-703D43166870}" dt="2024-12-12T02:42:57.143" v="893"/>
          <ac:cxnSpMkLst>
            <pc:docMk/>
            <pc:sldMk cId="4111345015" sldId="296"/>
            <ac:cxnSpMk id="51" creationId="{8F11A7E6-5D2C-967E-5C79-9E5048AA4748}"/>
          </ac:cxnSpMkLst>
        </pc:cxnChg>
      </pc:sldChg>
      <pc:sldChg chg="new del">
        <pc:chgData name="Vien Hoc" userId="a73b6a5f9b309ddb" providerId="LiveId" clId="{717C3428-BEED-4055-AE98-703D43166870}" dt="2024-12-12T01:09:34.021" v="814" actId="47"/>
        <pc:sldMkLst>
          <pc:docMk/>
          <pc:sldMk cId="4196057657" sldId="297"/>
        </pc:sldMkLst>
      </pc:sldChg>
      <pc:sldChg chg="addSp modSp add mod ord modAnim modNotesTx">
        <pc:chgData name="Vien Hoc" userId="a73b6a5f9b309ddb" providerId="LiveId" clId="{717C3428-BEED-4055-AE98-703D43166870}" dt="2024-12-12T16:23:13.052" v="3469" actId="20577"/>
        <pc:sldMkLst>
          <pc:docMk/>
          <pc:sldMk cId="2378989159" sldId="298"/>
        </pc:sldMkLst>
        <pc:spChg chg="mod">
          <ac:chgData name="Vien Hoc" userId="a73b6a5f9b309ddb" providerId="LiveId" clId="{717C3428-BEED-4055-AE98-703D43166870}" dt="2024-12-12T03:24:56.646" v="1189"/>
          <ac:spMkLst>
            <pc:docMk/>
            <pc:sldMk cId="2378989159" sldId="298"/>
            <ac:spMk id="2" creationId="{F2B7A6A6-ED3A-E686-40BC-540148565E68}"/>
          </ac:spMkLst>
        </pc:spChg>
        <pc:spChg chg="mod">
          <ac:chgData name="Vien Hoc" userId="a73b6a5f9b309ddb" providerId="LiveId" clId="{717C3428-BEED-4055-AE98-703D43166870}" dt="2024-12-12T03:24:56.646" v="1189"/>
          <ac:spMkLst>
            <pc:docMk/>
            <pc:sldMk cId="2378989159" sldId="298"/>
            <ac:spMk id="3" creationId="{49B2B6A5-29FC-24DC-4808-C1049DC127E3}"/>
          </ac:spMkLst>
        </pc:spChg>
        <pc:spChg chg="add mod">
          <ac:chgData name="Vien Hoc" userId="a73b6a5f9b309ddb" providerId="LiveId" clId="{717C3428-BEED-4055-AE98-703D43166870}" dt="2024-12-12T16:20:29.968" v="3367" actId="1076"/>
          <ac:spMkLst>
            <pc:docMk/>
            <pc:sldMk cId="2378989159" sldId="298"/>
            <ac:spMk id="5" creationId="{A91FEB2D-8559-B174-B4CE-90C5F20675DF}"/>
          </ac:spMkLst>
        </pc:spChg>
        <pc:spChg chg="mod ord">
          <ac:chgData name="Vien Hoc" userId="a73b6a5f9b309ddb" providerId="LiveId" clId="{717C3428-BEED-4055-AE98-703D43166870}" dt="2024-12-12T16:21:44.827" v="3387" actId="20577"/>
          <ac:spMkLst>
            <pc:docMk/>
            <pc:sldMk cId="2378989159" sldId="298"/>
            <ac:spMk id="6" creationId="{41147BA6-EA8A-CCF5-5C7B-8C50C96F1013}"/>
          </ac:spMkLst>
        </pc:spChg>
        <pc:spChg chg="mod">
          <ac:chgData name="Vien Hoc" userId="a73b6a5f9b309ddb" providerId="LiveId" clId="{717C3428-BEED-4055-AE98-703D43166870}" dt="2024-12-12T02:41:33.513" v="855" actId="20577"/>
          <ac:spMkLst>
            <pc:docMk/>
            <pc:sldMk cId="2378989159" sldId="298"/>
            <ac:spMk id="7" creationId="{F6E97CDE-8F37-15F2-A245-3F6FE1026491}"/>
          </ac:spMkLst>
        </pc:spChg>
        <pc:spChg chg="mod">
          <ac:chgData name="Vien Hoc" userId="a73b6a5f9b309ddb" providerId="LiveId" clId="{717C3428-BEED-4055-AE98-703D43166870}" dt="2024-12-12T02:42:05.235" v="878" actId="1076"/>
          <ac:spMkLst>
            <pc:docMk/>
            <pc:sldMk cId="2378989159" sldId="298"/>
            <ac:spMk id="8" creationId="{A126E25A-A9B7-5C67-DC8B-7CCA4667D4FF}"/>
          </ac:spMkLst>
        </pc:spChg>
      </pc:sldChg>
      <pc:sldChg chg="addSp modSp add del modAnim">
        <pc:chgData name="Vien Hoc" userId="a73b6a5f9b309ddb" providerId="LiveId" clId="{717C3428-BEED-4055-AE98-703D43166870}" dt="2024-12-12T02:43:14.960" v="898" actId="47"/>
        <pc:sldMkLst>
          <pc:docMk/>
          <pc:sldMk cId="204622330" sldId="299"/>
        </pc:sldMkLst>
      </pc:sldChg>
      <pc:sldMasterChg chg="delSldLayout">
        <pc:chgData name="Vien Hoc" userId="a73b6a5f9b309ddb" providerId="LiveId" clId="{717C3428-BEED-4055-AE98-703D43166870}" dt="2024-12-12T02:43:43.421" v="899" actId="47"/>
        <pc:sldMasterMkLst>
          <pc:docMk/>
          <pc:sldMasterMk cId="3042395690" sldId="2147483772"/>
        </pc:sldMasterMkLst>
        <pc:sldLayoutChg chg="del">
          <pc:chgData name="Vien Hoc" userId="a73b6a5f9b309ddb" providerId="LiveId" clId="{717C3428-BEED-4055-AE98-703D43166870}" dt="2024-12-12T02:43:43.421" v="899" actId="47"/>
          <pc:sldLayoutMkLst>
            <pc:docMk/>
            <pc:sldMasterMk cId="3042395690" sldId="2147483772"/>
            <pc:sldLayoutMk cId="899917747" sldId="21474837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86B24-6AD4-40B3-AE1E-8E1A387606B7}" type="datetimeFigureOut">
              <a:rPr lang="vi-VN" smtClean="0"/>
              <a:t>18/12/2024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13358-96F3-4B00-A84E-A3A19F7A2801}" type="slidenum">
              <a:rPr lang="vi-VN" smtClean="0"/>
              <a:t>‹#›</a:t>
            </a:fld>
            <a:endParaRPr lang="vi-VN"/>
          </a:p>
        </p:txBody>
      </p:sp>
    </p:spTree>
    <p:extLst>
      <p:ext uri="{BB962C8B-B14F-4D97-AF65-F5344CB8AC3E}">
        <p14:creationId xmlns:p14="http://schemas.microsoft.com/office/powerpoint/2010/main" val="308187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107000"/>
              </a:lnSpc>
              <a:spcAft>
                <a:spcPts val="800"/>
              </a:spcAft>
            </a:pP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Cô xin trân trọng giới thiệu với lớp mình</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về d</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ự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tiết học hôm nay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có các </a:t>
            </a:r>
            <a:r>
              <a:rPr lang="vi-VN" sz="1800" i="1" kern="100" dirty="0">
                <a:effectLst/>
                <a:latin typeface="Times New Roman" panose="02020603050405020304" pitchFamily="18" charset="0"/>
                <a:ea typeface="Arial" panose="020B0604020202020204" pitchFamily="34" charset="0"/>
                <a:cs typeface="Times New Roman" panose="02020603050405020304" pitchFamily="18" charset="0"/>
              </a:rPr>
              <a:t>thầy cô trong</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BGK</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cùng các </a:t>
            </a:r>
            <a:r>
              <a:rPr lang="vi-VN" sz="1800" i="1" kern="100" dirty="0">
                <a:effectLst/>
                <a:latin typeface="Times New Roman" panose="02020603050405020304" pitchFamily="18" charset="0"/>
                <a:ea typeface="Arial" panose="020B0604020202020204" pitchFamily="34" charset="0"/>
                <a:cs typeface="Times New Roman" panose="02020603050405020304" pitchFamily="18" charset="0"/>
              </a:rPr>
              <a:t>thầy cô ở trường bạn</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đề nghị các em nhiệt liệt chào đón.</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07000"/>
              </a:lnSpc>
              <a:spcAft>
                <a:spcPts val="800"/>
              </a:spcAft>
            </a:pPr>
            <a:r>
              <a:rPr lang="en-US" sz="1800" dirty="0" err="1">
                <a:effectLst/>
                <a:latin typeface="Times New Roman" panose="02020603050405020304" pitchFamily="18" charset="0"/>
                <a:ea typeface="Arial" panose="020B0604020202020204" pitchFamily="34" charset="0"/>
              </a:rPr>
              <a:t>Trước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khi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vào</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tiết</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học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cô</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trò</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mình</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cùng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khởi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động</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và</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hát</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theo</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nhạc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bài</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Học</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sinh</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lớp</a:t>
            </a:r>
            <a:r>
              <a:rPr lang="en-US" sz="1800" dirty="0">
                <a:effectLst/>
                <a:latin typeface="Times New Roman" panose="02020603050405020304" pitchFamily="18" charset="0"/>
                <a:ea typeface="Arial" panose="020B0604020202020204" pitchFamily="34" charset="0"/>
              </a:rPr>
              <a:t> 2 </a:t>
            </a:r>
            <a:r>
              <a:rPr lang="en-US" sz="1800" dirty="0" err="1">
                <a:effectLst/>
                <a:latin typeface="Times New Roman" panose="02020603050405020304" pitchFamily="18" charset="0"/>
                <a:ea typeface="Arial" panose="020B0604020202020204" pitchFamily="34" charset="0"/>
              </a:rPr>
              <a:t>chăm</a:t>
            </a: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ngoan</a:t>
            </a:r>
            <a:r>
              <a:rPr lang="en-US" sz="1800" dirty="0">
                <a:effectLst/>
                <a:latin typeface="Times New Roman" panose="02020603050405020304" pitchFamily="18" charset="0"/>
                <a:ea typeface="Arial" panose="020B0604020202020204" pitchFamily="34" charset="0"/>
              </a:rPr>
              <a:t>” </a:t>
            </a:r>
            <a:endParaRPr lang="vi-VN" b="1" dirty="0"/>
          </a:p>
        </p:txBody>
      </p:sp>
      <p:sp>
        <p:nvSpPr>
          <p:cNvPr id="4" name="Slide Number Placeholder 3"/>
          <p:cNvSpPr>
            <a:spLocks noGrp="1"/>
          </p:cNvSpPr>
          <p:nvPr>
            <p:ph type="sldNum" sz="quarter" idx="5"/>
          </p:nvPr>
        </p:nvSpPr>
        <p:spPr/>
        <p:txBody>
          <a:bodyPr/>
          <a:lstStyle/>
          <a:p>
            <a:fld id="{9CD13358-96F3-4B00-A84E-A3A19F7A2801}" type="slidenum">
              <a:rPr lang="vi-VN" smtClean="0"/>
              <a:t>1</a:t>
            </a:fld>
            <a:endParaRPr lang="vi-VN"/>
          </a:p>
        </p:txBody>
      </p:sp>
    </p:spTree>
    <p:extLst>
      <p:ext uri="{BB962C8B-B14F-4D97-AF65-F5344CB8AC3E}">
        <p14:creationId xmlns:p14="http://schemas.microsoft.com/office/powerpoint/2010/main" val="30491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11-13’) 18’Cô </a:t>
            </a:r>
            <a:r>
              <a:rPr lang="en-US" dirty="0" err="1"/>
              <a:t>mời</a:t>
            </a:r>
            <a:r>
              <a:rPr lang="en-US" dirty="0"/>
              <a:t> 2 </a:t>
            </a:r>
            <a:r>
              <a:rPr lang="en-US" dirty="0" err="1"/>
              <a:t>bạn</a:t>
            </a:r>
            <a:r>
              <a:rPr lang="en-US" dirty="0"/>
              <a:t> </a:t>
            </a:r>
            <a:r>
              <a:rPr lang="en-US" dirty="0" err="1"/>
              <a:t>đọc</a:t>
            </a:r>
            <a:r>
              <a:rPr lang="en-US" dirty="0"/>
              <a:t> </a:t>
            </a:r>
            <a:r>
              <a:rPr lang="en-US" dirty="0" err="1"/>
              <a:t>yêu</a:t>
            </a:r>
            <a:r>
              <a:rPr lang="en-US" dirty="0"/>
              <a:t> </a:t>
            </a:r>
            <a:r>
              <a:rPr lang="en-US" dirty="0" err="1"/>
              <a:t>cầu</a:t>
            </a:r>
            <a:r>
              <a:rPr lang="en-US" dirty="0"/>
              <a:t>, </a:t>
            </a:r>
            <a:r>
              <a:rPr lang="en-US" dirty="0" err="1"/>
              <a:t>cô</a:t>
            </a:r>
            <a:r>
              <a:rPr lang="en-US" dirty="0"/>
              <a:t> </a:t>
            </a:r>
            <a:r>
              <a:rPr lang="en-US" dirty="0" err="1"/>
              <a:t>cảm</a:t>
            </a:r>
            <a:r>
              <a:rPr lang="en-US" dirty="0"/>
              <a:t> </a:t>
            </a:r>
            <a:r>
              <a:rPr lang="en-US" dirty="0" err="1"/>
              <a:t>ơn</a:t>
            </a:r>
            <a:r>
              <a:rPr lang="en-US" dirty="0"/>
              <a:t> </a:t>
            </a:r>
            <a:r>
              <a:rPr lang="en-US" dirty="0" err="1"/>
              <a:t>em</a:t>
            </a:r>
            <a:endParaRPr lang="en-US" dirty="0"/>
          </a:p>
          <a:p>
            <a:r>
              <a:rPr lang="en-US" dirty="0" err="1"/>
              <a:t>Các</a:t>
            </a:r>
            <a:r>
              <a:rPr lang="en-US" dirty="0"/>
              <a:t> </a:t>
            </a:r>
            <a:r>
              <a:rPr lang="en-US" dirty="0" err="1"/>
              <a:t>em</a:t>
            </a:r>
            <a:r>
              <a:rPr lang="en-US" dirty="0"/>
              <a:t> </a:t>
            </a:r>
            <a:r>
              <a:rPr lang="en-US" dirty="0" err="1"/>
              <a:t>lấy</a:t>
            </a:r>
            <a:r>
              <a:rPr lang="en-US" dirty="0"/>
              <a:t> </a:t>
            </a:r>
            <a:r>
              <a:rPr lang="en-US" dirty="0" err="1"/>
              <a:t>bút</a:t>
            </a:r>
            <a:r>
              <a:rPr lang="en-US" dirty="0"/>
              <a:t> </a:t>
            </a:r>
            <a:r>
              <a:rPr lang="en-US" dirty="0" err="1"/>
              <a:t>chì</a:t>
            </a:r>
            <a:r>
              <a:rPr lang="en-US" dirty="0"/>
              <a:t>, </a:t>
            </a:r>
            <a:r>
              <a:rPr lang="en-US" dirty="0" err="1"/>
              <a:t>thước</a:t>
            </a:r>
            <a:r>
              <a:rPr lang="en-US" dirty="0"/>
              <a:t> </a:t>
            </a:r>
            <a:r>
              <a:rPr lang="en-US" dirty="0" err="1"/>
              <a:t>kẻ</a:t>
            </a:r>
            <a:r>
              <a:rPr lang="en-US" dirty="0"/>
              <a:t>, </a:t>
            </a:r>
            <a:r>
              <a:rPr lang="en-US" dirty="0" err="1"/>
              <a:t>và</a:t>
            </a:r>
            <a:r>
              <a:rPr lang="en-US" dirty="0"/>
              <a:t> </a:t>
            </a:r>
            <a:r>
              <a:rPr lang="en-US" dirty="0" err="1"/>
              <a:t>thực</a:t>
            </a:r>
            <a:r>
              <a:rPr lang="en-US" dirty="0"/>
              <a:t> </a:t>
            </a:r>
            <a:r>
              <a:rPr lang="en-US" dirty="0" err="1"/>
              <a:t>hiện</a:t>
            </a:r>
            <a:r>
              <a:rPr lang="en-US" dirty="0"/>
              <a:t> </a:t>
            </a:r>
            <a:r>
              <a:rPr lang="en-US" dirty="0" err="1"/>
              <a:t>yêu</a:t>
            </a:r>
            <a:r>
              <a:rPr lang="en-US" dirty="0"/>
              <a:t> </a:t>
            </a:r>
            <a:r>
              <a:rPr lang="en-US" dirty="0" err="1"/>
              <a:t>cầu</a:t>
            </a:r>
            <a:r>
              <a:rPr lang="en-US" dirty="0"/>
              <a:t> </a:t>
            </a:r>
            <a:r>
              <a:rPr lang="en-US" dirty="0" err="1"/>
              <a:t>vào</a:t>
            </a:r>
            <a:r>
              <a:rPr lang="en-US" dirty="0"/>
              <a:t> </a:t>
            </a:r>
            <a:r>
              <a:rPr lang="en-US" dirty="0" err="1"/>
              <a:t>vở</a:t>
            </a:r>
            <a:r>
              <a:rPr lang="en-US" dirty="0"/>
              <a:t> </a:t>
            </a:r>
            <a:r>
              <a:rPr lang="en-US" dirty="0" err="1"/>
              <a:t>nháp</a:t>
            </a:r>
            <a:r>
              <a:rPr lang="en-US" dirty="0"/>
              <a:t> (1’)</a:t>
            </a:r>
          </a:p>
          <a:p>
            <a:pPr marL="171450" indent="-171450">
              <a:buFontTx/>
              <a:buChar char="-"/>
            </a:pPr>
            <a:r>
              <a:rPr lang="en-US" dirty="0" err="1"/>
              <a:t>Thảo</a:t>
            </a:r>
            <a:r>
              <a:rPr lang="en-US" dirty="0"/>
              <a:t> </a:t>
            </a:r>
            <a:r>
              <a:rPr lang="en-US" dirty="0" err="1"/>
              <a:t>luận</a:t>
            </a:r>
            <a:r>
              <a:rPr lang="en-US" dirty="0"/>
              <a:t> N2, </a:t>
            </a:r>
            <a:r>
              <a:rPr lang="en-US" dirty="0" err="1"/>
              <a:t>nói</a:t>
            </a:r>
            <a:r>
              <a:rPr lang="en-US" dirty="0"/>
              <a:t> </a:t>
            </a:r>
            <a:r>
              <a:rPr lang="en-US" dirty="0" err="1"/>
              <a:t>cho</a:t>
            </a:r>
            <a:r>
              <a:rPr lang="en-US" dirty="0"/>
              <a:t> </a:t>
            </a:r>
            <a:r>
              <a:rPr lang="en-US" dirty="0" err="1"/>
              <a:t>nhau</a:t>
            </a:r>
            <a:r>
              <a:rPr lang="en-US" dirty="0"/>
              <a:t> </a:t>
            </a:r>
            <a:r>
              <a:rPr lang="en-US" dirty="0" err="1"/>
              <a:t>nghe</a:t>
            </a:r>
            <a:r>
              <a:rPr lang="en-US" dirty="0"/>
              <a:t> </a:t>
            </a:r>
            <a:r>
              <a:rPr lang="en-US" dirty="0" err="1"/>
              <a:t>cách</a:t>
            </a:r>
            <a:r>
              <a:rPr lang="en-US" dirty="0"/>
              <a:t> </a:t>
            </a:r>
            <a:r>
              <a:rPr lang="en-US" dirty="0" err="1"/>
              <a:t>mình</a:t>
            </a:r>
            <a:r>
              <a:rPr lang="en-US" dirty="0"/>
              <a:t> </a:t>
            </a:r>
            <a:r>
              <a:rPr lang="en-US" dirty="0" err="1"/>
              <a:t>vừa</a:t>
            </a:r>
            <a:r>
              <a:rPr lang="en-US" dirty="0"/>
              <a:t> </a:t>
            </a:r>
            <a:r>
              <a:rPr lang="en-US" dirty="0" err="1"/>
              <a:t>vẽ</a:t>
            </a:r>
            <a:r>
              <a:rPr lang="en-US" dirty="0"/>
              <a:t> </a:t>
            </a:r>
            <a:r>
              <a:rPr lang="en-US" dirty="0" err="1"/>
              <a:t>đoạn</a:t>
            </a:r>
            <a:r>
              <a:rPr lang="en-US" dirty="0"/>
              <a:t> </a:t>
            </a:r>
            <a:r>
              <a:rPr lang="en-US" dirty="0" err="1"/>
              <a:t>thẳng</a:t>
            </a:r>
            <a:r>
              <a:rPr lang="en-US" dirty="0"/>
              <a:t>.</a:t>
            </a:r>
          </a:p>
          <a:p>
            <a:pPr marL="171450" indent="-171450">
              <a:buFontTx/>
              <a:buChar char="-"/>
            </a:pPr>
            <a:r>
              <a:rPr lang="en-US" dirty="0" err="1"/>
              <a:t>Cô</a:t>
            </a:r>
            <a:r>
              <a:rPr lang="en-US" dirty="0"/>
              <a:t> </a:t>
            </a:r>
            <a:r>
              <a:rPr lang="en-US" dirty="0" err="1"/>
              <a:t>muốn</a:t>
            </a:r>
            <a:r>
              <a:rPr lang="en-US" dirty="0"/>
              <a:t> </a:t>
            </a:r>
            <a:r>
              <a:rPr lang="en-US" dirty="0" err="1"/>
              <a:t>nghe</a:t>
            </a:r>
            <a:r>
              <a:rPr lang="en-US" dirty="0"/>
              <a:t> </a:t>
            </a:r>
            <a:r>
              <a:rPr lang="en-US" dirty="0" err="1"/>
              <a:t>các</a:t>
            </a:r>
            <a:r>
              <a:rPr lang="en-US" dirty="0"/>
              <a:t> </a:t>
            </a:r>
            <a:r>
              <a:rPr lang="en-US" dirty="0" err="1"/>
              <a:t>nhóm</a:t>
            </a:r>
            <a:r>
              <a:rPr lang="en-US" dirty="0"/>
              <a:t>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thảo</a:t>
            </a:r>
            <a:r>
              <a:rPr lang="en-US" dirty="0"/>
              <a:t> </a:t>
            </a:r>
            <a:r>
              <a:rPr lang="en-US" dirty="0" err="1"/>
              <a:t>luận</a:t>
            </a:r>
            <a:r>
              <a:rPr lang="en-US" dirty="0"/>
              <a:t>, </a:t>
            </a:r>
            <a:r>
              <a:rPr lang="en-US" dirty="0" err="1"/>
              <a:t>có</a:t>
            </a:r>
            <a:r>
              <a:rPr lang="en-US" dirty="0"/>
              <a:t> </a:t>
            </a:r>
            <a:r>
              <a:rPr lang="en-US" dirty="0" err="1"/>
              <a:t>nhóm</a:t>
            </a:r>
            <a:r>
              <a:rPr lang="en-US" dirty="0"/>
              <a:t> </a:t>
            </a:r>
            <a:r>
              <a:rPr lang="en-US" dirty="0" err="1"/>
              <a:t>nào</a:t>
            </a:r>
            <a:r>
              <a:rPr lang="en-US" dirty="0"/>
              <a:t> </a:t>
            </a:r>
            <a:r>
              <a:rPr lang="en-US" dirty="0" err="1"/>
              <a:t>xung</a:t>
            </a:r>
            <a:r>
              <a:rPr lang="en-US" dirty="0"/>
              <a:t> </a:t>
            </a:r>
            <a:r>
              <a:rPr lang="en-US" dirty="0" err="1"/>
              <a:t>phong</a:t>
            </a:r>
            <a:r>
              <a:rPr lang="en-US" dirty="0"/>
              <a:t> </a:t>
            </a:r>
            <a:r>
              <a:rPr lang="en-US" dirty="0" err="1"/>
              <a:t>không</a:t>
            </a:r>
            <a:r>
              <a:rPr lang="en-US" dirty="0"/>
              <a:t>?</a:t>
            </a:r>
          </a:p>
          <a:p>
            <a:pPr marL="171450" indent="-171450">
              <a:buFontTx/>
              <a:buChar char="-"/>
            </a:pPr>
            <a:r>
              <a:rPr lang="en-US" dirty="0" err="1"/>
              <a:t>Cô</a:t>
            </a:r>
            <a:r>
              <a:rPr lang="en-US" dirty="0"/>
              <a:t> </a:t>
            </a:r>
            <a:r>
              <a:rPr lang="en-US" dirty="0" err="1"/>
              <a:t>mời</a:t>
            </a:r>
            <a:r>
              <a:rPr lang="en-US" dirty="0"/>
              <a:t> </a:t>
            </a:r>
            <a:r>
              <a:rPr lang="en-US" dirty="0" err="1"/>
              <a:t>nhóm</a:t>
            </a:r>
            <a:r>
              <a:rPr lang="en-US" dirty="0"/>
              <a:t> </a:t>
            </a:r>
            <a:r>
              <a:rPr lang="en-US" dirty="0" err="1"/>
              <a:t>bạn</a:t>
            </a:r>
            <a:r>
              <a:rPr lang="en-US" dirty="0"/>
              <a:t> </a:t>
            </a:r>
            <a:r>
              <a:rPr lang="en-US" dirty="0" err="1"/>
              <a:t>Đạt</a:t>
            </a:r>
            <a:endParaRPr lang="en-US" dirty="0"/>
          </a:p>
          <a:p>
            <a:pPr marL="171450" indent="-171450">
              <a:buFontTx/>
              <a:buChar char="-"/>
            </a:pPr>
            <a:r>
              <a:rPr lang="en-US" dirty="0" err="1"/>
              <a:t>Hằng</a:t>
            </a:r>
            <a:endParaRPr lang="en-US" dirty="0"/>
          </a:p>
          <a:p>
            <a:pPr marL="171450" indent="-171450">
              <a:buFontTx/>
              <a:buChar char="-"/>
            </a:pPr>
            <a:r>
              <a:rPr lang="en-US" dirty="0" err="1"/>
              <a:t>Tùng</a:t>
            </a:r>
            <a:r>
              <a:rPr lang="en-US" dirty="0"/>
              <a:t> –Cho </a:t>
            </a:r>
            <a:r>
              <a:rPr lang="en-US" dirty="0" err="1"/>
              <a:t>cô</a:t>
            </a:r>
            <a:r>
              <a:rPr lang="en-US" dirty="0"/>
              <a:t> </a:t>
            </a:r>
            <a:r>
              <a:rPr lang="en-US" dirty="0" err="1"/>
              <a:t>biết</a:t>
            </a:r>
            <a:r>
              <a:rPr lang="en-US" dirty="0"/>
              <a:t> </a:t>
            </a:r>
            <a:r>
              <a:rPr lang="en-US" dirty="0" err="1"/>
              <a:t>vì</a:t>
            </a:r>
            <a:r>
              <a:rPr lang="en-US" dirty="0"/>
              <a:t> </a:t>
            </a:r>
            <a:r>
              <a:rPr lang="en-US" dirty="0" err="1"/>
              <a:t>sao</a:t>
            </a:r>
            <a:r>
              <a:rPr lang="en-US" dirty="0"/>
              <a:t> </a:t>
            </a:r>
            <a:r>
              <a:rPr lang="en-US" dirty="0" err="1"/>
              <a:t>em</a:t>
            </a:r>
            <a:r>
              <a:rPr lang="en-US" dirty="0"/>
              <a:t> </a:t>
            </a:r>
            <a:r>
              <a:rPr lang="en-US" dirty="0" err="1"/>
              <a:t>lại</a:t>
            </a:r>
            <a:r>
              <a:rPr lang="en-US" dirty="0"/>
              <a:t> </a:t>
            </a:r>
            <a:r>
              <a:rPr lang="en-US" dirty="0" err="1"/>
              <a:t>vẽ</a:t>
            </a:r>
            <a:r>
              <a:rPr lang="en-US" dirty="0"/>
              <a:t> </a:t>
            </a:r>
            <a:r>
              <a:rPr lang="en-US" dirty="0" err="1"/>
              <a:t>như</a:t>
            </a:r>
            <a:r>
              <a:rPr lang="en-US" dirty="0"/>
              <a:t> </a:t>
            </a:r>
            <a:r>
              <a:rPr lang="en-US" dirty="0" err="1"/>
              <a:t>vậy</a:t>
            </a:r>
            <a:r>
              <a:rPr lang="en-US" dirty="0"/>
              <a:t>?</a:t>
            </a:r>
          </a:p>
          <a:p>
            <a:pPr marL="171450" indent="-171450">
              <a:buFontTx/>
              <a:buChar char="-"/>
            </a:pPr>
            <a:r>
              <a:rPr lang="en-US" dirty="0" err="1"/>
              <a:t>Đức</a:t>
            </a:r>
            <a:r>
              <a:rPr lang="en-US" dirty="0"/>
              <a:t> </a:t>
            </a:r>
            <a:r>
              <a:rPr lang="en-US" dirty="0" err="1"/>
              <a:t>Hòa</a:t>
            </a:r>
            <a:endParaRPr lang="en-US" dirty="0"/>
          </a:p>
          <a:p>
            <a:pPr marL="0" indent="0">
              <a:buFontTx/>
              <a:buNone/>
            </a:pPr>
            <a:r>
              <a:rPr lang="en-US" dirty="0" err="1"/>
              <a:t>Cô</a:t>
            </a:r>
            <a:r>
              <a:rPr lang="en-US" dirty="0"/>
              <a:t> </a:t>
            </a:r>
            <a:r>
              <a:rPr lang="en-US" dirty="0" err="1"/>
              <a:t>thấy</a:t>
            </a:r>
            <a:r>
              <a:rPr lang="en-US" dirty="0"/>
              <a:t> </a:t>
            </a:r>
            <a:r>
              <a:rPr lang="en-US" dirty="0" err="1"/>
              <a:t>các</a:t>
            </a:r>
            <a:r>
              <a:rPr lang="en-US" dirty="0"/>
              <a:t> </a:t>
            </a:r>
            <a:r>
              <a:rPr lang="en-US" dirty="0" err="1"/>
              <a:t>nhóm</a:t>
            </a:r>
            <a:r>
              <a:rPr lang="en-US" dirty="0"/>
              <a:t> </a:t>
            </a:r>
            <a:r>
              <a:rPr lang="en-US" dirty="0" err="1"/>
              <a:t>đã</a:t>
            </a:r>
            <a:r>
              <a:rPr lang="en-US" dirty="0"/>
              <a:t> </a:t>
            </a:r>
            <a:r>
              <a:rPr lang="en-US" dirty="0" err="1"/>
              <a:t>vẽ</a:t>
            </a:r>
            <a:r>
              <a:rPr lang="en-US" dirty="0"/>
              <a:t> </a:t>
            </a:r>
            <a:r>
              <a:rPr lang="en-US" dirty="0" err="1"/>
              <a:t>đúng</a:t>
            </a:r>
            <a:r>
              <a:rPr lang="en-US" dirty="0"/>
              <a:t> </a:t>
            </a:r>
            <a:r>
              <a:rPr lang="en-US" dirty="0" err="1"/>
              <a:t>được</a:t>
            </a:r>
            <a:r>
              <a:rPr lang="en-US" dirty="0"/>
              <a:t> </a:t>
            </a:r>
            <a:r>
              <a:rPr lang="en-US" dirty="0" err="1"/>
              <a:t>đoạn</a:t>
            </a:r>
            <a:r>
              <a:rPr lang="en-US" dirty="0"/>
              <a:t> </a:t>
            </a:r>
            <a:r>
              <a:rPr lang="en-US" dirty="0" err="1"/>
              <a:t>thẳng</a:t>
            </a:r>
            <a:r>
              <a:rPr lang="en-US" dirty="0"/>
              <a:t> </a:t>
            </a:r>
            <a:r>
              <a:rPr lang="en-US" dirty="0" err="1"/>
              <a:t>dài</a:t>
            </a:r>
            <a:r>
              <a:rPr lang="en-US" dirty="0"/>
              <a:t> 7cm, </a:t>
            </a:r>
            <a:r>
              <a:rPr lang="en-US" dirty="0" err="1"/>
              <a:t>cô</a:t>
            </a:r>
            <a:r>
              <a:rPr lang="en-US" dirty="0"/>
              <a:t> KHEN </a:t>
            </a:r>
            <a:r>
              <a:rPr lang="en-US" dirty="0" err="1"/>
              <a:t>các</a:t>
            </a:r>
            <a:r>
              <a:rPr lang="en-US" dirty="0"/>
              <a:t> </a:t>
            </a:r>
            <a:r>
              <a:rPr lang="en-US" dirty="0" err="1"/>
              <a:t>em</a:t>
            </a:r>
            <a:endParaRPr lang="en-US" dirty="0"/>
          </a:p>
          <a:p>
            <a:pPr marL="0" indent="0">
              <a:buFontTx/>
              <a:buNone/>
            </a:pPr>
            <a:r>
              <a:rPr lang="en-US" dirty="0"/>
              <a:t>Trong 4 </a:t>
            </a:r>
            <a:r>
              <a:rPr lang="en-US" dirty="0" err="1"/>
              <a:t>cách</a:t>
            </a:r>
            <a:r>
              <a:rPr lang="en-US" dirty="0"/>
              <a:t> </a:t>
            </a:r>
            <a:r>
              <a:rPr lang="en-US" dirty="0" err="1"/>
              <a:t>cac</a:t>
            </a:r>
            <a:r>
              <a:rPr lang="en-US" dirty="0"/>
              <a:t> </a:t>
            </a:r>
            <a:r>
              <a:rPr lang="en-US" dirty="0" err="1"/>
              <a:t>bạn</a:t>
            </a:r>
            <a:r>
              <a:rPr lang="en-US" dirty="0"/>
              <a:t> </a:t>
            </a:r>
            <a:r>
              <a:rPr lang="en-US" dirty="0" err="1"/>
              <a:t>vừa</a:t>
            </a:r>
            <a:r>
              <a:rPr lang="en-US" dirty="0"/>
              <a:t> </a:t>
            </a:r>
            <a:r>
              <a:rPr lang="en-US" dirty="0" err="1"/>
              <a:t>nêu</a:t>
            </a:r>
            <a:r>
              <a:rPr lang="en-US" dirty="0"/>
              <a:t> </a:t>
            </a:r>
            <a:r>
              <a:rPr lang="en-US" dirty="0" err="1"/>
              <a:t>cô</a:t>
            </a:r>
            <a:r>
              <a:rPr lang="en-US" dirty="0"/>
              <a:t> </a:t>
            </a:r>
            <a:r>
              <a:rPr lang="en-US" dirty="0" err="1"/>
              <a:t>thấy</a:t>
            </a:r>
            <a:r>
              <a:rPr lang="en-US" dirty="0"/>
              <a:t> </a:t>
            </a:r>
            <a:r>
              <a:rPr lang="en-US" dirty="0" err="1"/>
              <a:t>nhóm</a:t>
            </a:r>
            <a:r>
              <a:rPr lang="en-US" dirty="0"/>
              <a:t> </a:t>
            </a:r>
            <a:r>
              <a:rPr lang="en-US" dirty="0" err="1"/>
              <a:t>bạn</a:t>
            </a:r>
            <a:r>
              <a:rPr lang="en-US" dirty="0"/>
              <a:t> </a:t>
            </a:r>
            <a:r>
              <a:rPr lang="en-US" dirty="0" err="1"/>
              <a:t>Đức</a:t>
            </a:r>
            <a:r>
              <a:rPr lang="en-US" dirty="0"/>
              <a:t> </a:t>
            </a:r>
            <a:r>
              <a:rPr lang="en-US" dirty="0" err="1"/>
              <a:t>Hòa</a:t>
            </a:r>
            <a:r>
              <a:rPr lang="en-US" dirty="0"/>
              <a:t> </a:t>
            </a:r>
            <a:r>
              <a:rPr lang="en-US" dirty="0" err="1"/>
              <a:t>đã</a:t>
            </a:r>
            <a:r>
              <a:rPr lang="en-US" dirty="0"/>
              <a:t> </a:t>
            </a:r>
            <a:r>
              <a:rPr lang="en-US" dirty="0" err="1"/>
              <a:t>vẽ</a:t>
            </a:r>
            <a:r>
              <a:rPr lang="en-US" dirty="0"/>
              <a:t> </a:t>
            </a:r>
            <a:r>
              <a:rPr lang="en-US" dirty="0" err="1"/>
              <a:t>theo</a:t>
            </a:r>
            <a:r>
              <a:rPr lang="en-US" dirty="0"/>
              <a:t> </a:t>
            </a:r>
            <a:r>
              <a:rPr lang="en-US" dirty="0" err="1"/>
              <a:t>các</a:t>
            </a:r>
            <a:r>
              <a:rPr lang="en-US" dirty="0"/>
              <a:t> </a:t>
            </a:r>
            <a:r>
              <a:rPr lang="en-US" dirty="0" err="1"/>
              <a:t>bước</a:t>
            </a:r>
            <a:r>
              <a:rPr lang="en-US" dirty="0"/>
              <a:t> </a:t>
            </a:r>
            <a:r>
              <a:rPr lang="en-US" dirty="0" err="1"/>
              <a:t>rất</a:t>
            </a:r>
            <a:r>
              <a:rPr lang="en-US" dirty="0"/>
              <a:t> </a:t>
            </a:r>
            <a:r>
              <a:rPr lang="en-US" dirty="0" err="1"/>
              <a:t>rõ</a:t>
            </a:r>
            <a:r>
              <a:rPr lang="en-US" dirty="0"/>
              <a:t> rang.</a:t>
            </a:r>
          </a:p>
          <a:p>
            <a:pPr marL="0" indent="0">
              <a:buFontTx/>
              <a:buNone/>
            </a:pPr>
            <a:r>
              <a:rPr lang="en-US" dirty="0"/>
              <a:t>BẤM </a:t>
            </a:r>
            <a:r>
              <a:rPr lang="en-US" dirty="0" err="1"/>
              <a:t>để</a:t>
            </a:r>
            <a:r>
              <a:rPr lang="en-US" dirty="0"/>
              <a:t> </a:t>
            </a:r>
            <a:r>
              <a:rPr lang="en-US" dirty="0" err="1"/>
              <a:t>vẽ</a:t>
            </a:r>
            <a:r>
              <a:rPr lang="en-US" dirty="0"/>
              <a:t> </a:t>
            </a:r>
            <a:r>
              <a:rPr lang="en-US" dirty="0" err="1"/>
              <a:t>được</a:t>
            </a:r>
            <a:r>
              <a:rPr lang="en-US" dirty="0"/>
              <a:t> </a:t>
            </a:r>
            <a:r>
              <a:rPr lang="en-US" dirty="0" err="1"/>
              <a:t>đoạn</a:t>
            </a:r>
            <a:r>
              <a:rPr lang="en-US" dirty="0"/>
              <a:t> </a:t>
            </a:r>
            <a:r>
              <a:rPr lang="en-US" dirty="0" err="1"/>
              <a:t>thẳng</a:t>
            </a:r>
            <a:r>
              <a:rPr lang="en-US" dirty="0"/>
              <a:t> </a:t>
            </a:r>
            <a:r>
              <a:rPr lang="en-US" dirty="0" err="1"/>
              <a:t>dài</a:t>
            </a:r>
            <a:r>
              <a:rPr lang="en-US" dirty="0"/>
              <a:t> 7cm </a:t>
            </a:r>
            <a:r>
              <a:rPr lang="en-US" dirty="0" err="1"/>
              <a:t>chúng</a:t>
            </a:r>
            <a:r>
              <a:rPr lang="en-US" dirty="0"/>
              <a:t> ta </a:t>
            </a:r>
            <a:r>
              <a:rPr lang="en-US" dirty="0" err="1"/>
              <a:t>thực</a:t>
            </a:r>
            <a:r>
              <a:rPr lang="en-US" dirty="0"/>
              <a:t> </a:t>
            </a:r>
            <a:r>
              <a:rPr lang="en-US" dirty="0" err="1"/>
              <a:t>hiện</a:t>
            </a:r>
            <a:r>
              <a:rPr lang="en-US" dirty="0"/>
              <a:t> </a:t>
            </a:r>
            <a:r>
              <a:rPr lang="en-US" dirty="0" err="1"/>
              <a:t>theo</a:t>
            </a:r>
            <a:r>
              <a:rPr lang="en-US" dirty="0"/>
              <a:t> </a:t>
            </a:r>
            <a:r>
              <a:rPr lang="en-US" dirty="0" err="1"/>
              <a:t>các</a:t>
            </a:r>
            <a:r>
              <a:rPr lang="en-US" dirty="0"/>
              <a:t> </a:t>
            </a:r>
            <a:r>
              <a:rPr lang="en-US" dirty="0" err="1"/>
              <a:t>bước</a:t>
            </a:r>
            <a:r>
              <a:rPr lang="en-US" dirty="0"/>
              <a:t> </a:t>
            </a:r>
            <a:r>
              <a:rPr lang="en-US" dirty="0" err="1"/>
              <a:t>sau</a:t>
            </a:r>
            <a:r>
              <a:rPr lang="en-US" dirty="0"/>
              <a:t>, </a:t>
            </a:r>
            <a:r>
              <a:rPr lang="en-US" dirty="0" err="1"/>
              <a:t>các</a:t>
            </a:r>
            <a:r>
              <a:rPr lang="en-US" dirty="0"/>
              <a:t> </a:t>
            </a:r>
            <a:r>
              <a:rPr lang="en-US" dirty="0" err="1"/>
              <a:t>em</a:t>
            </a:r>
            <a:r>
              <a:rPr lang="en-US" dirty="0"/>
              <a:t> </a:t>
            </a:r>
            <a:r>
              <a:rPr lang="en-US" dirty="0" err="1"/>
              <a:t>quan</a:t>
            </a:r>
            <a:r>
              <a:rPr lang="en-US" dirty="0"/>
              <a:t> </a:t>
            </a:r>
            <a:r>
              <a:rPr lang="en-US" dirty="0" err="1"/>
              <a:t>sát</a:t>
            </a:r>
            <a:endParaRPr lang="en-US" dirty="0"/>
          </a:p>
          <a:p>
            <a:pPr marL="0" indent="0">
              <a:buFontTx/>
              <a:buNone/>
            </a:pPr>
            <a:r>
              <a:rPr lang="en-US" dirty="0" err="1"/>
              <a:t>Đây</a:t>
            </a:r>
            <a:r>
              <a:rPr lang="en-US" dirty="0"/>
              <a:t> </a:t>
            </a:r>
            <a:r>
              <a:rPr lang="en-US" dirty="0" err="1"/>
              <a:t>cũng</a:t>
            </a:r>
            <a:r>
              <a:rPr lang="en-US" dirty="0"/>
              <a:t> </a:t>
            </a:r>
            <a:r>
              <a:rPr lang="en-US" dirty="0" err="1"/>
              <a:t>chính</a:t>
            </a:r>
            <a:r>
              <a:rPr lang="en-US" dirty="0"/>
              <a:t> </a:t>
            </a:r>
            <a:r>
              <a:rPr lang="en-US" dirty="0" err="1"/>
              <a:t>là</a:t>
            </a:r>
            <a:r>
              <a:rPr lang="en-US" dirty="0"/>
              <a:t> </a:t>
            </a:r>
            <a:r>
              <a:rPr lang="en-US" dirty="0" err="1"/>
              <a:t>nội</a:t>
            </a:r>
            <a:r>
              <a:rPr lang="en-US" dirty="0"/>
              <a:t> dung </a:t>
            </a:r>
            <a:r>
              <a:rPr lang="en-US" dirty="0" err="1"/>
              <a:t>phần</a:t>
            </a:r>
            <a:r>
              <a:rPr lang="en-US" dirty="0"/>
              <a:t> </a:t>
            </a:r>
            <a:r>
              <a:rPr lang="en-US" dirty="0" err="1"/>
              <a:t>khám</a:t>
            </a:r>
            <a:r>
              <a:rPr lang="en-US" dirty="0"/>
              <a:t> </a:t>
            </a:r>
            <a:r>
              <a:rPr lang="en-US" dirty="0" err="1"/>
              <a:t>phá</a:t>
            </a:r>
            <a:r>
              <a:rPr lang="en-US" dirty="0"/>
              <a:t>, </a:t>
            </a:r>
            <a:r>
              <a:rPr lang="en-US" dirty="0" err="1"/>
              <a:t>các</a:t>
            </a:r>
            <a:r>
              <a:rPr lang="en-US" dirty="0"/>
              <a:t> </a:t>
            </a:r>
            <a:r>
              <a:rPr lang="en-US" dirty="0" err="1"/>
              <a:t>em</a:t>
            </a:r>
            <a:r>
              <a:rPr lang="en-US" dirty="0"/>
              <a:t> </a:t>
            </a:r>
            <a:r>
              <a:rPr lang="en-US" dirty="0" err="1"/>
              <a:t>mở</a:t>
            </a:r>
            <a:r>
              <a:rPr lang="en-US" dirty="0"/>
              <a:t> SGK </a:t>
            </a:r>
            <a:r>
              <a:rPr lang="en-US" dirty="0" err="1"/>
              <a:t>và</a:t>
            </a:r>
            <a:r>
              <a:rPr lang="en-US" dirty="0"/>
              <a:t> </a:t>
            </a:r>
            <a:r>
              <a:rPr lang="en-US" dirty="0" err="1"/>
              <a:t>đọc</a:t>
            </a:r>
            <a:r>
              <a:rPr lang="en-US" dirty="0"/>
              <a:t> </a:t>
            </a:r>
            <a:r>
              <a:rPr lang="en-US" dirty="0" err="1"/>
              <a:t>thầm</a:t>
            </a:r>
            <a:endParaRPr lang="en-US" dirty="0"/>
          </a:p>
          <a:p>
            <a:pPr marL="0" indent="0">
              <a:buFontTx/>
              <a:buNone/>
            </a:pPr>
            <a:r>
              <a:rPr lang="en-US" dirty="0" err="1"/>
              <a:t>Cô</a:t>
            </a:r>
            <a:r>
              <a:rPr lang="en-US" dirty="0"/>
              <a:t> </a:t>
            </a:r>
            <a:r>
              <a:rPr lang="en-US" dirty="0" err="1"/>
              <a:t>mời</a:t>
            </a:r>
            <a:r>
              <a:rPr lang="en-US" dirty="0"/>
              <a:t> 1 </a:t>
            </a:r>
            <a:r>
              <a:rPr lang="en-US" dirty="0" err="1"/>
              <a:t>bạn</a:t>
            </a:r>
            <a:r>
              <a:rPr lang="en-US" dirty="0"/>
              <a:t> </a:t>
            </a:r>
            <a:r>
              <a:rPr lang="en-US" dirty="0" err="1"/>
              <a:t>nêu</a:t>
            </a:r>
            <a:r>
              <a:rPr lang="en-US" dirty="0"/>
              <a:t> </a:t>
            </a:r>
            <a:r>
              <a:rPr lang="en-US" dirty="0" err="1"/>
              <a:t>lại</a:t>
            </a:r>
            <a:r>
              <a:rPr lang="en-US" dirty="0"/>
              <a:t> </a:t>
            </a:r>
            <a:r>
              <a:rPr lang="en-US" dirty="0" err="1"/>
              <a:t>các</a:t>
            </a:r>
            <a:r>
              <a:rPr lang="en-US" dirty="0"/>
              <a:t> </a:t>
            </a:r>
            <a:r>
              <a:rPr lang="en-US" dirty="0" err="1"/>
              <a:t>bước</a:t>
            </a:r>
            <a:r>
              <a:rPr lang="en-US" dirty="0"/>
              <a:t> </a:t>
            </a:r>
            <a:r>
              <a:rPr lang="en-US" dirty="0" err="1"/>
              <a:t>vẽ</a:t>
            </a:r>
            <a:r>
              <a:rPr lang="en-US" dirty="0"/>
              <a:t> </a:t>
            </a:r>
            <a:r>
              <a:rPr lang="en-US" dirty="0" err="1"/>
              <a:t>đoạn</a:t>
            </a:r>
            <a:r>
              <a:rPr lang="en-US" dirty="0"/>
              <a:t> </a:t>
            </a:r>
            <a:r>
              <a:rPr lang="en-US" dirty="0" err="1"/>
              <a:t>thẳng</a:t>
            </a:r>
            <a:r>
              <a:rPr lang="en-US" dirty="0"/>
              <a:t>.</a:t>
            </a:r>
          </a:p>
          <a:p>
            <a:pPr marL="171450" indent="-171450">
              <a:buFontTx/>
              <a:buChar char="-"/>
            </a:pPr>
            <a:r>
              <a:rPr lang="en-US" dirty="0" err="1"/>
              <a:t>Bây</a:t>
            </a:r>
            <a:r>
              <a:rPr lang="en-US" dirty="0"/>
              <a:t> </a:t>
            </a:r>
            <a:r>
              <a:rPr lang="en-US" dirty="0" err="1"/>
              <a:t>giờ</a:t>
            </a:r>
            <a:r>
              <a:rPr lang="en-US" dirty="0"/>
              <a:t> </a:t>
            </a:r>
            <a:r>
              <a:rPr lang="en-US" dirty="0" err="1"/>
              <a:t>cô</a:t>
            </a:r>
            <a:r>
              <a:rPr lang="en-US" dirty="0"/>
              <a:t> </a:t>
            </a:r>
            <a:r>
              <a:rPr lang="en-US" dirty="0" err="1"/>
              <a:t>có</a:t>
            </a:r>
            <a:r>
              <a:rPr lang="en-US" dirty="0"/>
              <a:t> </a:t>
            </a:r>
            <a:r>
              <a:rPr lang="en-US" dirty="0" err="1"/>
              <a:t>yêu</a:t>
            </a:r>
            <a:r>
              <a:rPr lang="en-US" dirty="0"/>
              <a:t> </a:t>
            </a:r>
            <a:r>
              <a:rPr lang="en-US" dirty="0" err="1"/>
              <a:t>cầu</a:t>
            </a:r>
            <a:r>
              <a:rPr lang="en-US" dirty="0"/>
              <a:t> </a:t>
            </a:r>
            <a:r>
              <a:rPr lang="en-US" dirty="0" err="1"/>
              <a:t>sau</a:t>
            </a:r>
            <a:r>
              <a:rPr lang="en-US" dirty="0"/>
              <a:t>. </a:t>
            </a:r>
            <a:r>
              <a:rPr lang="en-US" dirty="0" err="1"/>
              <a:t>Tổ</a:t>
            </a:r>
            <a:r>
              <a:rPr lang="en-US" dirty="0"/>
              <a:t> 1 2,3 </a:t>
            </a:r>
            <a:r>
              <a:rPr lang="en-US" dirty="0" err="1"/>
              <a:t>vẽ</a:t>
            </a:r>
            <a:r>
              <a:rPr lang="en-US" dirty="0"/>
              <a:t> 5,3,6cm</a:t>
            </a:r>
          </a:p>
          <a:p>
            <a:pPr marL="171450" indent="-171450">
              <a:buFontTx/>
              <a:buChar char="-"/>
            </a:pPr>
            <a:r>
              <a:rPr lang="en-US" dirty="0"/>
              <a:t>Qua </a:t>
            </a:r>
            <a:r>
              <a:rPr lang="en-US" dirty="0" err="1"/>
              <a:t>kiểm</a:t>
            </a:r>
            <a:r>
              <a:rPr lang="en-US" dirty="0"/>
              <a:t> </a:t>
            </a:r>
            <a:r>
              <a:rPr lang="en-US" dirty="0" err="1"/>
              <a:t>tra</a:t>
            </a:r>
            <a:r>
              <a:rPr lang="en-US" dirty="0"/>
              <a:t> </a:t>
            </a:r>
            <a:r>
              <a:rPr lang="en-US" dirty="0" err="1"/>
              <a:t>cô</a:t>
            </a:r>
            <a:r>
              <a:rPr lang="en-US" dirty="0"/>
              <a:t> </a:t>
            </a:r>
            <a:r>
              <a:rPr lang="en-US" dirty="0" err="1"/>
              <a:t>thấy</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vẽ</a:t>
            </a:r>
            <a:r>
              <a:rPr lang="en-US" dirty="0"/>
              <a:t> </a:t>
            </a:r>
            <a:r>
              <a:rPr lang="en-US" dirty="0" err="1"/>
              <a:t>đúng</a:t>
            </a:r>
            <a:r>
              <a:rPr lang="en-US" dirty="0"/>
              <a:t> </a:t>
            </a:r>
            <a:r>
              <a:rPr lang="en-US" dirty="0" err="1"/>
              <a:t>đoạn</a:t>
            </a:r>
            <a:r>
              <a:rPr lang="en-US" dirty="0"/>
              <a:t> </a:t>
            </a:r>
            <a:r>
              <a:rPr lang="en-US" dirty="0" err="1"/>
              <a:t>thẳng</a:t>
            </a:r>
            <a:r>
              <a:rPr lang="en-US" dirty="0"/>
              <a:t> </a:t>
            </a:r>
            <a:r>
              <a:rPr lang="en-US" dirty="0" err="1"/>
              <a:t>cô</a:t>
            </a:r>
            <a:r>
              <a:rPr lang="en-US" dirty="0"/>
              <a:t> </a:t>
            </a:r>
            <a:r>
              <a:rPr lang="en-US" dirty="0" err="1"/>
              <a:t>yêu</a:t>
            </a:r>
            <a:r>
              <a:rPr lang="en-US" dirty="0"/>
              <a:t> </a:t>
            </a:r>
            <a:r>
              <a:rPr lang="en-US" dirty="0" err="1"/>
              <a:t>cầu</a:t>
            </a:r>
            <a:r>
              <a:rPr lang="en-US" dirty="0"/>
              <a:t>, </a:t>
            </a:r>
            <a:r>
              <a:rPr lang="en-US" dirty="0" err="1"/>
              <a:t>tuy</a:t>
            </a:r>
            <a:r>
              <a:rPr lang="en-US" dirty="0"/>
              <a:t> </a:t>
            </a:r>
            <a:r>
              <a:rPr lang="en-US" dirty="0" err="1"/>
              <a:t>nhiên</a:t>
            </a:r>
            <a:r>
              <a:rPr lang="en-US" dirty="0"/>
              <a:t> </a:t>
            </a:r>
            <a:r>
              <a:rPr lang="en-US" dirty="0" err="1"/>
              <a:t>một</a:t>
            </a:r>
            <a:r>
              <a:rPr lang="en-US" dirty="0"/>
              <a:t> </a:t>
            </a:r>
            <a:r>
              <a:rPr lang="en-US" dirty="0" err="1"/>
              <a:t>số</a:t>
            </a:r>
            <a:r>
              <a:rPr lang="en-US" dirty="0"/>
              <a:t> </a:t>
            </a:r>
            <a:r>
              <a:rPr lang="en-US" dirty="0" err="1"/>
              <a:t>bạn</a:t>
            </a:r>
            <a:r>
              <a:rPr lang="en-US" dirty="0"/>
              <a:t> </a:t>
            </a:r>
            <a:r>
              <a:rPr lang="en-US" dirty="0" err="1"/>
              <a:t>vẽ</a:t>
            </a:r>
            <a:r>
              <a:rPr lang="en-US" dirty="0"/>
              <a:t> </a:t>
            </a:r>
            <a:r>
              <a:rPr lang="en-US" dirty="0" err="1"/>
              <a:t>vẫn</a:t>
            </a:r>
            <a:r>
              <a:rPr lang="en-US" dirty="0"/>
              <a:t> </a:t>
            </a:r>
            <a:r>
              <a:rPr lang="en-US" dirty="0" err="1"/>
              <a:t>chưa</a:t>
            </a:r>
            <a:r>
              <a:rPr lang="en-US" dirty="0"/>
              <a:t> </a:t>
            </a:r>
            <a:r>
              <a:rPr lang="en-US" dirty="0" err="1"/>
              <a:t>đc</a:t>
            </a:r>
            <a:r>
              <a:rPr lang="en-US" dirty="0"/>
              <a:t> </a:t>
            </a:r>
            <a:r>
              <a:rPr lang="en-US" dirty="0" err="1"/>
              <a:t>đẹp</a:t>
            </a:r>
            <a:r>
              <a:rPr lang="en-US" dirty="0"/>
              <a:t> </a:t>
            </a:r>
            <a:r>
              <a:rPr lang="en-US" dirty="0" err="1"/>
              <a:t>lăm</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cố</a:t>
            </a:r>
            <a:r>
              <a:rPr lang="en-US" dirty="0"/>
              <a:t> </a:t>
            </a:r>
            <a:r>
              <a:rPr lang="en-US" dirty="0" err="1"/>
              <a:t>gắng</a:t>
            </a:r>
            <a:r>
              <a:rPr lang="en-US" dirty="0"/>
              <a:t> </a:t>
            </a:r>
            <a:r>
              <a:rPr lang="en-US" dirty="0" err="1"/>
              <a:t>hơn</a:t>
            </a:r>
            <a:r>
              <a:rPr lang="en-US" dirty="0"/>
              <a:t> </a:t>
            </a:r>
            <a:r>
              <a:rPr lang="en-US" dirty="0" err="1"/>
              <a:t>nhé</a:t>
            </a:r>
            <a:endParaRPr lang="en-US" dirty="0"/>
          </a:p>
          <a:p>
            <a:pPr marL="0" indent="0">
              <a:buFontTx/>
              <a:buNone/>
            </a:pPr>
            <a:r>
              <a:rPr lang="en-US" dirty="0" err="1"/>
              <a:t>Bh</a:t>
            </a:r>
            <a:r>
              <a:rPr lang="en-US" dirty="0"/>
              <a:t> </a:t>
            </a:r>
            <a:r>
              <a:rPr lang="en-US" dirty="0" err="1"/>
              <a:t>hãy</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tổ</a:t>
            </a:r>
            <a:r>
              <a:rPr lang="en-US" dirty="0"/>
              <a:t> </a:t>
            </a:r>
            <a:r>
              <a:rPr lang="en-US" dirty="0" err="1"/>
              <a:t>nào</a:t>
            </a:r>
            <a:r>
              <a:rPr lang="en-US" dirty="0"/>
              <a:t> </a:t>
            </a:r>
            <a:r>
              <a:rPr lang="en-US" dirty="0" err="1"/>
              <a:t>vẽ</a:t>
            </a:r>
            <a:r>
              <a:rPr lang="en-US" dirty="0"/>
              <a:t> </a:t>
            </a:r>
            <a:r>
              <a:rPr lang="en-US" dirty="0" err="1"/>
              <a:t>đoạn</a:t>
            </a:r>
            <a:r>
              <a:rPr lang="en-US" dirty="0"/>
              <a:t> </a:t>
            </a:r>
            <a:r>
              <a:rPr lang="en-US" dirty="0" err="1"/>
              <a:t>thẳng</a:t>
            </a:r>
            <a:r>
              <a:rPr lang="en-US" dirty="0"/>
              <a:t> </a:t>
            </a:r>
            <a:r>
              <a:rPr lang="en-US" dirty="0" err="1"/>
              <a:t>có</a:t>
            </a:r>
            <a:r>
              <a:rPr lang="en-US" dirty="0"/>
              <a:t> </a:t>
            </a:r>
            <a:r>
              <a:rPr lang="en-US" dirty="0" err="1"/>
              <a:t>độ</a:t>
            </a:r>
            <a:r>
              <a:rPr lang="en-US" dirty="0"/>
              <a:t> </a:t>
            </a:r>
            <a:r>
              <a:rPr lang="en-US" dirty="0" err="1"/>
              <a:t>dài</a:t>
            </a:r>
            <a:r>
              <a:rPr lang="en-US" dirty="0"/>
              <a:t> </a:t>
            </a:r>
            <a:r>
              <a:rPr lang="en-US" dirty="0" err="1"/>
              <a:t>ngắn</a:t>
            </a:r>
            <a:r>
              <a:rPr lang="en-US" dirty="0"/>
              <a:t>/</a:t>
            </a:r>
            <a:r>
              <a:rPr lang="en-US" dirty="0" err="1"/>
              <a:t>dài</a:t>
            </a:r>
            <a:r>
              <a:rPr lang="en-US" dirty="0"/>
              <a:t> </a:t>
            </a:r>
            <a:r>
              <a:rPr lang="en-US" dirty="0" err="1"/>
              <a:t>nhất</a:t>
            </a:r>
            <a:r>
              <a:rPr lang="en-US" dirty="0"/>
              <a:t>?</a:t>
            </a:r>
          </a:p>
          <a:p>
            <a:pPr marL="0" indent="0">
              <a:buFontTx/>
              <a:buNone/>
            </a:pPr>
            <a:r>
              <a:rPr lang="en-US" dirty="0" err="1"/>
              <a:t>Rất</a:t>
            </a:r>
            <a:r>
              <a:rPr lang="en-US" dirty="0"/>
              <a:t> </a:t>
            </a:r>
            <a:r>
              <a:rPr lang="en-US" dirty="0" err="1"/>
              <a:t>giỏi</a:t>
            </a:r>
            <a:r>
              <a:rPr lang="en-US" dirty="0"/>
              <a:t>, </a:t>
            </a:r>
            <a:r>
              <a:rPr lang="en-US" dirty="0" err="1"/>
              <a:t>cô</a:t>
            </a:r>
            <a:r>
              <a:rPr lang="en-US" dirty="0"/>
              <a:t> </a:t>
            </a:r>
            <a:r>
              <a:rPr lang="en-US" dirty="0" err="1"/>
              <a:t>cảm</a:t>
            </a:r>
            <a:r>
              <a:rPr lang="en-US" dirty="0"/>
              <a:t> </a:t>
            </a:r>
            <a:r>
              <a:rPr lang="en-US" dirty="0" err="1"/>
              <a:t>ơn</a:t>
            </a:r>
            <a:r>
              <a:rPr lang="en-US" dirty="0"/>
              <a:t> </a:t>
            </a:r>
            <a:r>
              <a:rPr lang="en-US" dirty="0" err="1"/>
              <a:t>các</a:t>
            </a:r>
            <a:r>
              <a:rPr lang="en-US" dirty="0"/>
              <a:t> </a:t>
            </a:r>
            <a:r>
              <a:rPr lang="en-US" dirty="0" err="1"/>
              <a:t>em</a:t>
            </a:r>
            <a:endParaRPr lang="en-US" dirty="0"/>
          </a:p>
          <a:p>
            <a:pPr marL="0" indent="0">
              <a:buFontTx/>
              <a:buNone/>
            </a:pPr>
            <a:r>
              <a:rPr lang="en-US" dirty="0"/>
              <a:t>- </a:t>
            </a:r>
            <a:r>
              <a:rPr lang="en-US" dirty="0" err="1"/>
              <a:t>Vừa</a:t>
            </a:r>
            <a:r>
              <a:rPr lang="en-US" dirty="0"/>
              <a:t> </a:t>
            </a:r>
            <a:r>
              <a:rPr lang="en-US" dirty="0" err="1"/>
              <a:t>rồi</a:t>
            </a:r>
            <a:r>
              <a:rPr lang="en-US" dirty="0"/>
              <a:t> </a:t>
            </a:r>
            <a:r>
              <a:rPr lang="en-US" dirty="0" err="1"/>
              <a:t>cô</a:t>
            </a:r>
            <a:r>
              <a:rPr lang="en-US" dirty="0"/>
              <a:t> </a:t>
            </a:r>
            <a:r>
              <a:rPr lang="en-US" dirty="0" err="1"/>
              <a:t>thấy</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biết</a:t>
            </a:r>
            <a:r>
              <a:rPr lang="en-US" dirty="0"/>
              <a:t> </a:t>
            </a:r>
            <a:r>
              <a:rPr lang="en-US" dirty="0" err="1"/>
              <a:t>vận</a:t>
            </a:r>
            <a:r>
              <a:rPr lang="en-US" dirty="0"/>
              <a:t> </a:t>
            </a:r>
            <a:r>
              <a:rPr lang="en-US" dirty="0" err="1"/>
              <a:t>dụng</a:t>
            </a:r>
            <a:r>
              <a:rPr lang="en-US" dirty="0"/>
              <a:t> 4 </a:t>
            </a:r>
            <a:r>
              <a:rPr lang="en-US" dirty="0" err="1"/>
              <a:t>bước</a:t>
            </a:r>
            <a:r>
              <a:rPr lang="en-US" dirty="0"/>
              <a:t> </a:t>
            </a:r>
            <a:r>
              <a:rPr lang="en-US" dirty="0" err="1"/>
              <a:t>để</a:t>
            </a:r>
            <a:r>
              <a:rPr lang="en-US" dirty="0"/>
              <a:t> </a:t>
            </a:r>
            <a:r>
              <a:rPr lang="en-US" dirty="0" err="1"/>
              <a:t>vẽ</a:t>
            </a:r>
            <a:r>
              <a:rPr lang="en-US" dirty="0"/>
              <a:t> </a:t>
            </a:r>
            <a:r>
              <a:rPr lang="en-US" dirty="0" err="1"/>
              <a:t>đoạn</a:t>
            </a:r>
            <a:r>
              <a:rPr lang="en-US" dirty="0"/>
              <a:t> </a:t>
            </a:r>
            <a:r>
              <a:rPr lang="en-US" dirty="0" err="1"/>
              <a:t>thẳng</a:t>
            </a:r>
            <a:r>
              <a:rPr lang="en-US" dirty="0"/>
              <a:t>, </a:t>
            </a: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lắng</a:t>
            </a:r>
            <a:r>
              <a:rPr lang="en-US" dirty="0"/>
              <a:t> </a:t>
            </a:r>
            <a:r>
              <a:rPr lang="en-US" dirty="0" err="1"/>
              <a:t>nghe</a:t>
            </a:r>
            <a:r>
              <a:rPr lang="en-US" dirty="0"/>
              <a:t> </a:t>
            </a:r>
            <a:r>
              <a:rPr lang="en-US" dirty="0" err="1"/>
              <a:t>bạn</a:t>
            </a:r>
            <a:r>
              <a:rPr lang="en-US" dirty="0"/>
              <a:t> robot </a:t>
            </a:r>
            <a:r>
              <a:rPr lang="en-US" dirty="0" err="1"/>
              <a:t>nhắc</a:t>
            </a:r>
            <a:r>
              <a:rPr lang="en-US" dirty="0"/>
              <a:t> </a:t>
            </a:r>
            <a:r>
              <a:rPr lang="en-US" dirty="0" err="1"/>
              <a:t>lại</a:t>
            </a:r>
            <a:r>
              <a:rPr lang="en-US" dirty="0"/>
              <a:t> </a:t>
            </a:r>
            <a:r>
              <a:rPr lang="en-US" dirty="0" err="1"/>
              <a:t>các</a:t>
            </a:r>
            <a:r>
              <a:rPr lang="en-US" dirty="0"/>
              <a:t> </a:t>
            </a:r>
            <a:r>
              <a:rPr lang="en-US" dirty="0" err="1"/>
              <a:t>bước</a:t>
            </a:r>
            <a:r>
              <a:rPr lang="en-US" dirty="0"/>
              <a:t> </a:t>
            </a:r>
            <a:r>
              <a:rPr lang="en-US" dirty="0" err="1"/>
              <a:t>để</a:t>
            </a:r>
            <a:r>
              <a:rPr lang="en-US" dirty="0"/>
              <a:t> </a:t>
            </a:r>
            <a:r>
              <a:rPr lang="en-US" dirty="0" err="1"/>
              <a:t>vẽ</a:t>
            </a:r>
            <a:r>
              <a:rPr lang="en-US" dirty="0"/>
              <a:t> </a:t>
            </a:r>
            <a:r>
              <a:rPr lang="en-US" dirty="0" err="1"/>
              <a:t>đt</a:t>
            </a:r>
            <a:r>
              <a:rPr lang="en-US" dirty="0"/>
              <a:t> </a:t>
            </a:r>
            <a:r>
              <a:rPr lang="en-US" dirty="0" err="1"/>
              <a:t>có</a:t>
            </a:r>
            <a:r>
              <a:rPr lang="en-US" dirty="0"/>
              <a:t> </a:t>
            </a:r>
            <a:r>
              <a:rPr lang="en-US" dirty="0" err="1"/>
              <a:t>độ</a:t>
            </a:r>
            <a:r>
              <a:rPr lang="en-US" dirty="0"/>
              <a:t> </a:t>
            </a:r>
            <a:r>
              <a:rPr lang="en-US" dirty="0" err="1"/>
              <a:t>dài</a:t>
            </a:r>
            <a:r>
              <a:rPr lang="en-US" dirty="0"/>
              <a:t> </a:t>
            </a:r>
            <a:r>
              <a:rPr lang="en-US" dirty="0" err="1"/>
              <a:t>cho</a:t>
            </a:r>
            <a:r>
              <a:rPr lang="en-US" dirty="0"/>
              <a:t> </a:t>
            </a:r>
            <a:r>
              <a:rPr lang="en-US" dirty="0" err="1"/>
              <a:t>trước</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9CD13358-96F3-4B00-A84E-A3A19F7A2801}" type="slidenum">
              <a:rPr lang="vi-VN" smtClean="0"/>
              <a:t>10</a:t>
            </a:fld>
            <a:endParaRPr lang="vi-VN"/>
          </a:p>
        </p:txBody>
      </p:sp>
    </p:spTree>
    <p:extLst>
      <p:ext uri="{BB962C8B-B14F-4D97-AF65-F5344CB8AC3E}">
        <p14:creationId xmlns:p14="http://schemas.microsoft.com/office/powerpoint/2010/main" val="2077687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è"/>
            </a:pPr>
            <a:r>
              <a:rPr lang="en-US" dirty="0" err="1"/>
              <a:t>Lưu</a:t>
            </a:r>
            <a:r>
              <a:rPr lang="en-US" dirty="0"/>
              <a:t> ý, </a:t>
            </a:r>
            <a:r>
              <a:rPr lang="en-US" dirty="0" err="1"/>
              <a:t>khi</a:t>
            </a:r>
            <a:r>
              <a:rPr lang="en-US" dirty="0"/>
              <a:t> </a:t>
            </a:r>
            <a:r>
              <a:rPr lang="en-US" dirty="0" err="1"/>
              <a:t>vẽ</a:t>
            </a:r>
            <a:r>
              <a:rPr lang="en-US" dirty="0"/>
              <a:t> </a:t>
            </a:r>
            <a:r>
              <a:rPr lang="en-US" dirty="0" err="1"/>
              <a:t>phải</a:t>
            </a:r>
            <a:r>
              <a:rPr lang="en-US" dirty="0"/>
              <a:t> </a:t>
            </a:r>
            <a:r>
              <a:rPr lang="en-US" dirty="0" err="1"/>
              <a:t>liền</a:t>
            </a:r>
            <a:r>
              <a:rPr lang="en-US" dirty="0"/>
              <a:t> </a:t>
            </a:r>
            <a:r>
              <a:rPr lang="en-US" dirty="0" err="1"/>
              <a:t>mạch</a:t>
            </a:r>
            <a:r>
              <a:rPr lang="en-US" dirty="0"/>
              <a:t>, </a:t>
            </a:r>
            <a:r>
              <a:rPr lang="en-US" dirty="0" err="1"/>
              <a:t>không</a:t>
            </a:r>
            <a:r>
              <a:rPr lang="en-US" dirty="0"/>
              <a:t> </a:t>
            </a:r>
            <a:r>
              <a:rPr lang="en-US" dirty="0" err="1"/>
              <a:t>nhấc</a:t>
            </a:r>
            <a:r>
              <a:rPr lang="en-US" dirty="0"/>
              <a:t> </a:t>
            </a:r>
            <a:r>
              <a:rPr lang="en-US" dirty="0" err="1"/>
              <a:t>bút</a:t>
            </a:r>
            <a:r>
              <a:rPr lang="en-US" dirty="0"/>
              <a:t> </a:t>
            </a:r>
            <a:r>
              <a:rPr lang="en-US" dirty="0" err="1"/>
              <a:t>khi</a:t>
            </a:r>
            <a:r>
              <a:rPr lang="en-US" dirty="0"/>
              <a:t> </a:t>
            </a:r>
            <a:r>
              <a:rPr lang="en-US" dirty="0" err="1"/>
              <a:t>vẽ</a:t>
            </a:r>
            <a:r>
              <a:rPr lang="en-US" dirty="0"/>
              <a:t> </a:t>
            </a:r>
            <a:r>
              <a:rPr lang="en-US" dirty="0" err="1"/>
              <a:t>và</a:t>
            </a:r>
            <a:r>
              <a:rPr lang="en-US" dirty="0"/>
              <a:t> dung </a:t>
            </a:r>
            <a:r>
              <a:rPr lang="en-US" dirty="0" err="1"/>
              <a:t>thước</a:t>
            </a:r>
            <a:r>
              <a:rPr lang="en-US" dirty="0"/>
              <a:t> </a:t>
            </a:r>
            <a:r>
              <a:rPr lang="en-US" dirty="0" err="1"/>
              <a:t>kẻ</a:t>
            </a:r>
            <a:r>
              <a:rPr lang="en-US" dirty="0"/>
              <a:t> </a:t>
            </a:r>
            <a:r>
              <a:rPr lang="en-US" dirty="0" err="1"/>
              <a:t>thẳng</a:t>
            </a:r>
            <a:endParaRPr lang="en-US" dirty="0"/>
          </a:p>
          <a:p>
            <a:pPr marL="171450" indent="-171450">
              <a:buFont typeface="Wingdings" panose="05000000000000000000" pitchFamily="2" charset="2"/>
              <a:buChar char="è"/>
            </a:pPr>
            <a:r>
              <a:rPr lang="en-US" dirty="0" err="1"/>
              <a:t>Các</a:t>
            </a:r>
            <a:r>
              <a:rPr lang="en-US" dirty="0"/>
              <a:t> </a:t>
            </a:r>
            <a:r>
              <a:rPr lang="en-US" dirty="0" err="1"/>
              <a:t>em</a:t>
            </a:r>
            <a:r>
              <a:rPr lang="en-US" dirty="0"/>
              <a:t> </a:t>
            </a:r>
            <a:r>
              <a:rPr lang="en-US" dirty="0" err="1"/>
              <a:t>hãy</a:t>
            </a:r>
            <a:r>
              <a:rPr lang="en-US" dirty="0"/>
              <a:t> </a:t>
            </a:r>
            <a:r>
              <a:rPr lang="en-US" dirty="0" err="1"/>
              <a:t>vận</a:t>
            </a:r>
            <a:r>
              <a:rPr lang="en-US" dirty="0"/>
              <a:t> </a:t>
            </a:r>
            <a:r>
              <a:rPr lang="en-US" dirty="0" err="1"/>
              <a:t>dụng</a:t>
            </a:r>
            <a:r>
              <a:rPr lang="en-US" dirty="0"/>
              <a:t> </a:t>
            </a:r>
            <a:r>
              <a:rPr lang="en-US" dirty="0" err="1"/>
              <a:t>những</a:t>
            </a:r>
            <a:r>
              <a:rPr lang="en-US" dirty="0"/>
              <a:t> </a:t>
            </a:r>
            <a:r>
              <a:rPr lang="en-US" dirty="0" err="1"/>
              <a:t>kiếm</a:t>
            </a:r>
            <a:r>
              <a:rPr lang="en-US" dirty="0"/>
              <a:t> </a:t>
            </a:r>
            <a:r>
              <a:rPr lang="en-US" dirty="0" err="1"/>
              <a:t>thức</a:t>
            </a:r>
            <a:r>
              <a:rPr lang="en-US" dirty="0"/>
              <a:t> </a:t>
            </a:r>
            <a:r>
              <a:rPr lang="en-US" dirty="0" err="1"/>
              <a:t>vừa</a:t>
            </a:r>
            <a:r>
              <a:rPr lang="en-US" dirty="0"/>
              <a:t> </a:t>
            </a:r>
            <a:r>
              <a:rPr lang="en-US" dirty="0" err="1"/>
              <a:t>học</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các</a:t>
            </a:r>
            <a:r>
              <a:rPr lang="en-US" dirty="0"/>
              <a:t> </a:t>
            </a:r>
            <a:r>
              <a:rPr lang="en-US" dirty="0" err="1"/>
              <a:t>bài</a:t>
            </a:r>
            <a:r>
              <a:rPr lang="en-US" dirty="0"/>
              <a:t> </a:t>
            </a:r>
            <a:r>
              <a:rPr lang="en-US" dirty="0" err="1"/>
              <a:t>tập</a:t>
            </a:r>
            <a:r>
              <a:rPr lang="en-US" dirty="0"/>
              <a:t> </a:t>
            </a:r>
            <a:r>
              <a:rPr lang="en-US" dirty="0" err="1"/>
              <a:t>trong</a:t>
            </a:r>
            <a:r>
              <a:rPr lang="en-US" dirty="0"/>
              <a:t> </a:t>
            </a:r>
            <a:r>
              <a:rPr lang="en-US" dirty="0" err="1"/>
              <a:t>phần</a:t>
            </a:r>
            <a:r>
              <a:rPr lang="en-US" dirty="0"/>
              <a:t> </a:t>
            </a:r>
            <a:r>
              <a:rPr lang="en-US" dirty="0" err="1"/>
              <a:t>hoạt</a:t>
            </a:r>
            <a:r>
              <a:rPr lang="en-US" dirty="0"/>
              <a:t> </a:t>
            </a:r>
            <a:r>
              <a:rPr lang="en-US" dirty="0" err="1"/>
              <a:t>động</a:t>
            </a:r>
            <a:endParaRPr lang="vi-VN" dirty="0"/>
          </a:p>
        </p:txBody>
      </p:sp>
      <p:sp>
        <p:nvSpPr>
          <p:cNvPr id="4" name="Slide Number Placeholder 3"/>
          <p:cNvSpPr>
            <a:spLocks noGrp="1"/>
          </p:cNvSpPr>
          <p:nvPr>
            <p:ph type="sldNum" sz="quarter" idx="5"/>
          </p:nvPr>
        </p:nvSpPr>
        <p:spPr/>
        <p:txBody>
          <a:bodyPr/>
          <a:lstStyle/>
          <a:p>
            <a:fld id="{9CD13358-96F3-4B00-A84E-A3A19F7A2801}" type="slidenum">
              <a:rPr lang="vi-VN" smtClean="0"/>
              <a:t>11</a:t>
            </a:fld>
            <a:endParaRPr lang="vi-VN"/>
          </a:p>
        </p:txBody>
      </p:sp>
    </p:spTree>
    <p:extLst>
      <p:ext uri="{BB962C8B-B14F-4D97-AF65-F5344CB8AC3E}">
        <p14:creationId xmlns:p14="http://schemas.microsoft.com/office/powerpoint/2010/main" val="3964795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22’ </a:t>
            </a:r>
          </a:p>
          <a:p>
            <a:r>
              <a:rPr lang="en-US" dirty="0" err="1"/>
              <a:t>Phần</a:t>
            </a:r>
            <a:r>
              <a:rPr lang="en-US" dirty="0"/>
              <a:t> HD </a:t>
            </a:r>
            <a:r>
              <a:rPr lang="en-US" dirty="0" err="1"/>
              <a:t>có</a:t>
            </a:r>
            <a:r>
              <a:rPr lang="en-US" dirty="0"/>
              <a:t> 3 </a:t>
            </a:r>
            <a:r>
              <a:rPr lang="en-US" dirty="0" err="1"/>
              <a:t>bài</a:t>
            </a:r>
            <a:r>
              <a:rPr lang="en-US" dirty="0"/>
              <a:t> </a:t>
            </a:r>
            <a:r>
              <a:rPr lang="en-US" dirty="0" err="1"/>
              <a:t>tập</a:t>
            </a:r>
            <a:r>
              <a:rPr lang="en-US" dirty="0"/>
              <a:t>, </a:t>
            </a:r>
            <a:r>
              <a:rPr lang="en-US" dirty="0" err="1"/>
              <a:t>cô</a:t>
            </a:r>
            <a:r>
              <a:rPr lang="en-US" dirty="0"/>
              <a:t> </a:t>
            </a:r>
            <a:r>
              <a:rPr lang="en-US" dirty="0" err="1"/>
              <a:t>trò</a:t>
            </a:r>
            <a:r>
              <a:rPr lang="en-US" dirty="0"/>
              <a:t> </a:t>
            </a:r>
            <a:r>
              <a:rPr lang="en-US" dirty="0" err="1"/>
              <a:t>mình</a:t>
            </a:r>
            <a:r>
              <a:rPr lang="en-US" dirty="0"/>
              <a:t> </a:t>
            </a:r>
            <a:r>
              <a:rPr lang="en-US" dirty="0" err="1"/>
              <a:t>cùng</a:t>
            </a:r>
            <a:r>
              <a:rPr lang="en-US" dirty="0"/>
              <a:t> </a:t>
            </a:r>
            <a:r>
              <a:rPr lang="en-US" dirty="0" err="1"/>
              <a:t>thực</a:t>
            </a:r>
            <a:r>
              <a:rPr lang="en-US" dirty="0"/>
              <a:t> </a:t>
            </a:r>
            <a:r>
              <a:rPr lang="en-US" dirty="0" err="1"/>
              <a:t>hiện</a:t>
            </a:r>
            <a:r>
              <a:rPr lang="en-US" dirty="0"/>
              <a:t> </a:t>
            </a:r>
            <a:r>
              <a:rPr lang="en-US" dirty="0" err="1"/>
              <a:t>bài</a:t>
            </a:r>
            <a:r>
              <a:rPr lang="en-US" dirty="0"/>
              <a:t> </a:t>
            </a:r>
            <a:r>
              <a:rPr lang="en-US" dirty="0" err="1"/>
              <a:t>tập</a:t>
            </a:r>
            <a:r>
              <a:rPr lang="en-US" dirty="0"/>
              <a:t> 1</a:t>
            </a:r>
          </a:p>
          <a:p>
            <a:r>
              <a:rPr lang="en-US" dirty="0" err="1"/>
              <a:t>Bạn</a:t>
            </a:r>
            <a:r>
              <a:rPr lang="en-US" dirty="0"/>
              <a:t> </a:t>
            </a:r>
            <a:r>
              <a:rPr lang="en-US" dirty="0" err="1"/>
              <a:t>nào</a:t>
            </a:r>
            <a:r>
              <a:rPr lang="en-US" dirty="0"/>
              <a:t> </a:t>
            </a:r>
            <a:r>
              <a:rPr lang="en-US" dirty="0" err="1"/>
              <a:t>xung</a:t>
            </a:r>
            <a:r>
              <a:rPr lang="en-US" dirty="0"/>
              <a:t> </a:t>
            </a:r>
            <a:r>
              <a:rPr lang="en-US" dirty="0" err="1"/>
              <a:t>phong</a:t>
            </a:r>
            <a:r>
              <a:rPr lang="en-US" dirty="0"/>
              <a:t> </a:t>
            </a:r>
            <a:r>
              <a:rPr lang="en-US" dirty="0" err="1"/>
              <a:t>đọc</a:t>
            </a:r>
            <a:r>
              <a:rPr lang="en-US" dirty="0"/>
              <a:t> </a:t>
            </a:r>
            <a:r>
              <a:rPr lang="en-US" dirty="0" err="1"/>
              <a:t>yc</a:t>
            </a:r>
            <a:r>
              <a:rPr lang="en-US" dirty="0"/>
              <a:t> </a:t>
            </a:r>
            <a:r>
              <a:rPr lang="en-US" dirty="0" err="1"/>
              <a:t>bài</a:t>
            </a:r>
            <a:r>
              <a:rPr lang="en-US" dirty="0"/>
              <a:t> </a:t>
            </a:r>
            <a:r>
              <a:rPr lang="en-US" dirty="0" err="1"/>
              <a:t>tập</a:t>
            </a:r>
            <a:r>
              <a:rPr lang="en-US" dirty="0"/>
              <a:t> 1</a:t>
            </a:r>
          </a:p>
          <a:p>
            <a:r>
              <a:rPr lang="en-US" dirty="0" err="1"/>
              <a:t>Bài</a:t>
            </a:r>
            <a:r>
              <a:rPr lang="en-US" dirty="0"/>
              <a:t> 1 </a:t>
            </a:r>
            <a:r>
              <a:rPr lang="en-US" dirty="0" err="1"/>
              <a:t>yc</a:t>
            </a:r>
            <a:r>
              <a:rPr lang="en-US" dirty="0"/>
              <a:t> </a:t>
            </a:r>
            <a:r>
              <a:rPr lang="en-US" dirty="0" err="1"/>
              <a:t>vẽ</a:t>
            </a:r>
            <a:r>
              <a:rPr lang="en-US" dirty="0"/>
              <a:t> </a:t>
            </a:r>
            <a:r>
              <a:rPr lang="en-US" dirty="0" err="1"/>
              <a:t>đoạn</a:t>
            </a:r>
            <a:r>
              <a:rPr lang="en-US" dirty="0"/>
              <a:t> </a:t>
            </a:r>
            <a:r>
              <a:rPr lang="en-US" dirty="0" err="1"/>
              <a:t>thẳng</a:t>
            </a:r>
            <a:r>
              <a:rPr lang="en-US" dirty="0"/>
              <a:t> </a:t>
            </a:r>
            <a:r>
              <a:rPr lang="en-US" dirty="0" err="1"/>
              <a:t>có</a:t>
            </a:r>
            <a:r>
              <a:rPr lang="en-US" dirty="0"/>
              <a:t> </a:t>
            </a:r>
            <a:r>
              <a:rPr lang="en-US" dirty="0" err="1"/>
              <a:t>độ</a:t>
            </a:r>
            <a:r>
              <a:rPr lang="en-US" dirty="0"/>
              <a:t> </a:t>
            </a:r>
            <a:r>
              <a:rPr lang="en-US" dirty="0" err="1"/>
              <a:t>dài</a:t>
            </a:r>
            <a:r>
              <a:rPr lang="en-US" dirty="0"/>
              <a:t> </a:t>
            </a:r>
            <a:r>
              <a:rPr lang="en-US" dirty="0" err="1"/>
              <a:t>cho</a:t>
            </a:r>
            <a:r>
              <a:rPr lang="en-US" dirty="0"/>
              <a:t> </a:t>
            </a:r>
            <a:r>
              <a:rPr lang="en-US" dirty="0" err="1"/>
              <a:t>trước</a:t>
            </a:r>
            <a:r>
              <a:rPr lang="en-US" dirty="0"/>
              <a:t>. </a:t>
            </a:r>
            <a:r>
              <a:rPr lang="en-US" dirty="0" err="1"/>
              <a:t>Các</a:t>
            </a:r>
            <a:r>
              <a:rPr lang="en-US" dirty="0"/>
              <a:t> </a:t>
            </a:r>
            <a:r>
              <a:rPr lang="en-US" dirty="0" err="1"/>
              <a:t>em</a:t>
            </a:r>
            <a:r>
              <a:rPr lang="en-US" dirty="0"/>
              <a:t> </a:t>
            </a:r>
            <a:r>
              <a:rPr lang="en-US" dirty="0" err="1"/>
              <a:t>thực</a:t>
            </a:r>
            <a:r>
              <a:rPr lang="en-US" dirty="0"/>
              <a:t> </a:t>
            </a:r>
            <a:r>
              <a:rPr lang="en-US" dirty="0" err="1"/>
              <a:t>hiện</a:t>
            </a:r>
            <a:r>
              <a:rPr lang="en-US" dirty="0"/>
              <a:t> </a:t>
            </a:r>
            <a:r>
              <a:rPr lang="en-US" dirty="0" err="1"/>
              <a:t>yêu</a:t>
            </a:r>
            <a:r>
              <a:rPr lang="en-US" dirty="0"/>
              <a:t> </a:t>
            </a:r>
            <a:r>
              <a:rPr lang="en-US" dirty="0" err="1"/>
              <a:t>cầu</a:t>
            </a:r>
            <a:r>
              <a:rPr lang="en-US" dirty="0"/>
              <a:t> </a:t>
            </a:r>
            <a:r>
              <a:rPr lang="en-US" dirty="0" err="1"/>
              <a:t>vào</a:t>
            </a:r>
            <a:r>
              <a:rPr lang="en-US" dirty="0"/>
              <a:t> </a:t>
            </a:r>
            <a:r>
              <a:rPr lang="en-US" dirty="0" err="1"/>
              <a:t>vở</a:t>
            </a:r>
            <a:endParaRPr lang="en-US" dirty="0"/>
          </a:p>
          <a:p>
            <a:r>
              <a:rPr lang="en-US" i="1" dirty="0" err="1"/>
              <a:t>Gõ</a:t>
            </a:r>
            <a:r>
              <a:rPr lang="en-US" i="1" dirty="0"/>
              <a:t> </a:t>
            </a:r>
            <a:r>
              <a:rPr lang="en-US" i="0" dirty="0" err="1"/>
              <a:t>cô</a:t>
            </a:r>
            <a:r>
              <a:rPr lang="en-US" i="0" dirty="0"/>
              <a:t> </a:t>
            </a:r>
            <a:r>
              <a:rPr lang="en-US" i="0" dirty="0" err="1"/>
              <a:t>thấy</a:t>
            </a:r>
            <a:r>
              <a:rPr lang="en-US" i="0" dirty="0"/>
              <a:t> </a:t>
            </a:r>
            <a:r>
              <a:rPr lang="en-US" i="0" dirty="0" err="1"/>
              <a:t>các</a:t>
            </a:r>
            <a:r>
              <a:rPr lang="en-US" i="0" dirty="0"/>
              <a:t> </a:t>
            </a:r>
            <a:r>
              <a:rPr lang="en-US" i="0" dirty="0" err="1"/>
              <a:t>bạn</a:t>
            </a:r>
            <a:r>
              <a:rPr lang="en-US" i="0" dirty="0"/>
              <a:t> </a:t>
            </a:r>
            <a:r>
              <a:rPr lang="en-US" i="0" dirty="0" err="1"/>
              <a:t>đã</a:t>
            </a:r>
            <a:r>
              <a:rPr lang="en-US" i="0" dirty="0"/>
              <a:t> </a:t>
            </a:r>
            <a:r>
              <a:rPr lang="en-US" i="0" dirty="0" err="1"/>
              <a:t>làm</a:t>
            </a:r>
            <a:r>
              <a:rPr lang="en-US" i="0" dirty="0"/>
              <a:t> </a:t>
            </a:r>
            <a:r>
              <a:rPr lang="en-US" i="0" dirty="0" err="1"/>
              <a:t>xong</a:t>
            </a:r>
            <a:r>
              <a:rPr lang="en-US" i="0" dirty="0"/>
              <a:t> </a:t>
            </a:r>
            <a:r>
              <a:rPr lang="en-US" i="0" dirty="0" err="1"/>
              <a:t>bài</a:t>
            </a:r>
            <a:r>
              <a:rPr lang="en-US" i="0" dirty="0"/>
              <a:t>, </a:t>
            </a:r>
            <a:r>
              <a:rPr lang="en-US" i="0" dirty="0" err="1"/>
              <a:t>bạn</a:t>
            </a:r>
            <a:r>
              <a:rPr lang="en-US" i="0" dirty="0"/>
              <a:t> </a:t>
            </a:r>
            <a:r>
              <a:rPr lang="en-US" i="0" dirty="0" err="1"/>
              <a:t>nào</a:t>
            </a:r>
            <a:r>
              <a:rPr lang="en-US" i="0" dirty="0"/>
              <a:t> </a:t>
            </a:r>
            <a:r>
              <a:rPr lang="en-US" i="0" dirty="0" err="1"/>
              <a:t>xung</a:t>
            </a:r>
            <a:r>
              <a:rPr lang="en-US" i="0" dirty="0"/>
              <a:t> </a:t>
            </a:r>
            <a:r>
              <a:rPr lang="en-US" i="0" dirty="0" err="1"/>
              <a:t>phong</a:t>
            </a:r>
            <a:r>
              <a:rPr lang="en-US" i="0" dirty="0"/>
              <a:t> </a:t>
            </a:r>
            <a:r>
              <a:rPr lang="en-US" i="0" dirty="0" err="1"/>
              <a:t>lên</a:t>
            </a:r>
            <a:r>
              <a:rPr lang="en-US" i="0" dirty="0"/>
              <a:t> </a:t>
            </a:r>
            <a:r>
              <a:rPr lang="en-US" i="0" dirty="0" err="1"/>
              <a:t>bảng</a:t>
            </a:r>
            <a:r>
              <a:rPr lang="en-US" i="0" dirty="0"/>
              <a:t> chia </a:t>
            </a:r>
            <a:r>
              <a:rPr lang="en-US" i="0" dirty="0" err="1"/>
              <a:t>sẻ</a:t>
            </a:r>
            <a:r>
              <a:rPr lang="en-US" i="0" dirty="0"/>
              <a:t> </a:t>
            </a:r>
            <a:r>
              <a:rPr lang="en-US" i="0" dirty="0" err="1"/>
              <a:t>bài</a:t>
            </a:r>
            <a:r>
              <a:rPr lang="en-US" i="0" dirty="0"/>
              <a:t> </a:t>
            </a:r>
            <a:r>
              <a:rPr lang="en-US" i="0" dirty="0" err="1"/>
              <a:t>làm</a:t>
            </a:r>
            <a:r>
              <a:rPr lang="en-US" i="0" dirty="0"/>
              <a:t> </a:t>
            </a:r>
            <a:r>
              <a:rPr lang="en-US" i="0" dirty="0" err="1"/>
              <a:t>của</a:t>
            </a:r>
            <a:r>
              <a:rPr lang="en-US" i="0" dirty="0"/>
              <a:t> </a:t>
            </a:r>
            <a:r>
              <a:rPr lang="en-US" i="0" dirty="0" err="1"/>
              <a:t>mình</a:t>
            </a:r>
            <a:r>
              <a:rPr lang="en-US" i="0" dirty="0"/>
              <a:t> – </a:t>
            </a:r>
            <a:r>
              <a:rPr lang="en-US" i="0" dirty="0" err="1"/>
              <a:t>Tùng</a:t>
            </a:r>
            <a:endParaRPr lang="en-US" i="0" dirty="0"/>
          </a:p>
          <a:p>
            <a:r>
              <a:rPr lang="en-US" i="0" dirty="0" err="1"/>
              <a:t>Các</a:t>
            </a:r>
            <a:r>
              <a:rPr lang="en-US" i="0" dirty="0"/>
              <a:t> con </a:t>
            </a:r>
            <a:r>
              <a:rPr lang="en-US" i="0" dirty="0" err="1"/>
              <a:t>thấy</a:t>
            </a:r>
            <a:r>
              <a:rPr lang="en-US" i="0" dirty="0"/>
              <a:t> </a:t>
            </a:r>
            <a:r>
              <a:rPr lang="en-US" i="0" dirty="0" err="1"/>
              <a:t>phần</a:t>
            </a:r>
            <a:r>
              <a:rPr lang="en-US" i="0" dirty="0"/>
              <a:t> chia </a:t>
            </a:r>
            <a:r>
              <a:rPr lang="en-US" i="0" dirty="0" err="1"/>
              <a:t>sẻ</a:t>
            </a:r>
            <a:r>
              <a:rPr lang="en-US" i="0" dirty="0"/>
              <a:t> </a:t>
            </a:r>
            <a:r>
              <a:rPr lang="en-US" i="0" dirty="0" err="1"/>
              <a:t>bài</a:t>
            </a:r>
            <a:r>
              <a:rPr lang="en-US" i="0" dirty="0"/>
              <a:t> </a:t>
            </a:r>
            <a:r>
              <a:rPr lang="en-US" i="0" dirty="0" err="1"/>
              <a:t>của</a:t>
            </a:r>
            <a:r>
              <a:rPr lang="en-US" i="0" dirty="0"/>
              <a:t> </a:t>
            </a:r>
            <a:r>
              <a:rPr lang="en-US" i="0" dirty="0" err="1"/>
              <a:t>các</a:t>
            </a:r>
            <a:r>
              <a:rPr lang="en-US" i="0" dirty="0"/>
              <a:t> </a:t>
            </a:r>
            <a:r>
              <a:rPr lang="en-US" i="0" dirty="0" err="1"/>
              <a:t>bạn</a:t>
            </a:r>
            <a:r>
              <a:rPr lang="en-US" i="0" dirty="0"/>
              <a:t> </a:t>
            </a:r>
            <a:r>
              <a:rPr lang="en-US" i="0" dirty="0" err="1"/>
              <a:t>có</a:t>
            </a:r>
            <a:r>
              <a:rPr lang="en-US" i="0" dirty="0"/>
              <a:t> </a:t>
            </a:r>
            <a:r>
              <a:rPr lang="en-US" i="0" dirty="0" err="1"/>
              <a:t>tốt</a:t>
            </a:r>
            <a:r>
              <a:rPr lang="en-US" i="0" dirty="0"/>
              <a:t> </a:t>
            </a:r>
            <a:r>
              <a:rPr lang="en-US" i="0" dirty="0" err="1"/>
              <a:t>không</a:t>
            </a:r>
            <a:r>
              <a:rPr lang="en-US" i="0" dirty="0"/>
              <a:t>, </a:t>
            </a:r>
            <a:r>
              <a:rPr lang="en-US" i="0" dirty="0" err="1"/>
              <a:t>cả</a:t>
            </a:r>
            <a:r>
              <a:rPr lang="en-US" i="0" dirty="0"/>
              <a:t> </a:t>
            </a:r>
            <a:r>
              <a:rPr lang="en-US" i="0" dirty="0" err="1"/>
              <a:t>lớp</a:t>
            </a:r>
            <a:r>
              <a:rPr lang="en-US" i="0" dirty="0"/>
              <a:t> </a:t>
            </a:r>
            <a:r>
              <a:rPr lang="en-US" i="0" dirty="0" err="1"/>
              <a:t>cùng</a:t>
            </a:r>
            <a:r>
              <a:rPr lang="en-US" i="0" dirty="0"/>
              <a:t> </a:t>
            </a:r>
            <a:r>
              <a:rPr lang="en-US" i="0" dirty="0" err="1"/>
              <a:t>khen</a:t>
            </a:r>
            <a:r>
              <a:rPr lang="en-US" i="0" dirty="0"/>
              <a:t> </a:t>
            </a:r>
            <a:r>
              <a:rPr lang="en-US" i="0" dirty="0" err="1"/>
              <a:t>bạn</a:t>
            </a:r>
            <a:r>
              <a:rPr lang="en-US" i="0" dirty="0"/>
              <a:t> </a:t>
            </a:r>
            <a:r>
              <a:rPr lang="en-US" i="0" dirty="0" err="1"/>
              <a:t>nào</a:t>
            </a:r>
            <a:endParaRPr lang="en-US" i="0" dirty="0"/>
          </a:p>
          <a:p>
            <a:pPr marL="171450" indent="-171450">
              <a:lnSpc>
                <a:spcPct val="115000"/>
              </a:lnSpc>
              <a:spcAft>
                <a:spcPts val="800"/>
              </a:spcAft>
              <a:buFont typeface="Wingdings" panose="05000000000000000000" pitchFamily="2" charset="2"/>
              <a:buChar char="è"/>
            </a:pPr>
            <a:r>
              <a:rPr lang="en-US" i="0" dirty="0" err="1"/>
              <a:t>để</a:t>
            </a:r>
            <a:r>
              <a:rPr lang="en-US" i="0" dirty="0"/>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đô</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e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qua 4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bước</a:t>
            </a:r>
            <a:endPar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è"/>
            </a:pP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lưu</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bắt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thúc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viết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u="sng"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1800" u="sng"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u="sng"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u="sng"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u="sng"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u="sng"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vừa</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vẽ</a:t>
            </a:r>
            <a:endPar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indent="0">
              <a:lnSpc>
                <a:spcPct val="115000"/>
              </a:lnSpc>
              <a:spcAft>
                <a:spcPts val="800"/>
              </a:spcAft>
              <a:buFont typeface="Wingdings" panose="05000000000000000000" pitchFamily="2" charset="2"/>
              <a:buNone/>
            </a:pP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vừa</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rồi</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tốt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trò</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sang bt2</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vi-VN" i="1" dirty="0"/>
          </a:p>
        </p:txBody>
      </p:sp>
      <p:sp>
        <p:nvSpPr>
          <p:cNvPr id="4" name="Slide Number Placeholder 3"/>
          <p:cNvSpPr>
            <a:spLocks noGrp="1"/>
          </p:cNvSpPr>
          <p:nvPr>
            <p:ph type="sldNum" sz="quarter" idx="5"/>
          </p:nvPr>
        </p:nvSpPr>
        <p:spPr/>
        <p:txBody>
          <a:bodyPr/>
          <a:lstStyle/>
          <a:p>
            <a:fld id="{9CD13358-96F3-4B00-A84E-A3A19F7A2801}" type="slidenum">
              <a:rPr lang="vi-VN" smtClean="0"/>
              <a:t>12</a:t>
            </a:fld>
            <a:endParaRPr lang="vi-VN"/>
          </a:p>
        </p:txBody>
      </p:sp>
    </p:spTree>
    <p:extLst>
      <p:ext uri="{BB962C8B-B14F-4D97-AF65-F5344CB8AC3E}">
        <p14:creationId xmlns:p14="http://schemas.microsoft.com/office/powerpoint/2010/main" val="53633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 typeface="Times New Roman" panose="02020603050405020304" pitchFamily="18" charset="0"/>
              <a:buNone/>
              <a:tabLst/>
              <a:defRPr/>
            </a:pPr>
            <a:r>
              <a:rPr lang="en-US" sz="1800" dirty="0"/>
              <a:t>3-5’) 27’ </a:t>
            </a:r>
          </a:p>
          <a:p>
            <a:pPr marL="342900" lvl="0" indent="-342900">
              <a:lnSpc>
                <a:spcPct val="115000"/>
              </a:lnSpc>
              <a:spcAft>
                <a:spcPts val="800"/>
              </a:spcAft>
              <a:buFont typeface="Times New Roman" panose="02020603050405020304" pitchFamily="18" charset="0"/>
              <a:buChar char="-"/>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cầu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gõ</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gõ</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Thảo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N2,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nghe</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gõ</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mời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báo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thảo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luận</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mời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Chi,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Châu Anh</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kq</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thảo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ppt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AB   </a:t>
            </a:r>
            <a:r>
              <a:rPr lang="en-US" sz="1800" b="1" kern="100" dirty="0" err="1">
                <a:effectLst/>
                <a:latin typeface="Times New Roman" panose="02020603050405020304" pitchFamily="18" charset="0"/>
                <a:ea typeface="Arial" panose="020B0604020202020204" pitchFamily="34" charset="0"/>
                <a:cs typeface="Times New Roman" panose="02020603050405020304" pitchFamily="18" charset="0"/>
              </a:rPr>
              <a:t>Quân</a:t>
            </a:r>
            <a:endParaRPr lang="en-US" sz="1800" b="1" kern="1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đáng</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tuyên</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dương</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CHỐT: </a:t>
            </a:r>
            <a:r>
              <a:rPr lang="vi-VN"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Để đo độ dài đoạn thẳng</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em đặt thước kẻ dọc theo đoạn thẳng</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bắt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trùng với vạch số </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0</a:t>
            </a:r>
            <a:r>
              <a:rPr lang="vi-VN"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ghi trên thước</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thúc</a:t>
            </a:r>
            <a:r>
              <a:rPr lang="vi-VN"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trùng với vạch số mấy ghi trên thước thì đó chính là số đo độ dài của đoạn thẳng cần đo</a:t>
            </a:r>
            <a:r>
              <a:rPr lang="en-US" sz="1800"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2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củng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cố</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kiến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thức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nhé</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15000"/>
              </a:lnSpc>
              <a:spcAft>
                <a:spcPts val="800"/>
              </a:spcAft>
            </a:pP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9CD13358-96F3-4B00-A84E-A3A19F7A2801}" type="slidenum">
              <a:rPr lang="vi-VN" smtClean="0"/>
              <a:t>13</a:t>
            </a:fld>
            <a:endParaRPr lang="vi-VN"/>
          </a:p>
        </p:txBody>
      </p:sp>
    </p:spTree>
    <p:extLst>
      <p:ext uri="{BB962C8B-B14F-4D97-AF65-F5344CB8AC3E}">
        <p14:creationId xmlns:p14="http://schemas.microsoft.com/office/powerpoint/2010/main" val="34840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Times New Roman" panose="02020603050405020304" pitchFamily="18" charset="0"/>
              <a:buNone/>
              <a:tabLst/>
              <a:defRPr/>
            </a:pPr>
            <a:r>
              <a:rPr lang="en-US" sz="1800" dirty="0"/>
              <a:t>3-5’) 32’ </a:t>
            </a:r>
          </a:p>
          <a:p>
            <a:pPr marL="342900" lvl="0" indent="-342900">
              <a:lnSpc>
                <a:spcPct val="107000"/>
              </a:lnSpc>
              <a:spcAft>
                <a:spcPts val="800"/>
              </a:spcAft>
              <a:buFont typeface="Times New Roman" panose="02020603050405020304" pitchFamily="18" charset="0"/>
              <a:buChar char="-"/>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thầm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cầu</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indent="457200">
              <a:lnSpc>
                <a:spcPct val="107000"/>
              </a:lnSpc>
              <a:spcAft>
                <a:spcPts val="800"/>
              </a:spcAft>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mấy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cầu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hai</a:t>
            </a:r>
            <a:r>
              <a:rPr lang="en-US" sz="1800" kern="100" dirty="0">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1800" kern="100" dirty="0">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1800" kern="100" dirty="0">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kern="100" dirty="0">
                <a:solidFill>
                  <a:srgbClr val="002465"/>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tốt</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Vận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kiến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thức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vở</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Qua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khá</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Sau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a:effectLst/>
                <a:latin typeface="Times New Roman" panose="02020603050405020304" pitchFamily="18" charset="0"/>
                <a:ea typeface="Arial" panose="020B0604020202020204" pitchFamily="34" charset="0"/>
                <a:cs typeface="Times New Roman" panose="02020603050405020304" pitchFamily="18" charset="0"/>
              </a:rPr>
              <a:t>Chi</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Chi,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dành</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ntn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rial" panose="020B0604020202020204" pitchFamily="34" charset="0"/>
                <a:cs typeface="Times New Roman" panose="02020603050405020304" pitchFamily="18" charset="0"/>
              </a:rPr>
              <a:t>Quân</a:t>
            </a:r>
            <a:endParaRPr lang="en-US" sz="1800" b="1" kern="1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endParaRPr lang="vi-VN" sz="1800" b="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CHỐT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đo</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kern="1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trước</a:t>
            </a:r>
            <a:r>
              <a:rPr lang="en-US" sz="1800" b="1" kern="1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p>
          <a:p>
            <a:endParaRPr lang="vi-VN" dirty="0"/>
          </a:p>
        </p:txBody>
      </p:sp>
      <p:sp>
        <p:nvSpPr>
          <p:cNvPr id="4" name="Slide Number Placeholder 3"/>
          <p:cNvSpPr>
            <a:spLocks noGrp="1"/>
          </p:cNvSpPr>
          <p:nvPr>
            <p:ph type="sldNum" sz="quarter" idx="5"/>
          </p:nvPr>
        </p:nvSpPr>
        <p:spPr/>
        <p:txBody>
          <a:bodyPr/>
          <a:lstStyle/>
          <a:p>
            <a:fld id="{9CD13358-96F3-4B00-A84E-A3A19F7A2801}" type="slidenum">
              <a:rPr lang="vi-VN" smtClean="0"/>
              <a:t>14</a:t>
            </a:fld>
            <a:endParaRPr lang="vi-VN"/>
          </a:p>
        </p:txBody>
      </p:sp>
    </p:spTree>
    <p:extLst>
      <p:ext uri="{BB962C8B-B14F-4D97-AF65-F5344CB8AC3E}">
        <p14:creationId xmlns:p14="http://schemas.microsoft.com/office/powerpoint/2010/main" val="184571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2-3’ (35’)Tiết học này em đã học được những kiến thức gì?</a:t>
            </a:r>
          </a:p>
          <a:p>
            <a:r>
              <a:rPr lang="vi-VN" sz="1800" dirty="0">
                <a:solidFill>
                  <a:srgbClr val="000000"/>
                </a:solidFill>
                <a:effectLst/>
                <a:latin typeface="Times New Roman" panose="02020603050405020304" pitchFamily="18" charset="0"/>
              </a:rPr>
              <a:t>Em hãy lấy ví dụ về vẽ, đo độ dài đoạn thẳng mà em biết</a:t>
            </a:r>
          </a:p>
          <a:p>
            <a:r>
              <a:rPr lang="vi-VN" sz="1800" dirty="0">
                <a:solidFill>
                  <a:srgbClr val="000000"/>
                </a:solidFill>
                <a:effectLst/>
                <a:latin typeface="Times New Roman" panose="02020603050405020304" pitchFamily="18" charset="0"/>
              </a:rPr>
              <a:t>Kiếm thức về vẽ, đo độ dài đoạn thẳng rất quan trọng trong cuộc sống của chúng ta, các em hãy vận dụng thật tốt những kiến thức này nhé</a:t>
            </a:r>
          </a:p>
          <a:p>
            <a:r>
              <a:rPr lang="vi-VN" sz="1800" dirty="0">
                <a:solidFill>
                  <a:srgbClr val="000000"/>
                </a:solidFill>
                <a:effectLst/>
                <a:latin typeface="Times New Roman" panose="02020603050405020304" pitchFamily="18" charset="0"/>
              </a:rPr>
              <a:t>Xin trân thành cảm ơn các thầy cô giáo đã về dự tiết học ngày hôm nay, cảm ơn các em đã tham gia tiết học của cô rất ngoan và sôi nổi, xin các em tràng pháo tay thạt ròn rã</a:t>
            </a:r>
            <a:endParaRPr lang="vi-VN" dirty="0"/>
          </a:p>
        </p:txBody>
      </p:sp>
      <p:sp>
        <p:nvSpPr>
          <p:cNvPr id="4" name="Slide Number Placeholder 3"/>
          <p:cNvSpPr>
            <a:spLocks noGrp="1"/>
          </p:cNvSpPr>
          <p:nvPr>
            <p:ph type="sldNum" sz="quarter" idx="5"/>
          </p:nvPr>
        </p:nvSpPr>
        <p:spPr/>
        <p:txBody>
          <a:bodyPr/>
          <a:lstStyle/>
          <a:p>
            <a:fld id="{9CD13358-96F3-4B00-A84E-A3A19F7A2801}" type="slidenum">
              <a:rPr lang="vi-VN" smtClean="0"/>
              <a:t>15</a:t>
            </a:fld>
            <a:endParaRPr lang="vi-VN"/>
          </a:p>
        </p:txBody>
      </p:sp>
    </p:spTree>
    <p:extLst>
      <p:ext uri="{BB962C8B-B14F-4D97-AF65-F5344CB8AC3E}">
        <p14:creationId xmlns:p14="http://schemas.microsoft.com/office/powerpoint/2010/main" val="217477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1-2’)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khởi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vui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vẻ</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huy</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100" dirty="0" err="1">
                <a:effectLst/>
                <a:latin typeface="Times New Roman" panose="02020603050405020304" pitchFamily="18" charset="0"/>
                <a:ea typeface="Arial" panose="020B0604020202020204" pitchFamily="34" charset="0"/>
                <a:cs typeface="Times New Roman" panose="02020603050405020304" pitchFamily="18" charset="0"/>
              </a:rPr>
              <a:t>thần</a:t>
            </a:r>
            <a:r>
              <a:rPr lang="en-US" sz="1800"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suốt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muốn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cô</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trò</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9CD13358-96F3-4B00-A84E-A3A19F7A2801}" type="slidenum">
              <a:rPr lang="vi-VN" smtClean="0"/>
              <a:t>2</a:t>
            </a:fld>
            <a:endParaRPr lang="vi-VN"/>
          </a:p>
        </p:txBody>
      </p:sp>
    </p:spTree>
    <p:extLst>
      <p:ext uri="{BB962C8B-B14F-4D97-AF65-F5344CB8AC3E}">
        <p14:creationId xmlns:p14="http://schemas.microsoft.com/office/powerpoint/2010/main" val="243601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2-3’) Khu rừng xanh, nơi các bạn động vật sinh sống đang bị đe dọa bởi những người khai thác gỗ trái phép.</a:t>
            </a:r>
          </a:p>
        </p:txBody>
      </p:sp>
      <p:sp>
        <p:nvSpPr>
          <p:cNvPr id="4" name="Slide Number Placeholder 3"/>
          <p:cNvSpPr>
            <a:spLocks noGrp="1"/>
          </p:cNvSpPr>
          <p:nvPr>
            <p:ph type="sldNum" sz="quarter" idx="5"/>
          </p:nvPr>
        </p:nvSpPr>
        <p:spPr/>
        <p:txBody>
          <a:bodyPr/>
          <a:lstStyle/>
          <a:p>
            <a:fld id="{9CD13358-96F3-4B00-A84E-A3A19F7A2801}" type="slidenum">
              <a:rPr lang="vi-VN" smtClean="0"/>
              <a:t>3</a:t>
            </a:fld>
            <a:endParaRPr lang="vi-VN"/>
          </a:p>
        </p:txBody>
      </p:sp>
    </p:spTree>
    <p:extLst>
      <p:ext uri="{BB962C8B-B14F-4D97-AF65-F5344CB8AC3E}">
        <p14:creationId xmlns:p14="http://schemas.microsoft.com/office/powerpoint/2010/main" val="255847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Bây giờ chúng ta sẽ giúp các bạn khỉ ngăn chặn hành vi phá rừng của nhóm lâm tặc này bằng cách trả lời đúng các câu hỏi</a:t>
            </a:r>
          </a:p>
        </p:txBody>
      </p:sp>
      <p:sp>
        <p:nvSpPr>
          <p:cNvPr id="4" name="Slide Number Placeholder 3"/>
          <p:cNvSpPr>
            <a:spLocks noGrp="1"/>
          </p:cNvSpPr>
          <p:nvPr>
            <p:ph type="sldNum" sz="quarter" idx="5"/>
          </p:nvPr>
        </p:nvSpPr>
        <p:spPr/>
        <p:txBody>
          <a:bodyPr/>
          <a:lstStyle/>
          <a:p>
            <a:fld id="{9CD13358-96F3-4B00-A84E-A3A19F7A2801}" type="slidenum">
              <a:rPr lang="vi-VN" smtClean="0"/>
              <a:t>4</a:t>
            </a:fld>
            <a:endParaRPr lang="vi-VN"/>
          </a:p>
        </p:txBody>
      </p:sp>
    </p:spTree>
    <p:extLst>
      <p:ext uri="{BB962C8B-B14F-4D97-AF65-F5344CB8AC3E}">
        <p14:creationId xmlns:p14="http://schemas.microsoft.com/office/powerpoint/2010/main" val="219246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Ở đây chúng ta có 3 người khai thác gỗ trái phép tương ứng với 3 câu hỏi, cô chúc các em ngăn chặn thành công 3 người này nhé.</a:t>
            </a:r>
          </a:p>
          <a:p>
            <a:r>
              <a:rPr lang="vi-VN" dirty="0"/>
              <a:t>Nhờ câu trả lời chính xác của Đạt mà chúng ta đã ngăn chặn thành công người thứ nhất, cả lớp cùng khen bạn nào.</a:t>
            </a:r>
          </a:p>
          <a:p>
            <a:r>
              <a:rPr lang="vi-VN" dirty="0"/>
              <a:t>Vậy là cúng ta đã thành công giúp các bạn khỉ ngăn chặn hành vi phá rừng của nhóm lâm tặc rồi, hãy cùng thưởng cho mình một tràng pháo tay nào</a:t>
            </a:r>
          </a:p>
          <a:p>
            <a:r>
              <a:rPr lang="vi-VN" dirty="0"/>
              <a:t>Qua trò chơi, cô thấy các em đã biết đọc tên điểm và tên đoạn thẳng rồi đấy</a:t>
            </a:r>
          </a:p>
          <a:p>
            <a:r>
              <a:rPr lang="vi-VN" dirty="0"/>
              <a:t>Vậy để vẽ được các đoạn thẳng đó như thế nào, cô trò mình cùng tìm hiểu bài hôm nay</a:t>
            </a:r>
          </a:p>
        </p:txBody>
      </p:sp>
      <p:sp>
        <p:nvSpPr>
          <p:cNvPr id="4" name="Slide Number Placeholder 3"/>
          <p:cNvSpPr>
            <a:spLocks noGrp="1"/>
          </p:cNvSpPr>
          <p:nvPr>
            <p:ph type="sldNum" sz="quarter" idx="5"/>
          </p:nvPr>
        </p:nvSpPr>
        <p:spPr/>
        <p:txBody>
          <a:bodyPr/>
          <a:lstStyle/>
          <a:p>
            <a:fld id="{9CD13358-96F3-4B00-A84E-A3A19F7A2801}" type="slidenum">
              <a:rPr lang="vi-VN" smtClean="0"/>
              <a:t>5</a:t>
            </a:fld>
            <a:endParaRPr lang="vi-VN"/>
          </a:p>
        </p:txBody>
      </p:sp>
    </p:spTree>
    <p:extLst>
      <p:ext uri="{BB962C8B-B14F-4D97-AF65-F5344CB8AC3E}">
        <p14:creationId xmlns:p14="http://schemas.microsoft.com/office/powerpoint/2010/main" val="4038448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trả lời của bạn Đạt đã đúng với đáp án rồi đấy</a:t>
            </a:r>
          </a:p>
        </p:txBody>
      </p:sp>
      <p:sp>
        <p:nvSpPr>
          <p:cNvPr id="4" name="Slide Number Placeholder 3"/>
          <p:cNvSpPr>
            <a:spLocks noGrp="1"/>
          </p:cNvSpPr>
          <p:nvPr>
            <p:ph type="sldNum" sz="quarter" idx="5"/>
          </p:nvPr>
        </p:nvSpPr>
        <p:spPr/>
        <p:txBody>
          <a:bodyPr/>
          <a:lstStyle/>
          <a:p>
            <a:fld id="{9CD13358-96F3-4B00-A84E-A3A19F7A2801}" type="slidenum">
              <a:rPr lang="vi-VN" smtClean="0"/>
              <a:t>6</a:t>
            </a:fld>
            <a:endParaRPr lang="vi-VN"/>
          </a:p>
        </p:txBody>
      </p:sp>
    </p:spTree>
    <p:extLst>
      <p:ext uri="{BB962C8B-B14F-4D97-AF65-F5344CB8AC3E}">
        <p14:creationId xmlns:p14="http://schemas.microsoft.com/office/powerpoint/2010/main" val="57042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Châu Anh</a:t>
            </a:r>
          </a:p>
          <a:p>
            <a:r>
              <a:rPr lang="vi-VN" dirty="0"/>
              <a:t>Câu trả lời rất chính xác, cô khen em</a:t>
            </a:r>
          </a:p>
        </p:txBody>
      </p:sp>
      <p:sp>
        <p:nvSpPr>
          <p:cNvPr id="4" name="Slide Number Placeholder 3"/>
          <p:cNvSpPr>
            <a:spLocks noGrp="1"/>
          </p:cNvSpPr>
          <p:nvPr>
            <p:ph type="sldNum" sz="quarter" idx="5"/>
          </p:nvPr>
        </p:nvSpPr>
        <p:spPr/>
        <p:txBody>
          <a:bodyPr/>
          <a:lstStyle/>
          <a:p>
            <a:fld id="{9CD13358-96F3-4B00-A84E-A3A19F7A2801}" type="slidenum">
              <a:rPr lang="vi-VN" smtClean="0"/>
              <a:t>7</a:t>
            </a:fld>
            <a:endParaRPr lang="vi-VN"/>
          </a:p>
        </p:txBody>
      </p:sp>
    </p:spTree>
    <p:extLst>
      <p:ext uri="{BB962C8B-B14F-4D97-AF65-F5344CB8AC3E}">
        <p14:creationId xmlns:p14="http://schemas.microsoft.com/office/powerpoint/2010/main" val="153312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Tùng</a:t>
            </a:r>
          </a:p>
          <a:p>
            <a:r>
              <a:rPr lang="vi-VN" dirty="0"/>
              <a:t>Cô cũng thấy em trả lời rất tốt, em rất đáng nhận được 1 tràng pháo tay của cả lớp</a:t>
            </a:r>
          </a:p>
        </p:txBody>
      </p:sp>
      <p:sp>
        <p:nvSpPr>
          <p:cNvPr id="4" name="Slide Number Placeholder 3"/>
          <p:cNvSpPr>
            <a:spLocks noGrp="1"/>
          </p:cNvSpPr>
          <p:nvPr>
            <p:ph type="sldNum" sz="quarter" idx="5"/>
          </p:nvPr>
        </p:nvSpPr>
        <p:spPr/>
        <p:txBody>
          <a:bodyPr/>
          <a:lstStyle/>
          <a:p>
            <a:fld id="{9CD13358-96F3-4B00-A84E-A3A19F7A2801}" type="slidenum">
              <a:rPr lang="vi-VN" smtClean="0"/>
              <a:t>8</a:t>
            </a:fld>
            <a:endParaRPr lang="vi-VN"/>
          </a:p>
        </p:txBody>
      </p:sp>
    </p:spTree>
    <p:extLst>
      <p:ext uri="{BB962C8B-B14F-4D97-AF65-F5344CB8AC3E}">
        <p14:creationId xmlns:p14="http://schemas.microsoft.com/office/powerpoint/2010/main" val="2020146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Vậy để vẽ được các đoạn thẳng đó như thế nào, cô trò mình cùng tìm hiểu bài hôm nay</a:t>
            </a:r>
          </a:p>
          <a:p>
            <a:r>
              <a:rPr lang="en-US" dirty="0"/>
              <a:t>GV </a:t>
            </a:r>
            <a:r>
              <a:rPr lang="en-US" dirty="0" err="1"/>
              <a:t>Ghi</a:t>
            </a:r>
            <a:r>
              <a:rPr lang="en-US" dirty="0"/>
              <a:t> </a:t>
            </a:r>
            <a:r>
              <a:rPr lang="en-US" dirty="0" err="1"/>
              <a:t>bảng</a:t>
            </a:r>
            <a:r>
              <a:rPr lang="en-US" dirty="0"/>
              <a:t>, HS </a:t>
            </a:r>
            <a:r>
              <a:rPr lang="en-US" dirty="0" err="1"/>
              <a:t>đọc</a:t>
            </a:r>
            <a:r>
              <a:rPr lang="en-US" dirty="0"/>
              <a:t> </a:t>
            </a:r>
            <a:r>
              <a:rPr lang="en-US" dirty="0" err="1"/>
              <a:t>dãy</a:t>
            </a:r>
            <a:r>
              <a:rPr lang="en-US" dirty="0"/>
              <a:t>. </a:t>
            </a:r>
          </a:p>
          <a:p>
            <a:r>
              <a:rPr lang="en-US" dirty="0" err="1"/>
              <a:t>Cô</a:t>
            </a:r>
            <a:r>
              <a:rPr lang="en-US" dirty="0"/>
              <a:t> </a:t>
            </a:r>
            <a:r>
              <a:rPr lang="en-US" dirty="0" err="1"/>
              <a:t>cảm</a:t>
            </a:r>
            <a:r>
              <a:rPr lang="en-US" dirty="0"/>
              <a:t> </a:t>
            </a:r>
            <a:r>
              <a:rPr lang="en-US" dirty="0" err="1"/>
              <a:t>ơn</a:t>
            </a:r>
            <a:r>
              <a:rPr lang="en-US" dirty="0"/>
              <a:t> </a:t>
            </a:r>
            <a:r>
              <a:rPr lang="en-US" dirty="0" err="1"/>
              <a:t>các</a:t>
            </a:r>
            <a:r>
              <a:rPr lang="en-US" dirty="0"/>
              <a:t> </a:t>
            </a:r>
            <a:r>
              <a:rPr lang="en-US" dirty="0" err="1"/>
              <a:t>em</a:t>
            </a:r>
            <a:endParaRPr lang="vi-VN" dirty="0"/>
          </a:p>
        </p:txBody>
      </p:sp>
      <p:sp>
        <p:nvSpPr>
          <p:cNvPr id="4" name="Slide Number Placeholder 3"/>
          <p:cNvSpPr>
            <a:spLocks noGrp="1"/>
          </p:cNvSpPr>
          <p:nvPr>
            <p:ph type="sldNum" sz="quarter" idx="5"/>
          </p:nvPr>
        </p:nvSpPr>
        <p:spPr/>
        <p:txBody>
          <a:bodyPr/>
          <a:lstStyle/>
          <a:p>
            <a:fld id="{9CD13358-96F3-4B00-A84E-A3A19F7A2801}" type="slidenum">
              <a:rPr lang="vi-VN" smtClean="0"/>
              <a:t>9</a:t>
            </a:fld>
            <a:endParaRPr lang="vi-VN"/>
          </a:p>
        </p:txBody>
      </p:sp>
    </p:spTree>
    <p:extLst>
      <p:ext uri="{BB962C8B-B14F-4D97-AF65-F5344CB8AC3E}">
        <p14:creationId xmlns:p14="http://schemas.microsoft.com/office/powerpoint/2010/main" val="251044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A665-2F98-1ECF-D9A2-44B254205F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6E0B2EB-B9CB-AEDD-BDAF-755BB8548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532A73-0B71-066B-DE7E-1E0162DEF393}"/>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5" name="Footer Placeholder 4">
            <a:extLst>
              <a:ext uri="{FF2B5EF4-FFF2-40B4-BE49-F238E27FC236}">
                <a16:creationId xmlns:a16="http://schemas.microsoft.com/office/drawing/2014/main" id="{D5C62364-8C07-B833-9A2D-722ED5755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336C0-FF38-7FE1-DD61-FC9010F07F21}"/>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362373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BC9-D589-332B-6620-4D51B752B18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767B29-9FE1-76D6-D8A4-AF067597C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10B2CDF-F719-0AF7-2F99-6810F78E5805}"/>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5" name="Footer Placeholder 4">
            <a:extLst>
              <a:ext uri="{FF2B5EF4-FFF2-40B4-BE49-F238E27FC236}">
                <a16:creationId xmlns:a16="http://schemas.microsoft.com/office/drawing/2014/main" id="{8475ABD2-5C94-CFEC-8048-EC33561BF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888E3-4212-8235-835C-393C48EE7AAF}"/>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63471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A8EE1A-23A0-DEA2-1D3B-626D7B3A54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FEF0ACA-E638-BF21-AF11-47EF505D85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EC8818-A3F1-9475-8115-32C47D7FFDAA}"/>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5" name="Footer Placeholder 4">
            <a:extLst>
              <a:ext uri="{FF2B5EF4-FFF2-40B4-BE49-F238E27FC236}">
                <a16:creationId xmlns:a16="http://schemas.microsoft.com/office/drawing/2014/main" id="{4201B230-A9C0-BB35-FC78-5D81D1412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6612B-78BD-00EA-B4D0-F886C0669E1D}"/>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99932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BC92-ABEA-5078-32D4-DC37B0FC2A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4E6DEE-EDA1-1F3C-2D73-E2964EA0C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D5E9DA-B725-FB4D-FA9A-E805C313DC2C}"/>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5" name="Footer Placeholder 4">
            <a:extLst>
              <a:ext uri="{FF2B5EF4-FFF2-40B4-BE49-F238E27FC236}">
                <a16:creationId xmlns:a16="http://schemas.microsoft.com/office/drawing/2014/main" id="{B0A944BF-29A1-7469-923E-9559B7CB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A7865-CC8A-B3DC-54B2-35E9155094CC}"/>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332063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19A8-D2E8-203E-9389-19C37A491C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1019-2D7B-9294-4895-DDD3326B77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91D369-AC1F-B421-DDDF-F71BD3AEDABB}"/>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5" name="Footer Placeholder 4">
            <a:extLst>
              <a:ext uri="{FF2B5EF4-FFF2-40B4-BE49-F238E27FC236}">
                <a16:creationId xmlns:a16="http://schemas.microsoft.com/office/drawing/2014/main" id="{9EF290F5-1659-5379-C465-970BDBD82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CA347-B1D1-DFB3-0659-3441E69CFF77}"/>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241171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BE42-3363-6F78-616F-431BA09A195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04554FC-086B-122B-09FA-AFFD4D2951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1CCC4C0-7613-053F-2279-6027B0E0A9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E9B3707-CAA9-A713-2E17-F118F6254040}"/>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6" name="Footer Placeholder 5">
            <a:extLst>
              <a:ext uri="{FF2B5EF4-FFF2-40B4-BE49-F238E27FC236}">
                <a16:creationId xmlns:a16="http://schemas.microsoft.com/office/drawing/2014/main" id="{335908E5-8221-4276-1889-A1298C29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697A6-F2E4-D44C-14D4-3D20619398DC}"/>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136116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1B28-EBBB-0302-7EFC-80461493B7F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5DD2194-907F-B9B0-1934-AF91755BB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AFCC06-9D98-6165-2C9B-6AFAA3B684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05A002D-6ED9-8AE3-F470-8075C914D7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6DD94C-3435-67BA-ACF5-DDFE610D8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6B1FA4D-B58F-096B-B565-8CA5DD6B67A1}"/>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8" name="Footer Placeholder 7">
            <a:extLst>
              <a:ext uri="{FF2B5EF4-FFF2-40B4-BE49-F238E27FC236}">
                <a16:creationId xmlns:a16="http://schemas.microsoft.com/office/drawing/2014/main" id="{1F1295F3-0CED-D672-7C08-55610042FB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85E1E-BEDA-3FFA-CA5E-ACD30CFBA00E}"/>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206778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73FD-1613-8D24-4B75-65006BD51C7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C71202B-0EC8-88B5-7A31-2DC5CBD6AB5B}"/>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4" name="Footer Placeholder 3">
            <a:extLst>
              <a:ext uri="{FF2B5EF4-FFF2-40B4-BE49-F238E27FC236}">
                <a16:creationId xmlns:a16="http://schemas.microsoft.com/office/drawing/2014/main" id="{5C23F6FF-999C-3FAE-9F0B-837153B061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29071F-3E92-F08C-1B36-B1925384694D}"/>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99785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2F874-F2E1-ABFD-3FB1-09696EC49DF1}"/>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3" name="Footer Placeholder 2">
            <a:extLst>
              <a:ext uri="{FF2B5EF4-FFF2-40B4-BE49-F238E27FC236}">
                <a16:creationId xmlns:a16="http://schemas.microsoft.com/office/drawing/2014/main" id="{A5A4421D-ECCE-6039-20B6-C001B16044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01A42E-1A7F-9541-C835-F8041F94C03A}"/>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82317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E702-7F3B-5EBF-A5A0-A4444CA17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89119F-3E3B-E11A-591E-E3D5F92F64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B4441AB-8F83-F770-1D06-D600324CF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EED6A-E579-4533-9CCB-D460EC7587E1}"/>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6" name="Footer Placeholder 5">
            <a:extLst>
              <a:ext uri="{FF2B5EF4-FFF2-40B4-BE49-F238E27FC236}">
                <a16:creationId xmlns:a16="http://schemas.microsoft.com/office/drawing/2014/main" id="{555C7229-BD4A-22BE-6A38-AA62AF079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EB6ADE-AF48-2D4E-8853-7C0F7F23E50C}"/>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331008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6DF0-28B3-9FE6-1460-EF725A021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D963144-9395-2624-7352-49958E3F4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D6FE19-0694-39A9-ADE6-AC3A35BE3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5E764-FDCF-9874-50BF-6B8FFD273712}"/>
              </a:ext>
            </a:extLst>
          </p:cNvPr>
          <p:cNvSpPr>
            <a:spLocks noGrp="1"/>
          </p:cNvSpPr>
          <p:nvPr>
            <p:ph type="dt" sz="half" idx="10"/>
          </p:nvPr>
        </p:nvSpPr>
        <p:spPr/>
        <p:txBody>
          <a:bodyPr/>
          <a:lstStyle/>
          <a:p>
            <a:fld id="{C83E1A18-9BCD-45B7-9D94-0487BAC534F9}" type="datetimeFigureOut">
              <a:rPr lang="en-US" smtClean="0"/>
              <a:t>12/18/2024</a:t>
            </a:fld>
            <a:endParaRPr lang="en-US"/>
          </a:p>
        </p:txBody>
      </p:sp>
      <p:sp>
        <p:nvSpPr>
          <p:cNvPr id="6" name="Footer Placeholder 5">
            <a:extLst>
              <a:ext uri="{FF2B5EF4-FFF2-40B4-BE49-F238E27FC236}">
                <a16:creationId xmlns:a16="http://schemas.microsoft.com/office/drawing/2014/main" id="{BD5708CF-F398-5C42-FAD4-CFC4B326F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D6D66-C306-5E1D-C5A4-5655D8F36B47}"/>
              </a:ext>
            </a:extLst>
          </p:cNvPr>
          <p:cNvSpPr>
            <a:spLocks noGrp="1"/>
          </p:cNvSpPr>
          <p:nvPr>
            <p:ph type="sldNum" sz="quarter" idx="12"/>
          </p:nvPr>
        </p:nvSpPr>
        <p:spPr/>
        <p:txBody>
          <a:bodyPr/>
          <a:lstStyle/>
          <a:p>
            <a:fld id="{8D8515CE-777D-4548-8747-EA1A3A1A83E2}" type="slidenum">
              <a:rPr lang="en-US" smtClean="0"/>
              <a:t>‹#›</a:t>
            </a:fld>
            <a:endParaRPr lang="en-US"/>
          </a:p>
        </p:txBody>
      </p:sp>
    </p:spTree>
    <p:extLst>
      <p:ext uri="{BB962C8B-B14F-4D97-AF65-F5344CB8AC3E}">
        <p14:creationId xmlns:p14="http://schemas.microsoft.com/office/powerpoint/2010/main" val="8493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7EEE6-50B1-A272-3B4D-5E7773226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93EBA4-D113-5198-D9C0-598DBC9EF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37C21F-2166-3E94-412B-979BC52DB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E1A18-9BCD-45B7-9D94-0487BAC534F9}" type="datetimeFigureOut">
              <a:rPr lang="en-US" smtClean="0"/>
              <a:t>12/18/2024</a:t>
            </a:fld>
            <a:endParaRPr lang="en-US"/>
          </a:p>
        </p:txBody>
      </p:sp>
      <p:sp>
        <p:nvSpPr>
          <p:cNvPr id="5" name="Footer Placeholder 4">
            <a:extLst>
              <a:ext uri="{FF2B5EF4-FFF2-40B4-BE49-F238E27FC236}">
                <a16:creationId xmlns:a16="http://schemas.microsoft.com/office/drawing/2014/main" id="{85DC2B77-1AB7-0F9F-D4DE-F39CC7CF4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4A5D78-05DF-FE7F-2F2E-1F2560E9F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515CE-777D-4548-8747-EA1A3A1A83E2}" type="slidenum">
              <a:rPr lang="en-US" smtClean="0"/>
              <a:t>‹#›</a:t>
            </a:fld>
            <a:endParaRPr lang="en-US"/>
          </a:p>
        </p:txBody>
      </p:sp>
    </p:spTree>
    <p:extLst>
      <p:ext uri="{BB962C8B-B14F-4D97-AF65-F5344CB8AC3E}">
        <p14:creationId xmlns:p14="http://schemas.microsoft.com/office/powerpoint/2010/main" val="200642213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mp4"/><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slideLayout" Target="../slideLayouts/slideLayout1.xml"/><Relationship Id="rId21" Type="http://schemas.openxmlformats.org/officeDocument/2006/relationships/image" Target="../media/image10.png"/><Relationship Id="rId7" Type="http://schemas.openxmlformats.org/officeDocument/2006/relationships/image" Target="../media/image3.png"/><Relationship Id="rId12" Type="http://schemas.microsoft.com/office/2007/relationships/hdphoto" Target="../media/hdphoto5.wdp"/><Relationship Id="rId17" Type="http://schemas.openxmlformats.org/officeDocument/2006/relationships/image" Target="../media/image8.png"/><Relationship Id="rId25" Type="http://schemas.openxmlformats.org/officeDocument/2006/relationships/image" Target="../media/image12.png"/><Relationship Id="rId2" Type="http://schemas.microsoft.com/office/2007/relationships/media" Target="../media/media1.MP3"/><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14.png"/><Relationship Id="rId1" Type="http://schemas.openxmlformats.org/officeDocument/2006/relationships/audio" Target="NULL" TargetMode="External"/><Relationship Id="rId6" Type="http://schemas.microsoft.com/office/2007/relationships/hdphoto" Target="../media/hdphoto2.wdp"/><Relationship Id="rId11" Type="http://schemas.openxmlformats.org/officeDocument/2006/relationships/image" Target="../media/image5.png"/><Relationship Id="rId24" Type="http://schemas.microsoft.com/office/2007/relationships/hdphoto" Target="../media/hdphoto11.wdp"/><Relationship Id="rId32" Type="http://schemas.openxmlformats.org/officeDocument/2006/relationships/image" Target="../media/image16.png"/><Relationship Id="rId5" Type="http://schemas.openxmlformats.org/officeDocument/2006/relationships/image" Target="../media/image2.jpe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4.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13.png"/><Relationship Id="rId30"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5.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3" Type="http://schemas.microsoft.com/office/2007/relationships/hdphoto" Target="../media/hdphoto20.wdp"/><Relationship Id="rId18" Type="http://schemas.openxmlformats.org/officeDocument/2006/relationships/slide" Target="slide6.xml"/><Relationship Id="rId26" Type="http://schemas.openxmlformats.org/officeDocument/2006/relationships/image" Target="../media/image30.png"/><Relationship Id="rId39" Type="http://schemas.openxmlformats.org/officeDocument/2006/relationships/image" Target="../media/image12.png"/><Relationship Id="rId21" Type="http://schemas.openxmlformats.org/officeDocument/2006/relationships/slide" Target="slide8.xml"/><Relationship Id="rId34" Type="http://schemas.microsoft.com/office/2007/relationships/hdphoto" Target="../media/hdphoto25.wdp"/><Relationship Id="rId7" Type="http://schemas.microsoft.com/office/2007/relationships/hdphoto" Target="../media/hdphoto17.wdp"/><Relationship Id="rId12" Type="http://schemas.openxmlformats.org/officeDocument/2006/relationships/image" Target="../media/image24.png"/><Relationship Id="rId17" Type="http://schemas.openxmlformats.org/officeDocument/2006/relationships/image" Target="../media/image27.png"/><Relationship Id="rId25" Type="http://schemas.microsoft.com/office/2007/relationships/hdphoto" Target="../media/hdphoto22.wdp"/><Relationship Id="rId33" Type="http://schemas.openxmlformats.org/officeDocument/2006/relationships/image" Target="../media/image33.png"/><Relationship Id="rId38" Type="http://schemas.microsoft.com/office/2007/relationships/hdphoto" Target="../media/hdphoto27.wdp"/><Relationship Id="rId2" Type="http://schemas.openxmlformats.org/officeDocument/2006/relationships/notesSlide" Target="../notesSlides/notesSlide5.xml"/><Relationship Id="rId16" Type="http://schemas.openxmlformats.org/officeDocument/2006/relationships/slide" Target="slide7.xml"/><Relationship Id="rId20" Type="http://schemas.microsoft.com/office/2007/relationships/hdphoto" Target="../media/hdphoto9.wdp"/><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21.png"/><Relationship Id="rId11" Type="http://schemas.microsoft.com/office/2007/relationships/hdphoto" Target="../media/hdphoto19.wdp"/><Relationship Id="rId24" Type="http://schemas.openxmlformats.org/officeDocument/2006/relationships/image" Target="../media/image29.png"/><Relationship Id="rId32" Type="http://schemas.microsoft.com/office/2007/relationships/hdphoto" Target="../media/hdphoto24.wdp"/><Relationship Id="rId37" Type="http://schemas.openxmlformats.org/officeDocument/2006/relationships/image" Target="../media/image35.png"/><Relationship Id="rId40" Type="http://schemas.microsoft.com/office/2007/relationships/hdphoto" Target="../media/hdphoto12.wdp"/><Relationship Id="rId5" Type="http://schemas.microsoft.com/office/2007/relationships/hdphoto" Target="../media/hdphoto16.wdp"/><Relationship Id="rId15" Type="http://schemas.openxmlformats.org/officeDocument/2006/relationships/image" Target="../media/image26.png"/><Relationship Id="rId23" Type="http://schemas.microsoft.com/office/2007/relationships/hdphoto" Target="../media/hdphoto21.wdp"/><Relationship Id="rId28" Type="http://schemas.openxmlformats.org/officeDocument/2006/relationships/image" Target="../media/image13.png"/><Relationship Id="rId36" Type="http://schemas.microsoft.com/office/2007/relationships/hdphoto" Target="../media/hdphoto26.wdp"/><Relationship Id="rId10" Type="http://schemas.openxmlformats.org/officeDocument/2006/relationships/image" Target="../media/image23.png"/><Relationship Id="rId19" Type="http://schemas.openxmlformats.org/officeDocument/2006/relationships/image" Target="../media/image9.png"/><Relationship Id="rId31" Type="http://schemas.openxmlformats.org/officeDocument/2006/relationships/image" Target="../media/image32.png"/><Relationship Id="rId4" Type="http://schemas.openxmlformats.org/officeDocument/2006/relationships/image" Target="../media/image20.png"/><Relationship Id="rId9" Type="http://schemas.microsoft.com/office/2007/relationships/hdphoto" Target="../media/hdphoto18.wdp"/><Relationship Id="rId14" Type="http://schemas.openxmlformats.org/officeDocument/2006/relationships/image" Target="../media/image25.png"/><Relationship Id="rId22" Type="http://schemas.openxmlformats.org/officeDocument/2006/relationships/image" Target="../media/image28.png"/><Relationship Id="rId27" Type="http://schemas.microsoft.com/office/2007/relationships/hdphoto" Target="../media/hdphoto23.wdp"/><Relationship Id="rId30" Type="http://schemas.openxmlformats.org/officeDocument/2006/relationships/image" Target="../media/image31.png"/><Relationship Id="rId35" Type="http://schemas.openxmlformats.org/officeDocument/2006/relationships/image" Target="../media/image34.png"/><Relationship Id="rId8" Type="http://schemas.openxmlformats.org/officeDocument/2006/relationships/image" Target="../media/image22.png"/><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toán học">
            <a:extLst>
              <a:ext uri="{FF2B5EF4-FFF2-40B4-BE49-F238E27FC236}">
                <a16:creationId xmlns:a16="http://schemas.microsoft.com/office/drawing/2014/main" id="{97ABE8C7-BDC2-711D-29D0-2D8F2ECFDD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69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77CE58-680E-B315-6F84-ABD17E86EA67}"/>
              </a:ext>
            </a:extLst>
          </p:cNvPr>
          <p:cNvSpPr txBox="1"/>
          <p:nvPr/>
        </p:nvSpPr>
        <p:spPr>
          <a:xfrm>
            <a:off x="-18522" y="2993215"/>
            <a:ext cx="12179652" cy="132343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prstTxWarp prst="textArchUp">
              <a:avLst/>
            </a:prstTxWarp>
            <a:spAutoFit/>
          </a:bodyPr>
          <a:lstStyle/>
          <a:p>
            <a:pPr algn="ctr">
              <a:spcBef>
                <a:spcPct val="50000"/>
              </a:spcBef>
              <a:buNone/>
            </a:pPr>
            <a:r>
              <a:rPr lang="en-US" sz="3600" b="1" spc="-300" dirty="0">
                <a:solidFill>
                  <a:srgbClr val="FF0000"/>
                </a:solidFill>
                <a:latin typeface="UTM Americana EB" panose="02040603050506020204" pitchFamily="18" charset="0"/>
                <a:ea typeface="Tahoma" panose="020B0604030504040204" pitchFamily="34" charset="0"/>
                <a:cs typeface="Times New Roman" panose="02020603050405020304" pitchFamily="18" charset="0"/>
              </a:rPr>
              <a:t>NHIỆT LIỆT CHÀO MỪNG CÁC THẦY CÔ VỀ DỰ </a:t>
            </a:r>
          </a:p>
          <a:p>
            <a:pPr algn="ctr">
              <a:spcBef>
                <a:spcPct val="50000"/>
              </a:spcBef>
              <a:buNone/>
            </a:pPr>
            <a:r>
              <a:rPr lang="en-US" sz="3600" b="1" spc="-300" dirty="0">
                <a:solidFill>
                  <a:srgbClr val="FF0000"/>
                </a:solidFill>
                <a:latin typeface="UTM Americana EB" panose="02040603050506020204" pitchFamily="18" charset="0"/>
                <a:ea typeface="Tahoma" panose="020B0604030504040204" pitchFamily="34" charset="0"/>
                <a:cs typeface="Times New Roman" panose="02020603050405020304" pitchFamily="18" charset="0"/>
              </a:rPr>
              <a:t>HỘI THI GIÁO VIÊN GIỎI CẤP HUYỆN</a:t>
            </a:r>
          </a:p>
          <a:p>
            <a:pPr algn="ctr">
              <a:spcBef>
                <a:spcPct val="50000"/>
              </a:spcBef>
              <a:buNone/>
            </a:pPr>
            <a:r>
              <a:rPr lang="en-US" sz="2400" b="1" spc="-300" dirty="0">
                <a:solidFill>
                  <a:srgbClr val="FF0000"/>
                </a:solidFill>
                <a:latin typeface="UTM Americana EB" panose="02040603050506020204" pitchFamily="18" charset="0"/>
                <a:ea typeface="Tahoma" panose="020B0604030504040204" pitchFamily="34" charset="0"/>
                <a:cs typeface="Times New Roman" panose="02020603050405020304" pitchFamily="18" charset="0"/>
              </a:rPr>
              <a:t>NĂM HỌC 2024 - 2025</a:t>
            </a:r>
          </a:p>
        </p:txBody>
      </p:sp>
      <p:sp>
        <p:nvSpPr>
          <p:cNvPr id="7" name="Rectangle 6">
            <a:extLst>
              <a:ext uri="{FF2B5EF4-FFF2-40B4-BE49-F238E27FC236}">
                <a16:creationId xmlns:a16="http://schemas.microsoft.com/office/drawing/2014/main" id="{5EA90132-01AF-DDB8-8668-4134224DABCF}"/>
              </a:ext>
            </a:extLst>
          </p:cNvPr>
          <p:cNvSpPr/>
          <p:nvPr/>
        </p:nvSpPr>
        <p:spPr>
          <a:xfrm>
            <a:off x="0" y="5492985"/>
            <a:ext cx="12192000"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50000"/>
              </a:spcBef>
              <a:buFont typeface="Arial" panose="020B0604020202020204" pitchFamily="34" charset="0"/>
              <a:buNone/>
            </a:pPr>
            <a:r>
              <a:rPr lang="en-US" altLang="en-US" sz="2400" b="1" dirty="0" err="1">
                <a:solidFill>
                  <a:schemeClr val="tx1"/>
                </a:solidFill>
                <a:latin typeface="UTM Americana EB" panose="02040603050506020204" pitchFamily="18" charset="0"/>
                <a:cs typeface="Times New Roman" panose="02020603050405020304" pitchFamily="18" charset="0"/>
              </a:rPr>
              <a:t>Giáo</a:t>
            </a:r>
            <a:r>
              <a:rPr lang="en-US" altLang="en-US" sz="2400" b="1" dirty="0">
                <a:solidFill>
                  <a:schemeClr val="tx1"/>
                </a:solidFill>
                <a:latin typeface="UTM Americana EB" panose="02040603050506020204" pitchFamily="18" charset="0"/>
                <a:cs typeface="Times New Roman" panose="02020603050405020304" pitchFamily="18" charset="0"/>
              </a:rPr>
              <a:t> </a:t>
            </a:r>
            <a:r>
              <a:rPr lang="en-US" altLang="en-US" sz="2400" b="1" dirty="0" err="1">
                <a:solidFill>
                  <a:schemeClr val="tx1"/>
                </a:solidFill>
                <a:latin typeface="UTM Americana EB" panose="02040603050506020204" pitchFamily="18" charset="0"/>
                <a:cs typeface="Times New Roman" panose="02020603050405020304" pitchFamily="18" charset="0"/>
              </a:rPr>
              <a:t>viên</a:t>
            </a:r>
            <a:r>
              <a:rPr lang="en-US" altLang="en-US" sz="2400" b="1" dirty="0">
                <a:solidFill>
                  <a:schemeClr val="tx1"/>
                </a:solidFill>
                <a:latin typeface="UTM Americana EB" panose="02040603050506020204" pitchFamily="18" charset="0"/>
                <a:cs typeface="Times New Roman" panose="02020603050405020304" pitchFamily="18" charset="0"/>
              </a:rPr>
              <a:t>: Hoàng </a:t>
            </a:r>
            <a:r>
              <a:rPr lang="en-US" altLang="en-US" sz="2400" b="1" dirty="0" err="1">
                <a:solidFill>
                  <a:schemeClr val="tx1"/>
                </a:solidFill>
                <a:latin typeface="UTM Americana EB" panose="02040603050506020204" pitchFamily="18" charset="0"/>
                <a:cs typeface="Times New Roman" panose="02020603050405020304" pitchFamily="18" charset="0"/>
              </a:rPr>
              <a:t>Thị</a:t>
            </a:r>
            <a:r>
              <a:rPr lang="en-US" altLang="en-US" sz="2400" b="1" dirty="0">
                <a:solidFill>
                  <a:schemeClr val="tx1"/>
                </a:solidFill>
                <a:latin typeface="UTM Americana EB" panose="02040603050506020204" pitchFamily="18" charset="0"/>
                <a:cs typeface="Times New Roman" panose="02020603050405020304" pitchFamily="18" charset="0"/>
              </a:rPr>
              <a:t> Vân Hà</a:t>
            </a:r>
          </a:p>
        </p:txBody>
      </p:sp>
      <p:sp>
        <p:nvSpPr>
          <p:cNvPr id="8" name="Text Box 79"/>
          <p:cNvSpPr txBox="1">
            <a:spLocks noChangeArrowheads="1"/>
          </p:cNvSpPr>
          <p:nvPr/>
        </p:nvSpPr>
        <p:spPr bwMode="auto">
          <a:xfrm>
            <a:off x="6174" y="128587"/>
            <a:ext cx="121796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UTM Americana EB" panose="02040603050506020204" pitchFamily="18" charset="0"/>
                <a:cs typeface="Times New Roman" panose="02020603050405020304" pitchFamily="18" charset="0"/>
              </a:rPr>
              <a:t>PHÒNG GIÁO DỤC VÀ ĐÀO TẠO HUYỆN TIÊN LÃNG</a:t>
            </a:r>
          </a:p>
          <a:p>
            <a:pPr algn="ctr" eaLnBrk="1" hangingPunct="1">
              <a:lnSpc>
                <a:spcPct val="100000"/>
              </a:lnSpc>
              <a:spcBef>
                <a:spcPct val="0"/>
              </a:spcBef>
              <a:buFontTx/>
              <a:buNone/>
            </a:pPr>
            <a:r>
              <a:rPr lang="en-US" altLang="en-US" sz="2000" b="1" dirty="0">
                <a:latin typeface="UTM Americana EB" panose="02040603050506020204" pitchFamily="18" charset="0"/>
                <a:cs typeface="Times New Roman" panose="02020603050405020304" pitchFamily="18" charset="0"/>
              </a:rPr>
              <a:t>TRƯỜNG TIỂU HỌC MINH ĐỨC</a:t>
            </a:r>
          </a:p>
        </p:txBody>
      </p:sp>
      <p:sp>
        <p:nvSpPr>
          <p:cNvPr id="10" name="TextBox 9">
            <a:extLst>
              <a:ext uri="{FF2B5EF4-FFF2-40B4-BE49-F238E27FC236}">
                <a16:creationId xmlns:a16="http://schemas.microsoft.com/office/drawing/2014/main" id="{EC235CE5-7A13-E07C-C76D-3C6FDDB65163}"/>
              </a:ext>
            </a:extLst>
          </p:cNvPr>
          <p:cNvSpPr txBox="1"/>
          <p:nvPr/>
        </p:nvSpPr>
        <p:spPr>
          <a:xfrm>
            <a:off x="-9261" y="3829688"/>
            <a:ext cx="12185826" cy="132343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00000"/>
              </a:lnSpc>
              <a:spcBef>
                <a:spcPct val="50000"/>
              </a:spcBef>
              <a:buNone/>
            </a:pPr>
            <a:r>
              <a:rPr lang="en-US" sz="3200" b="1" dirty="0">
                <a:solidFill>
                  <a:schemeClr val="tx1"/>
                </a:solidFill>
                <a:latin typeface="UTM Americana EB" panose="02040603050506020204" pitchFamily="18" charset="0"/>
                <a:ea typeface="Tahoma" panose="020B0604030504040204" pitchFamily="34" charset="0"/>
                <a:cs typeface="Times New Roman" panose="02020603050405020304" pitchFamily="18" charset="0"/>
              </a:rPr>
              <a:t>Môn </a:t>
            </a:r>
            <a:r>
              <a:rPr lang="en-US" sz="3200" b="1" dirty="0" err="1">
                <a:solidFill>
                  <a:schemeClr val="tx1"/>
                </a:solidFill>
                <a:latin typeface="UTM Americana EB" panose="02040603050506020204" pitchFamily="18" charset="0"/>
                <a:ea typeface="Tahoma" panose="020B0604030504040204" pitchFamily="34" charset="0"/>
                <a:cs typeface="Times New Roman" panose="02020603050405020304" pitchFamily="18" charset="0"/>
              </a:rPr>
              <a:t>Toán</a:t>
            </a:r>
            <a:r>
              <a:rPr lang="en-US" sz="3200" b="1" dirty="0">
                <a:solidFill>
                  <a:schemeClr val="tx1"/>
                </a:solidFill>
                <a:latin typeface="UTM Americana EB" panose="020406030505060202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UTM Americana EB" panose="02040603050506020204" pitchFamily="18" charset="0"/>
                <a:ea typeface="Tahoma" panose="020B0604030504040204" pitchFamily="34" charset="0"/>
                <a:cs typeface="Times New Roman" panose="02020603050405020304" pitchFamily="18" charset="0"/>
              </a:rPr>
              <a:t>lớp</a:t>
            </a:r>
            <a:r>
              <a:rPr lang="en-US" sz="3200" b="1" dirty="0">
                <a:solidFill>
                  <a:schemeClr val="tx1"/>
                </a:solidFill>
                <a:latin typeface="UTM Americana EB" panose="02040603050506020204" pitchFamily="18" charset="0"/>
                <a:ea typeface="Tahoma" panose="020B0604030504040204" pitchFamily="34" charset="0"/>
                <a:cs typeface="Times New Roman" panose="02020603050405020304" pitchFamily="18" charset="0"/>
              </a:rPr>
              <a:t> 2</a:t>
            </a:r>
          </a:p>
          <a:p>
            <a:pPr algn="ctr">
              <a:lnSpc>
                <a:spcPct val="100000"/>
              </a:lnSpc>
              <a:spcBef>
                <a:spcPct val="50000"/>
              </a:spcBef>
              <a:buNone/>
            </a:pPr>
            <a:r>
              <a:rPr lang="en-US" sz="3200" b="1" dirty="0">
                <a:solidFill>
                  <a:schemeClr val="tx1"/>
                </a:solidFill>
                <a:latin typeface="UTM Americana EB" panose="02040603050506020204" pitchFamily="18" charset="0"/>
                <a:cs typeface="Times New Roman" panose="02020603050405020304" pitchFamily="18" charset="0"/>
              </a:rPr>
              <a:t>BÀI 27 (</a:t>
            </a:r>
            <a:r>
              <a:rPr lang="en-US" sz="3200" b="1" dirty="0" err="1">
                <a:solidFill>
                  <a:schemeClr val="tx1"/>
                </a:solidFill>
                <a:latin typeface="UTM Americana EB" panose="02040603050506020204" pitchFamily="18" charset="0"/>
                <a:cs typeface="Times New Roman" panose="02020603050405020304" pitchFamily="18" charset="0"/>
              </a:rPr>
              <a:t>Tiết</a:t>
            </a:r>
            <a:r>
              <a:rPr lang="en-US" sz="3200" b="1" dirty="0">
                <a:solidFill>
                  <a:schemeClr val="tx1"/>
                </a:solidFill>
                <a:latin typeface="UTM Americana EB" panose="02040603050506020204" pitchFamily="18" charset="0"/>
                <a:cs typeface="Times New Roman" panose="02020603050405020304" pitchFamily="18" charset="0"/>
              </a:rPr>
              <a:t> 2): VẼ ĐOẠN THẲNG</a:t>
            </a:r>
            <a:endParaRPr lang="en-US" sz="3200" dirty="0">
              <a:solidFill>
                <a:schemeClr val="tx1"/>
              </a:solidFill>
              <a:latin typeface="UTM Americana EB"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8712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265714" y="714103"/>
            <a:ext cx="7829006" cy="105373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thẳng</a:t>
            </a: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7cm</a:t>
            </a:r>
          </a:p>
        </p:txBody>
      </p:sp>
      <p:sp>
        <p:nvSpPr>
          <p:cNvPr id="6" name="TextBox 5"/>
          <p:cNvSpPr txBox="1"/>
          <p:nvPr/>
        </p:nvSpPr>
        <p:spPr>
          <a:xfrm>
            <a:off x="3530870" y="3068034"/>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2650493" y="3144824"/>
            <a:ext cx="8534400" cy="1826439"/>
          </a:xfrm>
          <a:prstGeom prst="rect">
            <a:avLst/>
          </a:prstGeom>
        </p:spPr>
      </p:pic>
      <p:sp>
        <p:nvSpPr>
          <p:cNvPr id="9" name="TextBox 8"/>
          <p:cNvSpPr txBox="1"/>
          <p:nvPr/>
        </p:nvSpPr>
        <p:spPr>
          <a:xfrm>
            <a:off x="8934994" y="3068034"/>
            <a:ext cx="394602" cy="1107996"/>
          </a:xfrm>
          <a:prstGeom prst="rect">
            <a:avLst/>
          </a:prstGeom>
          <a:noFill/>
        </p:spPr>
        <p:txBody>
          <a:bodyPr wrap="squar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cxnSp>
        <p:nvCxnSpPr>
          <p:cNvPr id="10" name="Straight Connector 9"/>
          <p:cNvCxnSpPr/>
          <p:nvPr/>
        </p:nvCxnSpPr>
        <p:spPr>
          <a:xfrm>
            <a:off x="3729001" y="3869773"/>
            <a:ext cx="543940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30870" y="3068035"/>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573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1D24-0646-BDF2-3B3F-0EE72004388E}"/>
              </a:ext>
            </a:extLst>
          </p:cNvPr>
          <p:cNvSpPr>
            <a:spLocks noGrp="1"/>
          </p:cNvSpPr>
          <p:nvPr>
            <p:ph type="title"/>
          </p:nvPr>
        </p:nvSpPr>
        <p:spPr/>
        <p:txBody>
          <a:bodyPr/>
          <a:lstStyle/>
          <a:p>
            <a:endParaRPr lang="vi-VN"/>
          </a:p>
        </p:txBody>
      </p:sp>
      <p:pic>
        <p:nvPicPr>
          <p:cNvPr id="4" name="E5AE73A1">
            <a:hlinkClick r:id="" action="ppaction://media"/>
            <a:extLst>
              <a:ext uri="{FF2B5EF4-FFF2-40B4-BE49-F238E27FC236}">
                <a16:creationId xmlns:a16="http://schemas.microsoft.com/office/drawing/2014/main" id="{4B74F2E2-EF42-ABA2-B844-A0B7638F8F0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228850" y="1825625"/>
            <a:ext cx="7734300" cy="4351338"/>
          </a:xfrm>
        </p:spPr>
      </p:pic>
      <p:pic>
        <p:nvPicPr>
          <p:cNvPr id="5" name="9F6F1C8E">
            <a:hlinkClick r:id="" action="ppaction://media"/>
            <a:extLst>
              <a:ext uri="{FF2B5EF4-FFF2-40B4-BE49-F238E27FC236}">
                <a16:creationId xmlns:a16="http://schemas.microsoft.com/office/drawing/2014/main" id="{7007D7A8-5834-2973-4EF0-E311AD18198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94" y="0"/>
            <a:ext cx="12192000" cy="6858000"/>
          </a:xfrm>
          <a:prstGeom prst="rect">
            <a:avLst/>
          </a:prstGeom>
        </p:spPr>
      </p:pic>
    </p:spTree>
    <p:extLst>
      <p:ext uri="{BB962C8B-B14F-4D97-AF65-F5344CB8AC3E}">
        <p14:creationId xmlns:p14="http://schemas.microsoft.com/office/powerpoint/2010/main" val="64223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185" y="689589"/>
            <a:ext cx="9124949" cy="3083469"/>
          </a:xfrm>
        </p:spPr>
        <p:txBody>
          <a:bodyPr>
            <a:noAutofit/>
          </a:bodyPr>
          <a:lstStyle/>
          <a:p>
            <a:pPr>
              <a:lnSpc>
                <a:spcPct val="150000"/>
              </a:lnSpc>
            </a:pP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thẳng</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 AB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9 cm.</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b) CD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12 cm.</a:t>
            </a:r>
          </a:p>
        </p:txBody>
      </p:sp>
      <p:sp>
        <p:nvSpPr>
          <p:cNvPr id="4" name="Oval 3"/>
          <p:cNvSpPr/>
          <p:nvPr/>
        </p:nvSpPr>
        <p:spPr>
          <a:xfrm>
            <a:off x="1512571" y="986741"/>
            <a:ext cx="617957" cy="617957"/>
          </a:xfrm>
          <a:prstGeom prst="ellipse">
            <a:avLst/>
          </a:prstGeom>
          <a:solidFill>
            <a:srgbClr val="2B8F99"/>
          </a:solidFill>
          <a:ln>
            <a:solidFill>
              <a:srgbClr val="2B8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t>1</a:t>
            </a:r>
          </a:p>
        </p:txBody>
      </p:sp>
    </p:spTree>
    <p:extLst>
      <p:ext uri="{BB962C8B-B14F-4D97-AF65-F5344CB8AC3E}">
        <p14:creationId xmlns:p14="http://schemas.microsoft.com/office/powerpoint/2010/main" val="9702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63487" y="683063"/>
            <a:ext cx="10063523" cy="766470"/>
            <a:chOff x="857087" y="339027"/>
            <a:chExt cx="10063523" cy="766470"/>
          </a:xfrm>
        </p:grpSpPr>
        <p:sp>
          <p:nvSpPr>
            <p:cNvPr id="5" name="TextBox 4"/>
            <p:cNvSpPr txBox="1"/>
            <p:nvPr/>
          </p:nvSpPr>
          <p:spPr>
            <a:xfrm>
              <a:off x="1579608" y="339027"/>
              <a:ext cx="9341002" cy="74251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endParaRPr lang="en-US" sz="3200" dirty="0">
                <a:latin typeface="Times New Roman" panose="02020603050405020304" pitchFamily="18" charset="0"/>
                <a:cs typeface="Times New Roman" panose="02020603050405020304" pitchFamily="18" charset="0"/>
              </a:endParaRPr>
            </a:p>
          </p:txBody>
        </p:sp>
        <p:sp>
          <p:nvSpPr>
            <p:cNvPr id="6" name="Oval 5"/>
            <p:cNvSpPr/>
            <p:nvPr/>
          </p:nvSpPr>
          <p:spPr>
            <a:xfrm>
              <a:off x="857087" y="487540"/>
              <a:ext cx="617957" cy="617957"/>
            </a:xfrm>
            <a:prstGeom prst="ellipse">
              <a:avLst/>
            </a:prstGeom>
            <a:solidFill>
              <a:srgbClr val="2B8F99"/>
            </a:solidFill>
            <a:ln>
              <a:solidFill>
                <a:srgbClr val="2B8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latin typeface="Times New Roman" panose="02020603050405020304" pitchFamily="18" charset="0"/>
                  <a:cs typeface="Times New Roman" panose="02020603050405020304" pitchFamily="18" charset="0"/>
                </a:rPr>
                <a:t>2</a:t>
              </a:r>
            </a:p>
          </p:txBody>
        </p:sp>
      </p:grpSp>
      <p:grpSp>
        <p:nvGrpSpPr>
          <p:cNvPr id="7" name="Group 6"/>
          <p:cNvGrpSpPr/>
          <p:nvPr/>
        </p:nvGrpSpPr>
        <p:grpSpPr>
          <a:xfrm>
            <a:off x="2144224" y="1252400"/>
            <a:ext cx="8850960" cy="3589209"/>
            <a:chOff x="1239349" y="1928675"/>
            <a:chExt cx="8850960" cy="3589209"/>
          </a:xfrm>
        </p:grpSpPr>
        <p:cxnSp>
          <p:nvCxnSpPr>
            <p:cNvPr id="8" name="Straight Connector 7"/>
            <p:cNvCxnSpPr/>
            <p:nvPr/>
          </p:nvCxnSpPr>
          <p:spPr>
            <a:xfrm>
              <a:off x="2680965" y="3367315"/>
              <a:ext cx="4368800" cy="391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458612" y="4659086"/>
              <a:ext cx="7507039" cy="275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647822" y="2720697"/>
              <a:ext cx="232229" cy="25334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82834" y="2547149"/>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2455582" y="2839537"/>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a:t>
              </a:r>
            </a:p>
          </p:txBody>
        </p:sp>
        <p:sp>
          <p:nvSpPr>
            <p:cNvPr id="13" name="TextBox 12"/>
            <p:cNvSpPr txBox="1"/>
            <p:nvPr/>
          </p:nvSpPr>
          <p:spPr>
            <a:xfrm>
              <a:off x="6858678" y="3160527"/>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B</a:t>
              </a:r>
            </a:p>
          </p:txBody>
        </p:sp>
        <p:sp>
          <p:nvSpPr>
            <p:cNvPr id="14" name="TextBox 13"/>
            <p:cNvSpPr txBox="1"/>
            <p:nvPr/>
          </p:nvSpPr>
          <p:spPr>
            <a:xfrm>
              <a:off x="6851634" y="2946468"/>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1260481" y="4146176"/>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8755885" y="3841376"/>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9694047" y="1928675"/>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9469275" y="4409888"/>
              <a:ext cx="396262" cy="1107996"/>
            </a:xfrm>
            <a:prstGeom prst="rect">
              <a:avLst/>
            </a:prstGeom>
            <a:noFill/>
          </p:spPr>
          <p:txBody>
            <a:bodyPr wrap="none" rtlCol="0">
              <a:spAutoFit/>
            </a:bodyPr>
            <a:lstStyle/>
            <a:p>
              <a:r>
                <a:rPr lang="en-US" sz="6600" b="1" dirty="0">
                  <a:solidFill>
                    <a:srgbClr val="00B0F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1239349" y="4437784"/>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20" name="TextBox 19"/>
            <p:cNvSpPr txBox="1"/>
            <p:nvPr/>
          </p:nvSpPr>
          <p:spPr>
            <a:xfrm>
              <a:off x="8712703" y="4025215"/>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D</a:t>
              </a:r>
            </a:p>
          </p:txBody>
        </p:sp>
        <p:sp>
          <p:nvSpPr>
            <p:cNvPr id="21" name="TextBox 20"/>
            <p:cNvSpPr txBox="1"/>
            <p:nvPr/>
          </p:nvSpPr>
          <p:spPr>
            <a:xfrm>
              <a:off x="9552179" y="2225512"/>
              <a:ext cx="50366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a:t>
              </a:r>
            </a:p>
          </p:txBody>
        </p:sp>
        <p:sp>
          <p:nvSpPr>
            <p:cNvPr id="22" name="TextBox 21"/>
            <p:cNvSpPr txBox="1"/>
            <p:nvPr/>
          </p:nvSpPr>
          <p:spPr>
            <a:xfrm>
              <a:off x="9207120" y="4949372"/>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a:t>
              </a:r>
            </a:p>
          </p:txBody>
        </p:sp>
      </p:grpSp>
      <p:sp>
        <p:nvSpPr>
          <p:cNvPr id="23" name="TextBox 22"/>
          <p:cNvSpPr txBox="1"/>
          <p:nvPr/>
        </p:nvSpPr>
        <p:spPr>
          <a:xfrm rot="322671">
            <a:off x="5479754" y="2236558"/>
            <a:ext cx="918578" cy="67185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7 cm</a:t>
            </a:r>
          </a:p>
        </p:txBody>
      </p:sp>
      <p:sp>
        <p:nvSpPr>
          <p:cNvPr id="24" name="TextBox 23"/>
          <p:cNvSpPr txBox="1"/>
          <p:nvPr/>
        </p:nvSpPr>
        <p:spPr>
          <a:xfrm rot="21379289">
            <a:off x="5875800" y="3412912"/>
            <a:ext cx="1103990" cy="67185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12 cm</a:t>
            </a:r>
          </a:p>
        </p:txBody>
      </p:sp>
      <p:sp>
        <p:nvSpPr>
          <p:cNvPr id="25" name="TextBox 24"/>
          <p:cNvSpPr txBox="1"/>
          <p:nvPr/>
        </p:nvSpPr>
        <p:spPr>
          <a:xfrm rot="5740005">
            <a:off x="10644431" y="3099219"/>
            <a:ext cx="918578" cy="67185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4 cm</a:t>
            </a:r>
          </a:p>
        </p:txBody>
      </p:sp>
      <p:pic>
        <p:nvPicPr>
          <p:cNvPr id="2" name="Picture 1">
            <a:extLst>
              <a:ext uri="{FF2B5EF4-FFF2-40B4-BE49-F238E27FC236}">
                <a16:creationId xmlns:a16="http://schemas.microsoft.com/office/drawing/2014/main" id="{BD616E4D-539D-4236-E6EC-6EB6CCC1E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rot="312828">
            <a:off x="2629686" y="2736435"/>
            <a:ext cx="6932629" cy="1657843"/>
          </a:xfrm>
          <a:prstGeom prst="rect">
            <a:avLst/>
          </a:prstGeom>
        </p:spPr>
      </p:pic>
    </p:spTree>
    <p:extLst>
      <p:ext uri="{BB962C8B-B14F-4D97-AF65-F5344CB8AC3E}">
        <p14:creationId xmlns:p14="http://schemas.microsoft.com/office/powerpoint/2010/main" val="9800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heel(1)">
                                      <p:cBhvr>
                                        <p:cTn id="27" dur="20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6057905" y="259478"/>
            <a:ext cx="5230040" cy="6264675"/>
            <a:chOff x="1111832" y="190203"/>
            <a:chExt cx="5230040" cy="6264675"/>
          </a:xfrm>
        </p:grpSpPr>
        <p:sp>
          <p:nvSpPr>
            <p:cNvPr id="5" name="Freeform 4"/>
            <p:cNvSpPr/>
            <p:nvPr/>
          </p:nvSpPr>
          <p:spPr>
            <a:xfrm>
              <a:off x="1485900" y="629265"/>
              <a:ext cx="4495800" cy="5638800"/>
            </a:xfrm>
            <a:custGeom>
              <a:avLst/>
              <a:gdLst>
                <a:gd name="connsiteX0" fmla="*/ 0 w 4495800"/>
                <a:gd name="connsiteY0" fmla="*/ 1041400 h 5638800"/>
                <a:gd name="connsiteX1" fmla="*/ 711200 w 4495800"/>
                <a:gd name="connsiteY1" fmla="*/ 1041400 h 5638800"/>
                <a:gd name="connsiteX2" fmla="*/ 711200 w 4495800"/>
                <a:gd name="connsiteY2" fmla="*/ 1828800 h 5638800"/>
                <a:gd name="connsiteX3" fmla="*/ 2540000 w 4495800"/>
                <a:gd name="connsiteY3" fmla="*/ 0 h 5638800"/>
                <a:gd name="connsiteX4" fmla="*/ 4495800 w 4495800"/>
                <a:gd name="connsiteY4" fmla="*/ 1816100 h 5638800"/>
                <a:gd name="connsiteX5" fmla="*/ 4495800 w 4495800"/>
                <a:gd name="connsiteY5" fmla="*/ 5638800 h 5638800"/>
                <a:gd name="connsiteX6" fmla="*/ 25400 w 4495800"/>
                <a:gd name="connsiteY6" fmla="*/ 5638800 h 5638800"/>
                <a:gd name="connsiteX7" fmla="*/ 0 w 4495800"/>
                <a:gd name="connsiteY7" fmla="*/ 104140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5800" h="5638800">
                  <a:moveTo>
                    <a:pt x="0" y="1041400"/>
                  </a:moveTo>
                  <a:lnTo>
                    <a:pt x="711200" y="1041400"/>
                  </a:lnTo>
                  <a:lnTo>
                    <a:pt x="711200" y="1828800"/>
                  </a:lnTo>
                  <a:lnTo>
                    <a:pt x="2540000" y="0"/>
                  </a:lnTo>
                  <a:lnTo>
                    <a:pt x="4495800" y="1816100"/>
                  </a:lnTo>
                  <a:lnTo>
                    <a:pt x="4495800" y="5638800"/>
                  </a:lnTo>
                  <a:lnTo>
                    <a:pt x="25400" y="5638800"/>
                  </a:lnTo>
                  <a:lnTo>
                    <a:pt x="0" y="1041400"/>
                  </a:lnTo>
                  <a:close/>
                </a:path>
              </a:pathLst>
            </a:custGeom>
            <a:solidFill>
              <a:srgbClr val="F9F39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Group 5"/>
            <p:cNvGrpSpPr/>
            <p:nvPr/>
          </p:nvGrpSpPr>
          <p:grpSpPr>
            <a:xfrm>
              <a:off x="3492500" y="1689100"/>
              <a:ext cx="1117600" cy="1143000"/>
              <a:chOff x="3492500" y="1689100"/>
              <a:chExt cx="1117600" cy="1143000"/>
            </a:xfrm>
          </p:grpSpPr>
          <p:sp>
            <p:nvSpPr>
              <p:cNvPr id="22" name="Rectangle 21"/>
              <p:cNvSpPr/>
              <p:nvPr/>
            </p:nvSpPr>
            <p:spPr>
              <a:xfrm>
                <a:off x="3492500" y="1689100"/>
                <a:ext cx="1117600" cy="1143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3" name="Straight Connector 22"/>
              <p:cNvCxnSpPr>
                <a:stCxn id="22" idx="0"/>
                <a:endCxn id="22" idx="2"/>
              </p:cNvCxnSpPr>
              <p:nvPr/>
            </p:nvCxnSpPr>
            <p:spPr>
              <a:xfrm>
                <a:off x="4051300" y="1689100"/>
                <a:ext cx="0" cy="1143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2" idx="1"/>
                <a:endCxn id="22" idx="3"/>
              </p:cNvCxnSpPr>
              <p:nvPr/>
            </p:nvCxnSpPr>
            <p:spPr>
              <a:xfrm>
                <a:off x="3492500" y="2260600"/>
                <a:ext cx="111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905000" y="3581400"/>
              <a:ext cx="889000" cy="1790700"/>
              <a:chOff x="3492500" y="1689100"/>
              <a:chExt cx="1117600" cy="1143000"/>
            </a:xfrm>
          </p:grpSpPr>
          <p:sp>
            <p:nvSpPr>
              <p:cNvPr id="19" name="Rectangle 18"/>
              <p:cNvSpPr/>
              <p:nvPr/>
            </p:nvSpPr>
            <p:spPr>
              <a:xfrm>
                <a:off x="3492500" y="1689100"/>
                <a:ext cx="1117600" cy="1143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0" name="Straight Connector 19"/>
              <p:cNvCxnSpPr>
                <a:stCxn id="19" idx="0"/>
                <a:endCxn id="19" idx="2"/>
              </p:cNvCxnSpPr>
              <p:nvPr/>
            </p:nvCxnSpPr>
            <p:spPr>
              <a:xfrm>
                <a:off x="4051300" y="1689100"/>
                <a:ext cx="0" cy="1143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9" idx="1"/>
                <a:endCxn id="19" idx="3"/>
              </p:cNvCxnSpPr>
              <p:nvPr/>
            </p:nvCxnSpPr>
            <p:spPr>
              <a:xfrm>
                <a:off x="3492500" y="2260600"/>
                <a:ext cx="111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3213100" y="3200400"/>
              <a:ext cx="1778000" cy="306766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Oval 8"/>
            <p:cNvSpPr/>
            <p:nvPr/>
          </p:nvSpPr>
          <p:spPr>
            <a:xfrm>
              <a:off x="4675187" y="4621519"/>
              <a:ext cx="182563" cy="182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1161277" y="116588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a:t>
              </a:r>
            </a:p>
          </p:txBody>
        </p:sp>
        <p:sp>
          <p:nvSpPr>
            <p:cNvPr id="11" name="TextBox 10"/>
            <p:cNvSpPr txBox="1"/>
            <p:nvPr/>
          </p:nvSpPr>
          <p:spPr>
            <a:xfrm>
              <a:off x="4000630" y="190203"/>
              <a:ext cx="50366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a:t>
              </a:r>
            </a:p>
          </p:txBody>
        </p:sp>
        <p:sp>
          <p:nvSpPr>
            <p:cNvPr id="12" name="TextBox 11"/>
            <p:cNvSpPr txBox="1"/>
            <p:nvPr/>
          </p:nvSpPr>
          <p:spPr>
            <a:xfrm>
              <a:off x="4323710" y="1213197"/>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G</a:t>
              </a:r>
            </a:p>
          </p:txBody>
        </p:sp>
        <p:sp>
          <p:nvSpPr>
            <p:cNvPr id="13" name="TextBox 12"/>
            <p:cNvSpPr txBox="1"/>
            <p:nvPr/>
          </p:nvSpPr>
          <p:spPr>
            <a:xfrm>
              <a:off x="5891743" y="199899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a:t>
              </a:r>
            </a:p>
          </p:txBody>
        </p:sp>
        <p:sp>
          <p:nvSpPr>
            <p:cNvPr id="14" name="TextBox 13"/>
            <p:cNvSpPr txBox="1"/>
            <p:nvPr/>
          </p:nvSpPr>
          <p:spPr>
            <a:xfrm>
              <a:off x="4421242" y="2747942"/>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H</a:t>
              </a:r>
            </a:p>
          </p:txBody>
        </p:sp>
        <p:sp>
          <p:nvSpPr>
            <p:cNvPr id="15" name="TextBox 14"/>
            <p:cNvSpPr txBox="1"/>
            <p:nvPr/>
          </p:nvSpPr>
          <p:spPr>
            <a:xfrm>
              <a:off x="2835321" y="2891819"/>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16" name="TextBox 15"/>
            <p:cNvSpPr txBox="1"/>
            <p:nvPr/>
          </p:nvSpPr>
          <p:spPr>
            <a:xfrm>
              <a:off x="1111832" y="5931658"/>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B</a:t>
              </a:r>
            </a:p>
          </p:txBody>
        </p:sp>
        <p:sp>
          <p:nvSpPr>
            <p:cNvPr id="17" name="TextBox 16"/>
            <p:cNvSpPr txBox="1"/>
            <p:nvPr/>
          </p:nvSpPr>
          <p:spPr>
            <a:xfrm>
              <a:off x="5956830" y="5931658"/>
              <a:ext cx="38504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a:t>
              </a:r>
            </a:p>
          </p:txBody>
        </p:sp>
        <p:sp>
          <p:nvSpPr>
            <p:cNvPr id="18" name="TextBox 17"/>
            <p:cNvSpPr txBox="1"/>
            <p:nvPr/>
          </p:nvSpPr>
          <p:spPr>
            <a:xfrm>
              <a:off x="2835321" y="5790271"/>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D</a:t>
              </a:r>
            </a:p>
          </p:txBody>
        </p:sp>
      </p:grpSp>
      <p:grpSp>
        <p:nvGrpSpPr>
          <p:cNvPr id="25" name="Group 24"/>
          <p:cNvGrpSpPr/>
          <p:nvPr/>
        </p:nvGrpSpPr>
        <p:grpSpPr>
          <a:xfrm>
            <a:off x="111131" y="2388656"/>
            <a:ext cx="4136404" cy="2600199"/>
            <a:chOff x="-199843" y="2091046"/>
            <a:chExt cx="8141533" cy="2600199"/>
          </a:xfrm>
        </p:grpSpPr>
        <p:sp>
          <p:nvSpPr>
            <p:cNvPr id="26" name="TextBox 25"/>
            <p:cNvSpPr txBox="1"/>
            <p:nvPr/>
          </p:nvSpPr>
          <p:spPr>
            <a:xfrm>
              <a:off x="1065937" y="2091046"/>
              <a:ext cx="6875753" cy="2600199"/>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AB, CD, GH, MN, NP.</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a:t>
              </a:r>
            </a:p>
          </p:txBody>
        </p:sp>
        <p:sp>
          <p:nvSpPr>
            <p:cNvPr id="27" name="Oval 26"/>
            <p:cNvSpPr/>
            <p:nvPr/>
          </p:nvSpPr>
          <p:spPr>
            <a:xfrm>
              <a:off x="-199843" y="2210628"/>
              <a:ext cx="1265780" cy="617957"/>
            </a:xfrm>
            <a:prstGeom prst="ellipse">
              <a:avLst/>
            </a:prstGeom>
            <a:solidFill>
              <a:srgbClr val="2B8F99"/>
            </a:solidFill>
            <a:ln>
              <a:solidFill>
                <a:srgbClr val="2B8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latin typeface="Times New Roman" panose="02020603050405020304" pitchFamily="18" charset="0"/>
                  <a:cs typeface="Times New Roman" panose="02020603050405020304" pitchFamily="18" charset="0"/>
                </a:rPr>
                <a:t>3</a:t>
              </a:r>
            </a:p>
          </p:txBody>
        </p:sp>
      </p:grpSp>
      <p:sp>
        <p:nvSpPr>
          <p:cNvPr id="28" name="TextBox 27"/>
          <p:cNvSpPr txBox="1"/>
          <p:nvPr/>
        </p:nvSpPr>
        <p:spPr>
          <a:xfrm rot="16200000">
            <a:off x="5378530" y="3372516"/>
            <a:ext cx="1484052" cy="66120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12 cm</a:t>
            </a:r>
          </a:p>
        </p:txBody>
      </p:sp>
      <p:sp>
        <p:nvSpPr>
          <p:cNvPr id="29" name="TextBox 28"/>
          <p:cNvSpPr txBox="1"/>
          <p:nvPr/>
        </p:nvSpPr>
        <p:spPr>
          <a:xfrm rot="5400000">
            <a:off x="7941203" y="4436248"/>
            <a:ext cx="1007083" cy="66120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8 cm</a:t>
            </a:r>
          </a:p>
        </p:txBody>
      </p:sp>
      <p:sp>
        <p:nvSpPr>
          <p:cNvPr id="30" name="TextBox 29"/>
          <p:cNvSpPr txBox="1"/>
          <p:nvPr/>
        </p:nvSpPr>
        <p:spPr>
          <a:xfrm rot="5400000">
            <a:off x="9294821" y="2054237"/>
            <a:ext cx="1049003" cy="66120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3 cm</a:t>
            </a:r>
          </a:p>
        </p:txBody>
      </p:sp>
      <p:sp>
        <p:nvSpPr>
          <p:cNvPr id="31" name="TextBox 30"/>
          <p:cNvSpPr txBox="1"/>
          <p:nvPr/>
        </p:nvSpPr>
        <p:spPr>
          <a:xfrm rot="2531584">
            <a:off x="9715275" y="1178913"/>
            <a:ext cx="1218516" cy="66120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7 cm</a:t>
            </a:r>
          </a:p>
        </p:txBody>
      </p:sp>
      <p:sp>
        <p:nvSpPr>
          <p:cNvPr id="32" name="TextBox 31"/>
          <p:cNvSpPr txBox="1"/>
          <p:nvPr/>
        </p:nvSpPr>
        <p:spPr>
          <a:xfrm rot="5400000">
            <a:off x="10540358" y="4173319"/>
            <a:ext cx="1358344" cy="661207"/>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latin typeface="Times New Roman" panose="02020603050405020304" pitchFamily="18" charset="0"/>
                <a:cs typeface="Times New Roman" panose="02020603050405020304" pitchFamily="18" charset="0"/>
              </a:rPr>
              <a:t>10 cm</a:t>
            </a:r>
          </a:p>
        </p:txBody>
      </p:sp>
    </p:spTree>
    <p:extLst>
      <p:ext uri="{BB962C8B-B14F-4D97-AF65-F5344CB8AC3E}">
        <p14:creationId xmlns:p14="http://schemas.microsoft.com/office/powerpoint/2010/main" val="21474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0D976-6850-575F-B76F-FB9A69330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2" y="53852"/>
            <a:ext cx="12211614" cy="6869033"/>
          </a:xfrm>
          <a:prstGeom prst="rect">
            <a:avLst/>
          </a:prstGeom>
        </p:spPr>
      </p:pic>
      <p:pic>
        <p:nvPicPr>
          <p:cNvPr id="4" name="Google Shape;116;p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582" y="580387"/>
            <a:ext cx="8686800" cy="146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26;p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2" r="77432"/>
          <a:stretch>
            <a:fillRect/>
          </a:stretch>
        </p:blipFill>
        <p:spPr bwMode="auto">
          <a:xfrm>
            <a:off x="-19614" y="5248642"/>
            <a:ext cx="20637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oogle Shape;127;p1"/>
          <p:cNvGrpSpPr>
            <a:grpSpLocks/>
          </p:cNvGrpSpPr>
          <p:nvPr/>
        </p:nvGrpSpPr>
        <p:grpSpPr bwMode="auto">
          <a:xfrm>
            <a:off x="637369" y="4074297"/>
            <a:ext cx="1054100" cy="2687637"/>
            <a:chOff x="181346" y="1761375"/>
            <a:chExt cx="1517253" cy="2901593"/>
          </a:xfrm>
        </p:grpSpPr>
        <p:pic>
          <p:nvPicPr>
            <p:cNvPr id="7" name="Google Shape;128;p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43" y="1761375"/>
              <a:ext cx="885486" cy="2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29;p1"/>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6323" y="2638386"/>
              <a:ext cx="512276" cy="202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30;p1"/>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346" y="2373835"/>
              <a:ext cx="711093" cy="228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oogle Shape;132;p1"/>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r="45911"/>
          <a:stretch>
            <a:fillRect/>
          </a:stretch>
        </p:blipFill>
        <p:spPr bwMode="auto">
          <a:xfrm>
            <a:off x="10484032" y="3889396"/>
            <a:ext cx="163195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133;p1"/>
          <p:cNvSpPr/>
          <p:nvPr/>
        </p:nvSpPr>
        <p:spPr>
          <a:xfrm>
            <a:off x="1691469" y="6923109"/>
            <a:ext cx="9144000" cy="685800"/>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lIns="91425" tIns="45700" rIns="91425" bIns="45700" anchor="ctr"/>
          <a:lstStyle/>
          <a:p>
            <a:pPr algn="ctr" eaLnBrk="1" hangingPunct="1">
              <a:spcBef>
                <a:spcPts val="0"/>
              </a:spcBef>
              <a:spcAft>
                <a:spcPts val="0"/>
              </a:spcAft>
              <a:defRPr/>
            </a:pPr>
            <a:endParaRPr sz="1350">
              <a:solidFill>
                <a:schemeClr val="lt1"/>
              </a:solidFill>
              <a:latin typeface="Arial"/>
              <a:ea typeface="Arial"/>
              <a:cs typeface="Arial"/>
              <a:sym typeface="Arial"/>
            </a:endParaRPr>
          </a:p>
        </p:txBody>
      </p:sp>
      <p:sp>
        <p:nvSpPr>
          <p:cNvPr id="12" name="Google Shape;135;p1"/>
          <p:cNvSpPr/>
          <p:nvPr/>
        </p:nvSpPr>
        <p:spPr>
          <a:xfrm>
            <a:off x="1568087" y="6976291"/>
            <a:ext cx="9144000" cy="365125"/>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lIns="91425" tIns="45700" rIns="91425" bIns="45700" anchor="ctr"/>
          <a:lstStyle/>
          <a:p>
            <a:pPr algn="ctr" eaLnBrk="1" hangingPunct="1">
              <a:spcBef>
                <a:spcPts val="0"/>
              </a:spcBef>
              <a:spcAft>
                <a:spcPts val="0"/>
              </a:spcAft>
              <a:defRPr/>
            </a:pPr>
            <a:endParaRPr sz="1350">
              <a:solidFill>
                <a:schemeClr val="lt1"/>
              </a:solidFill>
              <a:latin typeface="Arial"/>
              <a:ea typeface="Arial"/>
              <a:cs typeface="Arial"/>
              <a:sym typeface="Arial"/>
            </a:endParaRPr>
          </a:p>
        </p:txBody>
      </p:sp>
      <p:pic>
        <p:nvPicPr>
          <p:cNvPr id="13" name="Google Shape;136;p1"/>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01187" y="-926284"/>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177688" y="96066"/>
            <a:ext cx="8185395" cy="1754326"/>
          </a:xfrm>
          <a:prstGeom prst="rect">
            <a:avLst/>
          </a:prstGeom>
          <a:noFill/>
        </p:spPr>
        <p:txBody>
          <a:bodyPr>
            <a:spAutoFit/>
          </a:bodyPr>
          <a:lstStyle/>
          <a:p>
            <a:pPr algn="ctr" eaLnBrk="1" hangingPunct="1">
              <a:defRPr/>
            </a:pPr>
            <a:r>
              <a:rPr lang="vi-VN" sz="54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CẢM ƠN QUÝ THẦY CÔ VÀ CÁC EM </a:t>
            </a:r>
            <a:endParaRPr lang="en-US" sz="5400" b="1" dirty="0">
              <a:ln w="10160">
                <a:solidFill>
                  <a:srgbClr val="FF0000"/>
                </a:solidFill>
                <a:prstDash val="solid"/>
              </a:ln>
              <a:solidFill>
                <a:srgbClr val="FF00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633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3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9072" y="894530"/>
            <a:ext cx="2900153" cy="1323439"/>
          </a:xfrm>
          <a:prstGeom prst="rect">
            <a:avLst/>
          </a:prstGeom>
          <a:noFill/>
        </p:spPr>
        <p:txBody>
          <a:bodyPr wrap="none" rtlCol="0">
            <a:spAutoFit/>
          </a:bodyPr>
          <a:lstStyle/>
          <a:p>
            <a:pPr algn="ctr" defTabSz="1219170"/>
            <a:r>
              <a:rPr lang="en-US" sz="4000" b="1" dirty="0">
                <a:solidFill>
                  <a:srgbClr val="99FF33"/>
                </a:solidFill>
                <a:latin typeface="UTM Davida" panose="02040603050506020204" pitchFamily="18" charset="0"/>
                <a:cs typeface="Arial" panose="020B0604020202020204" pitchFamily="34" charset="0"/>
              </a:rPr>
              <a:t>BẢO VỆ</a:t>
            </a:r>
          </a:p>
          <a:p>
            <a:pPr algn="ctr" defTabSz="1219170"/>
            <a:r>
              <a:rPr lang="en-US" sz="4000" b="1" dirty="0">
                <a:solidFill>
                  <a:srgbClr val="99FF33"/>
                </a:solidFill>
                <a:latin typeface="UTM Davida"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1"/>
            <p:extLst>
              <p:ext uri="{DAA4B4D4-6D71-4841-9C94-3DE7FCFB9230}">
                <p14:media xmlns:p14="http://schemas.microsoft.com/office/powerpoint/2010/main" r:embed="rId2">
                  <p14:trim end="63591.875"/>
                </p14:media>
              </p:ext>
            </p:extLst>
          </p:nvPr>
        </p:nvPicPr>
        <p:blipFill>
          <a:blip r:embed="rId32"/>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084438" y="1550771"/>
            <a:ext cx="8547510" cy="3046988"/>
          </a:xfrm>
          <a:prstGeom prst="rect">
            <a:avLst/>
          </a:prstGeom>
          <a:noFill/>
        </p:spPr>
        <p:txBody>
          <a:bodyPr wrap="square" rtlCol="0">
            <a:spAutoFit/>
          </a:bodyPr>
          <a:lstStyle/>
          <a:p>
            <a:pPr algn="ctr" defTabSz="1219170"/>
            <a:r>
              <a:rPr lang="en-US" sz="4800" b="1" dirty="0" err="1">
                <a:solidFill>
                  <a:srgbClr val="008000"/>
                </a:solidFill>
                <a:latin typeface="Arial" panose="020B0604020202020204" pitchFamily="34" charset="0"/>
                <a:cs typeface="Arial" panose="020B0604020202020204" pitchFamily="34" charset="0"/>
              </a:rPr>
              <a:t>Trả</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lời</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đúng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câu</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hỏi</a:t>
            </a:r>
            <a:r>
              <a:rPr lang="en-US" sz="4800" b="1" dirty="0">
                <a:solidFill>
                  <a:srgbClr val="008000"/>
                </a:solidFill>
                <a:latin typeface="Arial" panose="020B0604020202020204" pitchFamily="34" charset="0"/>
                <a:cs typeface="Arial" panose="020B0604020202020204" pitchFamily="34" charset="0"/>
              </a:rPr>
              <a:t> </a:t>
            </a:r>
          </a:p>
          <a:p>
            <a:pPr algn="ctr" defTabSz="1219170"/>
            <a:r>
              <a:rPr lang="en-US" sz="4800" b="1" dirty="0" err="1">
                <a:solidFill>
                  <a:srgbClr val="008000"/>
                </a:solidFill>
                <a:latin typeface="Arial" panose="020B0604020202020204" pitchFamily="34" charset="0"/>
                <a:cs typeface="Arial" panose="020B0604020202020204" pitchFamily="34" charset="0"/>
              </a:rPr>
              <a:t>để</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giúp</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chú</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khỉ</a:t>
            </a:r>
            <a:r>
              <a:rPr lang="en-US" sz="4800" b="1" dirty="0">
                <a:solidFill>
                  <a:srgbClr val="008000"/>
                </a:solidFill>
                <a:latin typeface="Arial" panose="020B0604020202020204" pitchFamily="34" charset="0"/>
                <a:cs typeface="Arial" panose="020B0604020202020204" pitchFamily="34" charset="0"/>
              </a:rPr>
              <a:t> </a:t>
            </a:r>
          </a:p>
          <a:p>
            <a:pPr algn="ctr" defTabSz="1219170"/>
            <a:r>
              <a:rPr lang="en-US" sz="4800" b="1" dirty="0" err="1">
                <a:solidFill>
                  <a:srgbClr val="008000"/>
                </a:solidFill>
                <a:latin typeface="Arial" panose="020B0604020202020204" pitchFamily="34" charset="0"/>
                <a:cs typeface="Arial" panose="020B0604020202020204" pitchFamily="34" charset="0"/>
              </a:rPr>
              <a:t>ngăn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chặn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hành</a:t>
            </a:r>
            <a:r>
              <a:rPr lang="en-US" sz="4800" b="1" dirty="0">
                <a:solidFill>
                  <a:srgbClr val="008000"/>
                </a:solidFill>
                <a:latin typeface="Arial" panose="020B0604020202020204" pitchFamily="34" charset="0"/>
                <a:cs typeface="Arial" panose="020B0604020202020204" pitchFamily="34" charset="0"/>
              </a:rPr>
              <a:t> vi </a:t>
            </a:r>
          </a:p>
          <a:p>
            <a:pPr algn="ctr" defTabSz="1219170"/>
            <a:r>
              <a:rPr lang="en-US" sz="4800" b="1" dirty="0" err="1">
                <a:solidFill>
                  <a:srgbClr val="008000"/>
                </a:solidFill>
                <a:latin typeface="Arial" panose="020B0604020202020204" pitchFamily="34" charset="0"/>
                <a:cs typeface="Arial" panose="020B0604020202020204" pitchFamily="34" charset="0"/>
              </a:rPr>
              <a:t>phá</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rừng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của</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nhóm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lâm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tặc</a:t>
            </a:r>
            <a:r>
              <a:rPr lang="en-US" sz="4800" b="1" dirty="0">
                <a:solidFill>
                  <a:srgbClr val="008000"/>
                </a:solidFill>
                <a:latin typeface="Arial" panose="020B0604020202020204" pitchFamily="34" charset="0"/>
                <a:cs typeface="Arial" panose="020B0604020202020204" pitchFamily="34" charset="0"/>
              </a:rPr>
              <a:t>.</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8" action="ppaction://hlinksldjump"/>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ADMIN\Desktop\Tai nguyen thiet ke tro choi\Giai cuu rung xanh\playful-wild-monkeys_1308-2930 (4).jpg">
            <a:extLst>
              <a:ext uri="{FF2B5EF4-FFF2-40B4-BE49-F238E27FC236}">
                <a16:creationId xmlns:a16="http://schemas.microsoft.com/office/drawing/2014/main" id="{29B280F3-1D69-88DC-88A0-17AB70AB3ED6}"/>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8"/>
                                        </p:tgtEl>
                                        <p:attrNameLst>
                                          <p:attrName>r</p:attrName>
                                        </p:attrNameLst>
                                      </p:cBhvr>
                                    </p:animRot>
                                    <p:animRot by="-240000">
                                      <p:cBhvr>
                                        <p:cTn id="13" dur="600" fill="hold">
                                          <p:stCondLst>
                                            <p:cond delay="600"/>
                                          </p:stCondLst>
                                        </p:cTn>
                                        <p:tgtEl>
                                          <p:spTgt spid="1038"/>
                                        </p:tgtEl>
                                        <p:attrNameLst>
                                          <p:attrName>r</p:attrName>
                                        </p:attrNameLst>
                                      </p:cBhvr>
                                    </p:animRot>
                                    <p:animRot by="240000">
                                      <p:cBhvr>
                                        <p:cTn id="14" dur="600" fill="hold">
                                          <p:stCondLst>
                                            <p:cond delay="1200"/>
                                          </p:stCondLst>
                                        </p:cTn>
                                        <p:tgtEl>
                                          <p:spTgt spid="1038"/>
                                        </p:tgtEl>
                                        <p:attrNameLst>
                                          <p:attrName>r</p:attrName>
                                        </p:attrNameLst>
                                      </p:cBhvr>
                                    </p:animRot>
                                    <p:animRot by="-240000">
                                      <p:cBhvr>
                                        <p:cTn id="15" dur="600" fill="hold">
                                          <p:stCondLst>
                                            <p:cond delay="1800"/>
                                          </p:stCondLst>
                                        </p:cTn>
                                        <p:tgtEl>
                                          <p:spTgt spid="1038"/>
                                        </p:tgtEl>
                                        <p:attrNameLst>
                                          <p:attrName>r</p:attrName>
                                        </p:attrNameLst>
                                      </p:cBhvr>
                                    </p:animRot>
                                    <p:animRot by="120000">
                                      <p:cBhvr>
                                        <p:cTn id="16" dur="600" fill="hold">
                                          <p:stCondLst>
                                            <p:cond delay="2400"/>
                                          </p:stCondLst>
                                        </p:cTn>
                                        <p:tgtEl>
                                          <p:spTgt spid="10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6"/>
                                        </p:tgtEl>
                                        <p:attrNameLst>
                                          <p:attrName>r</p:attrName>
                                        </p:attrNameLst>
                                      </p:cBhvr>
                                    </p:animRot>
                                    <p:animRot by="-240000">
                                      <p:cBhvr>
                                        <p:cTn id="19" dur="600" fill="hold">
                                          <p:stCondLst>
                                            <p:cond delay="600"/>
                                          </p:stCondLst>
                                        </p:cTn>
                                        <p:tgtEl>
                                          <p:spTgt spid="1036"/>
                                        </p:tgtEl>
                                        <p:attrNameLst>
                                          <p:attrName>r</p:attrName>
                                        </p:attrNameLst>
                                      </p:cBhvr>
                                    </p:animRot>
                                    <p:animRot by="240000">
                                      <p:cBhvr>
                                        <p:cTn id="20" dur="600" fill="hold">
                                          <p:stCondLst>
                                            <p:cond delay="1200"/>
                                          </p:stCondLst>
                                        </p:cTn>
                                        <p:tgtEl>
                                          <p:spTgt spid="1036"/>
                                        </p:tgtEl>
                                        <p:attrNameLst>
                                          <p:attrName>r</p:attrName>
                                        </p:attrNameLst>
                                      </p:cBhvr>
                                    </p:animRot>
                                    <p:animRot by="-240000">
                                      <p:cBhvr>
                                        <p:cTn id="21" dur="600" fill="hold">
                                          <p:stCondLst>
                                            <p:cond delay="1800"/>
                                          </p:stCondLst>
                                        </p:cTn>
                                        <p:tgtEl>
                                          <p:spTgt spid="1036"/>
                                        </p:tgtEl>
                                        <p:attrNameLst>
                                          <p:attrName>r</p:attrName>
                                        </p:attrNameLst>
                                      </p:cBhvr>
                                    </p:animRot>
                                    <p:animRot by="120000">
                                      <p:cBhvr>
                                        <p:cTn id="22" dur="600" fill="hold">
                                          <p:stCondLst>
                                            <p:cond delay="2400"/>
                                          </p:stCondLst>
                                        </p:cTn>
                                        <p:tgtEl>
                                          <p:spTgt spid="10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40"/>
                                        </p:tgtEl>
                                        <p:attrNameLst>
                                          <p:attrName>r</p:attrName>
                                        </p:attrNameLst>
                                      </p:cBhvr>
                                    </p:animRot>
                                    <p:animRot by="-240000">
                                      <p:cBhvr>
                                        <p:cTn id="25" dur="600" fill="hold">
                                          <p:stCondLst>
                                            <p:cond delay="600"/>
                                          </p:stCondLst>
                                        </p:cTn>
                                        <p:tgtEl>
                                          <p:spTgt spid="1040"/>
                                        </p:tgtEl>
                                        <p:attrNameLst>
                                          <p:attrName>r</p:attrName>
                                        </p:attrNameLst>
                                      </p:cBhvr>
                                    </p:animRot>
                                    <p:animRot by="240000">
                                      <p:cBhvr>
                                        <p:cTn id="26" dur="600" fill="hold">
                                          <p:stCondLst>
                                            <p:cond delay="1200"/>
                                          </p:stCondLst>
                                        </p:cTn>
                                        <p:tgtEl>
                                          <p:spTgt spid="1040"/>
                                        </p:tgtEl>
                                        <p:attrNameLst>
                                          <p:attrName>r</p:attrName>
                                        </p:attrNameLst>
                                      </p:cBhvr>
                                    </p:animRot>
                                    <p:animRot by="-240000">
                                      <p:cBhvr>
                                        <p:cTn id="27" dur="600" fill="hold">
                                          <p:stCondLst>
                                            <p:cond delay="1800"/>
                                          </p:stCondLst>
                                        </p:cTn>
                                        <p:tgtEl>
                                          <p:spTgt spid="1040"/>
                                        </p:tgtEl>
                                        <p:attrNameLst>
                                          <p:attrName>r</p:attrName>
                                        </p:attrNameLst>
                                      </p:cBhvr>
                                    </p:animRot>
                                    <p:animRot by="120000">
                                      <p:cBhvr>
                                        <p:cTn id="28" dur="600" fill="hold">
                                          <p:stCondLst>
                                            <p:cond delay="2400"/>
                                          </p:stCondLst>
                                        </p:cTn>
                                        <p:tgtEl>
                                          <p:spTgt spid="104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4"/>
                                        </p:tgtEl>
                                        <p:attrNameLst>
                                          <p:attrName>style.visibility</p:attrName>
                                        </p:attrNameLst>
                                      </p:cBhvr>
                                      <p:to>
                                        <p:strVal val="visible"/>
                                      </p:to>
                                    </p:set>
                                  </p:childTnLst>
                                </p:cTn>
                              </p:par>
                              <p:par>
                                <p:cTn id="40" presetID="64" presetClass="path" presetSubtype="0" accel="50000" decel="50000" fill="hold" nodeType="withEffect">
                                  <p:stCondLst>
                                    <p:cond delay="0"/>
                                  </p:stCondLst>
                                  <p:childTnLst>
                                    <p:animMotion origin="layout" path="M 1.66667E-6 2.83951E-6 L 0.00521 0.28487 " pathEditMode="relative" rAng="0" ptsTypes="AA">
                                      <p:cBhvr>
                                        <p:cTn id="41" dur="1000" fill="hold"/>
                                        <p:tgtEl>
                                          <p:spTgt spid="1044"/>
                                        </p:tgtEl>
                                        <p:attrNameLst>
                                          <p:attrName>ppt_x</p:attrName>
                                          <p:attrName>ppt_y</p:attrName>
                                        </p:attrNameLst>
                                      </p:cBhvr>
                                      <p:rCtr x="260" y="14228"/>
                                    </p:animMotion>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44"/>
                                        </p:tgtEl>
                                        <p:attrNameLst>
                                          <p:attrName>style.visibility</p:attrName>
                                        </p:attrNameLst>
                                      </p:cBhvr>
                                      <p:to>
                                        <p:strVal val="hidden"/>
                                      </p:to>
                                    </p:set>
                                  </p:childTnLst>
                                </p:cTn>
                              </p:par>
                              <p:par>
                                <p:cTn id="47" presetID="1" presetClass="exit" presetSubtype="0" fill="hold" nodeType="withEffect">
                                  <p:stCondLst>
                                    <p:cond delay="100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ntr" presetSubtype="0" fill="hold" nodeType="withEffect">
                                  <p:stCondLst>
                                    <p:cond delay="100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38"/>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42"/>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2.77778E-6 -4.44444E-6 L 0.00173 0.33426 " pathEditMode="relative" rAng="0" ptsTypes="AA">
                                      <p:cBhvr>
                                        <p:cTn id="59" dur="1000" fill="hold"/>
                                        <p:tgtEl>
                                          <p:spTgt spid="1042"/>
                                        </p:tgtEl>
                                        <p:attrNameLst>
                                          <p:attrName>ppt_x</p:attrName>
                                          <p:attrName>ppt_y</p:attrName>
                                        </p:attrNameLst>
                                      </p:cBhvr>
                                      <p:rCtr x="87" y="16698"/>
                                    </p:animMotion>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042"/>
                                        </p:tgtEl>
                                        <p:attrNameLst>
                                          <p:attrName>style.visibility</p:attrName>
                                        </p:attrNameLst>
                                      </p:cBhvr>
                                      <p:to>
                                        <p:strVal val="hidden"/>
                                      </p:to>
                                    </p:set>
                                  </p:childTnLst>
                                </p:cTn>
                              </p:par>
                              <p:par>
                                <p:cTn id="65" presetID="1" presetClass="exit" presetSubtype="0" fill="hold" nodeType="withEffect">
                                  <p:stCondLst>
                                    <p:cond delay="1000"/>
                                  </p:stCondLst>
                                  <p:childTnLst>
                                    <p:set>
                                      <p:cBhvr>
                                        <p:cTn id="66" dur="1" fill="hold">
                                          <p:stCondLst>
                                            <p:cond delay="0"/>
                                          </p:stCondLst>
                                        </p:cTn>
                                        <p:tgtEl>
                                          <p:spTgt spid="34"/>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26"/>
                                        </p:tgtEl>
                                        <p:attrNameLst>
                                          <p:attrName>style.visibility</p:attrName>
                                        </p:attrNameLst>
                                      </p:cBhvr>
                                      <p:to>
                                        <p:strVal val="hidden"/>
                                      </p:to>
                                    </p:set>
                                  </p:childTnLst>
                                </p:cTn>
                              </p:par>
                              <p:par>
                                <p:cTn id="69" presetID="1" presetClass="entr" presetSubtype="0" fill="hold" nodeType="withEffect">
                                  <p:stCondLst>
                                    <p:cond delay="100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71" restart="whenNotActive" fill="hold" evtFilter="cancelBubble" nodeType="interactiveSeq">
                <p:stCondLst>
                  <p:cond evt="onClick" delay="0">
                    <p:tgtEl>
                      <p:spTgt spid="103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42" presetClass="path" presetSubtype="0" accel="50000" decel="50000" fill="hold" nodeType="withEffect">
                                  <p:stCondLst>
                                    <p:cond delay="0"/>
                                  </p:stCondLst>
                                  <p:childTnLst>
                                    <p:animMotion origin="layout" path="M 1.94444E-6 -8.64198E-7 L -0.00087 0.53395 " pathEditMode="relative" rAng="0" ptsTypes="AA">
                                      <p:cBhvr>
                                        <p:cTn id="77" dur="1000" fill="hold"/>
                                        <p:tgtEl>
                                          <p:spTgt spid="23"/>
                                        </p:tgtEl>
                                        <p:attrNameLst>
                                          <p:attrName>ppt_x</p:attrName>
                                          <p:attrName>ppt_y</p:attrName>
                                        </p:attrNameLst>
                                      </p:cBhvr>
                                      <p:rCtr x="-52" y="26698"/>
                                    </p:animMotion>
                                  </p:childTnLst>
                                </p:cTn>
                              </p:par>
                            </p:childTnLst>
                          </p:cTn>
                        </p:par>
                        <p:par>
                          <p:cTn id="78" fill="hold">
                            <p:stCondLst>
                              <p:cond delay="1000"/>
                            </p:stCondLst>
                            <p:childTnLst>
                              <p:par>
                                <p:cTn id="79" presetID="1" presetClass="entr" presetSubtype="0" fill="hold" nodeType="after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23"/>
                                        </p:tgtEl>
                                        <p:attrNameLst>
                                          <p:attrName>style.visibility</p:attrName>
                                        </p:attrNameLst>
                                      </p:cBhvr>
                                      <p:to>
                                        <p:strVal val="hidden"/>
                                      </p:to>
                                    </p:set>
                                  </p:childTnLst>
                                </p:cTn>
                              </p:par>
                              <p:par>
                                <p:cTn id="83" presetID="1" presetClass="exit" presetSubtype="0" fill="hold" nodeType="withEffect">
                                  <p:stCondLst>
                                    <p:cond delay="100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nodeType="withEffect">
                                  <p:stCondLst>
                                    <p:cond delay="1000"/>
                                  </p:stCondLst>
                                  <p:childTnLst>
                                    <p:set>
                                      <p:cBhvr>
                                        <p:cTn id="86" dur="1" fill="hold">
                                          <p:stCondLst>
                                            <p:cond delay="0"/>
                                          </p:stCondLst>
                                        </p:cTn>
                                        <p:tgtEl>
                                          <p:spTgt spid="28"/>
                                        </p:tgtEl>
                                        <p:attrNameLst>
                                          <p:attrName>style.visibility</p:attrName>
                                        </p:attrNameLst>
                                      </p:cBhvr>
                                      <p:to>
                                        <p:strVal val="hidden"/>
                                      </p:to>
                                    </p:set>
                                  </p:childTnLst>
                                </p:cTn>
                              </p:par>
                              <p:par>
                                <p:cTn id="87" presetID="1" presetClass="entr" presetSubtype="0" fill="hold" nodeType="withEffect">
                                  <p:stCondLst>
                                    <p:cond delay="100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Lam tac\bg.jpg">
            <a:extLst>
              <a:ext uri="{FF2B5EF4-FFF2-40B4-BE49-F238E27FC236}">
                <a16:creationId xmlns:a16="http://schemas.microsoft.com/office/drawing/2014/main" id="{BA847E81-BD30-CDDD-2BDB-72FF1BF3D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esktop\Giai cuu con vat\wooden-board-theme-image-1-vector-clip-art_csp9738361.jpg">
            <a:extLst>
              <a:ext uri="{FF2B5EF4-FFF2-40B4-BE49-F238E27FC236}">
                <a16:creationId xmlns:a16="http://schemas.microsoft.com/office/drawing/2014/main" id="{2BBAF410-947C-7112-1573-51E0BD54BB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52439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a:extLst>
              <a:ext uri="{FF2B5EF4-FFF2-40B4-BE49-F238E27FC236}">
                <a16:creationId xmlns:a16="http://schemas.microsoft.com/office/drawing/2014/main" id="{D471B6F2-2918-68FC-4CD0-9D3B92508A5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48154" y="4433825"/>
            <a:ext cx="6794091" cy="26611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375356-3A4F-78B6-5C5C-C8B2B41E4FCF}"/>
              </a:ext>
            </a:extLst>
          </p:cNvPr>
          <p:cNvSpPr txBox="1"/>
          <p:nvPr/>
        </p:nvSpPr>
        <p:spPr>
          <a:xfrm>
            <a:off x="2212258" y="92948"/>
            <a:ext cx="7112000" cy="707886"/>
          </a:xfrm>
          <a:prstGeom prst="rect">
            <a:avLst/>
          </a:prstGeom>
          <a:noFill/>
        </p:spPr>
        <p:txBody>
          <a:bodyPr wrap="square" rtlCol="0">
            <a:spAutoFit/>
          </a:bodyPr>
          <a:lstStyle/>
          <a:p>
            <a:pPr algn="ctr" defTabSz="1219170"/>
            <a:r>
              <a:rPr lang="en-US" sz="4000" b="1" dirty="0" err="1">
                <a:solidFill>
                  <a:schemeClr val="bg1"/>
                </a:solidFill>
                <a:latin typeface="Times New Roman" panose="02020603050405020304" pitchFamily="18" charset="0"/>
                <a:cs typeface="Times New Roman" panose="02020603050405020304" pitchFamily="18" charset="0"/>
              </a:rPr>
              <a:t>Đọc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8669413-2A13-A04F-FF12-C8845D6C9FEB}"/>
              </a:ext>
            </a:extLst>
          </p:cNvPr>
          <p:cNvSpPr txBox="1"/>
          <p:nvPr/>
        </p:nvSpPr>
        <p:spPr>
          <a:xfrm>
            <a:off x="3809125" y="5316144"/>
            <a:ext cx="4572000" cy="584775"/>
          </a:xfrm>
          <a:prstGeom prst="rect">
            <a:avLst/>
          </a:prstGeom>
          <a:noFill/>
        </p:spPr>
        <p:txBody>
          <a:bodyPr wrap="square" rtlCol="0">
            <a:spAutoFit/>
          </a:bodyPr>
          <a:lstStyle/>
          <a:p>
            <a:pPr algn="ctr" defTabSz="1219170"/>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D, E, G, H</a:t>
            </a:r>
          </a:p>
        </p:txBody>
      </p:sp>
      <p:pic>
        <p:nvPicPr>
          <p:cNvPr id="22" name="Picture 2" descr="C:\Users\ADMIN\Desktop\Tai nguyen thiet ke tro choi\Bảng gỗ\Picture1 (2).png">
            <a:hlinkClick r:id="rId6" action="ppaction://hlinksldjump"/>
            <a:extLst>
              <a:ext uri="{FF2B5EF4-FFF2-40B4-BE49-F238E27FC236}">
                <a16:creationId xmlns:a16="http://schemas.microsoft.com/office/drawing/2014/main" id="{C3FC2795-0441-9F3A-CEF5-32FBD40F7B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0BAF946E-91C6-13D6-A249-EB2CF0097687}"/>
              </a:ext>
            </a:extLst>
          </p:cNvPr>
          <p:cNvCxnSpPr/>
          <p:nvPr/>
        </p:nvCxnSpPr>
        <p:spPr>
          <a:xfrm flipH="1">
            <a:off x="4944443" y="1304865"/>
            <a:ext cx="230311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85C6C20-7371-9273-A924-3D53AD01DEE6}"/>
              </a:ext>
            </a:extLst>
          </p:cNvPr>
          <p:cNvCxnSpPr/>
          <p:nvPr/>
        </p:nvCxnSpPr>
        <p:spPr>
          <a:xfrm flipH="1">
            <a:off x="4465382" y="2867346"/>
            <a:ext cx="280987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4C2976-3B6A-F426-4DED-FA2C89517069}"/>
              </a:ext>
            </a:extLst>
          </p:cNvPr>
          <p:cNvCxnSpPr/>
          <p:nvPr/>
        </p:nvCxnSpPr>
        <p:spPr>
          <a:xfrm flipV="1">
            <a:off x="7256207" y="1316081"/>
            <a:ext cx="1" cy="152373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DBB2B66-9F2F-B1C5-AE4B-F04C282B92F9}"/>
              </a:ext>
            </a:extLst>
          </p:cNvPr>
          <p:cNvGrpSpPr/>
          <p:nvPr/>
        </p:nvGrpSpPr>
        <p:grpSpPr>
          <a:xfrm>
            <a:off x="4707707" y="781645"/>
            <a:ext cx="444352" cy="736741"/>
            <a:chOff x="3474126" y="1300240"/>
            <a:chExt cx="444352" cy="736741"/>
          </a:xfrm>
        </p:grpSpPr>
        <p:sp>
          <p:nvSpPr>
            <p:cNvPr id="27" name="TextBox 26">
              <a:extLst>
                <a:ext uri="{FF2B5EF4-FFF2-40B4-BE49-F238E27FC236}">
                  <a16:creationId xmlns:a16="http://schemas.microsoft.com/office/drawing/2014/main" id="{D0B3A86F-0E6A-5122-E1C4-01048EB2BC1A}"/>
                </a:ext>
              </a:extLst>
            </p:cNvPr>
            <p:cNvSpPr txBox="1"/>
            <p:nvPr/>
          </p:nvSpPr>
          <p:spPr>
            <a:xfrm>
              <a:off x="3576640" y="1390650"/>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9B31F9F9-C26A-CA78-CF8B-1FA6B8465906}"/>
                </a:ext>
              </a:extLst>
            </p:cNvPr>
            <p:cNvSpPr txBox="1"/>
            <p:nvPr/>
          </p:nvSpPr>
          <p:spPr>
            <a:xfrm>
              <a:off x="3474126" y="1300240"/>
              <a:ext cx="44435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D</a:t>
              </a:r>
            </a:p>
          </p:txBody>
        </p:sp>
      </p:grpSp>
      <p:grpSp>
        <p:nvGrpSpPr>
          <p:cNvPr id="29" name="Group 28">
            <a:extLst>
              <a:ext uri="{FF2B5EF4-FFF2-40B4-BE49-F238E27FC236}">
                <a16:creationId xmlns:a16="http://schemas.microsoft.com/office/drawing/2014/main" id="{7E580DE4-3135-664A-95DB-E24F3555D57F}"/>
              </a:ext>
            </a:extLst>
          </p:cNvPr>
          <p:cNvGrpSpPr/>
          <p:nvPr/>
        </p:nvGrpSpPr>
        <p:grpSpPr>
          <a:xfrm>
            <a:off x="7006350" y="781645"/>
            <a:ext cx="423514" cy="736741"/>
            <a:chOff x="3474126" y="1300240"/>
            <a:chExt cx="423514" cy="736741"/>
          </a:xfrm>
        </p:grpSpPr>
        <p:sp>
          <p:nvSpPr>
            <p:cNvPr id="30" name="TextBox 29">
              <a:extLst>
                <a:ext uri="{FF2B5EF4-FFF2-40B4-BE49-F238E27FC236}">
                  <a16:creationId xmlns:a16="http://schemas.microsoft.com/office/drawing/2014/main" id="{DF69E670-C846-DD29-F645-B6C243E61EBA}"/>
                </a:ext>
              </a:extLst>
            </p:cNvPr>
            <p:cNvSpPr txBox="1"/>
            <p:nvPr/>
          </p:nvSpPr>
          <p:spPr>
            <a:xfrm>
              <a:off x="3576640" y="1390650"/>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AFB1CD4F-E3B7-56C5-C747-D070F4CDBCDD}"/>
                </a:ext>
              </a:extLst>
            </p:cNvPr>
            <p:cNvSpPr txBox="1"/>
            <p:nvPr/>
          </p:nvSpPr>
          <p:spPr>
            <a:xfrm>
              <a:off x="3474126" y="1300240"/>
              <a:ext cx="423514"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E</a:t>
              </a:r>
            </a:p>
          </p:txBody>
        </p:sp>
      </p:grpSp>
      <p:grpSp>
        <p:nvGrpSpPr>
          <p:cNvPr id="32" name="Group 31">
            <a:extLst>
              <a:ext uri="{FF2B5EF4-FFF2-40B4-BE49-F238E27FC236}">
                <a16:creationId xmlns:a16="http://schemas.microsoft.com/office/drawing/2014/main" id="{6A1946EC-3512-8036-6832-66F0422E256D}"/>
              </a:ext>
            </a:extLst>
          </p:cNvPr>
          <p:cNvGrpSpPr/>
          <p:nvPr/>
        </p:nvGrpSpPr>
        <p:grpSpPr>
          <a:xfrm>
            <a:off x="7108864" y="2406713"/>
            <a:ext cx="463588" cy="976603"/>
            <a:chOff x="3576640" y="1390650"/>
            <a:chExt cx="463588" cy="976603"/>
          </a:xfrm>
        </p:grpSpPr>
        <p:sp>
          <p:nvSpPr>
            <p:cNvPr id="33" name="TextBox 32">
              <a:extLst>
                <a:ext uri="{FF2B5EF4-FFF2-40B4-BE49-F238E27FC236}">
                  <a16:creationId xmlns:a16="http://schemas.microsoft.com/office/drawing/2014/main" id="{A41F0D56-463D-7EF2-1EBF-565B0DF4DAB2}"/>
                </a:ext>
              </a:extLst>
            </p:cNvPr>
            <p:cNvSpPr txBox="1"/>
            <p:nvPr/>
          </p:nvSpPr>
          <p:spPr>
            <a:xfrm>
              <a:off x="3576640" y="1390650"/>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AFEA17F7-4332-5682-5A3B-DEAEC8A92D59}"/>
                </a:ext>
              </a:extLst>
            </p:cNvPr>
            <p:cNvSpPr txBox="1"/>
            <p:nvPr/>
          </p:nvSpPr>
          <p:spPr>
            <a:xfrm>
              <a:off x="3576640" y="1844033"/>
              <a:ext cx="46358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G</a:t>
              </a:r>
            </a:p>
          </p:txBody>
        </p:sp>
      </p:grpSp>
      <p:grpSp>
        <p:nvGrpSpPr>
          <p:cNvPr id="35" name="Group 34">
            <a:extLst>
              <a:ext uri="{FF2B5EF4-FFF2-40B4-BE49-F238E27FC236}">
                <a16:creationId xmlns:a16="http://schemas.microsoft.com/office/drawing/2014/main" id="{5CD6CC2A-ED6D-F9A9-915F-534B625746A6}"/>
              </a:ext>
            </a:extLst>
          </p:cNvPr>
          <p:cNvGrpSpPr/>
          <p:nvPr/>
        </p:nvGrpSpPr>
        <p:grpSpPr>
          <a:xfrm>
            <a:off x="4331270" y="2406713"/>
            <a:ext cx="463588" cy="976603"/>
            <a:chOff x="3576640" y="1390650"/>
            <a:chExt cx="463588" cy="976603"/>
          </a:xfrm>
        </p:grpSpPr>
        <p:sp>
          <p:nvSpPr>
            <p:cNvPr id="36" name="TextBox 35">
              <a:extLst>
                <a:ext uri="{FF2B5EF4-FFF2-40B4-BE49-F238E27FC236}">
                  <a16:creationId xmlns:a16="http://schemas.microsoft.com/office/drawing/2014/main" id="{18958C97-34AD-2CE2-AC92-D0163C31E1C9}"/>
                </a:ext>
              </a:extLst>
            </p:cNvPr>
            <p:cNvSpPr txBox="1"/>
            <p:nvPr/>
          </p:nvSpPr>
          <p:spPr>
            <a:xfrm>
              <a:off x="3576640" y="1390650"/>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5C87AE2A-9C6E-280A-A597-7136197DD0BD}"/>
                </a:ext>
              </a:extLst>
            </p:cNvPr>
            <p:cNvSpPr txBox="1"/>
            <p:nvPr/>
          </p:nvSpPr>
          <p:spPr>
            <a:xfrm>
              <a:off x="3576640" y="1844033"/>
              <a:ext cx="46358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H</a:t>
              </a:r>
            </a:p>
          </p:txBody>
        </p:sp>
      </p:grpSp>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564" y="166471"/>
            <a:ext cx="6040284"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91797" y="2423367"/>
            <a:ext cx="4183441"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15222" y="796963"/>
            <a:ext cx="7721600" cy="646331"/>
          </a:xfrm>
          <a:prstGeom prst="rect">
            <a:avLst/>
          </a:prstGeom>
          <a:noFill/>
        </p:spPr>
        <p:txBody>
          <a:bodyPr wrap="square" rtlCol="0">
            <a:spAutoFit/>
          </a:bodyPr>
          <a:lstStyle/>
          <a:p>
            <a:pPr algn="ctr" defTabSz="1219170"/>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đoạn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thẳng</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7197517" y="3440593"/>
            <a:ext cx="4572000" cy="1077218"/>
          </a:xfrm>
          <a:prstGeom prst="rect">
            <a:avLst/>
          </a:prstGeom>
          <a:noFill/>
        </p:spPr>
        <p:txBody>
          <a:bodyPr wrap="square" rtlCol="0">
            <a:spAutoFit/>
          </a:bodyPr>
          <a:lstStyle/>
          <a:p>
            <a:pPr algn="ctr" defTabSz="1219170"/>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en-US" sz="3200" b="1" dirty="0">
              <a:latin typeface="Times New Roman" panose="02020603050405020304" pitchFamily="18" charset="0"/>
              <a:cs typeface="Times New Roman" panose="02020603050405020304" pitchFamily="18" charset="0"/>
            </a:endParaRPr>
          </a:p>
          <a:p>
            <a:pPr algn="ctr" defTabSz="1219170"/>
            <a:r>
              <a:rPr lang="en-US" sz="3200" b="1" dirty="0">
                <a:latin typeface="Times New Roman" panose="02020603050405020304" pitchFamily="18" charset="0"/>
                <a:cs typeface="Times New Roman" panose="02020603050405020304" pitchFamily="18" charset="0"/>
              </a:rPr>
              <a:t>AB, BC, CD</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4FF34057-18B9-5F2E-D0BE-47FD5F569BEC}"/>
              </a:ext>
            </a:extLst>
          </p:cNvPr>
          <p:cNvCxnSpPr>
            <a:cxnSpLocks/>
          </p:cNvCxnSpPr>
          <p:nvPr/>
        </p:nvCxnSpPr>
        <p:spPr>
          <a:xfrm>
            <a:off x="1787998" y="2175654"/>
            <a:ext cx="2182002"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9697908-B7BE-DFF6-4278-5AD1281C4E21}"/>
              </a:ext>
            </a:extLst>
          </p:cNvPr>
          <p:cNvCxnSpPr>
            <a:cxnSpLocks/>
          </p:cNvCxnSpPr>
          <p:nvPr/>
        </p:nvCxnSpPr>
        <p:spPr>
          <a:xfrm flipH="1">
            <a:off x="1816384" y="2191149"/>
            <a:ext cx="2128175" cy="2454382"/>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DB1A257-01FC-F7CE-87B9-916395FA96F7}"/>
              </a:ext>
            </a:extLst>
          </p:cNvPr>
          <p:cNvCxnSpPr>
            <a:cxnSpLocks/>
          </p:cNvCxnSpPr>
          <p:nvPr/>
        </p:nvCxnSpPr>
        <p:spPr>
          <a:xfrm flipH="1">
            <a:off x="1828800" y="4645531"/>
            <a:ext cx="2193997"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EF4BFD6-2F68-07D9-354A-7EA602E4DFA8}"/>
              </a:ext>
            </a:extLst>
          </p:cNvPr>
          <p:cNvGrpSpPr/>
          <p:nvPr/>
        </p:nvGrpSpPr>
        <p:grpSpPr>
          <a:xfrm>
            <a:off x="3864610" y="4194646"/>
            <a:ext cx="604090" cy="771575"/>
            <a:chOff x="3576640" y="3851868"/>
            <a:chExt cx="604090" cy="771575"/>
          </a:xfrm>
        </p:grpSpPr>
        <p:sp>
          <p:nvSpPr>
            <p:cNvPr id="6" name="TextBox 5">
              <a:extLst>
                <a:ext uri="{FF2B5EF4-FFF2-40B4-BE49-F238E27FC236}">
                  <a16:creationId xmlns:a16="http://schemas.microsoft.com/office/drawing/2014/main" id="{D0F831CA-C428-BEF6-D673-A896678A2788}"/>
                </a:ext>
              </a:extLst>
            </p:cNvPr>
            <p:cNvSpPr txBox="1"/>
            <p:nvPr/>
          </p:nvSpPr>
          <p:spPr>
            <a:xfrm>
              <a:off x="3576640" y="3851868"/>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77B37A-BBD6-26E0-3C93-CB41069BA657}"/>
                </a:ext>
              </a:extLst>
            </p:cNvPr>
            <p:cNvSpPr txBox="1"/>
            <p:nvPr/>
          </p:nvSpPr>
          <p:spPr>
            <a:xfrm>
              <a:off x="3736378" y="4100223"/>
              <a:ext cx="44435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D</a:t>
              </a:r>
            </a:p>
          </p:txBody>
        </p:sp>
      </p:grpSp>
      <p:grpSp>
        <p:nvGrpSpPr>
          <p:cNvPr id="8" name="Group 7">
            <a:extLst>
              <a:ext uri="{FF2B5EF4-FFF2-40B4-BE49-F238E27FC236}">
                <a16:creationId xmlns:a16="http://schemas.microsoft.com/office/drawing/2014/main" id="{DCA7E2C4-704B-5482-7ED9-636A0C711717}"/>
              </a:ext>
            </a:extLst>
          </p:cNvPr>
          <p:cNvGrpSpPr/>
          <p:nvPr/>
        </p:nvGrpSpPr>
        <p:grpSpPr>
          <a:xfrm>
            <a:off x="1351513" y="4182255"/>
            <a:ext cx="612089" cy="742012"/>
            <a:chOff x="3231251" y="3851868"/>
            <a:chExt cx="612089" cy="742012"/>
          </a:xfrm>
        </p:grpSpPr>
        <p:sp>
          <p:nvSpPr>
            <p:cNvPr id="9" name="TextBox 8">
              <a:extLst>
                <a:ext uri="{FF2B5EF4-FFF2-40B4-BE49-F238E27FC236}">
                  <a16:creationId xmlns:a16="http://schemas.microsoft.com/office/drawing/2014/main" id="{300E72F5-4056-B55A-45E3-3317C82F3939}"/>
                </a:ext>
              </a:extLst>
            </p:cNvPr>
            <p:cNvSpPr txBox="1"/>
            <p:nvPr/>
          </p:nvSpPr>
          <p:spPr>
            <a:xfrm>
              <a:off x="3576640" y="3851868"/>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99335E3-B9C2-AAA4-E5C9-61FA3794E3EA}"/>
                </a:ext>
              </a:extLst>
            </p:cNvPr>
            <p:cNvSpPr txBox="1"/>
            <p:nvPr/>
          </p:nvSpPr>
          <p:spPr>
            <a:xfrm>
              <a:off x="3231251" y="4070660"/>
              <a:ext cx="44435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C</a:t>
              </a:r>
            </a:p>
          </p:txBody>
        </p:sp>
      </p:grpSp>
      <p:grpSp>
        <p:nvGrpSpPr>
          <p:cNvPr id="11" name="Group 10">
            <a:extLst>
              <a:ext uri="{FF2B5EF4-FFF2-40B4-BE49-F238E27FC236}">
                <a16:creationId xmlns:a16="http://schemas.microsoft.com/office/drawing/2014/main" id="{2B81CD43-95E0-5270-2F7F-D05DBA45E0A3}"/>
              </a:ext>
            </a:extLst>
          </p:cNvPr>
          <p:cNvGrpSpPr/>
          <p:nvPr/>
        </p:nvGrpSpPr>
        <p:grpSpPr>
          <a:xfrm>
            <a:off x="3821628" y="1736765"/>
            <a:ext cx="647072" cy="686602"/>
            <a:chOff x="3576640" y="3851868"/>
            <a:chExt cx="647072" cy="686602"/>
          </a:xfrm>
        </p:grpSpPr>
        <p:sp>
          <p:nvSpPr>
            <p:cNvPr id="12" name="TextBox 11">
              <a:extLst>
                <a:ext uri="{FF2B5EF4-FFF2-40B4-BE49-F238E27FC236}">
                  <a16:creationId xmlns:a16="http://schemas.microsoft.com/office/drawing/2014/main" id="{D2A15756-1D4D-14C8-6075-AD37A00D9159}"/>
                </a:ext>
              </a:extLst>
            </p:cNvPr>
            <p:cNvSpPr txBox="1"/>
            <p:nvPr/>
          </p:nvSpPr>
          <p:spPr>
            <a:xfrm>
              <a:off x="3576640" y="3851868"/>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AC2C54B6-27C6-D8AE-8164-1049734EFA31}"/>
                </a:ext>
              </a:extLst>
            </p:cNvPr>
            <p:cNvSpPr txBox="1"/>
            <p:nvPr/>
          </p:nvSpPr>
          <p:spPr>
            <a:xfrm>
              <a:off x="3800198" y="4015250"/>
              <a:ext cx="423514"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B</a:t>
              </a:r>
            </a:p>
          </p:txBody>
        </p:sp>
      </p:grpSp>
      <p:grpSp>
        <p:nvGrpSpPr>
          <p:cNvPr id="14" name="Group 13">
            <a:extLst>
              <a:ext uri="{FF2B5EF4-FFF2-40B4-BE49-F238E27FC236}">
                <a16:creationId xmlns:a16="http://schemas.microsoft.com/office/drawing/2014/main" id="{269E6F25-D91D-5314-88B6-E189C367A42E}"/>
              </a:ext>
            </a:extLst>
          </p:cNvPr>
          <p:cNvGrpSpPr/>
          <p:nvPr/>
        </p:nvGrpSpPr>
        <p:grpSpPr>
          <a:xfrm>
            <a:off x="1584108" y="1697955"/>
            <a:ext cx="444352" cy="660096"/>
            <a:chOff x="3498233" y="3838103"/>
            <a:chExt cx="444352" cy="660096"/>
          </a:xfrm>
        </p:grpSpPr>
        <p:sp>
          <p:nvSpPr>
            <p:cNvPr id="15" name="TextBox 14">
              <a:extLst>
                <a:ext uri="{FF2B5EF4-FFF2-40B4-BE49-F238E27FC236}">
                  <a16:creationId xmlns:a16="http://schemas.microsoft.com/office/drawing/2014/main" id="{DF274BE9-4D63-AA89-F985-E64E426B5F43}"/>
                </a:ext>
              </a:extLst>
            </p:cNvPr>
            <p:cNvSpPr txBox="1"/>
            <p:nvPr/>
          </p:nvSpPr>
          <p:spPr>
            <a:xfrm>
              <a:off x="3576640" y="3851868"/>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59206B5D-1FF4-3C40-A8AA-05BC20291C72}"/>
                </a:ext>
              </a:extLst>
            </p:cNvPr>
            <p:cNvSpPr txBox="1"/>
            <p:nvPr/>
          </p:nvSpPr>
          <p:spPr>
            <a:xfrm>
              <a:off x="3498233" y="3838103"/>
              <a:ext cx="44435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A</a:t>
              </a:r>
            </a:p>
          </p:txBody>
        </p:sp>
      </p:grpSp>
    </p:spTree>
    <p:extLst>
      <p:ext uri="{BB962C8B-B14F-4D97-AF65-F5344CB8AC3E}">
        <p14:creationId xmlns:p14="http://schemas.microsoft.com/office/powerpoint/2010/main"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ADMIN\Desktop\Lam tac\bg.jpg">
            <a:extLst>
              <a:ext uri="{FF2B5EF4-FFF2-40B4-BE49-F238E27FC236}">
                <a16:creationId xmlns:a16="http://schemas.microsoft.com/office/drawing/2014/main" id="{09CBB0A1-FEEB-0D75-6245-66FE5AF85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ADMIN\Desktop\Giai cuu con vat\wooden-board-theme-image-1-vector-clip-art_csp9738361.jpg">
            <a:extLst>
              <a:ext uri="{FF2B5EF4-FFF2-40B4-BE49-F238E27FC236}">
                <a16:creationId xmlns:a16="http://schemas.microsoft.com/office/drawing/2014/main" id="{9C7D9E39-53E1-1E64-EB35-2626ED56C4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23" y="-127000"/>
            <a:ext cx="6410632" cy="79722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ADMIN\Desktop\Giai cuu con vat\wooden-board-theme-image-1-vector-clip-art_csp9738361.jpg">
            <a:extLst>
              <a:ext uri="{FF2B5EF4-FFF2-40B4-BE49-F238E27FC236}">
                <a16:creationId xmlns:a16="http://schemas.microsoft.com/office/drawing/2014/main" id="{808FE54A-465D-33E0-05DD-CFA31E6C2C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16800" y="2604661"/>
            <a:ext cx="4775200" cy="347468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20E2A0A-977D-AF26-3597-AEEEBC09646C}"/>
              </a:ext>
            </a:extLst>
          </p:cNvPr>
          <p:cNvSpPr txBox="1"/>
          <p:nvPr/>
        </p:nvSpPr>
        <p:spPr>
          <a:xfrm>
            <a:off x="157316" y="527398"/>
            <a:ext cx="6096000" cy="646331"/>
          </a:xfrm>
          <a:prstGeom prst="rect">
            <a:avLst/>
          </a:prstGeom>
          <a:noFill/>
        </p:spPr>
        <p:txBody>
          <a:bodyPr wrap="square" rtlCol="0">
            <a:spAutoFit/>
          </a:bodyPr>
          <a:lstStyle/>
          <a:p>
            <a:pPr algn="ctr" defTabSz="1219170"/>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đoạn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thẳng</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8D2491EE-3BF6-16E2-549B-AABE83563F1C}"/>
              </a:ext>
            </a:extLst>
          </p:cNvPr>
          <p:cNvSpPr txBox="1"/>
          <p:nvPr/>
        </p:nvSpPr>
        <p:spPr>
          <a:xfrm>
            <a:off x="7835077" y="3611675"/>
            <a:ext cx="3849235" cy="1077218"/>
          </a:xfrm>
          <a:prstGeom prst="rect">
            <a:avLst/>
          </a:prstGeom>
          <a:noFill/>
        </p:spPr>
        <p:txBody>
          <a:bodyPr wrap="square" rtlCol="0">
            <a:spAutoFit/>
          </a:bodyPr>
          <a:lstStyle/>
          <a:p>
            <a:pPr algn="ctr" defTabSz="1219170"/>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en-US" sz="3200" b="1" dirty="0">
              <a:latin typeface="Times New Roman" panose="02020603050405020304" pitchFamily="18" charset="0"/>
              <a:cs typeface="Times New Roman" panose="02020603050405020304" pitchFamily="18" charset="0"/>
            </a:endParaRPr>
          </a:p>
          <a:p>
            <a:pPr algn="ctr" defTabSz="1219170"/>
            <a:r>
              <a:rPr lang="en-US" sz="3200" b="1" dirty="0">
                <a:latin typeface="Times New Roman" panose="02020603050405020304" pitchFamily="18" charset="0"/>
                <a:cs typeface="Times New Roman" panose="02020603050405020304" pitchFamily="18" charset="0"/>
              </a:rPr>
              <a:t>MN, NP, PQ, QM</a:t>
            </a:r>
          </a:p>
        </p:txBody>
      </p:sp>
      <p:pic>
        <p:nvPicPr>
          <p:cNvPr id="47" name="Picture 2" descr="C:\Users\ADMIN\Desktop\Tai nguyen thiet ke tro choi\Bảng gỗ\Picture1 (2).png">
            <a:hlinkClick r:id="rId6" action="ppaction://hlinksldjump"/>
            <a:extLst>
              <a:ext uri="{FF2B5EF4-FFF2-40B4-BE49-F238E27FC236}">
                <a16:creationId xmlns:a16="http://schemas.microsoft.com/office/drawing/2014/main" id="{48776381-FE21-DDF4-EEA9-E51346B0A5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939E3AAF-A077-5D62-F4E3-130DC275F02B}"/>
              </a:ext>
            </a:extLst>
          </p:cNvPr>
          <p:cNvCxnSpPr>
            <a:cxnSpLocks/>
          </p:cNvCxnSpPr>
          <p:nvPr/>
        </p:nvCxnSpPr>
        <p:spPr>
          <a:xfrm flipH="1" flipV="1">
            <a:off x="1728933" y="3515607"/>
            <a:ext cx="1527596" cy="1309342"/>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7A8DD0-7445-9717-C6FB-8551BBA4C828}"/>
              </a:ext>
            </a:extLst>
          </p:cNvPr>
          <p:cNvCxnSpPr>
            <a:cxnSpLocks/>
          </p:cNvCxnSpPr>
          <p:nvPr/>
        </p:nvCxnSpPr>
        <p:spPr>
          <a:xfrm flipH="1">
            <a:off x="1737982" y="2198163"/>
            <a:ext cx="1539409" cy="130597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F80BE17-F95C-ABC8-1AE3-C84B4F6456F5}"/>
              </a:ext>
            </a:extLst>
          </p:cNvPr>
          <p:cNvCxnSpPr>
            <a:cxnSpLocks/>
            <a:endCxn id="62" idx="0"/>
          </p:cNvCxnSpPr>
          <p:nvPr/>
        </p:nvCxnSpPr>
        <p:spPr>
          <a:xfrm flipH="1">
            <a:off x="3272798" y="3515607"/>
            <a:ext cx="1522535" cy="1320816"/>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F11A7E6-5D2C-967E-5C79-9E5048AA4748}"/>
              </a:ext>
            </a:extLst>
          </p:cNvPr>
          <p:cNvCxnSpPr>
            <a:cxnSpLocks/>
          </p:cNvCxnSpPr>
          <p:nvPr/>
        </p:nvCxnSpPr>
        <p:spPr>
          <a:xfrm>
            <a:off x="3297830" y="2198163"/>
            <a:ext cx="1476984" cy="1317444"/>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29EB884-7D21-5D39-0F66-EA7B38D96A4E}"/>
              </a:ext>
            </a:extLst>
          </p:cNvPr>
          <p:cNvGrpSpPr/>
          <p:nvPr/>
        </p:nvGrpSpPr>
        <p:grpSpPr>
          <a:xfrm>
            <a:off x="3035578" y="1648069"/>
            <a:ext cx="522900" cy="736741"/>
            <a:chOff x="3474126" y="1300240"/>
            <a:chExt cx="522900" cy="736741"/>
          </a:xfrm>
        </p:grpSpPr>
        <p:sp>
          <p:nvSpPr>
            <p:cNvPr id="53" name="TextBox 52">
              <a:extLst>
                <a:ext uri="{FF2B5EF4-FFF2-40B4-BE49-F238E27FC236}">
                  <a16:creationId xmlns:a16="http://schemas.microsoft.com/office/drawing/2014/main" id="{8E9052E4-435B-56C5-3551-1EA20235AF35}"/>
                </a:ext>
              </a:extLst>
            </p:cNvPr>
            <p:cNvSpPr txBox="1"/>
            <p:nvPr/>
          </p:nvSpPr>
          <p:spPr>
            <a:xfrm>
              <a:off x="3576640" y="1390650"/>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54" name="TextBox 53">
              <a:extLst>
                <a:ext uri="{FF2B5EF4-FFF2-40B4-BE49-F238E27FC236}">
                  <a16:creationId xmlns:a16="http://schemas.microsoft.com/office/drawing/2014/main" id="{76E8186C-2961-EF18-A42E-798A8609965D}"/>
                </a:ext>
              </a:extLst>
            </p:cNvPr>
            <p:cNvSpPr txBox="1"/>
            <p:nvPr/>
          </p:nvSpPr>
          <p:spPr>
            <a:xfrm>
              <a:off x="3474126" y="1300240"/>
              <a:ext cx="522900"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M</a:t>
              </a:r>
            </a:p>
          </p:txBody>
        </p:sp>
      </p:grpSp>
      <p:grpSp>
        <p:nvGrpSpPr>
          <p:cNvPr id="55" name="Group 54">
            <a:extLst>
              <a:ext uri="{FF2B5EF4-FFF2-40B4-BE49-F238E27FC236}">
                <a16:creationId xmlns:a16="http://schemas.microsoft.com/office/drawing/2014/main" id="{35415E1E-1F50-34AF-E5C5-A3FCA920A62A}"/>
              </a:ext>
            </a:extLst>
          </p:cNvPr>
          <p:cNvGrpSpPr/>
          <p:nvPr/>
        </p:nvGrpSpPr>
        <p:grpSpPr>
          <a:xfrm>
            <a:off x="4636386" y="3064631"/>
            <a:ext cx="698231" cy="714040"/>
            <a:chOff x="2036742" y="2711575"/>
            <a:chExt cx="698231" cy="714040"/>
          </a:xfrm>
        </p:grpSpPr>
        <p:sp>
          <p:nvSpPr>
            <p:cNvPr id="56" name="TextBox 55">
              <a:extLst>
                <a:ext uri="{FF2B5EF4-FFF2-40B4-BE49-F238E27FC236}">
                  <a16:creationId xmlns:a16="http://schemas.microsoft.com/office/drawing/2014/main" id="{8F80E649-64F6-B6E8-8F2F-D8A1557D4CF3}"/>
                </a:ext>
              </a:extLst>
            </p:cNvPr>
            <p:cNvSpPr txBox="1"/>
            <p:nvPr/>
          </p:nvSpPr>
          <p:spPr>
            <a:xfrm>
              <a:off x="2036742" y="2711575"/>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C1D245E0-4D14-C798-C53C-2F471ABE7804}"/>
                </a:ext>
              </a:extLst>
            </p:cNvPr>
            <p:cNvSpPr txBox="1"/>
            <p:nvPr/>
          </p:nvSpPr>
          <p:spPr>
            <a:xfrm>
              <a:off x="2290621" y="2902395"/>
              <a:ext cx="444352"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N</a:t>
              </a:r>
            </a:p>
          </p:txBody>
        </p:sp>
      </p:grpSp>
      <p:grpSp>
        <p:nvGrpSpPr>
          <p:cNvPr id="58" name="Group 57">
            <a:extLst>
              <a:ext uri="{FF2B5EF4-FFF2-40B4-BE49-F238E27FC236}">
                <a16:creationId xmlns:a16="http://schemas.microsoft.com/office/drawing/2014/main" id="{108C8DB5-86CC-CC0B-B990-E34C6DBC3924}"/>
              </a:ext>
            </a:extLst>
          </p:cNvPr>
          <p:cNvGrpSpPr/>
          <p:nvPr/>
        </p:nvGrpSpPr>
        <p:grpSpPr>
          <a:xfrm>
            <a:off x="1271850" y="3057947"/>
            <a:ext cx="595511" cy="694151"/>
            <a:chOff x="4759949" y="2715170"/>
            <a:chExt cx="595511" cy="694151"/>
          </a:xfrm>
        </p:grpSpPr>
        <p:sp>
          <p:nvSpPr>
            <p:cNvPr id="59" name="TextBox 58">
              <a:extLst>
                <a:ext uri="{FF2B5EF4-FFF2-40B4-BE49-F238E27FC236}">
                  <a16:creationId xmlns:a16="http://schemas.microsoft.com/office/drawing/2014/main" id="{56765ABB-3D7C-AF24-65CE-FFBB4F168B72}"/>
                </a:ext>
              </a:extLst>
            </p:cNvPr>
            <p:cNvSpPr txBox="1"/>
            <p:nvPr/>
          </p:nvSpPr>
          <p:spPr>
            <a:xfrm>
              <a:off x="5088760" y="2715170"/>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60" name="TextBox 59">
              <a:extLst>
                <a:ext uri="{FF2B5EF4-FFF2-40B4-BE49-F238E27FC236}">
                  <a16:creationId xmlns:a16="http://schemas.microsoft.com/office/drawing/2014/main" id="{05718ED1-AC32-BEBD-D124-32EA4A42C34D}"/>
                </a:ext>
              </a:extLst>
            </p:cNvPr>
            <p:cNvSpPr txBox="1"/>
            <p:nvPr/>
          </p:nvSpPr>
          <p:spPr>
            <a:xfrm>
              <a:off x="4759949" y="2886101"/>
              <a:ext cx="46358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Q</a:t>
              </a:r>
            </a:p>
          </p:txBody>
        </p:sp>
      </p:grpSp>
      <p:sp>
        <p:nvSpPr>
          <p:cNvPr id="61" name="TextBox 60">
            <a:extLst>
              <a:ext uri="{FF2B5EF4-FFF2-40B4-BE49-F238E27FC236}">
                <a16:creationId xmlns:a16="http://schemas.microsoft.com/office/drawing/2014/main" id="{D091F6F0-BDCE-2438-30E2-FEBD59599A20}"/>
              </a:ext>
            </a:extLst>
          </p:cNvPr>
          <p:cNvSpPr txBox="1"/>
          <p:nvPr/>
        </p:nvSpPr>
        <p:spPr>
          <a:xfrm>
            <a:off x="3107999" y="4365728"/>
            <a:ext cx="2667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62" name="TextBox 61">
            <a:extLst>
              <a:ext uri="{FF2B5EF4-FFF2-40B4-BE49-F238E27FC236}">
                <a16:creationId xmlns:a16="http://schemas.microsoft.com/office/drawing/2014/main" id="{50B3984B-C51D-2F10-6EBD-D874D8AE21D8}"/>
              </a:ext>
            </a:extLst>
          </p:cNvPr>
          <p:cNvSpPr txBox="1"/>
          <p:nvPr/>
        </p:nvSpPr>
        <p:spPr>
          <a:xfrm>
            <a:off x="3070659" y="4836423"/>
            <a:ext cx="40427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P</a:t>
            </a:r>
          </a:p>
        </p:txBody>
      </p:sp>
    </p:spTree>
    <p:extLst>
      <p:ext uri="{BB962C8B-B14F-4D97-AF65-F5344CB8AC3E}">
        <p14:creationId xmlns:p14="http://schemas.microsoft.com/office/powerpoint/2010/main"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BD75D-CD36-EAB4-8E58-E1635CAC9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7A6A6-ED3A-E686-40BC-540148565E6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49B2B6A5-29FC-24DC-4808-C1049DC127E3}"/>
              </a:ext>
            </a:extLst>
          </p:cNvPr>
          <p:cNvSpPr>
            <a:spLocks noGrp="1"/>
          </p:cNvSpPr>
          <p:nvPr>
            <p:ph idx="1"/>
          </p:nvPr>
        </p:nvSpPr>
        <p:spPr/>
        <p:txBody>
          <a:bodyPr/>
          <a:lstStyle/>
          <a:p>
            <a:endParaRPr lang="vi-VN"/>
          </a:p>
        </p:txBody>
      </p:sp>
      <p:pic>
        <p:nvPicPr>
          <p:cNvPr id="1026" name="Picture 2" descr="Mẫu slide toán miễn phí - Thiết kế ấn tượng, dễ dàng chỉnh sửa">
            <a:extLst>
              <a:ext uri="{FF2B5EF4-FFF2-40B4-BE49-F238E27FC236}">
                <a16:creationId xmlns:a16="http://schemas.microsoft.com/office/drawing/2014/main" id="{DE8D115F-DA9D-3B8E-B52F-44728B198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C8FF577-7A1B-373E-DC00-7D15975AB5F0}"/>
              </a:ext>
            </a:extLst>
          </p:cNvPr>
          <p:cNvSpPr/>
          <p:nvPr/>
        </p:nvSpPr>
        <p:spPr>
          <a:xfrm>
            <a:off x="540774" y="6410632"/>
            <a:ext cx="2654710" cy="344129"/>
          </a:xfrm>
          <a:prstGeom prst="ellipse">
            <a:avLst/>
          </a:prstGeom>
          <a:solidFill>
            <a:srgbClr val="F5AA9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a:p>
        </p:txBody>
      </p:sp>
      <p:sp>
        <p:nvSpPr>
          <p:cNvPr id="7" name="Rectangle 6">
            <a:extLst>
              <a:ext uri="{FF2B5EF4-FFF2-40B4-BE49-F238E27FC236}">
                <a16:creationId xmlns:a16="http://schemas.microsoft.com/office/drawing/2014/main" id="{F6E97CDE-8F37-15F2-A245-3F6FE1026491}"/>
              </a:ext>
            </a:extLst>
          </p:cNvPr>
          <p:cNvSpPr/>
          <p:nvPr/>
        </p:nvSpPr>
        <p:spPr>
          <a:xfrm>
            <a:off x="4778477" y="5368413"/>
            <a:ext cx="2487562" cy="808550"/>
          </a:xfrm>
          <a:prstGeom prst="rect">
            <a:avLst/>
          </a:prstGeom>
          <a:solidFill>
            <a:srgbClr val="5D9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400" dirty="0"/>
          </a:p>
        </p:txBody>
      </p:sp>
      <p:sp>
        <p:nvSpPr>
          <p:cNvPr id="8" name="Text Box 79">
            <a:extLst>
              <a:ext uri="{FF2B5EF4-FFF2-40B4-BE49-F238E27FC236}">
                <a16:creationId xmlns:a16="http://schemas.microsoft.com/office/drawing/2014/main" id="{A126E25A-A9B7-5C67-DC8B-7CCA4667D4FF}"/>
              </a:ext>
            </a:extLst>
          </p:cNvPr>
          <p:cNvSpPr txBox="1">
            <a:spLocks noChangeArrowheads="1"/>
          </p:cNvSpPr>
          <p:nvPr/>
        </p:nvSpPr>
        <p:spPr bwMode="auto">
          <a:xfrm>
            <a:off x="1294200" y="190467"/>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PHÒNG GIÁO DỤC VÀ ĐÀO TẠO HUYỆN TIÊN LÃNG</a:t>
            </a:r>
          </a:p>
          <a:p>
            <a:pPr algn="ctr"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TRƯỜNG TIỂU HỌC MINH ĐỨC</a:t>
            </a:r>
          </a:p>
        </p:txBody>
      </p:sp>
      <p:sp>
        <p:nvSpPr>
          <p:cNvPr id="5" name="TextBox 4">
            <a:extLst>
              <a:ext uri="{FF2B5EF4-FFF2-40B4-BE49-F238E27FC236}">
                <a16:creationId xmlns:a16="http://schemas.microsoft.com/office/drawing/2014/main" id="{A91FEB2D-8559-B174-B4CE-90C5F20675DF}"/>
              </a:ext>
            </a:extLst>
          </p:cNvPr>
          <p:cNvSpPr txBox="1"/>
          <p:nvPr/>
        </p:nvSpPr>
        <p:spPr>
          <a:xfrm>
            <a:off x="3237571" y="1690688"/>
            <a:ext cx="5569374" cy="3170099"/>
          </a:xfrm>
          <a:prstGeom prst="rect">
            <a:avLst/>
          </a:prstGeom>
          <a:solidFill>
            <a:srgbClr val="FBF6F0"/>
          </a:solidFill>
          <a:ln>
            <a:solidFill>
              <a:srgbClr val="FBF6F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spcBef>
                <a:spcPct val="50000"/>
              </a:spcBef>
              <a:buNone/>
            </a:pPr>
            <a:r>
              <a:rPr lang="en-US" sz="4400" b="1" dirty="0" err="1">
                <a:solidFill>
                  <a:srgbClr val="FBF6F0"/>
                </a:solidFill>
                <a:latin typeface="UTM Americana EB" panose="02040603050506020204" pitchFamily="18" charset="0"/>
                <a:cs typeface="Times New Roman" panose="02020603050405020304" pitchFamily="18" charset="0"/>
              </a:rPr>
              <a:t>Toán</a:t>
            </a:r>
            <a:endParaRPr lang="en-US" sz="4400" b="1" dirty="0">
              <a:solidFill>
                <a:srgbClr val="FBF6F0"/>
              </a:solidFill>
              <a:latin typeface="UTM Americana EB" panose="02040603050506020204" pitchFamily="18" charset="0"/>
              <a:cs typeface="Times New Roman" panose="02020603050405020304" pitchFamily="18" charset="0"/>
            </a:endParaRPr>
          </a:p>
          <a:p>
            <a:pPr algn="ctr">
              <a:spcBef>
                <a:spcPct val="50000"/>
              </a:spcBef>
              <a:buNone/>
            </a:pPr>
            <a:r>
              <a:rPr lang="en-US" sz="4400" b="1" dirty="0">
                <a:solidFill>
                  <a:srgbClr val="FBF6F0"/>
                </a:solidFill>
                <a:latin typeface="UTM Americana EB" panose="02040603050506020204" pitchFamily="18" charset="0"/>
                <a:cs typeface="Times New Roman" panose="02020603050405020304" pitchFamily="18" charset="0"/>
              </a:rPr>
              <a:t>BÀI 27:  </a:t>
            </a:r>
            <a:r>
              <a:rPr lang="en-US" sz="4400" b="1" dirty="0" err="1">
                <a:solidFill>
                  <a:srgbClr val="FBF6F0"/>
                </a:solidFill>
                <a:latin typeface="UTM Americana EB" panose="02040603050506020204" pitchFamily="18" charset="0"/>
                <a:cs typeface="Times New Roman" panose="02020603050405020304" pitchFamily="18" charset="0"/>
              </a:rPr>
              <a:t>tiết</a:t>
            </a:r>
            <a:r>
              <a:rPr lang="en-US" sz="4400" b="1" dirty="0">
                <a:solidFill>
                  <a:srgbClr val="FBF6F0"/>
                </a:solidFill>
                <a:latin typeface="UTM Americana EB" panose="02040603050506020204" pitchFamily="18" charset="0"/>
                <a:cs typeface="Times New Roman" panose="02020603050405020304" pitchFamily="18" charset="0"/>
              </a:rPr>
              <a:t> 2</a:t>
            </a:r>
          </a:p>
          <a:p>
            <a:pPr algn="ctr">
              <a:spcBef>
                <a:spcPct val="50000"/>
              </a:spcBef>
              <a:buNone/>
            </a:pPr>
            <a:r>
              <a:rPr lang="en-US" sz="4400" b="1" dirty="0">
                <a:solidFill>
                  <a:srgbClr val="FBF6F0"/>
                </a:solidFill>
                <a:latin typeface="UTM Americana EB" panose="02040603050506020204" pitchFamily="18" charset="0"/>
                <a:cs typeface="Times New Roman" panose="02020603050405020304" pitchFamily="18" charset="0"/>
              </a:rPr>
              <a:t>VẼ ĐOẠN THẲNG</a:t>
            </a:r>
            <a:endParaRPr lang="en-US" sz="4400" dirty="0">
              <a:solidFill>
                <a:srgbClr val="FBF6F0"/>
              </a:solidFill>
              <a:latin typeface="UTM Americana EB" panose="02040603050506020204" pitchFamily="18" charset="0"/>
              <a:cs typeface="Times New Roman" panose="02020603050405020304" pitchFamily="18" charset="0"/>
            </a:endParaRPr>
          </a:p>
          <a:p>
            <a:pPr algn="ctr" eaLnBrk="1" hangingPunct="1">
              <a:spcBef>
                <a:spcPct val="50000"/>
              </a:spcBef>
              <a:buFontTx/>
              <a:buNone/>
            </a:pPr>
            <a:endParaRPr lang="en-US" altLang="en-US" sz="1400" b="1" dirty="0">
              <a:latin typeface="UTM Americana EB"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147BA6-EA8A-CCF5-5C7B-8C50C96F1013}"/>
              </a:ext>
            </a:extLst>
          </p:cNvPr>
          <p:cNvSpPr txBox="1"/>
          <p:nvPr/>
        </p:nvSpPr>
        <p:spPr>
          <a:xfrm>
            <a:off x="3195484" y="1807522"/>
            <a:ext cx="5569374" cy="3170099"/>
          </a:xfrm>
          <a:prstGeom prst="rect">
            <a:avLst/>
          </a:prstGeom>
          <a:solidFill>
            <a:srgbClr val="FBF6F0"/>
          </a:solidFill>
          <a:ln>
            <a:solidFill>
              <a:srgbClr val="FBF6F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spcBef>
                <a:spcPct val="50000"/>
              </a:spcBef>
              <a:buNone/>
            </a:pPr>
            <a:r>
              <a:rPr lang="en-US" sz="4400" b="1" dirty="0" err="1">
                <a:latin typeface="UTM Americana EB" panose="02040603050506020204" pitchFamily="18" charset="0"/>
                <a:cs typeface="Times New Roman" panose="02020603050405020304" pitchFamily="18" charset="0"/>
              </a:rPr>
              <a:t>Toán</a:t>
            </a:r>
            <a:endParaRPr lang="en-US" sz="4400" b="1" dirty="0">
              <a:latin typeface="UTM Americana EB" panose="02040603050506020204" pitchFamily="18" charset="0"/>
              <a:cs typeface="Times New Roman" panose="02020603050405020304" pitchFamily="18" charset="0"/>
            </a:endParaRPr>
          </a:p>
          <a:p>
            <a:pPr algn="ctr">
              <a:spcBef>
                <a:spcPct val="50000"/>
              </a:spcBef>
              <a:buNone/>
            </a:pPr>
            <a:r>
              <a:rPr lang="en-US" sz="4400" b="1" dirty="0">
                <a:latin typeface="UTM Americana EB" panose="02040603050506020204" pitchFamily="18" charset="0"/>
                <a:cs typeface="Times New Roman" panose="02020603050405020304" pitchFamily="18" charset="0"/>
              </a:rPr>
              <a:t>BÀI 27: </a:t>
            </a:r>
            <a:r>
              <a:rPr lang="en-US" sz="4400" b="1" dirty="0" err="1">
                <a:latin typeface="UTM Americana EB" panose="02040603050506020204" pitchFamily="18" charset="0"/>
                <a:cs typeface="Times New Roman" panose="02020603050405020304" pitchFamily="18" charset="0"/>
              </a:rPr>
              <a:t>Tiết</a:t>
            </a:r>
            <a:r>
              <a:rPr lang="en-US" sz="4400" b="1" dirty="0">
                <a:latin typeface="UTM Americana EB" panose="02040603050506020204" pitchFamily="18" charset="0"/>
                <a:cs typeface="Times New Roman" panose="02020603050405020304" pitchFamily="18" charset="0"/>
              </a:rPr>
              <a:t> 2</a:t>
            </a:r>
          </a:p>
          <a:p>
            <a:pPr algn="ctr">
              <a:spcBef>
                <a:spcPct val="50000"/>
              </a:spcBef>
              <a:buNone/>
            </a:pPr>
            <a:r>
              <a:rPr lang="en-US" sz="4400" b="1" dirty="0">
                <a:latin typeface="UTM Americana EB" panose="02040603050506020204" pitchFamily="18" charset="0"/>
                <a:cs typeface="Times New Roman" panose="02020603050405020304" pitchFamily="18" charset="0"/>
              </a:rPr>
              <a:t>VẼ ĐOẠN THẲNG</a:t>
            </a:r>
            <a:endParaRPr lang="en-US" sz="4400" dirty="0">
              <a:latin typeface="UTM Americana EB" panose="02040603050506020204" pitchFamily="18" charset="0"/>
              <a:cs typeface="Times New Roman" panose="02020603050405020304" pitchFamily="18" charset="0"/>
            </a:endParaRPr>
          </a:p>
          <a:p>
            <a:pPr algn="ctr" eaLnBrk="1" hangingPunct="1">
              <a:spcBef>
                <a:spcPct val="50000"/>
              </a:spcBef>
              <a:buFontTx/>
              <a:buNone/>
            </a:pPr>
            <a:endParaRPr lang="en-US" altLang="en-US" sz="1400" b="1" dirty="0">
              <a:latin typeface="UTM Americana EB"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789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TotalTime>
  <Words>1566</Words>
  <Application>Microsoft Office PowerPoint</Application>
  <PresentationFormat>Widescreen</PresentationFormat>
  <Paragraphs>182</Paragraphs>
  <Slides>15</Slides>
  <Notes>15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Tahoma</vt:lpstr>
      <vt:lpstr>Times New Roman</vt:lpstr>
      <vt:lpstr>UTM Americana EB</vt:lpstr>
      <vt:lpstr>UTM Davida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Vẽ đoạn thẳng:     a) AB có độ dài 9 cm.     b) CD có độ dài 12 cm.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Vien Hoc</cp:lastModifiedBy>
  <cp:revision>11</cp:revision>
  <dcterms:created xsi:type="dcterms:W3CDTF">2022-12-11T15:17:25Z</dcterms:created>
  <dcterms:modified xsi:type="dcterms:W3CDTF">2024-12-18T01:44:49Z</dcterms:modified>
</cp:coreProperties>
</file>