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79" r:id="rId3"/>
    <p:sldId id="293" r:id="rId4"/>
    <p:sldId id="284" r:id="rId5"/>
    <p:sldId id="294" r:id="rId6"/>
    <p:sldId id="296" r:id="rId7"/>
    <p:sldId id="285" r:id="rId8"/>
    <p:sldId id="290" r:id="rId9"/>
    <p:sldId id="291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F1E0B-9B41-4B9F-8483-BEA74BD5ACB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51F58-94F1-4C8F-A4C7-615FF484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3"/>
            </a:lvl1pPr>
            <a:lvl2pPr marL="417775" indent="0" algn="ctr">
              <a:buNone/>
              <a:defRPr sz="1827"/>
            </a:lvl2pPr>
            <a:lvl3pPr marL="835548" indent="0" algn="ctr">
              <a:buNone/>
              <a:defRPr sz="1644"/>
            </a:lvl3pPr>
            <a:lvl4pPr marL="1253322" indent="0" algn="ctr">
              <a:buNone/>
              <a:defRPr sz="1463"/>
            </a:lvl4pPr>
            <a:lvl5pPr marL="1671096" indent="0" algn="ctr">
              <a:buNone/>
              <a:defRPr sz="1463"/>
            </a:lvl5pPr>
            <a:lvl6pPr marL="2088868" indent="0" algn="ctr">
              <a:buNone/>
              <a:defRPr sz="1463"/>
            </a:lvl6pPr>
            <a:lvl7pPr marL="2506641" indent="0" algn="ctr">
              <a:buNone/>
              <a:defRPr sz="1463"/>
            </a:lvl7pPr>
            <a:lvl8pPr marL="2924416" indent="0" algn="ctr">
              <a:buNone/>
              <a:defRPr sz="1463"/>
            </a:lvl8pPr>
            <a:lvl9pPr marL="3342187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76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2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1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5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1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1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42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3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9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75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4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2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6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64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2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1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3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6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3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4"/>
            </a:lvl1pPr>
            <a:lvl2pPr marL="417775" indent="0">
              <a:buNone/>
              <a:defRPr sz="2557"/>
            </a:lvl2pPr>
            <a:lvl3pPr marL="835548" indent="0">
              <a:buNone/>
              <a:defRPr sz="2193"/>
            </a:lvl3pPr>
            <a:lvl4pPr marL="1253322" indent="0">
              <a:buNone/>
              <a:defRPr sz="1827"/>
            </a:lvl4pPr>
            <a:lvl5pPr marL="1671096" indent="0">
              <a:buNone/>
              <a:defRPr sz="1827"/>
            </a:lvl5pPr>
            <a:lvl6pPr marL="2088868" indent="0">
              <a:buNone/>
              <a:defRPr sz="1827"/>
            </a:lvl6pPr>
            <a:lvl7pPr marL="2506641" indent="0">
              <a:buNone/>
              <a:defRPr sz="1827"/>
            </a:lvl7pPr>
            <a:lvl8pPr marL="2924416" indent="0">
              <a:buNone/>
              <a:defRPr sz="1827"/>
            </a:lvl8pPr>
            <a:lvl9pPr marL="3342187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0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35548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6" indent="-208886" algn="l" defTabSz="835548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59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3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0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82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75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2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03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07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75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4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22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9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6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641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1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87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6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70D00-8B25-5778-AE06-74737B8AD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000" y="1363477"/>
            <a:ext cx="8431499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7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3797306" y="375385"/>
            <a:ext cx="8163401" cy="3821229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Hãy kể lại một địa điểm khu vui chơi mà em đã từng có d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ị</a:t>
            </a:r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 ghé thăm?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0F5D1-636B-245E-66F0-2AA5D874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7323"/>
            <a:ext cx="3299419" cy="4991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11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0" y="95250"/>
            <a:ext cx="12306300" cy="6762750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8AE24-A628-CEA5-A0B5-3F53FAECA694}"/>
              </a:ext>
            </a:extLst>
          </p:cNvPr>
          <p:cNvSpPr txBox="1"/>
          <p:nvPr/>
        </p:nvSpPr>
        <p:spPr>
          <a:xfrm rot="20088023">
            <a:off x="205163" y="329490"/>
            <a:ext cx="1956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4106978" y="-103291"/>
            <a:ext cx="3551123" cy="1063502"/>
            <a:chOff x="925229" y="2141868"/>
            <a:chExt cx="3191148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2" y="2497485"/>
              <a:ext cx="2127645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65A62-390C-B0B6-76E8-03D2CE559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1395412"/>
            <a:ext cx="6762750" cy="239790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5A57835-BEA5-CDEE-C8CA-3AFD913F6C01}"/>
              </a:ext>
            </a:extLst>
          </p:cNvPr>
          <p:cNvSpPr/>
          <p:nvPr/>
        </p:nvSpPr>
        <p:spPr>
          <a:xfrm>
            <a:off x="381000" y="3819525"/>
            <a:ext cx="3676650" cy="2209800"/>
          </a:xfrm>
          <a:prstGeom prst="wedgeRoundRectCallout">
            <a:avLst/>
          </a:prstGeom>
          <a:solidFill>
            <a:srgbClr val="FBC1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Chọn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thiệu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nơi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thấy</a:t>
            </a:r>
            <a:r>
              <a:rPr lang="en-US" sz="2800" dirty="0">
                <a:solidFill>
                  <a:srgbClr val="002060"/>
                </a:solidFill>
              </a:rPr>
              <a:t> qua </a:t>
            </a:r>
            <a:r>
              <a:rPr lang="en-US" sz="2800" dirty="0" err="1">
                <a:solidFill>
                  <a:srgbClr val="002060"/>
                </a:solidFill>
              </a:rPr>
              <a:t>sách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phim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ảnh</a:t>
            </a:r>
            <a:r>
              <a:rPr lang="en-US" sz="2800" dirty="0">
                <a:solidFill>
                  <a:srgbClr val="002060"/>
                </a:solidFill>
              </a:rPr>
              <a:t>,…)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B254EF7-89F6-EFDA-8F2D-9A130350CDCC}"/>
              </a:ext>
            </a:extLst>
          </p:cNvPr>
          <p:cNvSpPr/>
          <p:nvPr/>
        </p:nvSpPr>
        <p:spPr>
          <a:xfrm>
            <a:off x="4162425" y="3638550"/>
            <a:ext cx="3543300" cy="2209800"/>
          </a:xfrm>
          <a:prstGeom prst="wedgeRoundRectCallout">
            <a:avLst>
              <a:gd name="adj1" fmla="val -54253"/>
              <a:gd name="adj2" fmla="val -400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nơi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quang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cảnh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hoạt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động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,…)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6BD8B14-CDC6-5ADA-74FC-B19701FAAD78}"/>
              </a:ext>
            </a:extLst>
          </p:cNvPr>
          <p:cNvSpPr/>
          <p:nvPr/>
        </p:nvSpPr>
        <p:spPr>
          <a:xfrm>
            <a:off x="7991475" y="3514725"/>
            <a:ext cx="3543300" cy="1390650"/>
          </a:xfrm>
          <a:prstGeom prst="wedgeRoundRectCallout">
            <a:avLst>
              <a:gd name="adj1" fmla="val -54253"/>
              <a:gd name="adj2" fmla="val -4008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nội</a:t>
            </a:r>
            <a:r>
              <a:rPr lang="en-US" sz="2800" dirty="0">
                <a:solidFill>
                  <a:srgbClr val="002060"/>
                </a:solidFill>
              </a:rPr>
              <a:t> dung </a:t>
            </a:r>
            <a:r>
              <a:rPr lang="en-US" sz="2800" dirty="0" err="1">
                <a:solidFill>
                  <a:srgbClr val="002060"/>
                </a:solidFill>
              </a:rPr>
              <a:t>sẽ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giới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thiệu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4126A7-E73B-1879-D924-166E4735B5C1}"/>
              </a:ext>
            </a:extLst>
          </p:cNvPr>
          <p:cNvSpPr/>
          <p:nvPr/>
        </p:nvSpPr>
        <p:spPr>
          <a:xfrm>
            <a:off x="8077200" y="5048250"/>
            <a:ext cx="3543300" cy="1390650"/>
          </a:xfrm>
          <a:prstGeom prst="wedgeRoundRectCallout">
            <a:avLst>
              <a:gd name="adj1" fmla="val -58554"/>
              <a:gd name="adj2" fmla="val 37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phương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hỗ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trợ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ảnh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hoạ</a:t>
            </a:r>
            <a:r>
              <a:rPr lang="en-US" sz="2800" dirty="0">
                <a:solidFill>
                  <a:srgbClr val="002060"/>
                </a:solidFill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370431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ui chơi">
            <a:hlinkClick r:id="" action="ppaction://media"/>
            <a:extLst>
              <a:ext uri="{FF2B5EF4-FFF2-40B4-BE49-F238E27FC236}">
                <a16:creationId xmlns:a16="http://schemas.microsoft.com/office/drawing/2014/main" id="{A52C252C-6219-DD98-FD3F-2E59F6492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13BCAA-FFFF-E9D4-439A-B0F327871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37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F2F43-BF15-89F1-DAF1-E12575E147CC}"/>
              </a:ext>
            </a:extLst>
          </p:cNvPr>
          <p:cNvSpPr txBox="1"/>
          <p:nvPr/>
        </p:nvSpPr>
        <p:spPr>
          <a:xfrm>
            <a:off x="3048000" y="2438400"/>
            <a:ext cx="6753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           NÓI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BẠN NGHE</a:t>
            </a:r>
          </a:p>
        </p:txBody>
      </p:sp>
    </p:spTree>
    <p:extLst>
      <p:ext uri="{BB962C8B-B14F-4D97-AF65-F5344CB8AC3E}">
        <p14:creationId xmlns:p14="http://schemas.microsoft.com/office/powerpoint/2010/main" val="251479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-76200" y="-103291"/>
            <a:ext cx="12344400" cy="6961291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4106978" y="-103291"/>
            <a:ext cx="3551123" cy="1063502"/>
            <a:chOff x="925229" y="2141868"/>
            <a:chExt cx="3191148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2" y="2497485"/>
              <a:ext cx="2127645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E04978-F0C3-30A2-8EF6-F90F1F520163}"/>
              </a:ext>
            </a:extLst>
          </p:cNvPr>
          <p:cNvSpPr txBox="1"/>
          <p:nvPr/>
        </p:nvSpPr>
        <p:spPr>
          <a:xfrm>
            <a:off x="914400" y="1343025"/>
            <a:ext cx="1116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Dựa vào nội dung dã chuẩn bị, giới thiệu về nơi vui chơi mà em đã đến hoặc muốn đến.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4EF1A2-C5C5-D473-0DDC-E2844BD5957B}"/>
              </a:ext>
            </a:extLst>
          </p:cNvPr>
          <p:cNvSpPr/>
          <p:nvPr/>
        </p:nvSpPr>
        <p:spPr>
          <a:xfrm>
            <a:off x="761999" y="2343150"/>
            <a:ext cx="4600575" cy="942975"/>
          </a:xfrm>
          <a:prstGeom prst="roundRect">
            <a:avLst>
              <a:gd name="adj" fmla="val 50000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(</a:t>
            </a:r>
            <a:r>
              <a:rPr lang="en-US" sz="2400" dirty="0" err="1"/>
              <a:t>tên</a:t>
            </a:r>
            <a:r>
              <a:rPr lang="en-US" sz="2400" dirty="0"/>
              <a:t>,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, </a:t>
            </a:r>
            <a:r>
              <a:rPr lang="en-US" sz="2400" dirty="0" err="1"/>
              <a:t>lí</a:t>
            </a:r>
            <a:r>
              <a:rPr lang="en-US" sz="2400" dirty="0"/>
              <a:t> do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735E12-87DB-7ABB-B37A-F89CA3C350B3}"/>
              </a:ext>
            </a:extLst>
          </p:cNvPr>
          <p:cNvSpPr/>
          <p:nvPr/>
        </p:nvSpPr>
        <p:spPr>
          <a:xfrm>
            <a:off x="6562724" y="2409825"/>
            <a:ext cx="4600575" cy="942975"/>
          </a:xfrm>
          <a:prstGeom prst="roundRect">
            <a:avLst>
              <a:gd name="adj" fmla="val 50000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quang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2D1F26-93CD-132E-538C-4B6E5432D3A5}"/>
              </a:ext>
            </a:extLst>
          </p:cNvPr>
          <p:cNvSpPr/>
          <p:nvPr/>
        </p:nvSpPr>
        <p:spPr>
          <a:xfrm>
            <a:off x="819149" y="3543300"/>
            <a:ext cx="4600575" cy="1200150"/>
          </a:xfrm>
          <a:prstGeom prst="roundRect">
            <a:avLst>
              <a:gd name="adj" fmla="val 50000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trải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mong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958D330-952D-E2F4-3BD7-CDC6D62752BC}"/>
              </a:ext>
            </a:extLst>
          </p:cNvPr>
          <p:cNvSpPr/>
          <p:nvPr/>
        </p:nvSpPr>
        <p:spPr>
          <a:xfrm>
            <a:off x="6610349" y="3648075"/>
            <a:ext cx="4600575" cy="1200150"/>
          </a:xfrm>
          <a:prstGeom prst="roundRect">
            <a:avLst>
              <a:gd name="adj" fmla="val 50000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endParaRPr lang="en-US" sz="2400" dirty="0"/>
          </a:p>
        </p:txBody>
      </p:sp>
      <p:sp>
        <p:nvSpPr>
          <p:cNvPr id="18" name="Hình chữ nhật: Góc Tròn 25">
            <a:extLst>
              <a:ext uri="{FF2B5EF4-FFF2-40B4-BE49-F238E27FC236}">
                <a16:creationId xmlns:a16="http://schemas.microsoft.com/office/drawing/2014/main" id="{86275395-6F23-E7D9-A2B2-11050801890F}"/>
              </a:ext>
            </a:extLst>
          </p:cNvPr>
          <p:cNvSpPr/>
          <p:nvPr/>
        </p:nvSpPr>
        <p:spPr>
          <a:xfrm>
            <a:off x="957263" y="5094608"/>
            <a:ext cx="10310812" cy="1515741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custGeom>
                    <a:avLst/>
                    <a:gdLst>
                      <a:gd name="connsiteX0" fmla="*/ 0 w 10310812"/>
                      <a:gd name="connsiteY0" fmla="*/ 219290 h 1315716"/>
                      <a:gd name="connsiteX1" fmla="*/ 213876 w 10310812"/>
                      <a:gd name="connsiteY1" fmla="*/ 0 h 1315716"/>
                      <a:gd name="connsiteX2" fmla="*/ 10096935 w 10310812"/>
                      <a:gd name="connsiteY2" fmla="*/ 0 h 1315716"/>
                      <a:gd name="connsiteX3" fmla="*/ 10310812 w 10310812"/>
                      <a:gd name="connsiteY3" fmla="*/ 219290 h 1315716"/>
                      <a:gd name="connsiteX4" fmla="*/ 10310812 w 10310812"/>
                      <a:gd name="connsiteY4" fmla="*/ 1096425 h 1315716"/>
                      <a:gd name="connsiteX5" fmla="*/ 10096935 w 10310812"/>
                      <a:gd name="connsiteY5" fmla="*/ 1315716 h 1315716"/>
                      <a:gd name="connsiteX6" fmla="*/ 213876 w 10310812"/>
                      <a:gd name="connsiteY6" fmla="*/ 1315716 h 1315716"/>
                      <a:gd name="connsiteX7" fmla="*/ 0 w 10310812"/>
                      <a:gd name="connsiteY7" fmla="*/ 1096425 h 1315716"/>
                      <a:gd name="connsiteX8" fmla="*/ 0 w 10310812"/>
                      <a:gd name="connsiteY8" fmla="*/ 219290 h 1315716"/>
                      <a:gd name="connsiteX0" fmla="*/ 0 w 10310812"/>
                      <a:gd name="connsiteY0" fmla="*/ 219290 h 1315716"/>
                      <a:gd name="connsiteX1" fmla="*/ 213876 w 10310812"/>
                      <a:gd name="connsiteY1" fmla="*/ 0 h 1315716"/>
                      <a:gd name="connsiteX2" fmla="*/ 10096935 w 10310812"/>
                      <a:gd name="connsiteY2" fmla="*/ 0 h 1315716"/>
                      <a:gd name="connsiteX3" fmla="*/ 10310812 w 10310812"/>
                      <a:gd name="connsiteY3" fmla="*/ 219290 h 1315716"/>
                      <a:gd name="connsiteX4" fmla="*/ 10310812 w 10310812"/>
                      <a:gd name="connsiteY4" fmla="*/ 1096425 h 1315716"/>
                      <a:gd name="connsiteX5" fmla="*/ 10096935 w 10310812"/>
                      <a:gd name="connsiteY5" fmla="*/ 1315716 h 1315716"/>
                      <a:gd name="connsiteX6" fmla="*/ 213876 w 10310812"/>
                      <a:gd name="connsiteY6" fmla="*/ 1315716 h 1315716"/>
                      <a:gd name="connsiteX7" fmla="*/ 0 w 10310812"/>
                      <a:gd name="connsiteY7" fmla="*/ 1096425 h 1315716"/>
                      <a:gd name="connsiteX8" fmla="*/ 0 w 10310812"/>
                      <a:gd name="connsiteY8" fmla="*/ 219290 h 1315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10812" h="1315716" fill="none" extrusionOk="0">
                        <a:moveTo>
                          <a:pt x="0" y="219290"/>
                        </a:moveTo>
                        <a:cubicBezTo>
                          <a:pt x="-20693" y="90383"/>
                          <a:pt x="116729" y="11052"/>
                          <a:pt x="213876" y="0"/>
                        </a:cubicBezTo>
                        <a:cubicBezTo>
                          <a:pt x="1536120" y="416313"/>
                          <a:pt x="7736413" y="-92329"/>
                          <a:pt x="10096935" y="0"/>
                        </a:cubicBezTo>
                        <a:cubicBezTo>
                          <a:pt x="10206584" y="-26041"/>
                          <a:pt x="10318642" y="87625"/>
                          <a:pt x="10310812" y="219290"/>
                        </a:cubicBezTo>
                        <a:cubicBezTo>
                          <a:pt x="10352294" y="618295"/>
                          <a:pt x="10226517" y="682422"/>
                          <a:pt x="10310812" y="1096425"/>
                        </a:cubicBezTo>
                        <a:cubicBezTo>
                          <a:pt x="10312606" y="1203614"/>
                          <a:pt x="10195815" y="1320270"/>
                          <a:pt x="10096935" y="1315716"/>
                        </a:cubicBezTo>
                        <a:cubicBezTo>
                          <a:pt x="9337072" y="1046158"/>
                          <a:pt x="4559013" y="1205600"/>
                          <a:pt x="213876" y="1315716"/>
                        </a:cubicBezTo>
                        <a:cubicBezTo>
                          <a:pt x="117944" y="1313030"/>
                          <a:pt x="5209" y="1191977"/>
                          <a:pt x="0" y="1096425"/>
                        </a:cubicBezTo>
                        <a:cubicBezTo>
                          <a:pt x="24868" y="703805"/>
                          <a:pt x="-21953" y="364863"/>
                          <a:pt x="0" y="219290"/>
                        </a:cubicBezTo>
                        <a:close/>
                      </a:path>
                      <a:path w="10310812" h="1315716" stroke="0" extrusionOk="0">
                        <a:moveTo>
                          <a:pt x="0" y="219290"/>
                        </a:moveTo>
                        <a:cubicBezTo>
                          <a:pt x="-8525" y="99674"/>
                          <a:pt x="93985" y="23788"/>
                          <a:pt x="213876" y="0"/>
                        </a:cubicBezTo>
                        <a:cubicBezTo>
                          <a:pt x="2105569" y="-95680"/>
                          <a:pt x="5681757" y="-91174"/>
                          <a:pt x="10096935" y="0"/>
                        </a:cubicBezTo>
                        <a:cubicBezTo>
                          <a:pt x="10223707" y="-1860"/>
                          <a:pt x="10326853" y="97289"/>
                          <a:pt x="10310812" y="219290"/>
                        </a:cubicBezTo>
                        <a:cubicBezTo>
                          <a:pt x="10385004" y="431594"/>
                          <a:pt x="10338565" y="1003557"/>
                          <a:pt x="10310812" y="1096425"/>
                        </a:cubicBezTo>
                        <a:cubicBezTo>
                          <a:pt x="10294431" y="1210229"/>
                          <a:pt x="10204910" y="1306930"/>
                          <a:pt x="10096935" y="1315716"/>
                        </a:cubicBezTo>
                        <a:cubicBezTo>
                          <a:pt x="6567897" y="1184717"/>
                          <a:pt x="3160042" y="942768"/>
                          <a:pt x="213876" y="1315716"/>
                        </a:cubicBezTo>
                        <a:cubicBezTo>
                          <a:pt x="97295" y="1327698"/>
                          <a:pt x="12418" y="1219395"/>
                          <a:pt x="0" y="1096425"/>
                        </a:cubicBezTo>
                        <a:cubicBezTo>
                          <a:pt x="-20566" y="843362"/>
                          <a:pt x="15309" y="489114"/>
                          <a:pt x="0" y="219290"/>
                        </a:cubicBezTo>
                        <a:close/>
                      </a:path>
                      <a:path w="10310812" h="1315716" fill="none" stroke="0" extrusionOk="0">
                        <a:moveTo>
                          <a:pt x="0" y="219290"/>
                        </a:moveTo>
                        <a:cubicBezTo>
                          <a:pt x="-20093" y="92801"/>
                          <a:pt x="106564" y="21473"/>
                          <a:pt x="213876" y="0"/>
                        </a:cubicBezTo>
                        <a:cubicBezTo>
                          <a:pt x="1510741" y="-292142"/>
                          <a:pt x="7444247" y="-359375"/>
                          <a:pt x="10096935" y="0"/>
                        </a:cubicBezTo>
                        <a:cubicBezTo>
                          <a:pt x="10207199" y="-33030"/>
                          <a:pt x="10313625" y="104075"/>
                          <a:pt x="10310812" y="219290"/>
                        </a:cubicBezTo>
                        <a:cubicBezTo>
                          <a:pt x="10361755" y="627645"/>
                          <a:pt x="10237781" y="661051"/>
                          <a:pt x="10310812" y="1096425"/>
                        </a:cubicBezTo>
                        <a:cubicBezTo>
                          <a:pt x="10323936" y="1227978"/>
                          <a:pt x="10204360" y="1300749"/>
                          <a:pt x="10096935" y="1315716"/>
                        </a:cubicBezTo>
                        <a:cubicBezTo>
                          <a:pt x="9024212" y="1322835"/>
                          <a:pt x="5109847" y="1102469"/>
                          <a:pt x="213876" y="1315716"/>
                        </a:cubicBezTo>
                        <a:cubicBezTo>
                          <a:pt x="99244" y="1330728"/>
                          <a:pt x="6898" y="1196942"/>
                          <a:pt x="0" y="1096425"/>
                        </a:cubicBezTo>
                        <a:cubicBezTo>
                          <a:pt x="18105" y="732671"/>
                          <a:pt x="-35388" y="405168"/>
                          <a:pt x="0" y="21929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 ý: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Khi nói, có thể thể hiện suy nghĩ, cảm xúc qua giọng nói, cử chỉ, điệu bộ,...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Khi nghe, nên ghi lại những điều thú vị mà em muốn học tập trong bài giới thiệu của bạn.</a:t>
            </a:r>
          </a:p>
        </p:txBody>
      </p:sp>
    </p:spTree>
    <p:extLst>
      <p:ext uri="{BB962C8B-B14F-4D97-AF65-F5344CB8AC3E}">
        <p14:creationId xmlns:p14="http://schemas.microsoft.com/office/powerpoint/2010/main" val="127669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4106978" y="-103291"/>
            <a:ext cx="3551123" cy="1063502"/>
            <a:chOff x="925229" y="2141868"/>
            <a:chExt cx="3191148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2" y="2497485"/>
              <a:ext cx="2127645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C2B5087-4806-F603-6A8E-9BDF7FDF5ACA}"/>
              </a:ext>
            </a:extLst>
          </p:cNvPr>
          <p:cNvSpPr/>
          <p:nvPr/>
        </p:nvSpPr>
        <p:spPr>
          <a:xfrm>
            <a:off x="590550" y="1647825"/>
            <a:ext cx="4476750" cy="86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Nội</a:t>
            </a:r>
            <a:r>
              <a:rPr lang="en-US" sz="2800" b="1" dirty="0">
                <a:solidFill>
                  <a:srgbClr val="002060"/>
                </a:solidFill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</a:rPr>
              <a:t>giới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hấp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C751E-EC55-427C-7DA7-9FE486FDA1A5}"/>
              </a:ext>
            </a:extLst>
          </p:cNvPr>
          <p:cNvSpPr/>
          <p:nvPr/>
        </p:nvSpPr>
        <p:spPr>
          <a:xfrm>
            <a:off x="7153275" y="1657350"/>
            <a:ext cx="4476750" cy="86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Người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cực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2CF46-09BD-D85E-D801-C03518EFEEA9}"/>
              </a:ext>
            </a:extLst>
          </p:cNvPr>
          <p:cNvSpPr/>
          <p:nvPr/>
        </p:nvSpPr>
        <p:spPr>
          <a:xfrm>
            <a:off x="3705225" y="2847975"/>
            <a:ext cx="4476750" cy="866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844518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BDECC-29EA-EA79-B76B-11E4F8F8B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047" y="990289"/>
            <a:ext cx="8102004" cy="22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99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>
            <a:extLst>
              <a:ext uri="{FF2B5EF4-FFF2-40B4-BE49-F238E27FC236}">
                <a16:creationId xmlns:a16="http://schemas.microsoft.com/office/drawing/2014/main" id="{E9E714D3-5DA0-8870-2DC4-708DDAAF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4295192" y="427703"/>
            <a:ext cx="7086644" cy="3623188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D5D8F-9280-0CC7-18D4-8A9BFEECC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19" y="87731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4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239</Words>
  <Application>Microsoft Office PowerPoint</Application>
  <PresentationFormat>Widescreen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UVN Banh Mi</vt:lpstr>
      <vt:lpstr>13_Office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iFx</cp:lastModifiedBy>
  <cp:revision>24</cp:revision>
  <dcterms:created xsi:type="dcterms:W3CDTF">2024-07-04T08:41:43Z</dcterms:created>
  <dcterms:modified xsi:type="dcterms:W3CDTF">2025-10-13T04:57:11Z</dcterms:modified>
</cp:coreProperties>
</file>