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35" r:id="rId4"/>
    <p:sldMasterId id="2147483747" r:id="rId5"/>
  </p:sldMasterIdLst>
  <p:notesMasterIdLst>
    <p:notesMasterId r:id="rId12"/>
  </p:notesMasterIdLst>
  <p:sldIdLst>
    <p:sldId id="281" r:id="rId6"/>
    <p:sldId id="259" r:id="rId7"/>
    <p:sldId id="543" r:id="rId8"/>
    <p:sldId id="548" r:id="rId9"/>
    <p:sldId id="468" r:id="rId10"/>
    <p:sldId id="3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5030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10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E1C8F-78F0-4FC5-B4BA-ACDD0B985A5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A710-351D-4171-BCB0-86D5D4B4C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4A710-351D-4171-BCB0-86D5D4B4C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0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02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0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93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2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3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4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9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2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6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341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19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449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25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3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38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25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0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3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90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6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4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3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6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3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41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49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9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15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2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6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9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3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2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4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8111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5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3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6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4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42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1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5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20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179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40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9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25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D65B4BB-3427-E57B-6AD1-E7E8D288E7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64C9A-5E78-21BD-2F16-EE376CEF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D834D-87AB-5B7B-512C-B95B7BBEE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B3337-E04E-FAC2-AF58-55205A077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B71B-84CE-44B6-AE65-D6B76D6BAA9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37340-E851-D3F3-2E9C-0D034ADCE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66EE5-A191-B6A1-0D35-ED1A62292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59DCD2-05E8-D9C8-CDFF-510FB63678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900" y="-681037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B2D82-4A3E-5A20-8523-3600530D76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42427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2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1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26" y="1570964"/>
            <a:ext cx="5104137" cy="3921565"/>
          </a:xfrm>
          <a:prstGeom prst="rect">
            <a:avLst/>
          </a:prstGeom>
        </p:spPr>
      </p:pic>
      <p:pic>
        <p:nvPicPr>
          <p:cNvPr id="12" name="Hình ảnh 3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42575B31-74CE-79C5-D050-28B75D46286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167" b="91000" l="49250" r="95000">
                        <a14:foregroundMark x1="67000" y1="31500" x2="71417" y2="38417"/>
                        <a14:foregroundMark x1="69250" y1="32250" x2="76000" y2="23750"/>
                        <a14:foregroundMark x1="76000" y1="23750" x2="76750" y2="23750"/>
                        <a14:foregroundMark x1="64000" y1="24333" x2="78583" y2="19333"/>
                        <a14:foregroundMark x1="78583" y1="19333" x2="80167" y2="20667"/>
                        <a14:foregroundMark x1="67167" y1="28583" x2="66833" y2="17333"/>
                        <a14:foregroundMark x1="66833" y1="17333" x2="77167" y2="17583"/>
                        <a14:foregroundMark x1="77167" y1="17583" x2="85333" y2="24500"/>
                        <a14:foregroundMark x1="81500" y1="50833" x2="91917" y2="46417"/>
                        <a14:foregroundMark x1="91917" y1="46417" x2="91917" y2="46417"/>
                        <a14:foregroundMark x1="60000" y1="45583" x2="72583" y2="49000"/>
                        <a14:foregroundMark x1="72583" y1="49000" x2="72750" y2="49250"/>
                        <a14:foregroundMark x1="60000" y1="51167" x2="50333" y2="38083"/>
                        <a14:foregroundMark x1="50333" y1="38083" x2="49333" y2="37500"/>
                        <a14:foregroundMark x1="68000" y1="17167" x2="83417" y2="19333"/>
                        <a14:foregroundMark x1="83417" y1="19333" x2="87750" y2="24750"/>
                        <a14:foregroundMark x1="65500" y1="34250" x2="90083" y2="34417"/>
                        <a14:foregroundMark x1="80583" y1="29917" x2="83000" y2="38500"/>
                        <a14:foregroundMark x1="83000" y1="38500" x2="83000" y2="38500"/>
                        <a14:foregroundMark x1="79750" y1="34167" x2="86083" y2="33000"/>
                        <a14:foregroundMark x1="69917" y1="15083" x2="79083" y2="14333"/>
                        <a14:foregroundMark x1="79083" y1="14333" x2="81667" y2="14917"/>
                        <a14:foregroundMark x1="69083" y1="91000" x2="81917" y2="89833"/>
                        <a14:foregroundMark x1="74833" y1="48500" x2="82417" y2="56333"/>
                        <a14:foregroundMark x1="82417" y1="56333" x2="82417" y2="56417"/>
                        <a14:foregroundMark x1="93667" y1="42167" x2="95000" y2="47167"/>
                        <a14:foregroundMark x1="79750" y1="90583" x2="87167" y2="89583"/>
                        <a14:foregroundMark x1="87167" y1="89583" x2="87250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9" t="13480" r="1732" b="6520"/>
          <a:stretch/>
        </p:blipFill>
        <p:spPr>
          <a:xfrm>
            <a:off x="7800030" y="639097"/>
            <a:ext cx="3861028" cy="5849419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6A07E718-15AB-0F07-838F-8F04C71769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23" y="1570964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white birds flying in the sky&#10;&#10;Description automatically generated">
            <a:extLst>
              <a:ext uri="{FF2B5EF4-FFF2-40B4-BE49-F238E27FC236}">
                <a16:creationId xmlns:a16="http://schemas.microsoft.com/office/drawing/2014/main" id="{2D5C39F6-CAEE-4C4E-90EE-FAC08268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"/>
            <a:ext cx="12184082" cy="8006682"/>
          </a:xfrm>
          <a:prstGeom prst="rect">
            <a:avLst/>
          </a:prstGeom>
        </p:spPr>
      </p:pic>
      <p:pic>
        <p:nvPicPr>
          <p:cNvPr id="12" name="Picture 11" descr="A rainbow over a green field&#10;&#10;Description automatically generated">
            <a:extLst>
              <a:ext uri="{FF2B5EF4-FFF2-40B4-BE49-F238E27FC236}">
                <a16:creationId xmlns:a16="http://schemas.microsoft.com/office/drawing/2014/main" id="{849959A5-09BC-4926-9E85-9398ABB7D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6482"/>
            <a:ext cx="12184082" cy="121840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773050-0D65-4A33-AD80-1695C8DD79D0}"/>
              </a:ext>
            </a:extLst>
          </p:cNvPr>
          <p:cNvGrpSpPr/>
          <p:nvPr/>
        </p:nvGrpSpPr>
        <p:grpSpPr>
          <a:xfrm>
            <a:off x="0" y="458509"/>
            <a:ext cx="11939790" cy="1650351"/>
            <a:chOff x="177888" y="242199"/>
            <a:chExt cx="11939790" cy="16503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C82C335-F87F-473C-86A3-BA387677AC2D}"/>
                </a:ext>
              </a:extLst>
            </p:cNvPr>
            <p:cNvSpPr/>
            <p:nvPr/>
          </p:nvSpPr>
          <p:spPr>
            <a:xfrm>
              <a:off x="641997" y="242199"/>
              <a:ext cx="11409278" cy="1650351"/>
            </a:xfrm>
            <a:custGeom>
              <a:avLst/>
              <a:gdLst>
                <a:gd name="connsiteX0" fmla="*/ 0 w 11409278"/>
                <a:gd name="connsiteY0" fmla="*/ 463683 h 1650351"/>
                <a:gd name="connsiteX1" fmla="*/ 463683 w 11409278"/>
                <a:gd name="connsiteY1" fmla="*/ 0 h 1650351"/>
                <a:gd name="connsiteX2" fmla="*/ 848020 w 11409278"/>
                <a:gd name="connsiteY2" fmla="*/ 0 h 1650351"/>
                <a:gd name="connsiteX3" fmla="*/ 1651633 w 11409278"/>
                <a:gd name="connsiteY3" fmla="*/ 0 h 1650351"/>
                <a:gd name="connsiteX4" fmla="*/ 2455246 w 11409278"/>
                <a:gd name="connsiteY4" fmla="*/ 0 h 1650351"/>
                <a:gd name="connsiteX5" fmla="*/ 3049221 w 11409278"/>
                <a:gd name="connsiteY5" fmla="*/ 0 h 1650351"/>
                <a:gd name="connsiteX6" fmla="*/ 3433558 w 11409278"/>
                <a:gd name="connsiteY6" fmla="*/ 0 h 1650351"/>
                <a:gd name="connsiteX7" fmla="*/ 3922714 w 11409278"/>
                <a:gd name="connsiteY7" fmla="*/ 0 h 1650351"/>
                <a:gd name="connsiteX8" fmla="*/ 4621508 w 11409278"/>
                <a:gd name="connsiteY8" fmla="*/ 0 h 1650351"/>
                <a:gd name="connsiteX9" fmla="*/ 5110664 w 11409278"/>
                <a:gd name="connsiteY9" fmla="*/ 0 h 1650351"/>
                <a:gd name="connsiteX10" fmla="*/ 6019096 w 11409278"/>
                <a:gd name="connsiteY10" fmla="*/ 0 h 1650351"/>
                <a:gd name="connsiteX11" fmla="*/ 6508252 w 11409278"/>
                <a:gd name="connsiteY11" fmla="*/ 0 h 1650351"/>
                <a:gd name="connsiteX12" fmla="*/ 7102227 w 11409278"/>
                <a:gd name="connsiteY12" fmla="*/ 0 h 1650351"/>
                <a:gd name="connsiteX13" fmla="*/ 7801021 w 11409278"/>
                <a:gd name="connsiteY13" fmla="*/ 0 h 1650351"/>
                <a:gd name="connsiteX14" fmla="*/ 8604635 w 11409278"/>
                <a:gd name="connsiteY14" fmla="*/ 0 h 1650351"/>
                <a:gd name="connsiteX15" fmla="*/ 9408248 w 11409278"/>
                <a:gd name="connsiteY15" fmla="*/ 0 h 1650351"/>
                <a:gd name="connsiteX16" fmla="*/ 10002223 w 11409278"/>
                <a:gd name="connsiteY16" fmla="*/ 0 h 1650351"/>
                <a:gd name="connsiteX17" fmla="*/ 10945595 w 11409278"/>
                <a:gd name="connsiteY17" fmla="*/ 0 h 1650351"/>
                <a:gd name="connsiteX18" fmla="*/ 11409278 w 11409278"/>
                <a:gd name="connsiteY18" fmla="*/ 463683 h 1650351"/>
                <a:gd name="connsiteX19" fmla="*/ 11409278 w 11409278"/>
                <a:gd name="connsiteY19" fmla="*/ 810716 h 1650351"/>
                <a:gd name="connsiteX20" fmla="*/ 11409278 w 11409278"/>
                <a:gd name="connsiteY20" fmla="*/ 1186668 h 1650351"/>
                <a:gd name="connsiteX21" fmla="*/ 10945595 w 11409278"/>
                <a:gd name="connsiteY21" fmla="*/ 1650351 h 1650351"/>
                <a:gd name="connsiteX22" fmla="*/ 10246801 w 11409278"/>
                <a:gd name="connsiteY22" fmla="*/ 1650351 h 1650351"/>
                <a:gd name="connsiteX23" fmla="*/ 9652826 w 11409278"/>
                <a:gd name="connsiteY23" fmla="*/ 1650351 h 1650351"/>
                <a:gd name="connsiteX24" fmla="*/ 9268489 w 11409278"/>
                <a:gd name="connsiteY24" fmla="*/ 1650351 h 1650351"/>
                <a:gd name="connsiteX25" fmla="*/ 8464876 w 11409278"/>
                <a:gd name="connsiteY25" fmla="*/ 1650351 h 1650351"/>
                <a:gd name="connsiteX26" fmla="*/ 7766082 w 11409278"/>
                <a:gd name="connsiteY26" fmla="*/ 1650351 h 1650351"/>
                <a:gd name="connsiteX27" fmla="*/ 6857649 w 11409278"/>
                <a:gd name="connsiteY27" fmla="*/ 1650351 h 1650351"/>
                <a:gd name="connsiteX28" fmla="*/ 6158855 w 11409278"/>
                <a:gd name="connsiteY28" fmla="*/ 1650351 h 1650351"/>
                <a:gd name="connsiteX29" fmla="*/ 5355242 w 11409278"/>
                <a:gd name="connsiteY29" fmla="*/ 1650351 h 1650351"/>
                <a:gd name="connsiteX30" fmla="*/ 4656448 w 11409278"/>
                <a:gd name="connsiteY30" fmla="*/ 1650351 h 1650351"/>
                <a:gd name="connsiteX31" fmla="*/ 3957654 w 11409278"/>
                <a:gd name="connsiteY31" fmla="*/ 1650351 h 1650351"/>
                <a:gd name="connsiteX32" fmla="*/ 3154040 w 11409278"/>
                <a:gd name="connsiteY32" fmla="*/ 1650351 h 1650351"/>
                <a:gd name="connsiteX33" fmla="*/ 2455246 w 11409278"/>
                <a:gd name="connsiteY33" fmla="*/ 1650351 h 1650351"/>
                <a:gd name="connsiteX34" fmla="*/ 1756452 w 11409278"/>
                <a:gd name="connsiteY34" fmla="*/ 1650351 h 1650351"/>
                <a:gd name="connsiteX35" fmla="*/ 1057658 w 11409278"/>
                <a:gd name="connsiteY35" fmla="*/ 1650351 h 1650351"/>
                <a:gd name="connsiteX36" fmla="*/ 463683 w 11409278"/>
                <a:gd name="connsiteY36" fmla="*/ 1650351 h 1650351"/>
                <a:gd name="connsiteX37" fmla="*/ 0 w 11409278"/>
                <a:gd name="connsiteY37" fmla="*/ 1186668 h 1650351"/>
                <a:gd name="connsiteX38" fmla="*/ 0 w 11409278"/>
                <a:gd name="connsiteY38" fmla="*/ 817946 h 1650351"/>
                <a:gd name="connsiteX39" fmla="*/ 0 w 11409278"/>
                <a:gd name="connsiteY39" fmla="*/ 463683 h 16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409278" h="1650351" fill="none" extrusionOk="0">
                  <a:moveTo>
                    <a:pt x="0" y="463683"/>
                  </a:moveTo>
                  <a:cubicBezTo>
                    <a:pt x="40428" y="173783"/>
                    <a:pt x="164381" y="20769"/>
                    <a:pt x="463683" y="0"/>
                  </a:cubicBezTo>
                  <a:cubicBezTo>
                    <a:pt x="617811" y="15926"/>
                    <a:pt x="705196" y="6464"/>
                    <a:pt x="848020" y="0"/>
                  </a:cubicBezTo>
                  <a:cubicBezTo>
                    <a:pt x="990844" y="-6464"/>
                    <a:pt x="1402437" y="-35221"/>
                    <a:pt x="1651633" y="0"/>
                  </a:cubicBezTo>
                  <a:cubicBezTo>
                    <a:pt x="1900829" y="35221"/>
                    <a:pt x="2146081" y="9420"/>
                    <a:pt x="2455246" y="0"/>
                  </a:cubicBezTo>
                  <a:cubicBezTo>
                    <a:pt x="2764411" y="-9420"/>
                    <a:pt x="2845433" y="25800"/>
                    <a:pt x="3049221" y="0"/>
                  </a:cubicBezTo>
                  <a:cubicBezTo>
                    <a:pt x="3253010" y="-25800"/>
                    <a:pt x="3352750" y="3107"/>
                    <a:pt x="3433558" y="0"/>
                  </a:cubicBezTo>
                  <a:cubicBezTo>
                    <a:pt x="3514366" y="-3107"/>
                    <a:pt x="3771841" y="-9376"/>
                    <a:pt x="3922714" y="0"/>
                  </a:cubicBezTo>
                  <a:cubicBezTo>
                    <a:pt x="4073587" y="9376"/>
                    <a:pt x="4422291" y="24396"/>
                    <a:pt x="4621508" y="0"/>
                  </a:cubicBezTo>
                  <a:cubicBezTo>
                    <a:pt x="4820725" y="-24396"/>
                    <a:pt x="4949268" y="-11903"/>
                    <a:pt x="5110664" y="0"/>
                  </a:cubicBezTo>
                  <a:cubicBezTo>
                    <a:pt x="5272060" y="11903"/>
                    <a:pt x="5674469" y="-18631"/>
                    <a:pt x="6019096" y="0"/>
                  </a:cubicBezTo>
                  <a:cubicBezTo>
                    <a:pt x="6363723" y="18631"/>
                    <a:pt x="6320798" y="-1112"/>
                    <a:pt x="6508252" y="0"/>
                  </a:cubicBezTo>
                  <a:cubicBezTo>
                    <a:pt x="6695706" y="1112"/>
                    <a:pt x="6891649" y="-4192"/>
                    <a:pt x="7102227" y="0"/>
                  </a:cubicBezTo>
                  <a:cubicBezTo>
                    <a:pt x="7312806" y="4192"/>
                    <a:pt x="7644861" y="-12912"/>
                    <a:pt x="7801021" y="0"/>
                  </a:cubicBezTo>
                  <a:cubicBezTo>
                    <a:pt x="7957181" y="12912"/>
                    <a:pt x="8329220" y="9086"/>
                    <a:pt x="8604635" y="0"/>
                  </a:cubicBezTo>
                  <a:cubicBezTo>
                    <a:pt x="8880050" y="-9086"/>
                    <a:pt x="9069044" y="33379"/>
                    <a:pt x="9408248" y="0"/>
                  </a:cubicBezTo>
                  <a:cubicBezTo>
                    <a:pt x="9747452" y="-33379"/>
                    <a:pt x="9740767" y="-24014"/>
                    <a:pt x="10002223" y="0"/>
                  </a:cubicBezTo>
                  <a:cubicBezTo>
                    <a:pt x="10263679" y="24014"/>
                    <a:pt x="10603423" y="37125"/>
                    <a:pt x="10945595" y="0"/>
                  </a:cubicBezTo>
                  <a:cubicBezTo>
                    <a:pt x="11190076" y="-41254"/>
                    <a:pt x="11414320" y="213288"/>
                    <a:pt x="11409278" y="463683"/>
                  </a:cubicBezTo>
                  <a:cubicBezTo>
                    <a:pt x="11417547" y="576040"/>
                    <a:pt x="11396898" y="662641"/>
                    <a:pt x="11409278" y="810716"/>
                  </a:cubicBezTo>
                  <a:cubicBezTo>
                    <a:pt x="11421658" y="958791"/>
                    <a:pt x="11410989" y="1035228"/>
                    <a:pt x="11409278" y="1186668"/>
                  </a:cubicBezTo>
                  <a:cubicBezTo>
                    <a:pt x="11426239" y="1496256"/>
                    <a:pt x="11230347" y="1692896"/>
                    <a:pt x="10945595" y="1650351"/>
                  </a:cubicBezTo>
                  <a:cubicBezTo>
                    <a:pt x="10671007" y="1618101"/>
                    <a:pt x="10519703" y="1656949"/>
                    <a:pt x="10246801" y="1650351"/>
                  </a:cubicBezTo>
                  <a:cubicBezTo>
                    <a:pt x="9973899" y="1643753"/>
                    <a:pt x="9915786" y="1644107"/>
                    <a:pt x="9652826" y="1650351"/>
                  </a:cubicBezTo>
                  <a:cubicBezTo>
                    <a:pt x="9389867" y="1656595"/>
                    <a:pt x="9426002" y="1645519"/>
                    <a:pt x="9268489" y="1650351"/>
                  </a:cubicBezTo>
                  <a:cubicBezTo>
                    <a:pt x="9110976" y="1655183"/>
                    <a:pt x="8652142" y="1632826"/>
                    <a:pt x="8464876" y="1650351"/>
                  </a:cubicBezTo>
                  <a:cubicBezTo>
                    <a:pt x="8277610" y="1667876"/>
                    <a:pt x="8105141" y="1650253"/>
                    <a:pt x="7766082" y="1650351"/>
                  </a:cubicBezTo>
                  <a:cubicBezTo>
                    <a:pt x="7427023" y="1650449"/>
                    <a:pt x="7195016" y="1639468"/>
                    <a:pt x="6857649" y="1650351"/>
                  </a:cubicBezTo>
                  <a:cubicBezTo>
                    <a:pt x="6520282" y="1661234"/>
                    <a:pt x="6351181" y="1661445"/>
                    <a:pt x="6158855" y="1650351"/>
                  </a:cubicBezTo>
                  <a:cubicBezTo>
                    <a:pt x="5966529" y="1639257"/>
                    <a:pt x="5687536" y="1629388"/>
                    <a:pt x="5355242" y="1650351"/>
                  </a:cubicBezTo>
                  <a:cubicBezTo>
                    <a:pt x="5022948" y="1671314"/>
                    <a:pt x="4862141" y="1670280"/>
                    <a:pt x="4656448" y="1650351"/>
                  </a:cubicBezTo>
                  <a:cubicBezTo>
                    <a:pt x="4450755" y="1630422"/>
                    <a:pt x="4125644" y="1658771"/>
                    <a:pt x="3957654" y="1650351"/>
                  </a:cubicBezTo>
                  <a:cubicBezTo>
                    <a:pt x="3789664" y="1641931"/>
                    <a:pt x="3377441" y="1687125"/>
                    <a:pt x="3154040" y="1650351"/>
                  </a:cubicBezTo>
                  <a:cubicBezTo>
                    <a:pt x="2930639" y="1613577"/>
                    <a:pt x="2608046" y="1658814"/>
                    <a:pt x="2455246" y="1650351"/>
                  </a:cubicBezTo>
                  <a:cubicBezTo>
                    <a:pt x="2302446" y="1641888"/>
                    <a:pt x="2055980" y="1659689"/>
                    <a:pt x="1756452" y="1650351"/>
                  </a:cubicBezTo>
                  <a:cubicBezTo>
                    <a:pt x="1456924" y="1641013"/>
                    <a:pt x="1275025" y="1672167"/>
                    <a:pt x="1057658" y="1650351"/>
                  </a:cubicBezTo>
                  <a:cubicBezTo>
                    <a:pt x="840291" y="1628535"/>
                    <a:pt x="743986" y="1624304"/>
                    <a:pt x="463683" y="1650351"/>
                  </a:cubicBezTo>
                  <a:cubicBezTo>
                    <a:pt x="184618" y="1601515"/>
                    <a:pt x="-46600" y="1431864"/>
                    <a:pt x="0" y="1186668"/>
                  </a:cubicBezTo>
                  <a:cubicBezTo>
                    <a:pt x="2506" y="1013178"/>
                    <a:pt x="17110" y="989511"/>
                    <a:pt x="0" y="817946"/>
                  </a:cubicBezTo>
                  <a:cubicBezTo>
                    <a:pt x="-17110" y="646381"/>
                    <a:pt x="17437" y="545125"/>
                    <a:pt x="0" y="463683"/>
                  </a:cubicBezTo>
                  <a:close/>
                </a:path>
                <a:path w="11409278" h="1650351" stroke="0" extrusionOk="0">
                  <a:moveTo>
                    <a:pt x="0" y="463683"/>
                  </a:moveTo>
                  <a:cubicBezTo>
                    <a:pt x="-28815" y="170729"/>
                    <a:pt x="222301" y="2562"/>
                    <a:pt x="463683" y="0"/>
                  </a:cubicBezTo>
                  <a:cubicBezTo>
                    <a:pt x="628959" y="-15152"/>
                    <a:pt x="710016" y="2787"/>
                    <a:pt x="848020" y="0"/>
                  </a:cubicBezTo>
                  <a:cubicBezTo>
                    <a:pt x="986024" y="-2787"/>
                    <a:pt x="1054884" y="-2910"/>
                    <a:pt x="1232357" y="0"/>
                  </a:cubicBezTo>
                  <a:cubicBezTo>
                    <a:pt x="1409830" y="2910"/>
                    <a:pt x="1674042" y="20095"/>
                    <a:pt x="1931151" y="0"/>
                  </a:cubicBezTo>
                  <a:cubicBezTo>
                    <a:pt x="2188260" y="-20095"/>
                    <a:pt x="2158073" y="12824"/>
                    <a:pt x="2315487" y="0"/>
                  </a:cubicBezTo>
                  <a:cubicBezTo>
                    <a:pt x="2472901" y="-12824"/>
                    <a:pt x="2737631" y="-38"/>
                    <a:pt x="3119101" y="0"/>
                  </a:cubicBezTo>
                  <a:cubicBezTo>
                    <a:pt x="3500571" y="38"/>
                    <a:pt x="3419985" y="19269"/>
                    <a:pt x="3713076" y="0"/>
                  </a:cubicBezTo>
                  <a:cubicBezTo>
                    <a:pt x="4006168" y="-19269"/>
                    <a:pt x="4067278" y="22306"/>
                    <a:pt x="4202232" y="0"/>
                  </a:cubicBezTo>
                  <a:cubicBezTo>
                    <a:pt x="4337186" y="-22306"/>
                    <a:pt x="4518516" y="15186"/>
                    <a:pt x="4691388" y="0"/>
                  </a:cubicBezTo>
                  <a:cubicBezTo>
                    <a:pt x="4864260" y="-15186"/>
                    <a:pt x="5187051" y="-39823"/>
                    <a:pt x="5599820" y="0"/>
                  </a:cubicBezTo>
                  <a:cubicBezTo>
                    <a:pt x="6012589" y="39823"/>
                    <a:pt x="6161222" y="11204"/>
                    <a:pt x="6403433" y="0"/>
                  </a:cubicBezTo>
                  <a:cubicBezTo>
                    <a:pt x="6645644" y="-11204"/>
                    <a:pt x="6720443" y="19585"/>
                    <a:pt x="6892589" y="0"/>
                  </a:cubicBezTo>
                  <a:cubicBezTo>
                    <a:pt x="7064735" y="-19585"/>
                    <a:pt x="7146456" y="-7014"/>
                    <a:pt x="7276926" y="0"/>
                  </a:cubicBezTo>
                  <a:cubicBezTo>
                    <a:pt x="7407396" y="7014"/>
                    <a:pt x="7668785" y="29261"/>
                    <a:pt x="7870901" y="0"/>
                  </a:cubicBezTo>
                  <a:cubicBezTo>
                    <a:pt x="8073017" y="-29261"/>
                    <a:pt x="8252779" y="6660"/>
                    <a:pt x="8569695" y="0"/>
                  </a:cubicBezTo>
                  <a:cubicBezTo>
                    <a:pt x="8886611" y="-6660"/>
                    <a:pt x="8799797" y="6932"/>
                    <a:pt x="8954032" y="0"/>
                  </a:cubicBezTo>
                  <a:cubicBezTo>
                    <a:pt x="9108267" y="-6932"/>
                    <a:pt x="9639106" y="26875"/>
                    <a:pt x="9862464" y="0"/>
                  </a:cubicBezTo>
                  <a:cubicBezTo>
                    <a:pt x="10085822" y="-26875"/>
                    <a:pt x="10149180" y="14988"/>
                    <a:pt x="10351620" y="0"/>
                  </a:cubicBezTo>
                  <a:cubicBezTo>
                    <a:pt x="10554060" y="-14988"/>
                    <a:pt x="10701244" y="-1176"/>
                    <a:pt x="10945595" y="0"/>
                  </a:cubicBezTo>
                  <a:cubicBezTo>
                    <a:pt x="11198198" y="14072"/>
                    <a:pt x="11404947" y="216784"/>
                    <a:pt x="11409278" y="463683"/>
                  </a:cubicBezTo>
                  <a:cubicBezTo>
                    <a:pt x="11416984" y="535350"/>
                    <a:pt x="11409247" y="732220"/>
                    <a:pt x="11409278" y="810716"/>
                  </a:cubicBezTo>
                  <a:cubicBezTo>
                    <a:pt x="11409309" y="889212"/>
                    <a:pt x="11414664" y="1057350"/>
                    <a:pt x="11409278" y="1186668"/>
                  </a:cubicBezTo>
                  <a:cubicBezTo>
                    <a:pt x="11435281" y="1497536"/>
                    <a:pt x="11229384" y="1609044"/>
                    <a:pt x="10945595" y="1650351"/>
                  </a:cubicBezTo>
                  <a:cubicBezTo>
                    <a:pt x="10635885" y="1640092"/>
                    <a:pt x="10378271" y="1672313"/>
                    <a:pt x="10141982" y="1650351"/>
                  </a:cubicBezTo>
                  <a:cubicBezTo>
                    <a:pt x="9905693" y="1628389"/>
                    <a:pt x="9655985" y="1628657"/>
                    <a:pt x="9443188" y="1650351"/>
                  </a:cubicBezTo>
                  <a:cubicBezTo>
                    <a:pt x="9230391" y="1672045"/>
                    <a:pt x="9042264" y="1626046"/>
                    <a:pt x="8849213" y="1650351"/>
                  </a:cubicBezTo>
                  <a:cubicBezTo>
                    <a:pt x="8656162" y="1674656"/>
                    <a:pt x="8461108" y="1655009"/>
                    <a:pt x="8360057" y="1650351"/>
                  </a:cubicBezTo>
                  <a:cubicBezTo>
                    <a:pt x="8259006" y="1645693"/>
                    <a:pt x="8138801" y="1649246"/>
                    <a:pt x="7975720" y="1650351"/>
                  </a:cubicBezTo>
                  <a:cubicBezTo>
                    <a:pt x="7812639" y="1651456"/>
                    <a:pt x="7559777" y="1622024"/>
                    <a:pt x="7172107" y="1650351"/>
                  </a:cubicBezTo>
                  <a:cubicBezTo>
                    <a:pt x="6784437" y="1678678"/>
                    <a:pt x="6855793" y="1653234"/>
                    <a:pt x="6682951" y="1650351"/>
                  </a:cubicBezTo>
                  <a:cubicBezTo>
                    <a:pt x="6510109" y="1647468"/>
                    <a:pt x="6252429" y="1638345"/>
                    <a:pt x="6088976" y="1650351"/>
                  </a:cubicBezTo>
                  <a:cubicBezTo>
                    <a:pt x="5925524" y="1662357"/>
                    <a:pt x="5749801" y="1635365"/>
                    <a:pt x="5599820" y="1650351"/>
                  </a:cubicBezTo>
                  <a:cubicBezTo>
                    <a:pt x="5449839" y="1665337"/>
                    <a:pt x="5043888" y="1639336"/>
                    <a:pt x="4901026" y="1650351"/>
                  </a:cubicBezTo>
                  <a:cubicBezTo>
                    <a:pt x="4758164" y="1661366"/>
                    <a:pt x="4464954" y="1670504"/>
                    <a:pt x="4097412" y="1650351"/>
                  </a:cubicBezTo>
                  <a:cubicBezTo>
                    <a:pt x="3729870" y="1630198"/>
                    <a:pt x="3815216" y="1634902"/>
                    <a:pt x="3713076" y="1650351"/>
                  </a:cubicBezTo>
                  <a:cubicBezTo>
                    <a:pt x="3610936" y="1665800"/>
                    <a:pt x="3337217" y="1631476"/>
                    <a:pt x="3223920" y="1650351"/>
                  </a:cubicBezTo>
                  <a:cubicBezTo>
                    <a:pt x="3110623" y="1669226"/>
                    <a:pt x="2873253" y="1653264"/>
                    <a:pt x="2629945" y="1650351"/>
                  </a:cubicBezTo>
                  <a:cubicBezTo>
                    <a:pt x="2386637" y="1647438"/>
                    <a:pt x="1942331" y="1694789"/>
                    <a:pt x="1721512" y="1650351"/>
                  </a:cubicBezTo>
                  <a:cubicBezTo>
                    <a:pt x="1500693" y="1605913"/>
                    <a:pt x="1499695" y="1649506"/>
                    <a:pt x="1337176" y="1650351"/>
                  </a:cubicBezTo>
                  <a:cubicBezTo>
                    <a:pt x="1174657" y="1651196"/>
                    <a:pt x="863651" y="1639401"/>
                    <a:pt x="463683" y="1650351"/>
                  </a:cubicBezTo>
                  <a:cubicBezTo>
                    <a:pt x="180105" y="1693518"/>
                    <a:pt x="-3792" y="1384573"/>
                    <a:pt x="0" y="1186668"/>
                  </a:cubicBezTo>
                  <a:cubicBezTo>
                    <a:pt x="-4191" y="1055719"/>
                    <a:pt x="11781" y="967046"/>
                    <a:pt x="0" y="839635"/>
                  </a:cubicBezTo>
                  <a:cubicBezTo>
                    <a:pt x="-11781" y="712224"/>
                    <a:pt x="-7851" y="648622"/>
                    <a:pt x="0" y="463683"/>
                  </a:cubicBezTo>
                  <a:close/>
                </a:path>
              </a:pathLst>
            </a:custGeom>
            <a:solidFill>
              <a:srgbClr val="FFE5F0"/>
            </a:solidFill>
            <a:ln w="38100">
              <a:solidFill>
                <a:srgbClr val="FF0066"/>
              </a:solidFill>
              <a:extLst>
                <a:ext uri="{C807C97D-BFC1-408E-A445-0C87EB9F89A2}">
                  <ask:lineSketchStyleProps xmlns:ask="http://schemas.microsoft.com/office/drawing/2018/sketchyshapes" sd="2339202902">
                    <a:prstGeom prst="roundRect">
                      <a:avLst>
                        <a:gd name="adj" fmla="val 2809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AAAE905-4C26-4600-986E-1A462BAD4571}"/>
                </a:ext>
              </a:extLst>
            </p:cNvPr>
            <p:cNvSpPr txBox="1"/>
            <p:nvPr/>
          </p:nvSpPr>
          <p:spPr>
            <a:xfrm>
              <a:off x="750337" y="377093"/>
              <a:ext cx="113673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đẹp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8" name="Picture 7" descr="A pink and yellow chat bubbles&#10;&#10;Description automatically generated">
              <a:extLst>
                <a:ext uri="{FF2B5EF4-FFF2-40B4-BE49-F238E27FC236}">
                  <a16:creationId xmlns:a16="http://schemas.microsoft.com/office/drawing/2014/main" id="{2887C56A-DAF6-41A5-8750-C53327C35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8" y="480546"/>
              <a:ext cx="877330" cy="87733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0F623D-676F-31F8-665E-FCFE376D4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444" y="3000139"/>
            <a:ext cx="6858594" cy="4023709"/>
          </a:xfrm>
          <a:prstGeom prst="rect">
            <a:avLst/>
          </a:prstGeom>
        </p:spPr>
      </p:pic>
      <p:pic>
        <p:nvPicPr>
          <p:cNvPr id="6" name="Robot mới">
            <a:hlinkClick r:id="" action="ppaction://media"/>
            <a:extLst>
              <a:ext uri="{FF2B5EF4-FFF2-40B4-BE49-F238E27FC236}">
                <a16:creationId xmlns:a16="http://schemas.microsoft.com/office/drawing/2014/main" id="{C0A7138F-828F-9206-6FBB-A4D1B32BB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53C92-43BE-C9B0-3004-E1D6A15D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f20f63f">
            <a:hlinkClick r:id="" action="ppaction://media"/>
            <a:extLst>
              <a:ext uri="{FF2B5EF4-FFF2-40B4-BE49-F238E27FC236}">
                <a16:creationId xmlns:a16="http://schemas.microsoft.com/office/drawing/2014/main" id="{6A746742-64BC-B9D6-C1BC-DDDC50AF3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1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751C5C79-0730-129C-9C84-E1EE6C767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">
            <a:extLst>
              <a:ext uri="{FF2B5EF4-FFF2-40B4-BE49-F238E27FC236}">
                <a16:creationId xmlns:a16="http://schemas.microsoft.com/office/drawing/2014/main" id="{37B9CA93-3FCB-4911-BC4B-E53E30B3CA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3B3EBA-C891-438B-B117-F89491835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21" b="53906" l="24451" r="98902">
                        <a14:foregroundMark x1="27965" y1="49479" x2="74890" y2="42839"/>
                        <a14:foregroundMark x1="74890" y1="42839" x2="86018" y2="44141"/>
                        <a14:foregroundMark x1="86018" y1="44141" x2="86018" y2="44010"/>
                        <a14:foregroundMark x1="44510" y1="48828" x2="68887" y2="48047"/>
                        <a14:foregroundMark x1="68887" y1="48047" x2="94583" y2="49219"/>
                        <a14:foregroundMark x1="93485" y1="28255" x2="82577" y2="53776"/>
                        <a14:foregroundMark x1="95242" y1="26693" x2="98975" y2="45182"/>
                        <a14:foregroundMark x1="97584" y1="49740" x2="58053" y2="54036"/>
                        <a14:foregroundMark x1="24451" y1="51302" x2="33089" y2="45313"/>
                        <a14:foregroundMark x1="61127" y1="29167" x2="63616" y2="31380"/>
                        <a14:foregroundMark x1="57980" y1="32292" x2="59590" y2="31250"/>
                        <a14:backgroundMark x1="26647" y1="36198" x2="49488" y2="23958"/>
                        <a14:backgroundMark x1="31918" y1="38542" x2="55490" y2="26432"/>
                        <a14:backgroundMark x1="24451" y1="46484" x2="32796" y2="40104"/>
                        <a14:backgroundMark x1="57687" y1="27995" x2="67570" y2="25000"/>
                        <a14:backgroundMark x1="67204" y1="29167" x2="80161" y2="36068"/>
                      </a14:backgroundRemoval>
                    </a14:imgEffect>
                  </a14:imgLayer>
                </a14:imgProps>
              </a:ext>
            </a:extLst>
          </a:blip>
          <a:srcRect l="23846" t="23065" b="48946"/>
          <a:stretch/>
        </p:blipFill>
        <p:spPr>
          <a:xfrm>
            <a:off x="2219683" y="2698064"/>
            <a:ext cx="9284677" cy="1918552"/>
          </a:xfrm>
          <a:prstGeom prst="rect">
            <a:avLst/>
          </a:prstGeom>
        </p:spPr>
      </p:pic>
      <p:sp>
        <p:nvSpPr>
          <p:cNvPr id="41" name="Freeform 3">
            <a:extLst>
              <a:ext uri="{FF2B5EF4-FFF2-40B4-BE49-F238E27FC236}">
                <a16:creationId xmlns:a16="http://schemas.microsoft.com/office/drawing/2014/main" id="{0F5120CE-34BA-427C-8C2E-516D72D845C0}"/>
              </a:ext>
            </a:extLst>
          </p:cNvPr>
          <p:cNvSpPr/>
          <p:nvPr/>
        </p:nvSpPr>
        <p:spPr>
          <a:xfrm>
            <a:off x="3821720" y="3848863"/>
            <a:ext cx="7867361" cy="3998893"/>
          </a:xfrm>
          <a:custGeom>
            <a:avLst/>
            <a:gdLst/>
            <a:ahLst/>
            <a:cxnLst/>
            <a:rect l="l" t="t" r="r" b="b"/>
            <a:pathLst>
              <a:path w="4466540" h="4114800">
                <a:moveTo>
                  <a:pt x="0" y="0"/>
                </a:moveTo>
                <a:lnTo>
                  <a:pt x="4466540" y="0"/>
                </a:lnTo>
                <a:lnTo>
                  <a:pt x="4466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1FB51C56-BA92-4C77-8B43-4EEDBABBF529}"/>
              </a:ext>
            </a:extLst>
          </p:cNvPr>
          <p:cNvSpPr/>
          <p:nvPr/>
        </p:nvSpPr>
        <p:spPr>
          <a:xfrm>
            <a:off x="502919" y="2623991"/>
            <a:ext cx="11285958" cy="3481534"/>
          </a:xfrm>
          <a:custGeom>
            <a:avLst/>
            <a:gdLst>
              <a:gd name="connsiteX0" fmla="*/ 0 w 11285958"/>
              <a:gd name="connsiteY0" fmla="*/ 850225 h 3481534"/>
              <a:gd name="connsiteX1" fmla="*/ 784497 w 11285958"/>
              <a:gd name="connsiteY1" fmla="*/ 0 h 3481534"/>
              <a:gd name="connsiteX2" fmla="*/ 10501459 w 11285958"/>
              <a:gd name="connsiteY2" fmla="*/ 0 h 3481534"/>
              <a:gd name="connsiteX3" fmla="*/ 11285958 w 11285958"/>
              <a:gd name="connsiteY3" fmla="*/ 850225 h 3481534"/>
              <a:gd name="connsiteX4" fmla="*/ 11285958 w 11285958"/>
              <a:gd name="connsiteY4" fmla="*/ 2631308 h 3481534"/>
              <a:gd name="connsiteX5" fmla="*/ 10501459 w 11285958"/>
              <a:gd name="connsiteY5" fmla="*/ 3481534 h 3481534"/>
              <a:gd name="connsiteX6" fmla="*/ 784497 w 11285958"/>
              <a:gd name="connsiteY6" fmla="*/ 3481534 h 3481534"/>
              <a:gd name="connsiteX7" fmla="*/ 0 w 11285958"/>
              <a:gd name="connsiteY7" fmla="*/ 2631308 h 3481534"/>
              <a:gd name="connsiteX8" fmla="*/ 0 w 11285958"/>
              <a:gd name="connsiteY8" fmla="*/ 850225 h 3481534"/>
              <a:gd name="connsiteX0" fmla="*/ 0 w 11285958"/>
              <a:gd name="connsiteY0" fmla="*/ 850225 h 3481534"/>
              <a:gd name="connsiteX1" fmla="*/ 784497 w 11285958"/>
              <a:gd name="connsiteY1" fmla="*/ 0 h 3481534"/>
              <a:gd name="connsiteX2" fmla="*/ 10501459 w 11285958"/>
              <a:gd name="connsiteY2" fmla="*/ 0 h 3481534"/>
              <a:gd name="connsiteX3" fmla="*/ 11285958 w 11285958"/>
              <a:gd name="connsiteY3" fmla="*/ 850225 h 3481534"/>
              <a:gd name="connsiteX4" fmla="*/ 11285958 w 11285958"/>
              <a:gd name="connsiteY4" fmla="*/ 2631308 h 3481534"/>
              <a:gd name="connsiteX5" fmla="*/ 10501459 w 11285958"/>
              <a:gd name="connsiteY5" fmla="*/ 3481534 h 3481534"/>
              <a:gd name="connsiteX6" fmla="*/ 784497 w 11285958"/>
              <a:gd name="connsiteY6" fmla="*/ 3481534 h 3481534"/>
              <a:gd name="connsiteX7" fmla="*/ 0 w 11285958"/>
              <a:gd name="connsiteY7" fmla="*/ 2631308 h 3481534"/>
              <a:gd name="connsiteX8" fmla="*/ 0 w 11285958"/>
              <a:gd name="connsiteY8" fmla="*/ 850225 h 3481534"/>
              <a:gd name="connsiteX0" fmla="*/ 0 w 11285958"/>
              <a:gd name="connsiteY0" fmla="*/ 850225 h 3481534"/>
              <a:gd name="connsiteX1" fmla="*/ 784497 w 11285958"/>
              <a:gd name="connsiteY1" fmla="*/ 0 h 3481534"/>
              <a:gd name="connsiteX2" fmla="*/ 10501459 w 11285958"/>
              <a:gd name="connsiteY2" fmla="*/ 0 h 3481534"/>
              <a:gd name="connsiteX3" fmla="*/ 11285958 w 11285958"/>
              <a:gd name="connsiteY3" fmla="*/ 850225 h 3481534"/>
              <a:gd name="connsiteX4" fmla="*/ 11285958 w 11285958"/>
              <a:gd name="connsiteY4" fmla="*/ 2631308 h 3481534"/>
              <a:gd name="connsiteX5" fmla="*/ 10501459 w 11285958"/>
              <a:gd name="connsiteY5" fmla="*/ 3481534 h 3481534"/>
              <a:gd name="connsiteX6" fmla="*/ 784497 w 11285958"/>
              <a:gd name="connsiteY6" fmla="*/ 3481534 h 3481534"/>
              <a:gd name="connsiteX7" fmla="*/ 0 w 11285958"/>
              <a:gd name="connsiteY7" fmla="*/ 2631308 h 3481534"/>
              <a:gd name="connsiteX8" fmla="*/ 0 w 11285958"/>
              <a:gd name="connsiteY8" fmla="*/ 850225 h 348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5958" h="3481534" fill="none" extrusionOk="0">
                <a:moveTo>
                  <a:pt x="0" y="850225"/>
                </a:moveTo>
                <a:cubicBezTo>
                  <a:pt x="-42392" y="528206"/>
                  <a:pt x="244538" y="-72182"/>
                  <a:pt x="784497" y="0"/>
                </a:cubicBezTo>
                <a:cubicBezTo>
                  <a:pt x="3464259" y="121335"/>
                  <a:pt x="7999430" y="-876930"/>
                  <a:pt x="10501459" y="0"/>
                </a:cubicBezTo>
                <a:cubicBezTo>
                  <a:pt x="11044066" y="33402"/>
                  <a:pt x="11140368" y="256642"/>
                  <a:pt x="11285958" y="850225"/>
                </a:cubicBezTo>
                <a:cubicBezTo>
                  <a:pt x="11459856" y="1718849"/>
                  <a:pt x="11332152" y="2070719"/>
                  <a:pt x="11285958" y="2631308"/>
                </a:cubicBezTo>
                <a:cubicBezTo>
                  <a:pt x="11363007" y="3043905"/>
                  <a:pt x="10998910" y="3411977"/>
                  <a:pt x="10501459" y="3481534"/>
                </a:cubicBezTo>
                <a:cubicBezTo>
                  <a:pt x="8908413" y="3582500"/>
                  <a:pt x="2422458" y="3312514"/>
                  <a:pt x="784497" y="3481534"/>
                </a:cubicBezTo>
                <a:cubicBezTo>
                  <a:pt x="155428" y="3427031"/>
                  <a:pt x="-254533" y="3097346"/>
                  <a:pt x="0" y="2631308"/>
                </a:cubicBezTo>
                <a:cubicBezTo>
                  <a:pt x="-2099" y="2163811"/>
                  <a:pt x="52327" y="1513109"/>
                  <a:pt x="0" y="850225"/>
                </a:cubicBezTo>
                <a:close/>
              </a:path>
              <a:path w="11285958" h="3481534" stroke="0" extrusionOk="0">
                <a:moveTo>
                  <a:pt x="0" y="850225"/>
                </a:moveTo>
                <a:cubicBezTo>
                  <a:pt x="-183590" y="274400"/>
                  <a:pt x="279195" y="32237"/>
                  <a:pt x="784497" y="0"/>
                </a:cubicBezTo>
                <a:cubicBezTo>
                  <a:pt x="4995716" y="-359935"/>
                  <a:pt x="5764223" y="229881"/>
                  <a:pt x="10501459" y="0"/>
                </a:cubicBezTo>
                <a:cubicBezTo>
                  <a:pt x="10912921" y="-64512"/>
                  <a:pt x="11163094" y="350050"/>
                  <a:pt x="11285958" y="850225"/>
                </a:cubicBezTo>
                <a:cubicBezTo>
                  <a:pt x="11196297" y="1314676"/>
                  <a:pt x="11443689" y="2257814"/>
                  <a:pt x="11285958" y="2631308"/>
                </a:cubicBezTo>
                <a:cubicBezTo>
                  <a:pt x="11350954" y="2913830"/>
                  <a:pt x="10920002" y="3432609"/>
                  <a:pt x="10501459" y="3481534"/>
                </a:cubicBezTo>
                <a:cubicBezTo>
                  <a:pt x="7147866" y="3415100"/>
                  <a:pt x="4914914" y="3553360"/>
                  <a:pt x="784497" y="3481534"/>
                </a:cubicBezTo>
                <a:cubicBezTo>
                  <a:pt x="354635" y="3527431"/>
                  <a:pt x="-43923" y="3176906"/>
                  <a:pt x="0" y="2631308"/>
                </a:cubicBezTo>
                <a:cubicBezTo>
                  <a:pt x="-65140" y="1816925"/>
                  <a:pt x="94834" y="1708770"/>
                  <a:pt x="0" y="850225"/>
                </a:cubicBezTo>
                <a:close/>
              </a:path>
              <a:path w="11285958" h="3481534" fill="none" stroke="0" extrusionOk="0">
                <a:moveTo>
                  <a:pt x="0" y="850225"/>
                </a:moveTo>
                <a:cubicBezTo>
                  <a:pt x="-46108" y="298120"/>
                  <a:pt x="271008" y="10988"/>
                  <a:pt x="784497" y="0"/>
                </a:cubicBezTo>
                <a:cubicBezTo>
                  <a:pt x="4617143" y="-248080"/>
                  <a:pt x="8185041" y="-144216"/>
                  <a:pt x="10501459" y="0"/>
                </a:cubicBezTo>
                <a:cubicBezTo>
                  <a:pt x="10950720" y="-28451"/>
                  <a:pt x="11158464" y="318606"/>
                  <a:pt x="11285958" y="850225"/>
                </a:cubicBezTo>
                <a:cubicBezTo>
                  <a:pt x="11388913" y="1730812"/>
                  <a:pt x="11371716" y="2005803"/>
                  <a:pt x="11285958" y="2631308"/>
                </a:cubicBezTo>
                <a:cubicBezTo>
                  <a:pt x="11233516" y="3092065"/>
                  <a:pt x="10950485" y="3403085"/>
                  <a:pt x="10501459" y="3481534"/>
                </a:cubicBezTo>
                <a:cubicBezTo>
                  <a:pt x="9380387" y="3764971"/>
                  <a:pt x="2298058" y="3398960"/>
                  <a:pt x="784497" y="3481534"/>
                </a:cubicBezTo>
                <a:cubicBezTo>
                  <a:pt x="288878" y="3534600"/>
                  <a:pt x="-98559" y="3127067"/>
                  <a:pt x="0" y="2631308"/>
                </a:cubicBezTo>
                <a:cubicBezTo>
                  <a:pt x="19534" y="2448887"/>
                  <a:pt x="59651" y="1637438"/>
                  <a:pt x="0" y="850225"/>
                </a:cubicBezTo>
                <a:close/>
              </a:path>
              <a:path w="11285958" h="3481534" fill="none" stroke="0" extrusionOk="0">
                <a:moveTo>
                  <a:pt x="0" y="850225"/>
                </a:moveTo>
                <a:cubicBezTo>
                  <a:pt x="-37101" y="471639"/>
                  <a:pt x="201937" y="4963"/>
                  <a:pt x="784497" y="0"/>
                </a:cubicBezTo>
                <a:cubicBezTo>
                  <a:pt x="3746049" y="122138"/>
                  <a:pt x="8412545" y="-441311"/>
                  <a:pt x="10501459" y="0"/>
                </a:cubicBezTo>
                <a:cubicBezTo>
                  <a:pt x="11001020" y="16349"/>
                  <a:pt x="11138254" y="258598"/>
                  <a:pt x="11285958" y="850225"/>
                </a:cubicBezTo>
                <a:cubicBezTo>
                  <a:pt x="11432957" y="1731279"/>
                  <a:pt x="11332580" y="2041112"/>
                  <a:pt x="11285958" y="2631308"/>
                </a:cubicBezTo>
                <a:cubicBezTo>
                  <a:pt x="11374827" y="3019311"/>
                  <a:pt x="10911756" y="3394935"/>
                  <a:pt x="10501459" y="3481534"/>
                </a:cubicBezTo>
                <a:cubicBezTo>
                  <a:pt x="9006867" y="3760656"/>
                  <a:pt x="2458755" y="3352397"/>
                  <a:pt x="784497" y="3481534"/>
                </a:cubicBezTo>
                <a:cubicBezTo>
                  <a:pt x="199099" y="3462910"/>
                  <a:pt x="-199769" y="3130375"/>
                  <a:pt x="0" y="2631308"/>
                </a:cubicBezTo>
                <a:cubicBezTo>
                  <a:pt x="-26563" y="2281920"/>
                  <a:pt x="-39433" y="1572577"/>
                  <a:pt x="0" y="850225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0776215"/>
                      <a:gd name="connsiteY0" fmla="*/ 850225 h 3481534"/>
                      <a:gd name="connsiteX1" fmla="*/ 749065 w 10776215"/>
                      <a:gd name="connsiteY1" fmla="*/ 0 h 3481534"/>
                      <a:gd name="connsiteX2" fmla="*/ 10027149 w 10776215"/>
                      <a:gd name="connsiteY2" fmla="*/ 0 h 3481534"/>
                      <a:gd name="connsiteX3" fmla="*/ 10776215 w 10776215"/>
                      <a:gd name="connsiteY3" fmla="*/ 850225 h 3481534"/>
                      <a:gd name="connsiteX4" fmla="*/ 10776215 w 10776215"/>
                      <a:gd name="connsiteY4" fmla="*/ 2631308 h 3481534"/>
                      <a:gd name="connsiteX5" fmla="*/ 10027149 w 10776215"/>
                      <a:gd name="connsiteY5" fmla="*/ 3481534 h 3481534"/>
                      <a:gd name="connsiteX6" fmla="*/ 749065 w 10776215"/>
                      <a:gd name="connsiteY6" fmla="*/ 3481534 h 3481534"/>
                      <a:gd name="connsiteX7" fmla="*/ 0 w 10776215"/>
                      <a:gd name="connsiteY7" fmla="*/ 2631308 h 3481534"/>
                      <a:gd name="connsiteX8" fmla="*/ 0 w 10776215"/>
                      <a:gd name="connsiteY8" fmla="*/ 850225 h 3481534"/>
                      <a:gd name="connsiteX0" fmla="*/ 0 w 10776215"/>
                      <a:gd name="connsiteY0" fmla="*/ 850225 h 3481534"/>
                      <a:gd name="connsiteX1" fmla="*/ 749065 w 10776215"/>
                      <a:gd name="connsiteY1" fmla="*/ 0 h 3481534"/>
                      <a:gd name="connsiteX2" fmla="*/ 10027149 w 10776215"/>
                      <a:gd name="connsiteY2" fmla="*/ 0 h 3481534"/>
                      <a:gd name="connsiteX3" fmla="*/ 10776215 w 10776215"/>
                      <a:gd name="connsiteY3" fmla="*/ 850225 h 3481534"/>
                      <a:gd name="connsiteX4" fmla="*/ 10776215 w 10776215"/>
                      <a:gd name="connsiteY4" fmla="*/ 2631308 h 3481534"/>
                      <a:gd name="connsiteX5" fmla="*/ 10027149 w 10776215"/>
                      <a:gd name="connsiteY5" fmla="*/ 3481534 h 3481534"/>
                      <a:gd name="connsiteX6" fmla="*/ 749065 w 10776215"/>
                      <a:gd name="connsiteY6" fmla="*/ 3481534 h 3481534"/>
                      <a:gd name="connsiteX7" fmla="*/ 0 w 10776215"/>
                      <a:gd name="connsiteY7" fmla="*/ 2631308 h 3481534"/>
                      <a:gd name="connsiteX8" fmla="*/ 0 w 10776215"/>
                      <a:gd name="connsiteY8" fmla="*/ 850225 h 348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776215" h="3481534" fill="none" extrusionOk="0">
                        <a:moveTo>
                          <a:pt x="0" y="850225"/>
                        </a:moveTo>
                        <a:cubicBezTo>
                          <a:pt x="-30208" y="490518"/>
                          <a:pt x="260968" y="-52845"/>
                          <a:pt x="749065" y="0"/>
                        </a:cubicBezTo>
                        <a:cubicBezTo>
                          <a:pt x="3488226" y="65597"/>
                          <a:pt x="7648772" y="-523164"/>
                          <a:pt x="10027149" y="0"/>
                        </a:cubicBezTo>
                        <a:cubicBezTo>
                          <a:pt x="10513589" y="23310"/>
                          <a:pt x="10663869" y="280190"/>
                          <a:pt x="10776215" y="850225"/>
                        </a:cubicBezTo>
                        <a:cubicBezTo>
                          <a:pt x="10906864" y="1722822"/>
                          <a:pt x="10814188" y="2046881"/>
                          <a:pt x="10776215" y="2631308"/>
                        </a:cubicBezTo>
                        <a:cubicBezTo>
                          <a:pt x="10826507" y="3062340"/>
                          <a:pt x="10470105" y="3448340"/>
                          <a:pt x="10027149" y="3481534"/>
                        </a:cubicBezTo>
                        <a:cubicBezTo>
                          <a:pt x="8564132" y="3585540"/>
                          <a:pt x="2428131" y="3364866"/>
                          <a:pt x="749065" y="3481534"/>
                        </a:cubicBezTo>
                        <a:cubicBezTo>
                          <a:pt x="233413" y="3451698"/>
                          <a:pt x="-160780" y="3098524"/>
                          <a:pt x="0" y="2631308"/>
                        </a:cubicBezTo>
                        <a:cubicBezTo>
                          <a:pt x="-3267" y="2184034"/>
                          <a:pt x="40121" y="1595662"/>
                          <a:pt x="0" y="850225"/>
                        </a:cubicBezTo>
                        <a:close/>
                      </a:path>
                      <a:path w="10776215" h="3481534" stroke="0" extrusionOk="0">
                        <a:moveTo>
                          <a:pt x="0" y="850225"/>
                        </a:moveTo>
                        <a:cubicBezTo>
                          <a:pt x="-93614" y="300442"/>
                          <a:pt x="272463" y="32618"/>
                          <a:pt x="749065" y="0"/>
                        </a:cubicBezTo>
                        <a:cubicBezTo>
                          <a:pt x="4661440" y="-260611"/>
                          <a:pt x="5524422" y="177366"/>
                          <a:pt x="10027149" y="0"/>
                        </a:cubicBezTo>
                        <a:cubicBezTo>
                          <a:pt x="10416994" y="-40024"/>
                          <a:pt x="10675184" y="343191"/>
                          <a:pt x="10776215" y="850225"/>
                        </a:cubicBezTo>
                        <a:cubicBezTo>
                          <a:pt x="10713733" y="1322913"/>
                          <a:pt x="10892862" y="2287796"/>
                          <a:pt x="10776215" y="2631308"/>
                        </a:cubicBezTo>
                        <a:cubicBezTo>
                          <a:pt x="10824380" y="2987510"/>
                          <a:pt x="10415832" y="3435984"/>
                          <a:pt x="10027149" y="3481534"/>
                        </a:cubicBezTo>
                        <a:cubicBezTo>
                          <a:pt x="7025605" y="3401630"/>
                          <a:pt x="4778703" y="3572120"/>
                          <a:pt x="749065" y="3481534"/>
                        </a:cubicBezTo>
                        <a:cubicBezTo>
                          <a:pt x="326767" y="3520193"/>
                          <a:pt x="-37271" y="3166183"/>
                          <a:pt x="0" y="2631308"/>
                        </a:cubicBezTo>
                        <a:cubicBezTo>
                          <a:pt x="-47726" y="1806169"/>
                          <a:pt x="71825" y="1692703"/>
                          <a:pt x="0" y="850225"/>
                        </a:cubicBezTo>
                        <a:close/>
                      </a:path>
                      <a:path w="10776215" h="3481534" fill="none" stroke="0" extrusionOk="0">
                        <a:moveTo>
                          <a:pt x="0" y="850225"/>
                        </a:moveTo>
                        <a:cubicBezTo>
                          <a:pt x="-21352" y="369754"/>
                          <a:pt x="254947" y="15804"/>
                          <a:pt x="749065" y="0"/>
                        </a:cubicBezTo>
                        <a:cubicBezTo>
                          <a:pt x="4296402" y="193194"/>
                          <a:pt x="7849087" y="-179541"/>
                          <a:pt x="10027149" y="0"/>
                        </a:cubicBezTo>
                        <a:cubicBezTo>
                          <a:pt x="10404242" y="-35971"/>
                          <a:pt x="10688283" y="305437"/>
                          <a:pt x="10776215" y="850225"/>
                        </a:cubicBezTo>
                        <a:cubicBezTo>
                          <a:pt x="10882006" y="1731606"/>
                          <a:pt x="10861409" y="2002217"/>
                          <a:pt x="10776215" y="2631308"/>
                        </a:cubicBezTo>
                        <a:cubicBezTo>
                          <a:pt x="10796369" y="3078549"/>
                          <a:pt x="10440481" y="3458764"/>
                          <a:pt x="10027149" y="3481534"/>
                        </a:cubicBezTo>
                        <a:cubicBezTo>
                          <a:pt x="8840996" y="3647179"/>
                          <a:pt x="2236675" y="3369833"/>
                          <a:pt x="749065" y="3481534"/>
                        </a:cubicBezTo>
                        <a:cubicBezTo>
                          <a:pt x="261628" y="3475924"/>
                          <a:pt x="-94384" y="3111629"/>
                          <a:pt x="0" y="2631308"/>
                        </a:cubicBezTo>
                        <a:cubicBezTo>
                          <a:pt x="-17905" y="2331972"/>
                          <a:pt x="9256" y="1699886"/>
                          <a:pt x="0" y="8502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lang="vi-VN" sz="4000" b="1" kern="0" dirty="0">
                <a:solidFill>
                  <a:prstClr val="white">
                    <a:lumMod val="10000"/>
                  </a:prstClr>
                </a:solidFill>
                <a:latin typeface="+mj-lt"/>
                <a:cs typeface="Calibri" panose="020F0502020204030204" pitchFamily="34" charset="0"/>
                <a:sym typeface="Arial"/>
              </a:rPr>
              <a:t>Bài đọc ca ngợi các bạn nhỏ cùng các cô bác trong làng đã có ý thức giữ gìn, cải tạo đồng cỏ thành cánh đồng hoa xinh đẹp. Nhờ có cánh đồng hoa mà các bạn nhỏ có chỗ vui chơi; ngôi làng trở nên nổi tiếng, đón nhiều khách tới tham quan.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4347AC78-76C7-43E7-8074-1E948B873AAE}"/>
              </a:ext>
            </a:extLst>
          </p:cNvPr>
          <p:cNvSpPr/>
          <p:nvPr/>
        </p:nvSpPr>
        <p:spPr>
          <a:xfrm>
            <a:off x="-35356" y="-171"/>
            <a:ext cx="3857075" cy="2672643"/>
          </a:xfrm>
          <a:custGeom>
            <a:avLst/>
            <a:gdLst/>
            <a:ahLst/>
            <a:cxnLst/>
            <a:rect l="l" t="t" r="r" b="b"/>
            <a:pathLst>
              <a:path w="6270171" h="4114800">
                <a:moveTo>
                  <a:pt x="0" y="0"/>
                </a:moveTo>
                <a:lnTo>
                  <a:pt x="6270172" y="0"/>
                </a:lnTo>
                <a:lnTo>
                  <a:pt x="6270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24024-F571-37CD-7B5B-81053DCBF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520" y="747473"/>
            <a:ext cx="9992210" cy="113395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DAA3F34-0F49-A7C8-9D0B-ED98E5387F0C}"/>
              </a:ext>
            </a:extLst>
          </p:cNvPr>
          <p:cNvSpPr/>
          <p:nvPr/>
        </p:nvSpPr>
        <p:spPr>
          <a:xfrm>
            <a:off x="9820276" y="1057276"/>
            <a:ext cx="2219324" cy="1685924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96F67B2-6C20-4751-B9A3-5C39C13E1C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35CE89-1934-9209-4A40-2F6E320F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173" y="715115"/>
            <a:ext cx="9445555" cy="344657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B731DBC6-CEBB-36B4-7C8D-4B896A4E9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4914" y="2645535"/>
            <a:ext cx="3843875" cy="4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82</Words>
  <Application>Microsoft Office PowerPoint</Application>
  <PresentationFormat>Widescreen</PresentationFormat>
  <Paragraphs>3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Office 主题</vt:lpstr>
      <vt:lpstr>2_Office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iFx</cp:lastModifiedBy>
  <cp:revision>94</cp:revision>
  <dcterms:created xsi:type="dcterms:W3CDTF">2024-05-24T02:46:29Z</dcterms:created>
  <dcterms:modified xsi:type="dcterms:W3CDTF">2025-10-18T08:45:57Z</dcterms:modified>
</cp:coreProperties>
</file>