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  <p:sldMasterId id="2147483738" r:id="rId3"/>
  </p:sldMasterIdLst>
  <p:notesMasterIdLst>
    <p:notesMasterId r:id="rId23"/>
  </p:notesMasterIdLst>
  <p:sldIdLst>
    <p:sldId id="259" r:id="rId4"/>
    <p:sldId id="323" r:id="rId5"/>
    <p:sldId id="2007577345" r:id="rId6"/>
    <p:sldId id="2007577353" r:id="rId7"/>
    <p:sldId id="2007577350" r:id="rId8"/>
    <p:sldId id="2007577347" r:id="rId9"/>
    <p:sldId id="2007577351" r:id="rId10"/>
    <p:sldId id="2007577352" r:id="rId11"/>
    <p:sldId id="343" r:id="rId12"/>
    <p:sldId id="2007577348" r:id="rId13"/>
    <p:sldId id="261" r:id="rId14"/>
    <p:sldId id="262" r:id="rId15"/>
    <p:sldId id="290" r:id="rId16"/>
    <p:sldId id="2007577357" r:id="rId17"/>
    <p:sldId id="2007577349" r:id="rId18"/>
    <p:sldId id="284" r:id="rId19"/>
    <p:sldId id="2007577340" r:id="rId20"/>
    <p:sldId id="267" r:id="rId21"/>
    <p:sldId id="200757735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0EAC2B-23C3-42DD-B482-B95149160646}" v="77" dt="2025-11-12T00:59:03.39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786" autoAdjust="0"/>
  </p:normalViewPr>
  <p:slideViewPr>
    <p:cSldViewPr snapToGrid="0">
      <p:cViewPr varScale="1">
        <p:scale>
          <a:sx n="64" d="100"/>
          <a:sy n="64" d="100"/>
        </p:scale>
        <p:origin x="280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en Hoc" userId="a73b6a5f9b309ddb" providerId="LiveId" clId="{2308392A-86CF-4D61-8838-38ED5C9026AD}"/>
    <pc:docChg chg="undo custSel addSld delSld modSld sldOrd delMainMaster">
      <pc:chgData name="Vien Hoc" userId="a73b6a5f9b309ddb" providerId="LiveId" clId="{2308392A-86CF-4D61-8838-38ED5C9026AD}" dt="2025-11-12T00:59:45.059" v="274" actId="47"/>
      <pc:docMkLst>
        <pc:docMk/>
      </pc:docMkLst>
      <pc:sldChg chg="add">
        <pc:chgData name="Vien Hoc" userId="a73b6a5f9b309ddb" providerId="LiveId" clId="{2308392A-86CF-4D61-8838-38ED5C9026AD}" dt="2025-11-07T06:10:13.651" v="255"/>
        <pc:sldMkLst>
          <pc:docMk/>
          <pc:sldMk cId="0" sldId="261"/>
        </pc:sldMkLst>
      </pc:sldChg>
      <pc:sldChg chg="add">
        <pc:chgData name="Vien Hoc" userId="a73b6a5f9b309ddb" providerId="LiveId" clId="{2308392A-86CF-4D61-8838-38ED5C9026AD}" dt="2025-11-07T06:10:13.651" v="255"/>
        <pc:sldMkLst>
          <pc:docMk/>
          <pc:sldMk cId="0" sldId="262"/>
        </pc:sldMkLst>
      </pc:sldChg>
      <pc:sldChg chg="add">
        <pc:chgData name="Vien Hoc" userId="a73b6a5f9b309ddb" providerId="LiveId" clId="{2308392A-86CF-4D61-8838-38ED5C9026AD}" dt="2025-11-07T06:10:13.651" v="255"/>
        <pc:sldMkLst>
          <pc:docMk/>
          <pc:sldMk cId="0" sldId="290"/>
        </pc:sldMkLst>
      </pc:sldChg>
      <pc:sldChg chg="add del">
        <pc:chgData name="Vien Hoc" userId="a73b6a5f9b309ddb" providerId="LiveId" clId="{2308392A-86CF-4D61-8838-38ED5C9026AD}" dt="2025-11-12T00:59:33.009" v="273" actId="47"/>
        <pc:sldMkLst>
          <pc:docMk/>
          <pc:sldMk cId="4200566224" sldId="319"/>
        </pc:sldMkLst>
      </pc:sldChg>
      <pc:sldChg chg="modAnim">
        <pc:chgData name="Vien Hoc" userId="a73b6a5f9b309ddb" providerId="LiveId" clId="{2308392A-86CF-4D61-8838-38ED5C9026AD}" dt="2025-11-07T04:41:00.662" v="80"/>
        <pc:sldMkLst>
          <pc:docMk/>
          <pc:sldMk cId="3358179962" sldId="323"/>
        </pc:sldMkLst>
      </pc:sldChg>
      <pc:sldChg chg="addSp modSp del mod modAnim">
        <pc:chgData name="Vien Hoc" userId="a73b6a5f9b309ddb" providerId="LiveId" clId="{2308392A-86CF-4D61-8838-38ED5C9026AD}" dt="2025-11-12T00:59:29.918" v="272" actId="47"/>
        <pc:sldMkLst>
          <pc:docMk/>
          <pc:sldMk cId="4236852504" sldId="328"/>
        </pc:sldMkLst>
      </pc:sldChg>
      <pc:sldChg chg="modSp">
        <pc:chgData name="Vien Hoc" userId="a73b6a5f9b309ddb" providerId="LiveId" clId="{2308392A-86CF-4D61-8838-38ED5C9026AD}" dt="2025-11-07T06:01:31.492" v="242" actId="403"/>
        <pc:sldMkLst>
          <pc:docMk/>
          <pc:sldMk cId="3864417137" sldId="343"/>
        </pc:sldMkLst>
        <pc:spChg chg="mod">
          <ac:chgData name="Vien Hoc" userId="a73b6a5f9b309ddb" providerId="LiveId" clId="{2308392A-86CF-4D61-8838-38ED5C9026AD}" dt="2025-11-07T06:01:31.492" v="242" actId="403"/>
          <ac:spMkLst>
            <pc:docMk/>
            <pc:sldMk cId="3864417137" sldId="343"/>
            <ac:spMk id="25" creationId="{75CBA1F4-EBAE-BA6D-89F5-0FF94B6E5ECD}"/>
          </ac:spMkLst>
        </pc:spChg>
      </pc:sldChg>
      <pc:sldChg chg="add">
        <pc:chgData name="Vien Hoc" userId="a73b6a5f9b309ddb" providerId="LiveId" clId="{2308392A-86CF-4D61-8838-38ED5C9026AD}" dt="2025-11-07T06:11:58.789" v="260"/>
        <pc:sldMkLst>
          <pc:docMk/>
          <pc:sldMk cId="2064898685" sldId="2007577340"/>
        </pc:sldMkLst>
      </pc:sldChg>
      <pc:sldChg chg="modSp del mod modTransition">
        <pc:chgData name="Vien Hoc" userId="a73b6a5f9b309ddb" providerId="LiveId" clId="{2308392A-86CF-4D61-8838-38ED5C9026AD}" dt="2025-11-12T00:59:45.059" v="274" actId="47"/>
        <pc:sldMkLst>
          <pc:docMk/>
          <pc:sldMk cId="2543519860" sldId="2007577344"/>
        </pc:sldMkLst>
        <pc:spChg chg="mod">
          <ac:chgData name="Vien Hoc" userId="a73b6a5f9b309ddb" providerId="LiveId" clId="{2308392A-86CF-4D61-8838-38ED5C9026AD}" dt="2025-11-07T07:18:05.578" v="267" actId="20577"/>
          <ac:spMkLst>
            <pc:docMk/>
            <pc:sldMk cId="2543519860" sldId="2007577344"/>
            <ac:spMk id="4" creationId="{EF72913B-1EC8-93D3-E186-6E64EE45D5E9}"/>
          </ac:spMkLst>
        </pc:spChg>
      </pc:sldChg>
      <pc:sldChg chg="addSp modSp mod modAnim">
        <pc:chgData name="Vien Hoc" userId="a73b6a5f9b309ddb" providerId="LiveId" clId="{2308392A-86CF-4D61-8838-38ED5C9026AD}" dt="2025-11-07T07:02:46.842" v="264"/>
        <pc:sldMkLst>
          <pc:docMk/>
          <pc:sldMk cId="255238040" sldId="2007577345"/>
        </pc:sldMkLst>
        <pc:picChg chg="add mod">
          <ac:chgData name="Vien Hoc" userId="a73b6a5f9b309ddb" providerId="LiveId" clId="{2308392A-86CF-4D61-8838-38ED5C9026AD}" dt="2025-11-07T07:02:42.944" v="263" actId="1076"/>
          <ac:picMkLst>
            <pc:docMk/>
            <pc:sldMk cId="255238040" sldId="2007577345"/>
            <ac:picMk id="3" creationId="{56CB8F6E-1B30-EF08-DC0E-B02538DB025E}"/>
          </ac:picMkLst>
        </pc:picChg>
      </pc:sldChg>
      <pc:sldChg chg="addSp delSp modSp mod ord modAnim">
        <pc:chgData name="Vien Hoc" userId="a73b6a5f9b309ddb" providerId="LiveId" clId="{2308392A-86CF-4D61-8838-38ED5C9026AD}" dt="2025-11-07T04:30:52.155" v="59" actId="22"/>
        <pc:sldMkLst>
          <pc:docMk/>
          <pc:sldMk cId="3099888520" sldId="2007577347"/>
        </pc:sldMkLst>
        <pc:picChg chg="add mod">
          <ac:chgData name="Vien Hoc" userId="a73b6a5f9b309ddb" providerId="LiveId" clId="{2308392A-86CF-4D61-8838-38ED5C9026AD}" dt="2025-11-07T04:24:13.726" v="38" actId="1076"/>
          <ac:picMkLst>
            <pc:docMk/>
            <pc:sldMk cId="3099888520" sldId="2007577347"/>
            <ac:picMk id="13" creationId="{9940C300-6752-4DD6-CB41-95CA549C6CA8}"/>
          </ac:picMkLst>
        </pc:picChg>
        <pc:picChg chg="add">
          <ac:chgData name="Vien Hoc" userId="a73b6a5f9b309ddb" providerId="LiveId" clId="{2308392A-86CF-4D61-8838-38ED5C9026AD}" dt="2025-11-07T04:30:52.155" v="59" actId="22"/>
          <ac:picMkLst>
            <pc:docMk/>
            <pc:sldMk cId="3099888520" sldId="2007577347"/>
            <ac:picMk id="15" creationId="{9A45171B-5980-3EDB-FAD1-953CA5AB638E}"/>
          </ac:picMkLst>
        </pc:picChg>
      </pc:sldChg>
      <pc:sldChg chg="modSp mod">
        <pc:chgData name="Vien Hoc" userId="a73b6a5f9b309ddb" providerId="LiveId" clId="{2308392A-86CF-4D61-8838-38ED5C9026AD}" dt="2025-11-07T03:59:33.285" v="27" actId="20577"/>
        <pc:sldMkLst>
          <pc:docMk/>
          <pc:sldMk cId="1529546101" sldId="2007577348"/>
        </pc:sldMkLst>
        <pc:spChg chg="mod">
          <ac:chgData name="Vien Hoc" userId="a73b6a5f9b309ddb" providerId="LiveId" clId="{2308392A-86CF-4D61-8838-38ED5C9026AD}" dt="2025-11-07T03:59:33.285" v="27" actId="20577"/>
          <ac:spMkLst>
            <pc:docMk/>
            <pc:sldMk cId="1529546101" sldId="2007577348"/>
            <ac:spMk id="4" creationId="{F3269818-84CD-1595-A538-7088D5779624}"/>
          </ac:spMkLst>
        </pc:spChg>
        <pc:picChg chg="mod">
          <ac:chgData name="Vien Hoc" userId="a73b6a5f9b309ddb" providerId="LiveId" clId="{2308392A-86CF-4D61-8838-38ED5C9026AD}" dt="2025-11-07T03:22:52.221" v="18" actId="1076"/>
          <ac:picMkLst>
            <pc:docMk/>
            <pc:sldMk cId="1529546101" sldId="2007577348"/>
            <ac:picMk id="5" creationId="{1F6152F2-4142-0A8E-67EA-D893C79A79C2}"/>
          </ac:picMkLst>
        </pc:picChg>
      </pc:sldChg>
      <pc:sldChg chg="addSp modSp new mod ord">
        <pc:chgData name="Vien Hoc" userId="a73b6a5f9b309ddb" providerId="LiveId" clId="{2308392A-86CF-4D61-8838-38ED5C9026AD}" dt="2025-11-07T06:11:14.866" v="258"/>
        <pc:sldMkLst>
          <pc:docMk/>
          <pc:sldMk cId="2462309731" sldId="2007577349"/>
        </pc:sldMkLst>
        <pc:picChg chg="add mod">
          <ac:chgData name="Vien Hoc" userId="a73b6a5f9b309ddb" providerId="LiveId" clId="{2308392A-86CF-4D61-8838-38ED5C9026AD}" dt="2025-11-07T02:37:02.848" v="4" actId="14100"/>
          <ac:picMkLst>
            <pc:docMk/>
            <pc:sldMk cId="2462309731" sldId="2007577349"/>
            <ac:picMk id="5" creationId="{2E28D693-F3C5-573F-8495-CB862A7869B8}"/>
          </ac:picMkLst>
        </pc:picChg>
      </pc:sldChg>
      <pc:sldChg chg="add ord">
        <pc:chgData name="Vien Hoc" userId="a73b6a5f9b309ddb" providerId="LiveId" clId="{2308392A-86CF-4D61-8838-38ED5C9026AD}" dt="2025-11-07T04:40:33.817" v="76"/>
        <pc:sldMkLst>
          <pc:docMk/>
          <pc:sldMk cId="3431314470" sldId="2007577350"/>
        </pc:sldMkLst>
      </pc:sldChg>
      <pc:sldChg chg="addSp delSp modSp new mod delAnim modAnim">
        <pc:chgData name="Vien Hoc" userId="a73b6a5f9b309ddb" providerId="LiveId" clId="{2308392A-86CF-4D61-8838-38ED5C9026AD}" dt="2025-11-07T04:36:34.876" v="68"/>
        <pc:sldMkLst>
          <pc:docMk/>
          <pc:sldMk cId="979284259" sldId="2007577351"/>
        </pc:sldMkLst>
        <pc:picChg chg="add">
          <ac:chgData name="Vien Hoc" userId="a73b6a5f9b309ddb" providerId="LiveId" clId="{2308392A-86CF-4D61-8838-38ED5C9026AD}" dt="2025-11-07T04:35:44.975" v="61" actId="22"/>
          <ac:picMkLst>
            <pc:docMk/>
            <pc:sldMk cId="979284259" sldId="2007577351"/>
            <ac:picMk id="3" creationId="{D7A515C8-8228-3D46-7E3E-2BC735739D29}"/>
          </ac:picMkLst>
        </pc:picChg>
        <pc:picChg chg="add mod">
          <ac:chgData name="Vien Hoc" userId="a73b6a5f9b309ddb" providerId="LiveId" clId="{2308392A-86CF-4D61-8838-38ED5C9026AD}" dt="2025-11-07T04:36:33.112" v="67" actId="1076"/>
          <ac:picMkLst>
            <pc:docMk/>
            <pc:sldMk cId="979284259" sldId="2007577351"/>
            <ac:picMk id="5" creationId="{092B0062-63F6-191A-7621-B427C378ACD9}"/>
          </ac:picMkLst>
        </pc:picChg>
      </pc:sldChg>
      <pc:sldChg chg="addSp modSp new mod modAnim">
        <pc:chgData name="Vien Hoc" userId="a73b6a5f9b309ddb" providerId="LiveId" clId="{2308392A-86CF-4D61-8838-38ED5C9026AD}" dt="2025-11-07T04:40:13.093" v="73"/>
        <pc:sldMkLst>
          <pc:docMk/>
          <pc:sldMk cId="839635538" sldId="2007577352"/>
        </pc:sldMkLst>
        <pc:picChg chg="add">
          <ac:chgData name="Vien Hoc" userId="a73b6a5f9b309ddb" providerId="LiveId" clId="{2308392A-86CF-4D61-8838-38ED5C9026AD}" dt="2025-11-07T04:40:02.275" v="70" actId="22"/>
          <ac:picMkLst>
            <pc:docMk/>
            <pc:sldMk cId="839635538" sldId="2007577352"/>
            <ac:picMk id="3" creationId="{DEB95605-C51C-6B07-47BC-98B4AD4EEE09}"/>
          </ac:picMkLst>
        </pc:picChg>
        <pc:picChg chg="add mod">
          <ac:chgData name="Vien Hoc" userId="a73b6a5f9b309ddb" providerId="LiveId" clId="{2308392A-86CF-4D61-8838-38ED5C9026AD}" dt="2025-11-07T04:40:11.081" v="72" actId="1076"/>
          <ac:picMkLst>
            <pc:docMk/>
            <pc:sldMk cId="839635538" sldId="2007577352"/>
            <ac:picMk id="4" creationId="{356849A1-3FCA-4082-2E71-2488CA00BD9D}"/>
          </ac:picMkLst>
        </pc:picChg>
      </pc:sldChg>
      <pc:sldChg chg="addSp delSp modSp add mod modAnim modNotesTx">
        <pc:chgData name="Vien Hoc" userId="a73b6a5f9b309ddb" providerId="LiveId" clId="{2308392A-86CF-4D61-8838-38ED5C9026AD}" dt="2025-11-07T05:59:25.285" v="238"/>
        <pc:sldMkLst>
          <pc:docMk/>
          <pc:sldMk cId="1368224160" sldId="2007577353"/>
        </pc:sldMkLst>
        <pc:picChg chg="add mod">
          <ac:chgData name="Vien Hoc" userId="a73b6a5f9b309ddb" providerId="LiveId" clId="{2308392A-86CF-4D61-8838-38ED5C9026AD}" dt="2025-11-07T05:59:25.285" v="238"/>
          <ac:picMkLst>
            <pc:docMk/>
            <pc:sldMk cId="1368224160" sldId="2007577353"/>
            <ac:picMk id="3" creationId="{524EF8FB-9D75-92CE-1AE7-D9890B29EF07}"/>
          </ac:picMkLst>
        </pc:picChg>
        <pc:picChg chg="add mod">
          <ac:chgData name="Vien Hoc" userId="a73b6a5f9b309ddb" providerId="LiveId" clId="{2308392A-86CF-4D61-8838-38ED5C9026AD}" dt="2025-11-07T05:59:25.285" v="238"/>
          <ac:picMkLst>
            <pc:docMk/>
            <pc:sldMk cId="1368224160" sldId="2007577353"/>
            <ac:picMk id="4" creationId="{C51C321D-72A5-0D66-7426-3EC71CFFE7C7}"/>
          </ac:picMkLst>
        </pc:picChg>
        <pc:picChg chg="add mod">
          <ac:chgData name="Vien Hoc" userId="a73b6a5f9b309ddb" providerId="LiveId" clId="{2308392A-86CF-4D61-8838-38ED5C9026AD}" dt="2025-11-07T05:59:25.285" v="238"/>
          <ac:picMkLst>
            <pc:docMk/>
            <pc:sldMk cId="1368224160" sldId="2007577353"/>
            <ac:picMk id="5" creationId="{8A39CC08-C0F8-A342-5185-036C62DD7454}"/>
          </ac:picMkLst>
        </pc:picChg>
        <pc:picChg chg="add mod">
          <ac:chgData name="Vien Hoc" userId="a73b6a5f9b309ddb" providerId="LiveId" clId="{2308392A-86CF-4D61-8838-38ED5C9026AD}" dt="2025-11-07T05:59:25.285" v="238"/>
          <ac:picMkLst>
            <pc:docMk/>
            <pc:sldMk cId="1368224160" sldId="2007577353"/>
            <ac:picMk id="6" creationId="{D441DEBA-9AFA-E1A8-BAA2-6E198D346C4A}"/>
          </ac:picMkLst>
        </pc:picChg>
        <pc:picChg chg="add mod">
          <ac:chgData name="Vien Hoc" userId="a73b6a5f9b309ddb" providerId="LiveId" clId="{2308392A-86CF-4D61-8838-38ED5C9026AD}" dt="2025-11-07T05:59:25.285" v="238"/>
          <ac:picMkLst>
            <pc:docMk/>
            <pc:sldMk cId="1368224160" sldId="2007577353"/>
            <ac:picMk id="7" creationId="{9651A9B3-7F79-417F-138A-FC4BC51FA1F2}"/>
          </ac:picMkLst>
        </pc:picChg>
      </pc:sldChg>
      <pc:sldChg chg="addSp delSp modSp new del mod delAnim modAnim">
        <pc:chgData name="Vien Hoc" userId="a73b6a5f9b309ddb" providerId="LiveId" clId="{2308392A-86CF-4D61-8838-38ED5C9026AD}" dt="2025-11-12T00:59:26.513" v="271" actId="47"/>
        <pc:sldMkLst>
          <pc:docMk/>
          <pc:sldMk cId="2113948788" sldId="2007577354"/>
        </pc:sldMkLst>
      </pc:sldChg>
      <pc:sldChg chg="addSp modSp new mod ord">
        <pc:chgData name="Vien Hoc" userId="a73b6a5f9b309ddb" providerId="LiveId" clId="{2308392A-86CF-4D61-8838-38ED5C9026AD}" dt="2025-11-07T06:06:37.218" v="252"/>
        <pc:sldMkLst>
          <pc:docMk/>
          <pc:sldMk cId="1287084282" sldId="2007577355"/>
        </pc:sldMkLst>
        <pc:graphicFrameChg chg="add mod modGraphic">
          <ac:chgData name="Vien Hoc" userId="a73b6a5f9b309ddb" providerId="LiveId" clId="{2308392A-86CF-4D61-8838-38ED5C9026AD}" dt="2025-11-07T05:56:02.135" v="223" actId="1076"/>
          <ac:graphicFrameMkLst>
            <pc:docMk/>
            <pc:sldMk cId="1287084282" sldId="2007577355"/>
            <ac:graphicFrameMk id="2" creationId="{3EC266BE-BF38-F63B-9930-719DB232FAAA}"/>
          </ac:graphicFrameMkLst>
        </pc:graphicFrameChg>
      </pc:sldChg>
      <pc:sldChg chg="add">
        <pc:chgData name="Vien Hoc" userId="a73b6a5f9b309ddb" providerId="LiveId" clId="{2308392A-86CF-4D61-8838-38ED5C9026AD}" dt="2025-11-07T06:10:13.651" v="255"/>
        <pc:sldMkLst>
          <pc:docMk/>
          <pc:sldMk cId="0" sldId="2007577357"/>
        </pc:sldMkLst>
      </pc:sldChg>
      <pc:sldChg chg="new del">
        <pc:chgData name="Vien Hoc" userId="a73b6a5f9b309ddb" providerId="LiveId" clId="{2308392A-86CF-4D61-8838-38ED5C9026AD}" dt="2025-11-12T00:58:26.556" v="270" actId="47"/>
        <pc:sldMkLst>
          <pc:docMk/>
          <pc:sldMk cId="1851059180" sldId="20075773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58B5A-BE29-4B9E-9D81-A7786DFAD0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6B185-EE8E-494E-81B9-D1752D1BE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2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9658fb381e_1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9658fb381e_1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8a4dfc6c8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8a4dfc6c8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394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GV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mở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Tổ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tốt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Bác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dạy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b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GV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chốt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Các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ngoan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giúp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đỡ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nhau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lễ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phép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món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quà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dâng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Bác</a:t>
            </a:r>
            <a:r>
              <a:rPr lang="en-US" sz="1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vi-VN" sz="12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6B185-EE8E-494E-81B9-D1752D1BE6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0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Nhajc</a:t>
            </a:r>
            <a:r>
              <a:rPr lang="en-US" dirty="0"/>
              <a:t> </a:t>
            </a:r>
            <a:r>
              <a:rPr lang="vi-VN" dirty="0"/>
              <a:t>tổ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Các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6B185-EE8E-494E-81B9-D1752D1BE6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1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</a:t>
            </a:r>
            <a:r>
              <a:rPr lang="en-US" dirty="0"/>
              <a:t>ổ 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Các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6B185-EE8E-494E-81B9-D1752D1BE6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5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E7F35-0560-B81B-AB9E-5E7FCF977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7E3939-5D40-1203-CFF4-BBBD49D91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08875-6665-FEB2-546B-77A31E99F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Tổ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Các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DF0E3-DCEB-8B07-5313-2C7DDE90E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6B185-EE8E-494E-81B9-D1752D1BE6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6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A20C4-D189-FE66-B282-44601B23F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A0AB9-FFD0-7BFD-C600-30D8A69D9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CBC8E2-2BA1-9C50-16D4-23552ED09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Tổ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Các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91181-49CA-1651-BBF7-26B8ED964E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6B185-EE8E-494E-81B9-D1752D1BE6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6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9519a89cae_1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9519a89cae_1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9658fb381e_1_1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9658fb381e_1_1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microsoft.com/office/2007/relationships/hdphoto" Target="../media/hdphoto1.wdp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0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3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6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805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4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046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96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59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41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03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34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18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08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9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90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85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9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024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matic SC"/>
              <a:buNone/>
              <a:defRPr sz="5333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subTitle" idx="1"/>
          </p:nvPr>
        </p:nvSpPr>
        <p:spPr>
          <a:xfrm>
            <a:off x="3189000" y="1799400"/>
            <a:ext cx="58140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10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solidFill>
          <a:schemeClr val="accent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matic SC"/>
              <a:buNone/>
              <a:defRPr sz="5333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subTitle" idx="1"/>
          </p:nvPr>
        </p:nvSpPr>
        <p:spPr>
          <a:xfrm>
            <a:off x="3189000" y="2002600"/>
            <a:ext cx="58140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59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7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EEA06B-3327-4349-394B-E1A97475F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90D552-7CF9-D732-B422-2DF15000723A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39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98;p6">
            <a:extLst>
              <a:ext uri="{FF2B5EF4-FFF2-40B4-BE49-F238E27FC236}">
                <a16:creationId xmlns:a16="http://schemas.microsoft.com/office/drawing/2014/main" id="{B2DF5A16-DB1C-5B0D-F5CE-CE63C6D15141}"/>
              </a:ext>
            </a:extLst>
          </p:cNvPr>
          <p:cNvSpPr/>
          <p:nvPr userDrawn="1"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81F26-79D8-6211-E37D-B87F4CB2F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E61199-5CE2-FFEB-0399-6312FA01E139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54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98;p6">
            <a:extLst>
              <a:ext uri="{FF2B5EF4-FFF2-40B4-BE49-F238E27FC236}">
                <a16:creationId xmlns:a16="http://schemas.microsoft.com/office/drawing/2014/main" id="{FDF1BF2A-304C-08A0-8ECF-E696DA8E04BB}"/>
              </a:ext>
            </a:extLst>
          </p:cNvPr>
          <p:cNvSpPr/>
          <p:nvPr userDrawn="1"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1A5A4-09A9-867B-AD99-7C5C04C83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D54271-6546-70A4-18B5-E0BBE554BD92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965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50967" y="1369200"/>
            <a:ext cx="9350800" cy="4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365751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256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33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55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143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-491587" y="4814743"/>
            <a:ext cx="13673349" cy="2205605"/>
          </a:xfrm>
          <a:custGeom>
            <a:avLst/>
            <a:gdLst/>
            <a:ahLst/>
            <a:cxnLst/>
            <a:rect l="l" t="t" r="r" b="b"/>
            <a:pathLst>
              <a:path w="122138" h="34176" extrusionOk="0">
                <a:moveTo>
                  <a:pt x="86982" y="1"/>
                </a:moveTo>
                <a:cubicBezTo>
                  <a:pt x="73173" y="1"/>
                  <a:pt x="58986" y="532"/>
                  <a:pt x="45511" y="1727"/>
                </a:cubicBezTo>
                <a:cubicBezTo>
                  <a:pt x="40245" y="2194"/>
                  <a:pt x="35040" y="2845"/>
                  <a:pt x="29998" y="3678"/>
                </a:cubicBezTo>
                <a:cubicBezTo>
                  <a:pt x="19995" y="5345"/>
                  <a:pt x="11345" y="10621"/>
                  <a:pt x="7817" y="17635"/>
                </a:cubicBezTo>
                <a:cubicBezTo>
                  <a:pt x="5439" y="22342"/>
                  <a:pt x="0" y="32650"/>
                  <a:pt x="10481" y="34073"/>
                </a:cubicBezTo>
                <a:cubicBezTo>
                  <a:pt x="10992" y="34142"/>
                  <a:pt x="11492" y="34175"/>
                  <a:pt x="11981" y="34175"/>
                </a:cubicBezTo>
                <a:cubicBezTo>
                  <a:pt x="18915" y="34175"/>
                  <a:pt x="23647" y="27533"/>
                  <a:pt x="28148" y="24456"/>
                </a:cubicBezTo>
                <a:cubicBezTo>
                  <a:pt x="33528" y="20774"/>
                  <a:pt x="39271" y="19549"/>
                  <a:pt x="45219" y="19549"/>
                </a:cubicBezTo>
                <a:cubicBezTo>
                  <a:pt x="56050" y="19549"/>
                  <a:pt x="67562" y="23611"/>
                  <a:pt x="78802" y="24294"/>
                </a:cubicBezTo>
                <a:cubicBezTo>
                  <a:pt x="80259" y="24381"/>
                  <a:pt x="81807" y="24429"/>
                  <a:pt x="83413" y="24429"/>
                </a:cubicBezTo>
                <a:cubicBezTo>
                  <a:pt x="93348" y="24429"/>
                  <a:pt x="105470" y="22608"/>
                  <a:pt x="111535" y="17208"/>
                </a:cubicBezTo>
                <a:cubicBezTo>
                  <a:pt x="122138" y="7805"/>
                  <a:pt x="109248" y="314"/>
                  <a:pt x="96236" y="80"/>
                </a:cubicBezTo>
                <a:cubicBezTo>
                  <a:pt x="93179" y="27"/>
                  <a:pt x="90090" y="1"/>
                  <a:pt x="86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0" y="-101600"/>
            <a:ext cx="12191965" cy="4581671"/>
          </a:xfrm>
          <a:custGeom>
            <a:avLst/>
            <a:gdLst/>
            <a:ahLst/>
            <a:cxnLst/>
            <a:rect l="l" t="t" r="r" b="b"/>
            <a:pathLst>
              <a:path w="99464" h="37378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8479" y="3864"/>
                  <a:pt x="5287" y="12413"/>
                </a:cubicBezTo>
                <a:cubicBezTo>
                  <a:pt x="1637" y="22184"/>
                  <a:pt x="4040" y="37377"/>
                  <a:pt x="28892" y="37377"/>
                </a:cubicBezTo>
                <a:cubicBezTo>
                  <a:pt x="32972" y="37377"/>
                  <a:pt x="37658" y="36968"/>
                  <a:pt x="43021" y="36057"/>
                </a:cubicBezTo>
                <a:cubicBezTo>
                  <a:pt x="57327" y="33638"/>
                  <a:pt x="58501" y="28398"/>
                  <a:pt x="66899" y="28398"/>
                </a:cubicBezTo>
                <a:cubicBezTo>
                  <a:pt x="67744" y="28398"/>
                  <a:pt x="68662" y="28451"/>
                  <a:pt x="69674" y="28566"/>
                </a:cubicBezTo>
                <a:cubicBezTo>
                  <a:pt x="71221" y="28741"/>
                  <a:pt x="72682" y="28823"/>
                  <a:pt x="74063" y="28823"/>
                </a:cubicBezTo>
                <a:cubicBezTo>
                  <a:pt x="99463" y="28823"/>
                  <a:pt x="97497" y="723"/>
                  <a:pt x="97497" y="723"/>
                </a:cubicBezTo>
                <a:lnTo>
                  <a:pt x="49618" y="723"/>
                </a:lnTo>
                <a:cubicBezTo>
                  <a:pt x="40266" y="723"/>
                  <a:pt x="1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2071056" y="2805781"/>
            <a:ext cx="1685920" cy="575129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565059" y="850806"/>
            <a:ext cx="1223683" cy="558581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8821965" y="1677463"/>
            <a:ext cx="1125376" cy="455863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51000" y="516133"/>
            <a:ext cx="10290000" cy="2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8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523384" y="4835633"/>
            <a:ext cx="5145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2133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289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38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189000" y="2062533"/>
            <a:ext cx="58140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2024789" y="330181"/>
            <a:ext cx="1685920" cy="575129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287192" y="5970306"/>
            <a:ext cx="1223683" cy="558581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0678315" y="5430130"/>
            <a:ext cx="1125376" cy="455863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1606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950967" y="1369200"/>
            <a:ext cx="9350800" cy="4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365751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2pPr>
            <a:lvl3pPr marL="1828754" lvl="2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3pPr>
            <a:lvl4pPr marL="2438339" lvl="3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Poppins"/>
                <a:ea typeface="Poppins"/>
                <a:cs typeface="Poppins"/>
                <a:sym typeface="Poppins"/>
              </a:defRPr>
            </a:lvl4pPr>
            <a:lvl5pPr marL="3047924" lvl="4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5pPr>
            <a:lvl6pPr marL="3657509" lvl="5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6pPr>
            <a:lvl7pPr marL="4267093" lvl="6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Poppins"/>
                <a:ea typeface="Poppins"/>
                <a:cs typeface="Poppins"/>
                <a:sym typeface="Poppins"/>
              </a:defRPr>
            </a:lvl7pPr>
            <a:lvl8pPr marL="4876678" lvl="7" indent="-406390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Poppins"/>
                <a:ea typeface="Poppins"/>
                <a:cs typeface="Poppins"/>
                <a:sym typeface="Poppins"/>
              </a:defRPr>
            </a:lvl8pPr>
            <a:lvl9pPr marL="5486263" lvl="8" indent="-406390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 rot="10800000">
            <a:off x="8128872" y="5561613"/>
            <a:ext cx="4802523" cy="1862084"/>
          </a:xfrm>
          <a:custGeom>
            <a:avLst/>
            <a:gdLst/>
            <a:ahLst/>
            <a:cxnLst/>
            <a:rect l="l" t="t" r="r" b="b"/>
            <a:pathLst>
              <a:path w="82057" h="31816" extrusionOk="0">
                <a:moveTo>
                  <a:pt x="58167" y="1"/>
                </a:moveTo>
                <a:cubicBezTo>
                  <a:pt x="48971" y="1"/>
                  <a:pt x="39540" y="499"/>
                  <a:pt x="30568" y="1608"/>
                </a:cubicBezTo>
                <a:cubicBezTo>
                  <a:pt x="27031" y="2035"/>
                  <a:pt x="23534" y="2645"/>
                  <a:pt x="20149" y="3418"/>
                </a:cubicBezTo>
                <a:cubicBezTo>
                  <a:pt x="13429" y="4973"/>
                  <a:pt x="7625" y="9883"/>
                  <a:pt x="5246" y="16409"/>
                </a:cubicBezTo>
                <a:cubicBezTo>
                  <a:pt x="3640" y="20790"/>
                  <a:pt x="1" y="30386"/>
                  <a:pt x="7035" y="31718"/>
                </a:cubicBezTo>
                <a:cubicBezTo>
                  <a:pt x="7382" y="31784"/>
                  <a:pt x="7721" y="31816"/>
                  <a:pt x="8052" y="31816"/>
                </a:cubicBezTo>
                <a:cubicBezTo>
                  <a:pt x="12704" y="31816"/>
                  <a:pt x="15881" y="25629"/>
                  <a:pt x="18908" y="22773"/>
                </a:cubicBezTo>
                <a:cubicBezTo>
                  <a:pt x="22525" y="19350"/>
                  <a:pt x="26384" y="18212"/>
                  <a:pt x="30378" y="18212"/>
                </a:cubicBezTo>
                <a:cubicBezTo>
                  <a:pt x="37656" y="18212"/>
                  <a:pt x="45388" y="21990"/>
                  <a:pt x="52942" y="22620"/>
                </a:cubicBezTo>
                <a:cubicBezTo>
                  <a:pt x="53923" y="22702"/>
                  <a:pt x="54964" y="22747"/>
                  <a:pt x="56044" y="22747"/>
                </a:cubicBezTo>
                <a:cubicBezTo>
                  <a:pt x="62724" y="22747"/>
                  <a:pt x="70862" y="21046"/>
                  <a:pt x="74940" y="16023"/>
                </a:cubicBezTo>
                <a:cubicBezTo>
                  <a:pt x="82056" y="7270"/>
                  <a:pt x="73405" y="297"/>
                  <a:pt x="64663" y="83"/>
                </a:cubicBezTo>
                <a:cubicBezTo>
                  <a:pt x="62517" y="29"/>
                  <a:pt x="60349" y="1"/>
                  <a:pt x="581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/>
          <p:nvPr/>
        </p:nvSpPr>
        <p:spPr>
          <a:xfrm rot="-2018756">
            <a:off x="-1479347" y="-140667"/>
            <a:ext cx="3505972" cy="1180367"/>
          </a:xfrm>
          <a:custGeom>
            <a:avLst/>
            <a:gdLst/>
            <a:ahLst/>
            <a:cxnLst/>
            <a:rect l="l" t="t" r="r" b="b"/>
            <a:pathLst>
              <a:path w="81141" h="27318" extrusionOk="0">
                <a:moveTo>
                  <a:pt x="56351" y="0"/>
                </a:moveTo>
                <a:cubicBezTo>
                  <a:pt x="49879" y="0"/>
                  <a:pt x="43341" y="802"/>
                  <a:pt x="36942" y="981"/>
                </a:cubicBezTo>
                <a:cubicBezTo>
                  <a:pt x="33363" y="1082"/>
                  <a:pt x="29826" y="1367"/>
                  <a:pt x="26380" y="1804"/>
                </a:cubicBezTo>
                <a:cubicBezTo>
                  <a:pt x="19701" y="2688"/>
                  <a:pt x="1" y="14501"/>
                  <a:pt x="7076" y="22633"/>
                </a:cubicBezTo>
                <a:cubicBezTo>
                  <a:pt x="8782" y="24596"/>
                  <a:pt x="11039" y="25318"/>
                  <a:pt x="13468" y="25318"/>
                </a:cubicBezTo>
                <a:cubicBezTo>
                  <a:pt x="17755" y="25318"/>
                  <a:pt x="22578" y="23072"/>
                  <a:pt x="25861" y="21443"/>
                </a:cubicBezTo>
                <a:cubicBezTo>
                  <a:pt x="30332" y="19221"/>
                  <a:pt x="34541" y="17643"/>
                  <a:pt x="38993" y="17643"/>
                </a:cubicBezTo>
                <a:cubicBezTo>
                  <a:pt x="41505" y="17643"/>
                  <a:pt x="44095" y="18145"/>
                  <a:pt x="46853" y="19319"/>
                </a:cubicBezTo>
                <a:cubicBezTo>
                  <a:pt x="53569" y="22163"/>
                  <a:pt x="60105" y="27318"/>
                  <a:pt x="67494" y="27318"/>
                </a:cubicBezTo>
                <a:cubicBezTo>
                  <a:pt x="69376" y="27318"/>
                  <a:pt x="71314" y="26983"/>
                  <a:pt x="73324" y="26191"/>
                </a:cubicBezTo>
                <a:cubicBezTo>
                  <a:pt x="78559" y="24117"/>
                  <a:pt x="81141" y="16147"/>
                  <a:pt x="80307" y="11115"/>
                </a:cubicBezTo>
                <a:cubicBezTo>
                  <a:pt x="79372" y="5413"/>
                  <a:pt x="74960" y="3186"/>
                  <a:pt x="69857" y="1692"/>
                </a:cubicBezTo>
                <a:cubicBezTo>
                  <a:pt x="65437" y="398"/>
                  <a:pt x="60911" y="0"/>
                  <a:pt x="563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704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/>
          <p:nvPr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EEA06B-3327-4349-394B-E1A97475F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90D552-7CF9-D732-B422-2DF15000723A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64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/>
          <p:nvPr/>
        </p:nvSpPr>
        <p:spPr>
          <a:xfrm rot="10459447" flipH="1">
            <a:off x="866455" y="-117817"/>
            <a:ext cx="10537335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98;p6">
            <a:extLst>
              <a:ext uri="{FF2B5EF4-FFF2-40B4-BE49-F238E27FC236}">
                <a16:creationId xmlns:a16="http://schemas.microsoft.com/office/drawing/2014/main" id="{FDF1BF2A-304C-08A0-8ECF-E696DA8E04BB}"/>
              </a:ext>
            </a:extLst>
          </p:cNvPr>
          <p:cNvSpPr/>
          <p:nvPr userDrawn="1"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1A5A4-09A9-867B-AD99-7C5C04C83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D54271-6546-70A4-18B5-E0BBE554BD92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01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/>
          <p:nvPr/>
        </p:nvSpPr>
        <p:spPr>
          <a:xfrm rot="619447">
            <a:off x="623319" y="1227460"/>
            <a:ext cx="11135283" cy="5435829"/>
          </a:xfrm>
          <a:custGeom>
            <a:avLst/>
            <a:gdLst/>
            <a:ahLst/>
            <a:cxnLst/>
            <a:rect l="l" t="t" r="r" b="b"/>
            <a:pathLst>
              <a:path w="113152" h="42352" extrusionOk="0">
                <a:moveTo>
                  <a:pt x="72165" y="1"/>
                </a:moveTo>
                <a:cubicBezTo>
                  <a:pt x="70389" y="1"/>
                  <a:pt x="68652" y="75"/>
                  <a:pt x="66981" y="220"/>
                </a:cubicBezTo>
                <a:cubicBezTo>
                  <a:pt x="54548" y="1298"/>
                  <a:pt x="43143" y="4408"/>
                  <a:pt x="32001" y="8373"/>
                </a:cubicBezTo>
                <a:cubicBezTo>
                  <a:pt x="21866" y="11982"/>
                  <a:pt x="11549" y="16759"/>
                  <a:pt x="6344" y="24231"/>
                </a:cubicBezTo>
                <a:cubicBezTo>
                  <a:pt x="2013" y="30462"/>
                  <a:pt x="1" y="38340"/>
                  <a:pt x="11040" y="41543"/>
                </a:cubicBezTo>
                <a:cubicBezTo>
                  <a:pt x="12985" y="42105"/>
                  <a:pt x="14960" y="42351"/>
                  <a:pt x="16952" y="42351"/>
                </a:cubicBezTo>
                <a:cubicBezTo>
                  <a:pt x="28758" y="42351"/>
                  <a:pt x="41130" y="33681"/>
                  <a:pt x="50889" y="30584"/>
                </a:cubicBezTo>
                <a:cubicBezTo>
                  <a:pt x="53586" y="29726"/>
                  <a:pt x="56133" y="29369"/>
                  <a:pt x="58572" y="29369"/>
                </a:cubicBezTo>
                <a:cubicBezTo>
                  <a:pt x="70488" y="29369"/>
                  <a:pt x="79848" y="37874"/>
                  <a:pt x="91790" y="37874"/>
                </a:cubicBezTo>
                <a:cubicBezTo>
                  <a:pt x="94362" y="37874"/>
                  <a:pt x="97054" y="37480"/>
                  <a:pt x="99917" y="36521"/>
                </a:cubicBezTo>
                <a:cubicBezTo>
                  <a:pt x="112816" y="32211"/>
                  <a:pt x="113152" y="20073"/>
                  <a:pt x="106544" y="12022"/>
                </a:cubicBezTo>
                <a:cubicBezTo>
                  <a:pt x="99829" y="3843"/>
                  <a:pt x="84995" y="1"/>
                  <a:pt x="721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matic SC"/>
              <a:buNone/>
              <a:defRPr sz="5333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subTitle" idx="1"/>
          </p:nvPr>
        </p:nvSpPr>
        <p:spPr>
          <a:xfrm>
            <a:off x="3189000" y="1799400"/>
            <a:ext cx="58140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/>
          <p:nvPr/>
        </p:nvSpPr>
        <p:spPr>
          <a:xfrm>
            <a:off x="9948689" y="649148"/>
            <a:ext cx="1685920" cy="575129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9"/>
          <p:cNvSpPr/>
          <p:nvPr/>
        </p:nvSpPr>
        <p:spPr>
          <a:xfrm>
            <a:off x="1736259" y="1281739"/>
            <a:ext cx="1223683" cy="558581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425781" y="5904630"/>
            <a:ext cx="1125376" cy="455863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8174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/>
          <p:nvPr/>
        </p:nvSpPr>
        <p:spPr>
          <a:xfrm rot="833213">
            <a:off x="-115712" y="2076687"/>
            <a:ext cx="12355213" cy="3736307"/>
          </a:xfrm>
          <a:custGeom>
            <a:avLst/>
            <a:gdLst/>
            <a:ahLst/>
            <a:cxnLst/>
            <a:rect l="l" t="t" r="r" b="b"/>
            <a:pathLst>
              <a:path w="135506" h="40978" extrusionOk="0">
                <a:moveTo>
                  <a:pt x="92401" y="1"/>
                </a:moveTo>
                <a:cubicBezTo>
                  <a:pt x="76209" y="1"/>
                  <a:pt x="57946" y="5630"/>
                  <a:pt x="43275" y="9165"/>
                </a:cubicBezTo>
                <a:cubicBezTo>
                  <a:pt x="27356" y="13018"/>
                  <a:pt x="1" y="18518"/>
                  <a:pt x="6730" y="31478"/>
                </a:cubicBezTo>
                <a:cubicBezTo>
                  <a:pt x="9160" y="36124"/>
                  <a:pt x="15015" y="39113"/>
                  <a:pt x="22172" y="40332"/>
                </a:cubicBezTo>
                <a:cubicBezTo>
                  <a:pt x="24669" y="40761"/>
                  <a:pt x="27326" y="40977"/>
                  <a:pt x="30051" y="40977"/>
                </a:cubicBezTo>
                <a:cubicBezTo>
                  <a:pt x="33727" y="40977"/>
                  <a:pt x="37526" y="40583"/>
                  <a:pt x="41222" y="39784"/>
                </a:cubicBezTo>
                <a:cubicBezTo>
                  <a:pt x="55514" y="36707"/>
                  <a:pt x="62739" y="29228"/>
                  <a:pt x="77000" y="29228"/>
                </a:cubicBezTo>
                <a:cubicBezTo>
                  <a:pt x="78573" y="29228"/>
                  <a:pt x="80232" y="29319"/>
                  <a:pt x="81995" y="29516"/>
                </a:cubicBezTo>
                <a:cubicBezTo>
                  <a:pt x="89483" y="30358"/>
                  <a:pt x="99220" y="34500"/>
                  <a:pt x="108121" y="34500"/>
                </a:cubicBezTo>
                <a:cubicBezTo>
                  <a:pt x="110399" y="34500"/>
                  <a:pt x="112622" y="34229"/>
                  <a:pt x="114738" y="33562"/>
                </a:cubicBezTo>
                <a:cubicBezTo>
                  <a:pt x="135506" y="27026"/>
                  <a:pt x="119191" y="5455"/>
                  <a:pt x="106494" y="1796"/>
                </a:cubicBezTo>
                <a:cubicBezTo>
                  <a:pt x="102097" y="526"/>
                  <a:pt x="97345" y="1"/>
                  <a:pt x="92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 txBox="1"/>
          <p:nvPr/>
        </p:nvSpPr>
        <p:spPr>
          <a:xfrm>
            <a:off x="1855400" y="2732200"/>
            <a:ext cx="8481200" cy="2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66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XX%</a:t>
            </a:r>
            <a:endParaRPr sz="10666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21" name="Google Shape;121;p11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11132751" y="5456815"/>
            <a:ext cx="606207" cy="1056764"/>
            <a:chOff x="4053457" y="1433586"/>
            <a:chExt cx="454655" cy="792573"/>
          </a:xfrm>
        </p:grpSpPr>
        <p:sp>
          <p:nvSpPr>
            <p:cNvPr id="123" name="Google Shape;123;p11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-899871">
            <a:off x="813231" y="1027877"/>
            <a:ext cx="812648" cy="1113940"/>
            <a:chOff x="2754826" y="2557673"/>
            <a:chExt cx="609445" cy="835400"/>
          </a:xfrm>
        </p:grpSpPr>
        <p:sp>
          <p:nvSpPr>
            <p:cNvPr id="141" name="Google Shape;141;p11"/>
            <p:cNvSpPr/>
            <p:nvPr/>
          </p:nvSpPr>
          <p:spPr>
            <a:xfrm>
              <a:off x="3265907" y="2860209"/>
              <a:ext cx="98363" cy="95206"/>
            </a:xfrm>
            <a:custGeom>
              <a:avLst/>
              <a:gdLst/>
              <a:ahLst/>
              <a:cxnLst/>
              <a:rect l="l" t="t" r="r" b="b"/>
              <a:pathLst>
                <a:path w="1215" h="1176" extrusionOk="0">
                  <a:moveTo>
                    <a:pt x="365" y="0"/>
                  </a:moveTo>
                  <a:cubicBezTo>
                    <a:pt x="204" y="0"/>
                    <a:pt x="88" y="293"/>
                    <a:pt x="51" y="432"/>
                  </a:cubicBezTo>
                  <a:cubicBezTo>
                    <a:pt x="0" y="615"/>
                    <a:pt x="61" y="859"/>
                    <a:pt x="336" y="1011"/>
                  </a:cubicBezTo>
                  <a:cubicBezTo>
                    <a:pt x="507" y="1103"/>
                    <a:pt x="802" y="1176"/>
                    <a:pt x="998" y="1176"/>
                  </a:cubicBezTo>
                  <a:cubicBezTo>
                    <a:pt x="1128" y="1176"/>
                    <a:pt x="1214" y="1143"/>
                    <a:pt x="1190" y="1062"/>
                  </a:cubicBezTo>
                  <a:cubicBezTo>
                    <a:pt x="1129" y="859"/>
                    <a:pt x="834" y="564"/>
                    <a:pt x="570" y="157"/>
                  </a:cubicBezTo>
                  <a:cubicBezTo>
                    <a:pt x="496" y="44"/>
                    <a:pt x="427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2754826" y="2664213"/>
              <a:ext cx="584432" cy="728860"/>
            </a:xfrm>
            <a:custGeom>
              <a:avLst/>
              <a:gdLst/>
              <a:ahLst/>
              <a:cxnLst/>
              <a:rect l="l" t="t" r="r" b="b"/>
              <a:pathLst>
                <a:path w="7219" h="9003" extrusionOk="0">
                  <a:moveTo>
                    <a:pt x="5724" y="1"/>
                  </a:moveTo>
                  <a:cubicBezTo>
                    <a:pt x="5395" y="1"/>
                    <a:pt x="5054" y="116"/>
                    <a:pt x="4768" y="372"/>
                  </a:cubicBezTo>
                  <a:cubicBezTo>
                    <a:pt x="4504" y="606"/>
                    <a:pt x="4351" y="1155"/>
                    <a:pt x="4412" y="1867"/>
                  </a:cubicBezTo>
                  <a:cubicBezTo>
                    <a:pt x="4514" y="3056"/>
                    <a:pt x="5104" y="5953"/>
                    <a:pt x="5104" y="5953"/>
                  </a:cubicBezTo>
                  <a:cubicBezTo>
                    <a:pt x="5104" y="5953"/>
                    <a:pt x="3081" y="1247"/>
                    <a:pt x="2867" y="982"/>
                  </a:cubicBezTo>
                  <a:cubicBezTo>
                    <a:pt x="2745" y="837"/>
                    <a:pt x="2287" y="775"/>
                    <a:pt x="1895" y="775"/>
                  </a:cubicBezTo>
                  <a:cubicBezTo>
                    <a:pt x="1601" y="775"/>
                    <a:pt x="1344" y="810"/>
                    <a:pt x="1292" y="871"/>
                  </a:cubicBezTo>
                  <a:cubicBezTo>
                    <a:pt x="1160" y="993"/>
                    <a:pt x="1048" y="4713"/>
                    <a:pt x="1048" y="7041"/>
                  </a:cubicBezTo>
                  <a:cubicBezTo>
                    <a:pt x="1048" y="7183"/>
                    <a:pt x="1058" y="7356"/>
                    <a:pt x="1078" y="7529"/>
                  </a:cubicBezTo>
                  <a:cubicBezTo>
                    <a:pt x="929" y="7488"/>
                    <a:pt x="714" y="7444"/>
                    <a:pt x="523" y="7444"/>
                  </a:cubicBezTo>
                  <a:cubicBezTo>
                    <a:pt x="339" y="7444"/>
                    <a:pt x="178" y="7485"/>
                    <a:pt x="123" y="7610"/>
                  </a:cubicBezTo>
                  <a:cubicBezTo>
                    <a:pt x="0" y="7872"/>
                    <a:pt x="590" y="8186"/>
                    <a:pt x="882" y="8186"/>
                  </a:cubicBezTo>
                  <a:cubicBezTo>
                    <a:pt x="930" y="8186"/>
                    <a:pt x="970" y="8178"/>
                    <a:pt x="997" y="8159"/>
                  </a:cubicBezTo>
                  <a:lnTo>
                    <a:pt x="997" y="8159"/>
                  </a:lnTo>
                  <a:cubicBezTo>
                    <a:pt x="997" y="8159"/>
                    <a:pt x="692" y="8972"/>
                    <a:pt x="1048" y="9003"/>
                  </a:cubicBezTo>
                  <a:cubicBezTo>
                    <a:pt x="1049" y="9003"/>
                    <a:pt x="1050" y="9003"/>
                    <a:pt x="1051" y="9003"/>
                  </a:cubicBezTo>
                  <a:cubicBezTo>
                    <a:pt x="1319" y="9003"/>
                    <a:pt x="2146" y="7884"/>
                    <a:pt x="2146" y="7783"/>
                  </a:cubicBezTo>
                  <a:cubicBezTo>
                    <a:pt x="2166" y="7539"/>
                    <a:pt x="2471" y="5292"/>
                    <a:pt x="2461" y="3493"/>
                  </a:cubicBezTo>
                  <a:lnTo>
                    <a:pt x="2461" y="3493"/>
                  </a:lnTo>
                  <a:cubicBezTo>
                    <a:pt x="3376" y="5140"/>
                    <a:pt x="4911" y="8617"/>
                    <a:pt x="5002" y="8800"/>
                  </a:cubicBezTo>
                  <a:cubicBezTo>
                    <a:pt x="5046" y="8882"/>
                    <a:pt x="5317" y="8909"/>
                    <a:pt x="5599" y="8909"/>
                  </a:cubicBezTo>
                  <a:cubicBezTo>
                    <a:pt x="5908" y="8909"/>
                    <a:pt x="6230" y="8877"/>
                    <a:pt x="6283" y="8850"/>
                  </a:cubicBezTo>
                  <a:cubicBezTo>
                    <a:pt x="6395" y="8810"/>
                    <a:pt x="6446" y="6848"/>
                    <a:pt x="6446" y="5933"/>
                  </a:cubicBezTo>
                  <a:cubicBezTo>
                    <a:pt x="6466" y="4001"/>
                    <a:pt x="7218" y="2151"/>
                    <a:pt x="6964" y="942"/>
                  </a:cubicBezTo>
                  <a:cubicBezTo>
                    <a:pt x="6847" y="363"/>
                    <a:pt x="6306" y="1"/>
                    <a:pt x="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3259350" y="2731326"/>
              <a:ext cx="63390" cy="63471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7" y="1"/>
                  </a:moveTo>
                  <a:cubicBezTo>
                    <a:pt x="173" y="1"/>
                    <a:pt x="0" y="174"/>
                    <a:pt x="0" y="397"/>
                  </a:cubicBezTo>
                  <a:cubicBezTo>
                    <a:pt x="0" y="611"/>
                    <a:pt x="173" y="784"/>
                    <a:pt x="397" y="784"/>
                  </a:cubicBezTo>
                  <a:cubicBezTo>
                    <a:pt x="610" y="784"/>
                    <a:pt x="783" y="611"/>
                    <a:pt x="783" y="397"/>
                  </a:cubicBezTo>
                  <a:cubicBezTo>
                    <a:pt x="78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3279913" y="2740393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7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73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3161392" y="275278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3181955" y="276095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7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6" y="275"/>
                    <a:pt x="356" y="174"/>
                  </a:cubicBezTo>
                  <a:cubicBezTo>
                    <a:pt x="356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3208266" y="2557673"/>
              <a:ext cx="74967" cy="148071"/>
            </a:xfrm>
            <a:custGeom>
              <a:avLst/>
              <a:gdLst/>
              <a:ahLst/>
              <a:cxnLst/>
              <a:rect l="l" t="t" r="r" b="b"/>
              <a:pathLst>
                <a:path w="926" h="1829" extrusionOk="0">
                  <a:moveTo>
                    <a:pt x="758" y="1"/>
                  </a:moveTo>
                  <a:cubicBezTo>
                    <a:pt x="579" y="1"/>
                    <a:pt x="1" y="1546"/>
                    <a:pt x="1" y="1546"/>
                  </a:cubicBezTo>
                  <a:cubicBezTo>
                    <a:pt x="40" y="1770"/>
                    <a:pt x="177" y="1829"/>
                    <a:pt x="309" y="1829"/>
                  </a:cubicBezTo>
                  <a:cubicBezTo>
                    <a:pt x="453" y="1829"/>
                    <a:pt x="590" y="1760"/>
                    <a:pt x="590" y="1760"/>
                  </a:cubicBezTo>
                  <a:cubicBezTo>
                    <a:pt x="590" y="1760"/>
                    <a:pt x="926" y="21"/>
                    <a:pt x="763" y="1"/>
                  </a:cubicBezTo>
                  <a:cubicBezTo>
                    <a:pt x="762" y="1"/>
                    <a:pt x="760" y="1"/>
                    <a:pt x="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3216523" y="2656441"/>
              <a:ext cx="42017" cy="29711"/>
            </a:xfrm>
            <a:custGeom>
              <a:avLst/>
              <a:gdLst/>
              <a:ahLst/>
              <a:cxnLst/>
              <a:rect l="l" t="t" r="r" b="b"/>
              <a:pathLst>
                <a:path w="519" h="367" fill="none" extrusionOk="0">
                  <a:moveTo>
                    <a:pt x="0" y="1"/>
                  </a:moveTo>
                  <a:cubicBezTo>
                    <a:pt x="0" y="1"/>
                    <a:pt x="173" y="367"/>
                    <a:pt x="519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3229719" y="2624382"/>
              <a:ext cx="36269" cy="29711"/>
            </a:xfrm>
            <a:custGeom>
              <a:avLst/>
              <a:gdLst/>
              <a:ahLst/>
              <a:cxnLst/>
              <a:rect l="l" t="t" r="r" b="b"/>
              <a:pathLst>
                <a:path w="448" h="367" fill="none" extrusionOk="0">
                  <a:moveTo>
                    <a:pt x="0" y="0"/>
                  </a:moveTo>
                  <a:cubicBezTo>
                    <a:pt x="0" y="0"/>
                    <a:pt x="153" y="366"/>
                    <a:pt x="447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3241215" y="2598880"/>
              <a:ext cx="30521" cy="25583"/>
            </a:xfrm>
            <a:custGeom>
              <a:avLst/>
              <a:gdLst/>
              <a:ahLst/>
              <a:cxnLst/>
              <a:rect l="l" t="t" r="r" b="b"/>
              <a:pathLst>
                <a:path w="377" h="316" fill="none" extrusionOk="0">
                  <a:moveTo>
                    <a:pt x="0" y="0"/>
                  </a:moveTo>
                  <a:cubicBezTo>
                    <a:pt x="0" y="0"/>
                    <a:pt x="122" y="315"/>
                    <a:pt x="377" y="173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3217333" y="2825155"/>
              <a:ext cx="67600" cy="35459"/>
            </a:xfrm>
            <a:custGeom>
              <a:avLst/>
              <a:gdLst/>
              <a:ahLst/>
              <a:cxnLst/>
              <a:rect l="l" t="t" r="r" b="b"/>
              <a:pathLst>
                <a:path w="835" h="438" fill="none" extrusionOk="0">
                  <a:moveTo>
                    <a:pt x="1" y="62"/>
                  </a:moveTo>
                  <a:cubicBezTo>
                    <a:pt x="1" y="62"/>
                    <a:pt x="112" y="438"/>
                    <a:pt x="468" y="407"/>
                  </a:cubicBezTo>
                  <a:cubicBezTo>
                    <a:pt x="824" y="367"/>
                    <a:pt x="834" y="1"/>
                    <a:pt x="834" y="1"/>
                  </a:cubicBezTo>
                </a:path>
              </a:pathLst>
            </a:custGeom>
            <a:solidFill>
              <a:schemeClr val="dk1"/>
            </a:solidFill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3092416" y="2867010"/>
              <a:ext cx="85491" cy="106297"/>
            </a:xfrm>
            <a:custGeom>
              <a:avLst/>
              <a:gdLst/>
              <a:ahLst/>
              <a:cxnLst/>
              <a:rect l="l" t="t" r="r" b="b"/>
              <a:pathLst>
                <a:path w="1056" h="1313" extrusionOk="0">
                  <a:moveTo>
                    <a:pt x="596" y="1"/>
                  </a:moveTo>
                  <a:cubicBezTo>
                    <a:pt x="522" y="1"/>
                    <a:pt x="452" y="56"/>
                    <a:pt x="395" y="205"/>
                  </a:cubicBezTo>
                  <a:cubicBezTo>
                    <a:pt x="232" y="663"/>
                    <a:pt x="19" y="1019"/>
                    <a:pt x="9" y="1232"/>
                  </a:cubicBezTo>
                  <a:cubicBezTo>
                    <a:pt x="1" y="1289"/>
                    <a:pt x="37" y="1313"/>
                    <a:pt x="100" y="1313"/>
                  </a:cubicBezTo>
                  <a:cubicBezTo>
                    <a:pt x="273" y="1313"/>
                    <a:pt x="643" y="1135"/>
                    <a:pt x="822" y="978"/>
                  </a:cubicBezTo>
                  <a:cubicBezTo>
                    <a:pt x="1046" y="765"/>
                    <a:pt x="1056" y="521"/>
                    <a:pt x="974" y="348"/>
                  </a:cubicBezTo>
                  <a:cubicBezTo>
                    <a:pt x="906" y="232"/>
                    <a:pt x="746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" name="Google Shape;153;p11"/>
          <p:cNvGrpSpPr/>
          <p:nvPr/>
        </p:nvGrpSpPr>
        <p:grpSpPr>
          <a:xfrm rot="-1044995">
            <a:off x="4238592" y="5272688"/>
            <a:ext cx="671584" cy="1008453"/>
            <a:chOff x="4634486" y="2615315"/>
            <a:chExt cx="503717" cy="756383"/>
          </a:xfrm>
        </p:grpSpPr>
        <p:sp>
          <p:nvSpPr>
            <p:cNvPr id="154" name="Google Shape;154;p11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1006071">
            <a:off x="10015164" y="1551237"/>
            <a:ext cx="725824" cy="1099639"/>
            <a:chOff x="6207724" y="3634077"/>
            <a:chExt cx="544357" cy="824714"/>
          </a:xfrm>
        </p:grpSpPr>
        <p:sp>
          <p:nvSpPr>
            <p:cNvPr id="165" name="Google Shape;165;p11"/>
            <p:cNvSpPr/>
            <p:nvPr/>
          </p:nvSpPr>
          <p:spPr>
            <a:xfrm>
              <a:off x="6395625" y="3652130"/>
              <a:ext cx="356456" cy="657456"/>
            </a:xfrm>
            <a:custGeom>
              <a:avLst/>
              <a:gdLst/>
              <a:ahLst/>
              <a:cxnLst/>
              <a:rect l="l" t="t" r="r" b="b"/>
              <a:pathLst>
                <a:path w="4403" h="8121" extrusionOk="0">
                  <a:moveTo>
                    <a:pt x="1878" y="0"/>
                  </a:moveTo>
                  <a:cubicBezTo>
                    <a:pt x="1818" y="0"/>
                    <a:pt x="1758" y="17"/>
                    <a:pt x="1698" y="53"/>
                  </a:cubicBezTo>
                  <a:cubicBezTo>
                    <a:pt x="1292" y="287"/>
                    <a:pt x="1698" y="1191"/>
                    <a:pt x="2084" y="1222"/>
                  </a:cubicBezTo>
                  <a:cubicBezTo>
                    <a:pt x="2135" y="1222"/>
                    <a:pt x="2786" y="2462"/>
                    <a:pt x="2786" y="2462"/>
                  </a:cubicBezTo>
                  <a:cubicBezTo>
                    <a:pt x="2786" y="2462"/>
                    <a:pt x="1" y="7799"/>
                    <a:pt x="123" y="7951"/>
                  </a:cubicBezTo>
                  <a:cubicBezTo>
                    <a:pt x="225" y="8074"/>
                    <a:pt x="338" y="8121"/>
                    <a:pt x="454" y="8121"/>
                  </a:cubicBezTo>
                  <a:cubicBezTo>
                    <a:pt x="626" y="8121"/>
                    <a:pt x="804" y="8016"/>
                    <a:pt x="956" y="7900"/>
                  </a:cubicBezTo>
                  <a:cubicBezTo>
                    <a:pt x="1271" y="7677"/>
                    <a:pt x="1596" y="7453"/>
                    <a:pt x="1698" y="7077"/>
                  </a:cubicBezTo>
                  <a:cubicBezTo>
                    <a:pt x="2013" y="6894"/>
                    <a:pt x="2318" y="6559"/>
                    <a:pt x="2257" y="6223"/>
                  </a:cubicBezTo>
                  <a:cubicBezTo>
                    <a:pt x="2532" y="6101"/>
                    <a:pt x="2684" y="5796"/>
                    <a:pt x="2694" y="5471"/>
                  </a:cubicBezTo>
                  <a:cubicBezTo>
                    <a:pt x="2867" y="5451"/>
                    <a:pt x="3020" y="5359"/>
                    <a:pt x="3091" y="5247"/>
                  </a:cubicBezTo>
                  <a:cubicBezTo>
                    <a:pt x="3152" y="5156"/>
                    <a:pt x="3152" y="5034"/>
                    <a:pt x="3131" y="4912"/>
                  </a:cubicBezTo>
                  <a:cubicBezTo>
                    <a:pt x="3294" y="4891"/>
                    <a:pt x="3447" y="4790"/>
                    <a:pt x="3508" y="4576"/>
                  </a:cubicBezTo>
                  <a:cubicBezTo>
                    <a:pt x="3548" y="4475"/>
                    <a:pt x="3548" y="4343"/>
                    <a:pt x="3528" y="4231"/>
                  </a:cubicBezTo>
                  <a:cubicBezTo>
                    <a:pt x="4219" y="4190"/>
                    <a:pt x="3914" y="3661"/>
                    <a:pt x="3935" y="3621"/>
                  </a:cubicBezTo>
                  <a:cubicBezTo>
                    <a:pt x="3996" y="3580"/>
                    <a:pt x="4402" y="3326"/>
                    <a:pt x="4046" y="2614"/>
                  </a:cubicBezTo>
                  <a:cubicBezTo>
                    <a:pt x="4067" y="2594"/>
                    <a:pt x="4372" y="2187"/>
                    <a:pt x="4372" y="2004"/>
                  </a:cubicBezTo>
                  <a:cubicBezTo>
                    <a:pt x="4372" y="1791"/>
                    <a:pt x="3985" y="1486"/>
                    <a:pt x="3985" y="1486"/>
                  </a:cubicBezTo>
                  <a:cubicBezTo>
                    <a:pt x="3985" y="1486"/>
                    <a:pt x="4118" y="1018"/>
                    <a:pt x="3863" y="785"/>
                  </a:cubicBezTo>
                  <a:cubicBezTo>
                    <a:pt x="3782" y="713"/>
                    <a:pt x="3696" y="689"/>
                    <a:pt x="3614" y="689"/>
                  </a:cubicBezTo>
                  <a:cubicBezTo>
                    <a:pt x="3439" y="689"/>
                    <a:pt x="3285" y="801"/>
                    <a:pt x="3243" y="815"/>
                  </a:cubicBezTo>
                  <a:cubicBezTo>
                    <a:pt x="3253" y="571"/>
                    <a:pt x="3223" y="327"/>
                    <a:pt x="2989" y="215"/>
                  </a:cubicBezTo>
                  <a:cubicBezTo>
                    <a:pt x="2932" y="188"/>
                    <a:pt x="2875" y="176"/>
                    <a:pt x="2820" y="176"/>
                  </a:cubicBezTo>
                  <a:cubicBezTo>
                    <a:pt x="2669" y="176"/>
                    <a:pt x="2529" y="264"/>
                    <a:pt x="2410" y="368"/>
                  </a:cubicBezTo>
                  <a:lnTo>
                    <a:pt x="2389" y="378"/>
                  </a:lnTo>
                  <a:cubicBezTo>
                    <a:pt x="2250" y="169"/>
                    <a:pt x="2069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6266418" y="3717220"/>
              <a:ext cx="417336" cy="741571"/>
            </a:xfrm>
            <a:custGeom>
              <a:avLst/>
              <a:gdLst/>
              <a:ahLst/>
              <a:cxnLst/>
              <a:rect l="l" t="t" r="r" b="b"/>
              <a:pathLst>
                <a:path w="5155" h="9160" extrusionOk="0">
                  <a:moveTo>
                    <a:pt x="3077" y="1"/>
                  </a:moveTo>
                  <a:cubicBezTo>
                    <a:pt x="2925" y="1"/>
                    <a:pt x="2770" y="11"/>
                    <a:pt x="2613" y="31"/>
                  </a:cubicBezTo>
                  <a:cubicBezTo>
                    <a:pt x="1546" y="174"/>
                    <a:pt x="722" y="936"/>
                    <a:pt x="194" y="1048"/>
                  </a:cubicBezTo>
                  <a:lnTo>
                    <a:pt x="417" y="2461"/>
                  </a:lnTo>
                  <a:cubicBezTo>
                    <a:pt x="1231" y="2329"/>
                    <a:pt x="2237" y="2248"/>
                    <a:pt x="3325" y="2176"/>
                  </a:cubicBezTo>
                  <a:lnTo>
                    <a:pt x="3325" y="2176"/>
                  </a:lnTo>
                  <a:cubicBezTo>
                    <a:pt x="2288" y="4230"/>
                    <a:pt x="1322" y="5775"/>
                    <a:pt x="1" y="7869"/>
                  </a:cubicBezTo>
                  <a:lnTo>
                    <a:pt x="184" y="9160"/>
                  </a:lnTo>
                  <a:cubicBezTo>
                    <a:pt x="1271" y="8977"/>
                    <a:pt x="1942" y="8886"/>
                    <a:pt x="2318" y="8886"/>
                  </a:cubicBezTo>
                  <a:cubicBezTo>
                    <a:pt x="3060" y="8886"/>
                    <a:pt x="3904" y="8967"/>
                    <a:pt x="4626" y="9068"/>
                  </a:cubicBezTo>
                  <a:lnTo>
                    <a:pt x="4829" y="7635"/>
                  </a:lnTo>
                  <a:cubicBezTo>
                    <a:pt x="4189" y="7544"/>
                    <a:pt x="3467" y="7462"/>
                    <a:pt x="2735" y="7462"/>
                  </a:cubicBezTo>
                  <a:cubicBezTo>
                    <a:pt x="2450" y="7462"/>
                    <a:pt x="2145" y="7483"/>
                    <a:pt x="1851" y="7503"/>
                  </a:cubicBezTo>
                  <a:cubicBezTo>
                    <a:pt x="3060" y="5612"/>
                    <a:pt x="4057" y="3823"/>
                    <a:pt x="5134" y="1760"/>
                  </a:cubicBezTo>
                  <a:cubicBezTo>
                    <a:pt x="5134" y="1760"/>
                    <a:pt x="5154" y="1140"/>
                    <a:pt x="4931" y="702"/>
                  </a:cubicBezTo>
                  <a:cubicBezTo>
                    <a:pt x="4731" y="329"/>
                    <a:pt x="3962" y="1"/>
                    <a:pt x="3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86297" y="3634077"/>
              <a:ext cx="61690" cy="97878"/>
            </a:xfrm>
            <a:custGeom>
              <a:avLst/>
              <a:gdLst/>
              <a:ahLst/>
              <a:cxnLst/>
              <a:rect l="l" t="t" r="r" b="b"/>
              <a:pathLst>
                <a:path w="762" h="1209" extrusionOk="0">
                  <a:moveTo>
                    <a:pt x="261" y="1"/>
                  </a:moveTo>
                  <a:cubicBezTo>
                    <a:pt x="0" y="1"/>
                    <a:pt x="50" y="997"/>
                    <a:pt x="50" y="997"/>
                  </a:cubicBezTo>
                  <a:cubicBezTo>
                    <a:pt x="97" y="1140"/>
                    <a:pt x="238" y="1209"/>
                    <a:pt x="377" y="1209"/>
                  </a:cubicBezTo>
                  <a:cubicBezTo>
                    <a:pt x="505" y="1209"/>
                    <a:pt x="631" y="1150"/>
                    <a:pt x="680" y="1038"/>
                  </a:cubicBezTo>
                  <a:cubicBezTo>
                    <a:pt x="761" y="794"/>
                    <a:pt x="548" y="42"/>
                    <a:pt x="273" y="1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496821" y="3676013"/>
              <a:ext cx="31816" cy="54646"/>
            </a:xfrm>
            <a:custGeom>
              <a:avLst/>
              <a:gdLst/>
              <a:ahLst/>
              <a:cxnLst/>
              <a:rect l="l" t="t" r="r" b="b"/>
              <a:pathLst>
                <a:path w="393" h="675" extrusionOk="0">
                  <a:moveTo>
                    <a:pt x="190" y="0"/>
                  </a:moveTo>
                  <a:cubicBezTo>
                    <a:pt x="175" y="0"/>
                    <a:pt x="159" y="10"/>
                    <a:pt x="143" y="32"/>
                  </a:cubicBezTo>
                  <a:cubicBezTo>
                    <a:pt x="1" y="195"/>
                    <a:pt x="123" y="591"/>
                    <a:pt x="123" y="591"/>
                  </a:cubicBezTo>
                  <a:cubicBezTo>
                    <a:pt x="136" y="649"/>
                    <a:pt x="177" y="674"/>
                    <a:pt x="221" y="674"/>
                  </a:cubicBezTo>
                  <a:cubicBezTo>
                    <a:pt x="278" y="674"/>
                    <a:pt x="340" y="634"/>
                    <a:pt x="357" y="571"/>
                  </a:cubicBezTo>
                  <a:cubicBezTo>
                    <a:pt x="392" y="456"/>
                    <a:pt x="296" y="0"/>
                    <a:pt x="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6641087" y="3737135"/>
              <a:ext cx="97797" cy="82010"/>
            </a:xfrm>
            <a:custGeom>
              <a:avLst/>
              <a:gdLst/>
              <a:ahLst/>
              <a:cxnLst/>
              <a:rect l="l" t="t" r="r" b="b"/>
              <a:pathLst>
                <a:path w="1208" h="1013" extrusionOk="0">
                  <a:moveTo>
                    <a:pt x="965" y="0"/>
                  </a:moveTo>
                  <a:cubicBezTo>
                    <a:pt x="711" y="0"/>
                    <a:pt x="150" y="487"/>
                    <a:pt x="150" y="487"/>
                  </a:cubicBezTo>
                  <a:cubicBezTo>
                    <a:pt x="0" y="693"/>
                    <a:pt x="214" y="1012"/>
                    <a:pt x="447" y="1012"/>
                  </a:cubicBezTo>
                  <a:cubicBezTo>
                    <a:pt x="467" y="1012"/>
                    <a:pt x="486" y="1010"/>
                    <a:pt x="506" y="1005"/>
                  </a:cubicBezTo>
                  <a:cubicBezTo>
                    <a:pt x="750" y="934"/>
                    <a:pt x="1208" y="294"/>
                    <a:pt x="1065" y="50"/>
                  </a:cubicBezTo>
                  <a:cubicBezTo>
                    <a:pt x="1044" y="15"/>
                    <a:pt x="1009" y="0"/>
                    <a:pt x="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6650964" y="3768304"/>
              <a:ext cx="59099" cy="41369"/>
            </a:xfrm>
            <a:custGeom>
              <a:avLst/>
              <a:gdLst/>
              <a:ahLst/>
              <a:cxnLst/>
              <a:rect l="l" t="t" r="r" b="b"/>
              <a:pathLst>
                <a:path w="730" h="511" extrusionOk="0">
                  <a:moveTo>
                    <a:pt x="506" y="0"/>
                  </a:moveTo>
                  <a:cubicBezTo>
                    <a:pt x="293" y="0"/>
                    <a:pt x="69" y="346"/>
                    <a:pt x="69" y="346"/>
                  </a:cubicBezTo>
                  <a:cubicBezTo>
                    <a:pt x="1" y="414"/>
                    <a:pt x="82" y="510"/>
                    <a:pt x="176" y="510"/>
                  </a:cubicBezTo>
                  <a:cubicBezTo>
                    <a:pt x="194" y="510"/>
                    <a:pt x="213" y="507"/>
                    <a:pt x="232" y="498"/>
                  </a:cubicBezTo>
                  <a:cubicBezTo>
                    <a:pt x="343" y="448"/>
                    <a:pt x="730" y="0"/>
                    <a:pt x="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6477068" y="3777371"/>
              <a:ext cx="63471" cy="63390"/>
            </a:xfrm>
            <a:custGeom>
              <a:avLst/>
              <a:gdLst/>
              <a:ahLst/>
              <a:cxnLst/>
              <a:rect l="l" t="t" r="r" b="b"/>
              <a:pathLst>
                <a:path w="784" h="783" extrusionOk="0">
                  <a:moveTo>
                    <a:pt x="397" y="0"/>
                  </a:moveTo>
                  <a:cubicBezTo>
                    <a:pt x="174" y="0"/>
                    <a:pt x="1" y="173"/>
                    <a:pt x="1" y="397"/>
                  </a:cubicBezTo>
                  <a:cubicBezTo>
                    <a:pt x="1" y="610"/>
                    <a:pt x="174" y="783"/>
                    <a:pt x="397" y="783"/>
                  </a:cubicBezTo>
                  <a:cubicBezTo>
                    <a:pt x="611" y="783"/>
                    <a:pt x="784" y="610"/>
                    <a:pt x="784" y="397"/>
                  </a:cubicBezTo>
                  <a:cubicBezTo>
                    <a:pt x="784" y="173"/>
                    <a:pt x="611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6504269" y="3797124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73" y="0"/>
                  </a:moveTo>
                  <a:cubicBezTo>
                    <a:pt x="72" y="0"/>
                    <a:pt x="0" y="81"/>
                    <a:pt x="0" y="173"/>
                  </a:cubicBezTo>
                  <a:cubicBezTo>
                    <a:pt x="0" y="274"/>
                    <a:pt x="72" y="356"/>
                    <a:pt x="173" y="356"/>
                  </a:cubicBezTo>
                  <a:cubicBezTo>
                    <a:pt x="275" y="356"/>
                    <a:pt x="356" y="274"/>
                    <a:pt x="356" y="173"/>
                  </a:cubicBezTo>
                  <a:cubicBezTo>
                    <a:pt x="356" y="81"/>
                    <a:pt x="27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6547015" y="3965272"/>
              <a:ext cx="70109" cy="49951"/>
            </a:xfrm>
            <a:custGeom>
              <a:avLst/>
              <a:gdLst/>
              <a:ahLst/>
              <a:cxnLst/>
              <a:rect l="l" t="t" r="r" b="b"/>
              <a:pathLst>
                <a:path w="866" h="617" extrusionOk="0">
                  <a:moveTo>
                    <a:pt x="327" y="1"/>
                  </a:moveTo>
                  <a:cubicBezTo>
                    <a:pt x="258" y="1"/>
                    <a:pt x="191" y="24"/>
                    <a:pt x="103" y="48"/>
                  </a:cubicBezTo>
                  <a:cubicBezTo>
                    <a:pt x="1" y="68"/>
                    <a:pt x="1" y="220"/>
                    <a:pt x="103" y="251"/>
                  </a:cubicBezTo>
                  <a:cubicBezTo>
                    <a:pt x="204" y="271"/>
                    <a:pt x="286" y="271"/>
                    <a:pt x="336" y="363"/>
                  </a:cubicBezTo>
                  <a:cubicBezTo>
                    <a:pt x="367" y="424"/>
                    <a:pt x="408" y="475"/>
                    <a:pt x="458" y="536"/>
                  </a:cubicBezTo>
                  <a:cubicBezTo>
                    <a:pt x="509" y="586"/>
                    <a:pt x="570" y="617"/>
                    <a:pt x="641" y="617"/>
                  </a:cubicBezTo>
                  <a:cubicBezTo>
                    <a:pt x="713" y="475"/>
                    <a:pt x="794" y="353"/>
                    <a:pt x="865" y="210"/>
                  </a:cubicBezTo>
                  <a:cubicBezTo>
                    <a:pt x="814" y="210"/>
                    <a:pt x="763" y="220"/>
                    <a:pt x="702" y="251"/>
                  </a:cubicBezTo>
                  <a:cubicBezTo>
                    <a:pt x="701" y="251"/>
                    <a:pt x="700" y="251"/>
                    <a:pt x="699" y="251"/>
                  </a:cubicBezTo>
                  <a:cubicBezTo>
                    <a:pt x="656" y="251"/>
                    <a:pt x="538" y="67"/>
                    <a:pt x="489" y="48"/>
                  </a:cubicBezTo>
                  <a:cubicBezTo>
                    <a:pt x="429" y="13"/>
                    <a:pt x="378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6468082" y="3994578"/>
              <a:ext cx="74967" cy="60232"/>
            </a:xfrm>
            <a:custGeom>
              <a:avLst/>
              <a:gdLst/>
              <a:ahLst/>
              <a:cxnLst/>
              <a:rect l="l" t="t" r="r" b="b"/>
              <a:pathLst>
                <a:path w="926" h="744" extrusionOk="0">
                  <a:moveTo>
                    <a:pt x="193" y="1"/>
                  </a:moveTo>
                  <a:cubicBezTo>
                    <a:pt x="122" y="113"/>
                    <a:pt x="61" y="235"/>
                    <a:pt x="0" y="357"/>
                  </a:cubicBezTo>
                  <a:cubicBezTo>
                    <a:pt x="41" y="428"/>
                    <a:pt x="102" y="499"/>
                    <a:pt x="203" y="519"/>
                  </a:cubicBezTo>
                  <a:cubicBezTo>
                    <a:pt x="224" y="529"/>
                    <a:pt x="254" y="529"/>
                    <a:pt x="275" y="529"/>
                  </a:cubicBezTo>
                  <a:cubicBezTo>
                    <a:pt x="313" y="529"/>
                    <a:pt x="340" y="538"/>
                    <a:pt x="351" y="538"/>
                  </a:cubicBezTo>
                  <a:cubicBezTo>
                    <a:pt x="361" y="538"/>
                    <a:pt x="360" y="532"/>
                    <a:pt x="346" y="509"/>
                  </a:cubicBezTo>
                  <a:lnTo>
                    <a:pt x="346" y="509"/>
                  </a:lnTo>
                  <a:cubicBezTo>
                    <a:pt x="376" y="560"/>
                    <a:pt x="417" y="621"/>
                    <a:pt x="478" y="661"/>
                  </a:cubicBezTo>
                  <a:cubicBezTo>
                    <a:pt x="550" y="712"/>
                    <a:pt x="632" y="744"/>
                    <a:pt x="713" y="744"/>
                  </a:cubicBezTo>
                  <a:cubicBezTo>
                    <a:pt x="779" y="744"/>
                    <a:pt x="845" y="722"/>
                    <a:pt x="905" y="672"/>
                  </a:cubicBezTo>
                  <a:cubicBezTo>
                    <a:pt x="915" y="661"/>
                    <a:pt x="925" y="621"/>
                    <a:pt x="915" y="600"/>
                  </a:cubicBezTo>
                  <a:cubicBezTo>
                    <a:pt x="854" y="509"/>
                    <a:pt x="732" y="458"/>
                    <a:pt x="671" y="367"/>
                  </a:cubicBezTo>
                  <a:cubicBezTo>
                    <a:pt x="610" y="265"/>
                    <a:pt x="559" y="174"/>
                    <a:pt x="427" y="163"/>
                  </a:cubicBezTo>
                  <a:cubicBezTo>
                    <a:pt x="305" y="153"/>
                    <a:pt x="275" y="113"/>
                    <a:pt x="203" y="11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6518275" y="3913136"/>
              <a:ext cx="107026" cy="33031"/>
            </a:xfrm>
            <a:custGeom>
              <a:avLst/>
              <a:gdLst/>
              <a:ahLst/>
              <a:cxnLst/>
              <a:rect l="l" t="t" r="r" b="b"/>
              <a:pathLst>
                <a:path w="1322" h="408" extrusionOk="0">
                  <a:moveTo>
                    <a:pt x="102" y="0"/>
                  </a:moveTo>
                  <a:cubicBezTo>
                    <a:pt x="61" y="61"/>
                    <a:pt x="41" y="132"/>
                    <a:pt x="0" y="193"/>
                  </a:cubicBezTo>
                  <a:cubicBezTo>
                    <a:pt x="92" y="254"/>
                    <a:pt x="102" y="336"/>
                    <a:pt x="234" y="336"/>
                  </a:cubicBezTo>
                  <a:lnTo>
                    <a:pt x="407" y="336"/>
                  </a:lnTo>
                  <a:cubicBezTo>
                    <a:pt x="519" y="336"/>
                    <a:pt x="610" y="366"/>
                    <a:pt x="712" y="397"/>
                  </a:cubicBezTo>
                  <a:cubicBezTo>
                    <a:pt x="742" y="404"/>
                    <a:pt x="773" y="408"/>
                    <a:pt x="806" y="408"/>
                  </a:cubicBezTo>
                  <a:cubicBezTo>
                    <a:pt x="997" y="408"/>
                    <a:pt x="1225" y="289"/>
                    <a:pt x="1312" y="132"/>
                  </a:cubicBezTo>
                  <a:cubicBezTo>
                    <a:pt x="1322" y="102"/>
                    <a:pt x="1312" y="82"/>
                    <a:pt x="1281" y="82"/>
                  </a:cubicBezTo>
                  <a:cubicBezTo>
                    <a:pt x="1231" y="57"/>
                    <a:pt x="1162" y="25"/>
                    <a:pt x="1105" y="25"/>
                  </a:cubicBezTo>
                  <a:cubicBezTo>
                    <a:pt x="1091" y="25"/>
                    <a:pt x="1079" y="27"/>
                    <a:pt x="1068" y="31"/>
                  </a:cubicBezTo>
                  <a:cubicBezTo>
                    <a:pt x="963" y="44"/>
                    <a:pt x="896" y="66"/>
                    <a:pt x="823" y="66"/>
                  </a:cubicBezTo>
                  <a:cubicBezTo>
                    <a:pt x="783" y="66"/>
                    <a:pt x="742" y="59"/>
                    <a:pt x="691" y="41"/>
                  </a:cubicBezTo>
                  <a:cubicBezTo>
                    <a:pt x="643" y="25"/>
                    <a:pt x="587" y="20"/>
                    <a:pt x="531" y="20"/>
                  </a:cubicBezTo>
                  <a:cubicBezTo>
                    <a:pt x="446" y="20"/>
                    <a:pt x="358" y="31"/>
                    <a:pt x="285" y="31"/>
                  </a:cubicBezTo>
                  <a:cubicBezTo>
                    <a:pt x="246" y="31"/>
                    <a:pt x="207" y="31"/>
                    <a:pt x="160" y="40"/>
                  </a:cubicBezTo>
                  <a:lnTo>
                    <a:pt x="160" y="40"/>
                  </a:lnTo>
                  <a:cubicBezTo>
                    <a:pt x="207" y="29"/>
                    <a:pt x="141" y="1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6446142" y="4077640"/>
              <a:ext cx="86139" cy="75048"/>
            </a:xfrm>
            <a:custGeom>
              <a:avLst/>
              <a:gdLst/>
              <a:ahLst/>
              <a:cxnLst/>
              <a:rect l="l" t="t" r="r" b="b"/>
              <a:pathLst>
                <a:path w="1064" h="927" extrusionOk="0">
                  <a:moveTo>
                    <a:pt x="129" y="1"/>
                  </a:moveTo>
                  <a:cubicBezTo>
                    <a:pt x="64" y="1"/>
                    <a:pt x="1" y="54"/>
                    <a:pt x="27" y="134"/>
                  </a:cubicBezTo>
                  <a:cubicBezTo>
                    <a:pt x="78" y="296"/>
                    <a:pt x="180" y="418"/>
                    <a:pt x="241" y="571"/>
                  </a:cubicBezTo>
                  <a:cubicBezTo>
                    <a:pt x="307" y="712"/>
                    <a:pt x="422" y="772"/>
                    <a:pt x="556" y="772"/>
                  </a:cubicBezTo>
                  <a:cubicBezTo>
                    <a:pt x="586" y="772"/>
                    <a:pt x="616" y="769"/>
                    <a:pt x="647" y="764"/>
                  </a:cubicBezTo>
                  <a:cubicBezTo>
                    <a:pt x="653" y="763"/>
                    <a:pt x="659" y="763"/>
                    <a:pt x="665" y="763"/>
                  </a:cubicBezTo>
                  <a:cubicBezTo>
                    <a:pt x="780" y="763"/>
                    <a:pt x="783" y="858"/>
                    <a:pt x="861" y="906"/>
                  </a:cubicBezTo>
                  <a:cubicBezTo>
                    <a:pt x="881" y="916"/>
                    <a:pt x="891" y="916"/>
                    <a:pt x="911" y="926"/>
                  </a:cubicBezTo>
                  <a:lnTo>
                    <a:pt x="1064" y="662"/>
                  </a:lnTo>
                  <a:cubicBezTo>
                    <a:pt x="993" y="622"/>
                    <a:pt x="942" y="550"/>
                    <a:pt x="871" y="489"/>
                  </a:cubicBezTo>
                  <a:cubicBezTo>
                    <a:pt x="839" y="465"/>
                    <a:pt x="791" y="460"/>
                    <a:pt x="739" y="460"/>
                  </a:cubicBezTo>
                  <a:cubicBezTo>
                    <a:pt x="702" y="460"/>
                    <a:pt x="664" y="462"/>
                    <a:pt x="629" y="462"/>
                  </a:cubicBezTo>
                  <a:cubicBezTo>
                    <a:pt x="573" y="462"/>
                    <a:pt x="527" y="455"/>
                    <a:pt x="515" y="418"/>
                  </a:cubicBezTo>
                  <a:cubicBezTo>
                    <a:pt x="434" y="266"/>
                    <a:pt x="312" y="195"/>
                    <a:pt x="220" y="52"/>
                  </a:cubicBezTo>
                  <a:cubicBezTo>
                    <a:pt x="199" y="17"/>
                    <a:pt x="164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6395625" y="4127914"/>
              <a:ext cx="84843" cy="56670"/>
            </a:xfrm>
            <a:custGeom>
              <a:avLst/>
              <a:gdLst/>
              <a:ahLst/>
              <a:cxnLst/>
              <a:rect l="l" t="t" r="r" b="b"/>
              <a:pathLst>
                <a:path w="1048" h="700" extrusionOk="0">
                  <a:moveTo>
                    <a:pt x="173" y="1"/>
                  </a:moveTo>
                  <a:cubicBezTo>
                    <a:pt x="123" y="92"/>
                    <a:pt x="51" y="194"/>
                    <a:pt x="1" y="285"/>
                  </a:cubicBezTo>
                  <a:cubicBezTo>
                    <a:pt x="41" y="346"/>
                    <a:pt x="102" y="407"/>
                    <a:pt x="194" y="458"/>
                  </a:cubicBezTo>
                  <a:cubicBezTo>
                    <a:pt x="275" y="509"/>
                    <a:pt x="387" y="499"/>
                    <a:pt x="448" y="570"/>
                  </a:cubicBezTo>
                  <a:cubicBezTo>
                    <a:pt x="488" y="610"/>
                    <a:pt x="549" y="661"/>
                    <a:pt x="610" y="692"/>
                  </a:cubicBezTo>
                  <a:cubicBezTo>
                    <a:pt x="635" y="697"/>
                    <a:pt x="661" y="700"/>
                    <a:pt x="687" y="700"/>
                  </a:cubicBezTo>
                  <a:cubicBezTo>
                    <a:pt x="813" y="700"/>
                    <a:pt x="950" y="642"/>
                    <a:pt x="1017" y="549"/>
                  </a:cubicBezTo>
                  <a:cubicBezTo>
                    <a:pt x="1048" y="509"/>
                    <a:pt x="1048" y="448"/>
                    <a:pt x="997" y="438"/>
                  </a:cubicBezTo>
                  <a:cubicBezTo>
                    <a:pt x="905" y="407"/>
                    <a:pt x="783" y="407"/>
                    <a:pt x="712" y="336"/>
                  </a:cubicBezTo>
                  <a:cubicBezTo>
                    <a:pt x="631" y="244"/>
                    <a:pt x="539" y="204"/>
                    <a:pt x="427" y="183"/>
                  </a:cubicBezTo>
                  <a:cubicBezTo>
                    <a:pt x="336" y="153"/>
                    <a:pt x="244" y="92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6376034" y="4226925"/>
              <a:ext cx="97068" cy="36107"/>
            </a:xfrm>
            <a:custGeom>
              <a:avLst/>
              <a:gdLst/>
              <a:ahLst/>
              <a:cxnLst/>
              <a:rect l="l" t="t" r="r" b="b"/>
              <a:pathLst>
                <a:path w="1199" h="446" extrusionOk="0">
                  <a:moveTo>
                    <a:pt x="917" y="0"/>
                  </a:moveTo>
                  <a:cubicBezTo>
                    <a:pt x="755" y="0"/>
                    <a:pt x="607" y="91"/>
                    <a:pt x="449" y="91"/>
                  </a:cubicBezTo>
                  <a:cubicBezTo>
                    <a:pt x="392" y="91"/>
                    <a:pt x="334" y="80"/>
                    <a:pt x="273" y="48"/>
                  </a:cubicBezTo>
                  <a:cubicBezTo>
                    <a:pt x="249" y="36"/>
                    <a:pt x="225" y="31"/>
                    <a:pt x="203" y="31"/>
                  </a:cubicBezTo>
                  <a:cubicBezTo>
                    <a:pt x="77" y="31"/>
                    <a:pt x="1" y="206"/>
                    <a:pt x="131" y="292"/>
                  </a:cubicBezTo>
                  <a:cubicBezTo>
                    <a:pt x="272" y="386"/>
                    <a:pt x="361" y="446"/>
                    <a:pt x="519" y="446"/>
                  </a:cubicBezTo>
                  <a:cubicBezTo>
                    <a:pt x="532" y="446"/>
                    <a:pt x="544" y="445"/>
                    <a:pt x="558" y="445"/>
                  </a:cubicBezTo>
                  <a:cubicBezTo>
                    <a:pt x="684" y="431"/>
                    <a:pt x="781" y="407"/>
                    <a:pt x="876" y="407"/>
                  </a:cubicBezTo>
                  <a:cubicBezTo>
                    <a:pt x="919" y="407"/>
                    <a:pt x="961" y="412"/>
                    <a:pt x="1005" y="424"/>
                  </a:cubicBezTo>
                  <a:cubicBezTo>
                    <a:pt x="1066" y="323"/>
                    <a:pt x="1137" y="201"/>
                    <a:pt x="1198" y="99"/>
                  </a:cubicBezTo>
                  <a:cubicBezTo>
                    <a:pt x="1157" y="79"/>
                    <a:pt x="1137" y="69"/>
                    <a:pt x="1107" y="48"/>
                  </a:cubicBezTo>
                  <a:cubicBezTo>
                    <a:pt x="1041" y="13"/>
                    <a:pt x="978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319121" y="4248055"/>
              <a:ext cx="78205" cy="53432"/>
            </a:xfrm>
            <a:custGeom>
              <a:avLst/>
              <a:gdLst/>
              <a:ahLst/>
              <a:cxnLst/>
              <a:rect l="l" t="t" r="r" b="b"/>
              <a:pathLst>
                <a:path w="966" h="660" extrusionOk="0">
                  <a:moveTo>
                    <a:pt x="163" y="1"/>
                  </a:moveTo>
                  <a:cubicBezTo>
                    <a:pt x="112" y="92"/>
                    <a:pt x="51" y="184"/>
                    <a:pt x="0" y="275"/>
                  </a:cubicBezTo>
                  <a:cubicBezTo>
                    <a:pt x="51" y="377"/>
                    <a:pt x="112" y="448"/>
                    <a:pt x="183" y="519"/>
                  </a:cubicBezTo>
                  <a:cubicBezTo>
                    <a:pt x="285" y="600"/>
                    <a:pt x="386" y="631"/>
                    <a:pt x="519" y="641"/>
                  </a:cubicBezTo>
                  <a:cubicBezTo>
                    <a:pt x="600" y="641"/>
                    <a:pt x="695" y="659"/>
                    <a:pt x="785" y="659"/>
                  </a:cubicBezTo>
                  <a:cubicBezTo>
                    <a:pt x="830" y="659"/>
                    <a:pt x="874" y="655"/>
                    <a:pt x="915" y="641"/>
                  </a:cubicBezTo>
                  <a:cubicBezTo>
                    <a:pt x="935" y="631"/>
                    <a:pt x="966" y="600"/>
                    <a:pt x="946" y="570"/>
                  </a:cubicBezTo>
                  <a:cubicBezTo>
                    <a:pt x="901" y="357"/>
                    <a:pt x="772" y="291"/>
                    <a:pt x="592" y="291"/>
                  </a:cubicBezTo>
                  <a:cubicBezTo>
                    <a:pt x="565" y="291"/>
                    <a:pt x="537" y="293"/>
                    <a:pt x="508" y="295"/>
                  </a:cubicBezTo>
                  <a:cubicBezTo>
                    <a:pt x="500" y="297"/>
                    <a:pt x="492" y="297"/>
                    <a:pt x="484" y="297"/>
                  </a:cubicBezTo>
                  <a:cubicBezTo>
                    <a:pt x="350" y="297"/>
                    <a:pt x="220" y="144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6322764" y="4320511"/>
              <a:ext cx="237529" cy="70352"/>
            </a:xfrm>
            <a:custGeom>
              <a:avLst/>
              <a:gdLst/>
              <a:ahLst/>
              <a:cxnLst/>
              <a:rect l="l" t="t" r="r" b="b"/>
              <a:pathLst>
                <a:path w="2934" h="869" extrusionOk="0">
                  <a:moveTo>
                    <a:pt x="2049" y="0"/>
                  </a:moveTo>
                  <a:cubicBezTo>
                    <a:pt x="1897" y="0"/>
                    <a:pt x="1744" y="0"/>
                    <a:pt x="1592" y="10"/>
                  </a:cubicBezTo>
                  <a:cubicBezTo>
                    <a:pt x="1510" y="82"/>
                    <a:pt x="1449" y="153"/>
                    <a:pt x="1378" y="204"/>
                  </a:cubicBezTo>
                  <a:cubicBezTo>
                    <a:pt x="1256" y="285"/>
                    <a:pt x="1104" y="336"/>
                    <a:pt x="982" y="397"/>
                  </a:cubicBezTo>
                  <a:cubicBezTo>
                    <a:pt x="839" y="456"/>
                    <a:pt x="732" y="493"/>
                    <a:pt x="630" y="493"/>
                  </a:cubicBezTo>
                  <a:cubicBezTo>
                    <a:pt x="521" y="493"/>
                    <a:pt x="417" y="451"/>
                    <a:pt x="280" y="346"/>
                  </a:cubicBezTo>
                  <a:cubicBezTo>
                    <a:pt x="248" y="323"/>
                    <a:pt x="215" y="313"/>
                    <a:pt x="184" y="313"/>
                  </a:cubicBezTo>
                  <a:cubicBezTo>
                    <a:pt x="78" y="313"/>
                    <a:pt x="1" y="429"/>
                    <a:pt x="87" y="539"/>
                  </a:cubicBezTo>
                  <a:cubicBezTo>
                    <a:pt x="263" y="733"/>
                    <a:pt x="422" y="868"/>
                    <a:pt x="686" y="868"/>
                  </a:cubicBezTo>
                  <a:cubicBezTo>
                    <a:pt x="712" y="868"/>
                    <a:pt x="740" y="867"/>
                    <a:pt x="768" y="864"/>
                  </a:cubicBezTo>
                  <a:cubicBezTo>
                    <a:pt x="1043" y="844"/>
                    <a:pt x="1409" y="641"/>
                    <a:pt x="1653" y="488"/>
                  </a:cubicBezTo>
                  <a:cubicBezTo>
                    <a:pt x="1785" y="407"/>
                    <a:pt x="1866" y="285"/>
                    <a:pt x="1988" y="204"/>
                  </a:cubicBezTo>
                  <a:cubicBezTo>
                    <a:pt x="2100" y="143"/>
                    <a:pt x="2324" y="163"/>
                    <a:pt x="2456" y="153"/>
                  </a:cubicBezTo>
                  <a:cubicBezTo>
                    <a:pt x="2629" y="132"/>
                    <a:pt x="2781" y="92"/>
                    <a:pt x="2934" y="41"/>
                  </a:cubicBezTo>
                  <a:cubicBezTo>
                    <a:pt x="2649" y="10"/>
                    <a:pt x="2354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451566" y="4384710"/>
              <a:ext cx="119412" cy="53513"/>
            </a:xfrm>
            <a:custGeom>
              <a:avLst/>
              <a:gdLst/>
              <a:ahLst/>
              <a:cxnLst/>
              <a:rect l="l" t="t" r="r" b="b"/>
              <a:pathLst>
                <a:path w="1475" h="661" extrusionOk="0">
                  <a:moveTo>
                    <a:pt x="1414" y="0"/>
                  </a:moveTo>
                  <a:cubicBezTo>
                    <a:pt x="936" y="0"/>
                    <a:pt x="418" y="112"/>
                    <a:pt x="123" y="488"/>
                  </a:cubicBezTo>
                  <a:cubicBezTo>
                    <a:pt x="92" y="539"/>
                    <a:pt x="41" y="590"/>
                    <a:pt x="1" y="641"/>
                  </a:cubicBezTo>
                  <a:lnTo>
                    <a:pt x="52" y="641"/>
                  </a:lnTo>
                  <a:cubicBezTo>
                    <a:pt x="194" y="641"/>
                    <a:pt x="346" y="641"/>
                    <a:pt x="499" y="661"/>
                  </a:cubicBezTo>
                  <a:cubicBezTo>
                    <a:pt x="753" y="407"/>
                    <a:pt x="1343" y="437"/>
                    <a:pt x="1465" y="61"/>
                  </a:cubicBezTo>
                  <a:cubicBezTo>
                    <a:pt x="1475" y="20"/>
                    <a:pt x="1444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6273866" y="4398554"/>
              <a:ext cx="74076" cy="31492"/>
            </a:xfrm>
            <a:custGeom>
              <a:avLst/>
              <a:gdLst/>
              <a:ahLst/>
              <a:cxnLst/>
              <a:rect l="l" t="t" r="r" b="b"/>
              <a:pathLst>
                <a:path w="915" h="389" extrusionOk="0">
                  <a:moveTo>
                    <a:pt x="608" y="1"/>
                  </a:moveTo>
                  <a:cubicBezTo>
                    <a:pt x="602" y="1"/>
                    <a:pt x="596" y="1"/>
                    <a:pt x="590" y="2"/>
                  </a:cubicBezTo>
                  <a:cubicBezTo>
                    <a:pt x="488" y="12"/>
                    <a:pt x="407" y="43"/>
                    <a:pt x="295" y="53"/>
                  </a:cubicBezTo>
                  <a:cubicBezTo>
                    <a:pt x="224" y="63"/>
                    <a:pt x="92" y="104"/>
                    <a:pt x="0" y="114"/>
                  </a:cubicBezTo>
                  <a:lnTo>
                    <a:pt x="31" y="388"/>
                  </a:lnTo>
                  <a:lnTo>
                    <a:pt x="51" y="388"/>
                  </a:lnTo>
                  <a:cubicBezTo>
                    <a:pt x="173" y="348"/>
                    <a:pt x="305" y="358"/>
                    <a:pt x="417" y="337"/>
                  </a:cubicBezTo>
                  <a:cubicBezTo>
                    <a:pt x="569" y="307"/>
                    <a:pt x="712" y="195"/>
                    <a:pt x="844" y="185"/>
                  </a:cubicBezTo>
                  <a:cubicBezTo>
                    <a:pt x="915" y="165"/>
                    <a:pt x="915" y="93"/>
                    <a:pt x="844" y="83"/>
                  </a:cubicBezTo>
                  <a:cubicBezTo>
                    <a:pt x="777" y="64"/>
                    <a:pt x="69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571707" y="4373133"/>
              <a:ext cx="81605" cy="71728"/>
            </a:xfrm>
            <a:custGeom>
              <a:avLst/>
              <a:gdLst/>
              <a:ahLst/>
              <a:cxnLst/>
              <a:rect l="l" t="t" r="r" b="b"/>
              <a:pathLst>
                <a:path w="1008" h="886" extrusionOk="0">
                  <a:moveTo>
                    <a:pt x="1007" y="1"/>
                  </a:moveTo>
                  <a:lnTo>
                    <a:pt x="773" y="153"/>
                  </a:lnTo>
                  <a:cubicBezTo>
                    <a:pt x="641" y="265"/>
                    <a:pt x="448" y="316"/>
                    <a:pt x="306" y="428"/>
                  </a:cubicBezTo>
                  <a:cubicBezTo>
                    <a:pt x="153" y="560"/>
                    <a:pt x="103" y="712"/>
                    <a:pt x="1" y="865"/>
                  </a:cubicBezTo>
                  <a:cubicBezTo>
                    <a:pt x="92" y="875"/>
                    <a:pt x="184" y="875"/>
                    <a:pt x="265" y="885"/>
                  </a:cubicBezTo>
                  <a:cubicBezTo>
                    <a:pt x="336" y="804"/>
                    <a:pt x="387" y="712"/>
                    <a:pt x="469" y="651"/>
                  </a:cubicBezTo>
                  <a:cubicBezTo>
                    <a:pt x="621" y="550"/>
                    <a:pt x="794" y="479"/>
                    <a:pt x="946" y="407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207724" y="3756727"/>
              <a:ext cx="239796" cy="206927"/>
            </a:xfrm>
            <a:custGeom>
              <a:avLst/>
              <a:gdLst/>
              <a:ahLst/>
              <a:cxnLst/>
              <a:rect l="l" t="t" r="r" b="b"/>
              <a:pathLst>
                <a:path w="2962" h="2556" extrusionOk="0">
                  <a:moveTo>
                    <a:pt x="1956" y="1"/>
                  </a:moveTo>
                  <a:cubicBezTo>
                    <a:pt x="1956" y="1"/>
                    <a:pt x="65" y="662"/>
                    <a:pt x="34" y="1322"/>
                  </a:cubicBezTo>
                  <a:cubicBezTo>
                    <a:pt x="0" y="1875"/>
                    <a:pt x="549" y="2555"/>
                    <a:pt x="1241" y="2555"/>
                  </a:cubicBezTo>
                  <a:cubicBezTo>
                    <a:pt x="1377" y="2555"/>
                    <a:pt x="1518" y="2529"/>
                    <a:pt x="1661" y="2471"/>
                  </a:cubicBezTo>
                  <a:cubicBezTo>
                    <a:pt x="2535" y="2125"/>
                    <a:pt x="2962" y="1922"/>
                    <a:pt x="2962" y="1678"/>
                  </a:cubicBezTo>
                  <a:cubicBezTo>
                    <a:pt x="2962" y="1434"/>
                    <a:pt x="1956" y="1"/>
                    <a:pt x="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6249174" y="3842541"/>
              <a:ext cx="24773" cy="46389"/>
            </a:xfrm>
            <a:custGeom>
              <a:avLst/>
              <a:gdLst/>
              <a:ahLst/>
              <a:cxnLst/>
              <a:rect l="l" t="t" r="r" b="b"/>
              <a:pathLst>
                <a:path w="306" h="573" extrusionOk="0">
                  <a:moveTo>
                    <a:pt x="137" y="1"/>
                  </a:moveTo>
                  <a:cubicBezTo>
                    <a:pt x="127" y="1"/>
                    <a:pt x="117" y="3"/>
                    <a:pt x="112" y="8"/>
                  </a:cubicBezTo>
                  <a:cubicBezTo>
                    <a:pt x="51" y="49"/>
                    <a:pt x="31" y="110"/>
                    <a:pt x="20" y="191"/>
                  </a:cubicBezTo>
                  <a:cubicBezTo>
                    <a:pt x="20" y="273"/>
                    <a:pt x="0" y="374"/>
                    <a:pt x="0" y="466"/>
                  </a:cubicBezTo>
                  <a:cubicBezTo>
                    <a:pt x="0" y="537"/>
                    <a:pt x="46" y="572"/>
                    <a:pt x="94" y="572"/>
                  </a:cubicBezTo>
                  <a:cubicBezTo>
                    <a:pt x="142" y="572"/>
                    <a:pt x="193" y="537"/>
                    <a:pt x="203" y="466"/>
                  </a:cubicBezTo>
                  <a:cubicBezTo>
                    <a:pt x="214" y="323"/>
                    <a:pt x="305" y="100"/>
                    <a:pt x="163" y="8"/>
                  </a:cubicBezTo>
                  <a:cubicBezTo>
                    <a:pt x="158" y="3"/>
                    <a:pt x="147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6279452" y="3890953"/>
              <a:ext cx="57804" cy="26635"/>
            </a:xfrm>
            <a:custGeom>
              <a:avLst/>
              <a:gdLst/>
              <a:ahLst/>
              <a:cxnLst/>
              <a:rect l="l" t="t" r="r" b="b"/>
              <a:pathLst>
                <a:path w="714" h="329" extrusionOk="0">
                  <a:moveTo>
                    <a:pt x="533" y="1"/>
                  </a:moveTo>
                  <a:cubicBezTo>
                    <a:pt x="397" y="1"/>
                    <a:pt x="259" y="78"/>
                    <a:pt x="114" y="112"/>
                  </a:cubicBezTo>
                  <a:cubicBezTo>
                    <a:pt x="0" y="150"/>
                    <a:pt x="37" y="328"/>
                    <a:pt x="141" y="328"/>
                  </a:cubicBezTo>
                  <a:cubicBezTo>
                    <a:pt x="148" y="328"/>
                    <a:pt x="156" y="327"/>
                    <a:pt x="165" y="325"/>
                  </a:cubicBezTo>
                  <a:cubicBezTo>
                    <a:pt x="317" y="285"/>
                    <a:pt x="460" y="264"/>
                    <a:pt x="612" y="224"/>
                  </a:cubicBezTo>
                  <a:cubicBezTo>
                    <a:pt x="714" y="203"/>
                    <a:pt x="714" y="30"/>
                    <a:pt x="612" y="10"/>
                  </a:cubicBezTo>
                  <a:cubicBezTo>
                    <a:pt x="586" y="3"/>
                    <a:pt x="560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6486135" y="3687104"/>
              <a:ext cx="193488" cy="118279"/>
            </a:xfrm>
            <a:custGeom>
              <a:avLst/>
              <a:gdLst/>
              <a:ahLst/>
              <a:cxnLst/>
              <a:rect l="l" t="t" r="r" b="b"/>
              <a:pathLst>
                <a:path w="2390" h="1461" extrusionOk="0">
                  <a:moveTo>
                    <a:pt x="494" y="1"/>
                  </a:moveTo>
                  <a:cubicBezTo>
                    <a:pt x="280" y="1"/>
                    <a:pt x="57" y="60"/>
                    <a:pt x="31" y="302"/>
                  </a:cubicBezTo>
                  <a:cubicBezTo>
                    <a:pt x="1" y="536"/>
                    <a:pt x="255" y="668"/>
                    <a:pt x="448" y="678"/>
                  </a:cubicBezTo>
                  <a:cubicBezTo>
                    <a:pt x="475" y="685"/>
                    <a:pt x="500" y="687"/>
                    <a:pt x="523" y="687"/>
                  </a:cubicBezTo>
                  <a:cubicBezTo>
                    <a:pt x="570" y="687"/>
                    <a:pt x="611" y="678"/>
                    <a:pt x="651" y="678"/>
                  </a:cubicBezTo>
                  <a:cubicBezTo>
                    <a:pt x="661" y="729"/>
                    <a:pt x="702" y="800"/>
                    <a:pt x="743" y="851"/>
                  </a:cubicBezTo>
                  <a:cubicBezTo>
                    <a:pt x="855" y="973"/>
                    <a:pt x="1007" y="1024"/>
                    <a:pt x="1149" y="1024"/>
                  </a:cubicBezTo>
                  <a:cubicBezTo>
                    <a:pt x="1199" y="1233"/>
                    <a:pt x="1366" y="1461"/>
                    <a:pt x="1611" y="1461"/>
                  </a:cubicBezTo>
                  <a:cubicBezTo>
                    <a:pt x="1617" y="1461"/>
                    <a:pt x="1622" y="1461"/>
                    <a:pt x="1627" y="1461"/>
                  </a:cubicBezTo>
                  <a:cubicBezTo>
                    <a:pt x="1932" y="1430"/>
                    <a:pt x="2156" y="1237"/>
                    <a:pt x="2288" y="973"/>
                  </a:cubicBezTo>
                  <a:cubicBezTo>
                    <a:pt x="2390" y="719"/>
                    <a:pt x="905" y="58"/>
                    <a:pt x="905" y="58"/>
                  </a:cubicBezTo>
                  <a:cubicBezTo>
                    <a:pt x="905" y="58"/>
                    <a:pt x="704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9748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967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solidFill>
          <a:schemeClr val="accent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/>
          <p:nvPr/>
        </p:nvSpPr>
        <p:spPr>
          <a:xfrm rot="10799922">
            <a:off x="636849" y="126357"/>
            <a:ext cx="11179051" cy="6605300"/>
          </a:xfrm>
          <a:custGeom>
            <a:avLst/>
            <a:gdLst/>
            <a:ahLst/>
            <a:cxnLst/>
            <a:rect l="l" t="t" r="r" b="b"/>
            <a:pathLst>
              <a:path w="76029" h="39426" extrusionOk="0">
                <a:moveTo>
                  <a:pt x="48490" y="0"/>
                </a:moveTo>
                <a:cubicBezTo>
                  <a:pt x="47296" y="0"/>
                  <a:pt x="46128" y="69"/>
                  <a:pt x="45003" y="205"/>
                </a:cubicBezTo>
                <a:cubicBezTo>
                  <a:pt x="36647" y="1212"/>
                  <a:pt x="28983" y="4109"/>
                  <a:pt x="21501" y="7789"/>
                </a:cubicBezTo>
                <a:cubicBezTo>
                  <a:pt x="14690" y="11143"/>
                  <a:pt x="7747" y="15606"/>
                  <a:pt x="4250" y="22559"/>
                </a:cubicBezTo>
                <a:cubicBezTo>
                  <a:pt x="1343" y="28353"/>
                  <a:pt x="1" y="35692"/>
                  <a:pt x="7401" y="38671"/>
                </a:cubicBezTo>
                <a:cubicBezTo>
                  <a:pt x="8709" y="39195"/>
                  <a:pt x="10037" y="39425"/>
                  <a:pt x="11376" y="39425"/>
                </a:cubicBezTo>
                <a:cubicBezTo>
                  <a:pt x="19307" y="39425"/>
                  <a:pt x="27620" y="31354"/>
                  <a:pt x="34177" y="28475"/>
                </a:cubicBezTo>
                <a:cubicBezTo>
                  <a:pt x="35990" y="27677"/>
                  <a:pt x="37701" y="27346"/>
                  <a:pt x="39339" y="27346"/>
                </a:cubicBezTo>
                <a:cubicBezTo>
                  <a:pt x="47352" y="27346"/>
                  <a:pt x="53637" y="35265"/>
                  <a:pt x="61662" y="35265"/>
                </a:cubicBezTo>
                <a:cubicBezTo>
                  <a:pt x="63390" y="35265"/>
                  <a:pt x="65199" y="34898"/>
                  <a:pt x="67123" y="34005"/>
                </a:cubicBezTo>
                <a:cubicBezTo>
                  <a:pt x="75794" y="29980"/>
                  <a:pt x="76028" y="18686"/>
                  <a:pt x="71586" y="11184"/>
                </a:cubicBezTo>
                <a:cubicBezTo>
                  <a:pt x="67077" y="3577"/>
                  <a:pt x="57110" y="0"/>
                  <a:pt x="4849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4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matic SC"/>
              <a:buNone/>
              <a:defRPr sz="5333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"/>
              <a:buNone/>
              <a:defRPr sz="3200" b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subTitle" idx="1"/>
          </p:nvPr>
        </p:nvSpPr>
        <p:spPr>
          <a:xfrm>
            <a:off x="3189000" y="2002600"/>
            <a:ext cx="5814000" cy="31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66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280889" y="5696348"/>
            <a:ext cx="1685920" cy="575129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4"/>
          <p:cNvSpPr/>
          <p:nvPr/>
        </p:nvSpPr>
        <p:spPr>
          <a:xfrm>
            <a:off x="3707998" y="210335"/>
            <a:ext cx="854644" cy="390140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4"/>
          <p:cNvSpPr/>
          <p:nvPr/>
        </p:nvSpPr>
        <p:spPr>
          <a:xfrm>
            <a:off x="10197881" y="4943830"/>
            <a:ext cx="1125376" cy="455863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1386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 rot="10138147" flipH="1">
            <a:off x="993226" y="304184"/>
            <a:ext cx="10798457" cy="6444493"/>
          </a:xfrm>
          <a:custGeom>
            <a:avLst/>
            <a:gdLst/>
            <a:ahLst/>
            <a:cxnLst/>
            <a:rect l="l" t="t" r="r" b="b"/>
            <a:pathLst>
              <a:path w="113152" h="42352" extrusionOk="0">
                <a:moveTo>
                  <a:pt x="72165" y="1"/>
                </a:moveTo>
                <a:cubicBezTo>
                  <a:pt x="70389" y="1"/>
                  <a:pt x="68652" y="75"/>
                  <a:pt x="66981" y="220"/>
                </a:cubicBezTo>
                <a:cubicBezTo>
                  <a:pt x="54548" y="1298"/>
                  <a:pt x="43143" y="4408"/>
                  <a:pt x="32001" y="8373"/>
                </a:cubicBezTo>
                <a:cubicBezTo>
                  <a:pt x="21866" y="11982"/>
                  <a:pt x="11549" y="16759"/>
                  <a:pt x="6344" y="24231"/>
                </a:cubicBezTo>
                <a:cubicBezTo>
                  <a:pt x="2013" y="30462"/>
                  <a:pt x="1" y="38340"/>
                  <a:pt x="11040" y="41543"/>
                </a:cubicBezTo>
                <a:cubicBezTo>
                  <a:pt x="12985" y="42105"/>
                  <a:pt x="14960" y="42351"/>
                  <a:pt x="16952" y="42351"/>
                </a:cubicBezTo>
                <a:cubicBezTo>
                  <a:pt x="28758" y="42351"/>
                  <a:pt x="41130" y="33681"/>
                  <a:pt x="50889" y="30584"/>
                </a:cubicBezTo>
                <a:cubicBezTo>
                  <a:pt x="53586" y="29726"/>
                  <a:pt x="56133" y="29369"/>
                  <a:pt x="58572" y="29369"/>
                </a:cubicBezTo>
                <a:cubicBezTo>
                  <a:pt x="70488" y="29369"/>
                  <a:pt x="79848" y="37874"/>
                  <a:pt x="91790" y="37874"/>
                </a:cubicBezTo>
                <a:cubicBezTo>
                  <a:pt x="94362" y="37874"/>
                  <a:pt x="97054" y="37480"/>
                  <a:pt x="99917" y="36521"/>
                </a:cubicBezTo>
                <a:cubicBezTo>
                  <a:pt x="112816" y="32211"/>
                  <a:pt x="113152" y="20073"/>
                  <a:pt x="106544" y="12022"/>
                </a:cubicBezTo>
                <a:cubicBezTo>
                  <a:pt x="99829" y="3843"/>
                  <a:pt x="84995" y="1"/>
                  <a:pt x="721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xfrm>
            <a:off x="951000" y="4917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33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2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3189000" y="2265733"/>
            <a:ext cx="5814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98;p6">
            <a:extLst>
              <a:ext uri="{FF2B5EF4-FFF2-40B4-BE49-F238E27FC236}">
                <a16:creationId xmlns:a16="http://schemas.microsoft.com/office/drawing/2014/main" id="{B2DF5A16-DB1C-5B0D-F5CE-CE63C6D15141}"/>
              </a:ext>
            </a:extLst>
          </p:cNvPr>
          <p:cNvSpPr/>
          <p:nvPr userDrawn="1"/>
        </p:nvSpPr>
        <p:spPr>
          <a:xfrm rot="-10459412">
            <a:off x="865001" y="-147242"/>
            <a:ext cx="11131219" cy="6778287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81F26-79D8-6211-E37D-B87F4CB2F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93" r="1093"/>
          <a:stretch/>
        </p:blipFill>
        <p:spPr>
          <a:xfrm flipH="1">
            <a:off x="-4" y="-2"/>
            <a:ext cx="12192002" cy="68580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E61199-5CE2-FFEB-0399-6312FA01E139}"/>
              </a:ext>
            </a:extLst>
          </p:cNvPr>
          <p:cNvSpPr/>
          <p:nvPr userDrawn="1"/>
        </p:nvSpPr>
        <p:spPr>
          <a:xfrm>
            <a:off x="441434" y="189185"/>
            <a:ext cx="11424745" cy="64113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8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1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5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9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2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6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5.jpg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2" r:id="rId12"/>
    <p:sldLayoutId id="2147483713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B5F373-E7B2-CCF8-C749-7603D912FBC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3364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2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949B3E-3A8C-4A8B-AF16-146494DA7FB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33648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97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67.PNG"/><Relationship Id="rId7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microsoft.com/office/2007/relationships/hdphoto" Target="../media/hdphoto6.wdp"/><Relationship Id="rId5" Type="http://schemas.openxmlformats.org/officeDocument/2006/relationships/image" Target="../media/image68.png"/><Relationship Id="rId4" Type="http://schemas.openxmlformats.org/officeDocument/2006/relationships/slide" Target="slide14.xml"/><Relationship Id="rId9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11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11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11.xml"/><Relationship Id="rId5" Type="http://schemas.microsoft.com/office/2007/relationships/hdphoto" Target="../media/hdphoto7.wdp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sv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46.gif"/><Relationship Id="rId5" Type="http://schemas.openxmlformats.org/officeDocument/2006/relationships/image" Target="../media/image48.pn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Tree Images | Free Vectors, Stock Photos &amp; PSD">
            <a:extLst>
              <a:ext uri="{FF2B5EF4-FFF2-40B4-BE49-F238E27FC236}">
                <a16:creationId xmlns:a16="http://schemas.microsoft.com/office/drawing/2014/main" id="{E709C3B5-3D02-0B93-8D72-CB9F77BF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8" b="93466" l="3000" r="94250">
                        <a14:foregroundMark x1="51350" y1="5368" x2="51350" y2="5368"/>
                        <a14:foregroundMark x1="8100" y1="47666" x2="8100" y2="47666"/>
                        <a14:foregroundMark x1="4950" y1="47491" x2="4950" y2="47491"/>
                        <a14:foregroundMark x1="89950" y1="37690" x2="89950" y2="37690"/>
                        <a14:foregroundMark x1="94150" y1="45041" x2="94250" y2="45799"/>
                        <a14:foregroundMark x1="51450" y1="90548" x2="51450" y2="90548"/>
                        <a14:foregroundMark x1="48450" y1="93466" x2="48450" y2="93466"/>
                        <a14:foregroundMark x1="4050" y1="50408" x2="4050" y2="50408"/>
                        <a14:foregroundMark x1="3000" y1="47491" x2="3000" y2="47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3435" y="-1007939"/>
            <a:ext cx="8862068" cy="75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70E56DD-47FE-2F37-C439-5B0C949C9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66481" y="1544064"/>
            <a:ext cx="6984261" cy="2490041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49AD7E40-DCA1-22BB-EBD0-44F9C3642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22436" y="4599497"/>
            <a:ext cx="8195291" cy="22585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7031 -0.01065 L 0.93737 0.0294 C 0.9513 0.03843 0.97226 0.04329 0.99427 0.04329 C 1.01927 0.04329 1.03932 0.03843 1.05325 0.0294 L 1.12031 -0.01065 " pathEditMode="relative" rAng="0" ptsTypes="AAAAA">
                                      <p:cBhvr>
                                        <p:cTn id="6" dur="11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812 -0.02686 L 0.71093 0.00208 C 0.72812 0.00856 0.75403 0.01226 0.78125 0.01226 C 0.81211 0.01226 0.83697 0.00856 0.85416 0.00208 L 0.93711 -0.02686 " pathEditMode="relative" rAng="0" ptsTypes="AAAAA">
                                      <p:cBhvr>
                                        <p:cTn id="8" dur="11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1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9329 L 0.1918 -0.00602 C 0.23152 -0.02777 0.29141 -0.03935 0.35417 -0.03935 C 0.4254 -0.03935 0.48269 -0.02777 0.52253 -0.00602 L 0.7142 0.09329 " pathEditMode="relative" rAng="0" ptsTypes="AAAAA">
                                      <p:cBhvr>
                                        <p:cTn id="10" dur="11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16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E891-2108-6E03-39B7-226B8D134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72A2B754-3627-CCB0-65F4-888F852968DD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69818-84CD-1595-A538-7088D5779624}"/>
              </a:ext>
            </a:extLst>
          </p:cNvPr>
          <p:cNvSpPr txBox="1"/>
          <p:nvPr/>
        </p:nvSpPr>
        <p:spPr>
          <a:xfrm>
            <a:off x="348131" y="0"/>
            <a:ext cx="11202228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10</a:t>
            </a:r>
          </a:p>
          <a:p>
            <a:pPr>
              <a:buNone/>
            </a:pPr>
            <a:r>
              <a:rPr lang="vi-VN" sz="3400" b="1" dirty="0">
                <a:latin typeface="HP001 5H" panose="020B0603050302020204" pitchFamily="34" charset="0"/>
                <a:cs typeface="HP001 5H" panose="020B0603050302020204" pitchFamily="34" charset="0"/>
              </a:rPr>
              <a:t>1. Nề nếp:</a:t>
            </a:r>
            <a:endParaRPr lang="vi-VN" sz="3400" dirty="0"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Đi học đúng giờ, xếp hàng ngay ngắn.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Lễ phép với thầy cô, thân thiện với bạn bè.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Giữ lớp học, sân trường sạch đẹp.</a:t>
            </a:r>
          </a:p>
          <a:p>
            <a:pPr>
              <a:buNone/>
            </a:pPr>
            <a:r>
              <a:rPr lang="vi-VN" sz="3400" b="1" dirty="0">
                <a:latin typeface="HP001 5H" panose="020B0603050302020204" pitchFamily="34" charset="0"/>
                <a:cs typeface="HP001 5H" panose="020B0603050302020204" pitchFamily="34" charset="0"/>
              </a:rPr>
              <a:t>2. Học tập:</a:t>
            </a:r>
            <a:endParaRPr lang="vi-VN" sz="3400" dirty="0"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Chăm nghe cô giảng, giơ tay phát biểu xây dựng bài.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Học bài, chuẩn bị đồ dùng học tập đầy đủ.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Giúp đỡ bạn cùng tiến bộ trong học tập.</a:t>
            </a:r>
          </a:p>
          <a:p>
            <a:pPr>
              <a:buNone/>
            </a:pPr>
            <a:r>
              <a:rPr lang="vi-VN" sz="3400" b="1" dirty="0">
                <a:latin typeface="HP001 5H" panose="020B0603050302020204" pitchFamily="34" charset="0"/>
                <a:cs typeface="HP001 5H" panose="020B0603050302020204" pitchFamily="34" charset="0"/>
              </a:rPr>
              <a:t>3. Hoạt động khác:</a:t>
            </a:r>
            <a:endParaRPr lang="vi-VN" sz="3400" dirty="0"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Tích cực tham gia các phong trào của lớp, của trường.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Giữ gìn cây xanh, không vứt rác bừa bãi.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400" dirty="0">
                <a:latin typeface="HP001 5H" panose="020B0603050302020204" pitchFamily="34" charset="0"/>
                <a:cs typeface="HP001 5H" panose="020B0603050302020204" pitchFamily="34" charset="0"/>
              </a:rPr>
              <a:t>Thi đua làm nhiều việc tốt dâng Bác Hồ kính yêu</a:t>
            </a:r>
            <a:r>
              <a:rPr lang="vi-VN" sz="3600" dirty="0"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vi-VN" sz="32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152F2-4142-0A8E-67EA-D893C79A7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9072" y="2420152"/>
            <a:ext cx="2356083" cy="31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4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4F273C-0F75-B8CA-ACA1-DA72129EAFCF}"/>
              </a:ext>
            </a:extLst>
          </p:cNvPr>
          <p:cNvGrpSpPr/>
          <p:nvPr/>
        </p:nvGrpSpPr>
        <p:grpSpPr>
          <a:xfrm>
            <a:off x="-152400" y="-1582057"/>
            <a:ext cx="12496800" cy="6402047"/>
            <a:chOff x="-114300" y="-1186543"/>
            <a:chExt cx="9372600" cy="4801535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C1DDDB2E-A765-6D0C-FFC4-65C648F07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4300" y="-1186543"/>
              <a:ext cx="9372600" cy="4801535"/>
            </a:xfrm>
            <a:prstGeom prst="rect">
              <a:avLst/>
            </a:prstGeom>
          </p:spPr>
        </p:pic>
        <p:grpSp>
          <p:nvGrpSpPr>
            <p:cNvPr id="6" name="组合 12">
              <a:extLst>
                <a:ext uri="{FF2B5EF4-FFF2-40B4-BE49-F238E27FC236}">
                  <a16:creationId xmlns:a16="http://schemas.microsoft.com/office/drawing/2014/main" id="{10D1919F-2140-93FF-19CE-FB3476BC3167}"/>
                </a:ext>
              </a:extLst>
            </p:cNvPr>
            <p:cNvGrpSpPr/>
            <p:nvPr/>
          </p:nvGrpSpPr>
          <p:grpSpPr>
            <a:xfrm>
              <a:off x="1175684" y="366770"/>
              <a:ext cx="6515861" cy="995306"/>
              <a:chOff x="2604152" y="873043"/>
              <a:chExt cx="6515861" cy="9953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65695D5A-A205-04BD-D573-BD37890A533E}"/>
                  </a:ext>
                </a:extLst>
              </p:cNvPr>
              <p:cNvGrpSpPr/>
              <p:nvPr/>
            </p:nvGrpSpPr>
            <p:grpSpPr>
              <a:xfrm>
                <a:off x="2604152" y="931698"/>
                <a:ext cx="6515861" cy="936651"/>
                <a:chOff x="3771007" y="1083236"/>
                <a:chExt cx="6515861" cy="936651"/>
              </a:xfrm>
            </p:grpSpPr>
            <p:sp>
              <p:nvSpPr>
                <p:cNvPr id="11" name="矩形 7">
                  <a:extLst>
                    <a:ext uri="{FF2B5EF4-FFF2-40B4-BE49-F238E27FC236}">
                      <a16:creationId xmlns:a16="http://schemas.microsoft.com/office/drawing/2014/main" id="{66223EF8-0F0A-81CB-9E15-315441CA4138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6506830" cy="9155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7333" b="0" i="0" u="none" strike="noStrike" kern="0" cap="none" spc="0" normalizeH="0" baseline="0" noProof="0">
                      <a:ln w="209550">
                        <a:solidFill>
                          <a:srgbClr val="FFFFFF"/>
                        </a:solidFill>
                      </a:ln>
                      <a:solidFill>
                        <a:srgbClr val="FFFFFF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uLnTx/>
                      <a:uFillTx/>
                      <a:latin typeface="UTM Showcard" panose="02040603050506020204" pitchFamily="18" charset="0"/>
                      <a:ea typeface="字魂27号-布丁体" panose="00000505000000000000" pitchFamily="2" charset="-122"/>
                      <a:cs typeface="Arial"/>
                      <a:sym typeface="Arial"/>
                    </a:rPr>
                    <a:t>NGÔI SAO MAY MẮN</a:t>
                  </a:r>
                  <a:endParaRPr kumimoji="0" lang="zh-CN" altLang="en-US" sz="7333" b="0" i="0" u="none" strike="noStrike" kern="0" cap="none" spc="0" normalizeH="0" baseline="0" noProof="0" dirty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矩形 8">
                  <a:extLst>
                    <a:ext uri="{FF2B5EF4-FFF2-40B4-BE49-F238E27FC236}">
                      <a16:creationId xmlns:a16="http://schemas.microsoft.com/office/drawing/2014/main" id="{4A2F1C3C-3ACE-CC96-E4CB-7C40A1B8BBB3}"/>
                    </a:ext>
                  </a:extLst>
                </p:cNvPr>
                <p:cNvSpPr/>
                <p:nvPr/>
              </p:nvSpPr>
              <p:spPr>
                <a:xfrm>
                  <a:off x="3780038" y="1104299"/>
                  <a:ext cx="6506830" cy="915588"/>
                </a:xfrm>
                <a:prstGeom prst="rect">
                  <a:avLst/>
                </a:prstGeom>
              </p:spPr>
              <p:txBody>
                <a:bodyPr wrap="non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h="25400" prst="softRound"/>
                  </a:sp3d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7333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UTM Showcard" panose="02040603050506020204" pitchFamily="18" charset="0"/>
                      <a:ea typeface="字魂27号-布丁体" panose="00000505000000000000" pitchFamily="2" charset="-122"/>
                      <a:cs typeface="Arial"/>
                      <a:sym typeface="Arial"/>
                    </a:rPr>
                    <a:t>NGÔI SAO MAY MẮN</a:t>
                  </a:r>
                  <a:endParaRPr kumimoji="0" lang="zh-CN" altLang="en-US" sz="7333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" name="组合 9">
                <a:extLst>
                  <a:ext uri="{FF2B5EF4-FFF2-40B4-BE49-F238E27FC236}">
                    <a16:creationId xmlns:a16="http://schemas.microsoft.com/office/drawing/2014/main" id="{204B663C-9B3C-4412-7515-0C662CC08ED3}"/>
                  </a:ext>
                </a:extLst>
              </p:cNvPr>
              <p:cNvGrpSpPr/>
              <p:nvPr/>
            </p:nvGrpSpPr>
            <p:grpSpPr>
              <a:xfrm>
                <a:off x="3583560" y="873043"/>
                <a:ext cx="138548" cy="929188"/>
                <a:chOff x="3771007" y="1083236"/>
                <a:chExt cx="138548" cy="929188"/>
              </a:xfrm>
            </p:grpSpPr>
            <p:sp>
              <p:nvSpPr>
                <p:cNvPr id="9" name="矩形 10">
                  <a:extLst>
                    <a:ext uri="{FF2B5EF4-FFF2-40B4-BE49-F238E27FC236}">
                      <a16:creationId xmlns:a16="http://schemas.microsoft.com/office/drawing/2014/main" id="{F345742D-2CC2-65BD-DE95-8C210F7BF894}"/>
                    </a:ext>
                  </a:extLst>
                </p:cNvPr>
                <p:cNvSpPr/>
                <p:nvPr/>
              </p:nvSpPr>
              <p:spPr>
                <a:xfrm>
                  <a:off x="3771007" y="1083236"/>
                  <a:ext cx="138548" cy="915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7333" b="0" i="0" u="none" strike="noStrike" kern="0" cap="none" spc="0" normalizeH="0" baseline="0" noProof="0" dirty="0">
                    <a:ln w="15240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矩形 11">
                  <a:extLst>
                    <a:ext uri="{FF2B5EF4-FFF2-40B4-BE49-F238E27FC236}">
                      <a16:creationId xmlns:a16="http://schemas.microsoft.com/office/drawing/2014/main" id="{970E9D21-7DB7-0222-7511-BDEF8E31C2E4}"/>
                    </a:ext>
                  </a:extLst>
                </p:cNvPr>
                <p:cNvSpPr/>
                <p:nvPr/>
              </p:nvSpPr>
              <p:spPr>
                <a:xfrm>
                  <a:off x="3771007" y="1096837"/>
                  <a:ext cx="138548" cy="915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7333" b="0" i="0" u="none" strike="noStrike" kern="0" cap="none" spc="0" normalizeH="0" baseline="0" noProof="0" dirty="0">
                    <a:ln>
                      <a:noFill/>
                    </a:ln>
                    <a:gradFill flip="none" rotWithShape="1">
                      <a:gsLst>
                        <a:gs pos="67000">
                          <a:srgbClr val="5997D0"/>
                        </a:gs>
                        <a:gs pos="0">
                          <a:srgbClr val="FF99CC"/>
                        </a:gs>
                        <a:gs pos="100000">
                          <a:srgbClr val="8DC9ED"/>
                        </a:gs>
                      </a:gsLst>
                      <a:lin ang="5400000" scaled="1"/>
                      <a:tileRect/>
                    </a:gra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9920D6-72B3-7B51-595D-C577DD797CCF}"/>
              </a:ext>
            </a:extLst>
          </p:cNvPr>
          <p:cNvGrpSpPr/>
          <p:nvPr/>
        </p:nvGrpSpPr>
        <p:grpSpPr>
          <a:xfrm>
            <a:off x="7628633" y="2352750"/>
            <a:ext cx="3405144" cy="4044247"/>
            <a:chOff x="276429" y="1894139"/>
            <a:chExt cx="2553858" cy="3033185"/>
          </a:xfrm>
        </p:grpSpPr>
        <p:pic>
          <p:nvPicPr>
            <p:cNvPr id="2050" name="Picture 2" descr="Star Cartoon - Cute Star Png, Transparent Png - kindpng">
              <a:hlinkClick r:id="rId4" action="ppaction://hlinksldjump"/>
              <a:extLst>
                <a:ext uri="{FF2B5EF4-FFF2-40B4-BE49-F238E27FC236}">
                  <a16:creationId xmlns:a16="http://schemas.microsoft.com/office/drawing/2014/main" id="{AA7B940A-69C4-56B5-5FD7-CC60995DC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76" b="90000" l="6628" r="91860">
                          <a14:foregroundMark x1="6860" y1="43412" x2="6860" y2="43412"/>
                          <a14:foregroundMark x1="53372" y1="9294" x2="53372" y2="9294"/>
                          <a14:foregroundMark x1="91860" y1="37294" x2="91860" y2="372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9" y="1894139"/>
              <a:ext cx="2553858" cy="2524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544;p31">
              <a:extLst>
                <a:ext uri="{FF2B5EF4-FFF2-40B4-BE49-F238E27FC236}">
                  <a16:creationId xmlns:a16="http://schemas.microsoft.com/office/drawing/2014/main" id="{297CE417-43FC-E306-43F9-B81B1E21308D}"/>
                </a:ext>
              </a:extLst>
            </p:cNvPr>
            <p:cNvSpPr/>
            <p:nvPr/>
          </p:nvSpPr>
          <p:spPr>
            <a:xfrm>
              <a:off x="1175684" y="4123924"/>
              <a:ext cx="803400" cy="80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/>
                  <a:sym typeface="Arial"/>
                </a:rPr>
                <a:t>3</a:t>
              </a:r>
              <a:endParaRPr kumimoji="0" sz="5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BF1771-B2A7-BDE2-8FE4-0356C06735A7}"/>
              </a:ext>
            </a:extLst>
          </p:cNvPr>
          <p:cNvGrpSpPr/>
          <p:nvPr/>
        </p:nvGrpSpPr>
        <p:grpSpPr>
          <a:xfrm>
            <a:off x="3974611" y="2119919"/>
            <a:ext cx="3405144" cy="4044247"/>
            <a:chOff x="276429" y="1894139"/>
            <a:chExt cx="2553858" cy="3033185"/>
          </a:xfrm>
        </p:grpSpPr>
        <p:pic>
          <p:nvPicPr>
            <p:cNvPr id="20" name="Picture 2" descr="Star Cartoon - Cute Star Png, Transparent Png - kindpng">
              <a:hlinkClick r:id="rId7" action="ppaction://hlinksldjump"/>
              <a:extLst>
                <a:ext uri="{FF2B5EF4-FFF2-40B4-BE49-F238E27FC236}">
                  <a16:creationId xmlns:a16="http://schemas.microsoft.com/office/drawing/2014/main" id="{0BC97428-39A5-C953-FAA4-63827D654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76" b="90000" l="6628" r="91860">
                          <a14:foregroundMark x1="6860" y1="43412" x2="6860" y2="43412"/>
                          <a14:foregroundMark x1="53372" y1="9294" x2="53372" y2="9294"/>
                          <a14:foregroundMark x1="91860" y1="37294" x2="91860" y2="372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9" y="1894139"/>
              <a:ext cx="2553858" cy="2524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Google Shape;544;p31">
              <a:extLst>
                <a:ext uri="{FF2B5EF4-FFF2-40B4-BE49-F238E27FC236}">
                  <a16:creationId xmlns:a16="http://schemas.microsoft.com/office/drawing/2014/main" id="{BE837AFD-BC78-5290-A607-C742977CE24E}"/>
                </a:ext>
              </a:extLst>
            </p:cNvPr>
            <p:cNvSpPr/>
            <p:nvPr/>
          </p:nvSpPr>
          <p:spPr>
            <a:xfrm>
              <a:off x="1175684" y="4123924"/>
              <a:ext cx="803400" cy="80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/>
                  <a:sym typeface="Arial"/>
                </a:rPr>
                <a:t>2</a:t>
              </a:r>
              <a:endParaRPr kumimoji="0" sz="5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85D71F-76E6-366D-2474-7F2EB68A8B49}"/>
              </a:ext>
            </a:extLst>
          </p:cNvPr>
          <p:cNvGrpSpPr/>
          <p:nvPr/>
        </p:nvGrpSpPr>
        <p:grpSpPr>
          <a:xfrm>
            <a:off x="320589" y="2655358"/>
            <a:ext cx="3405144" cy="4044247"/>
            <a:chOff x="276429" y="1894139"/>
            <a:chExt cx="2553858" cy="3033185"/>
          </a:xfrm>
        </p:grpSpPr>
        <p:pic>
          <p:nvPicPr>
            <p:cNvPr id="23" name="Picture 2" descr="Star Cartoon - Cute Star Png, Transparent Png - kindpng">
              <a:hlinkClick r:id="rId8" action="ppaction://hlinksldjump"/>
              <a:extLst>
                <a:ext uri="{FF2B5EF4-FFF2-40B4-BE49-F238E27FC236}">
                  <a16:creationId xmlns:a16="http://schemas.microsoft.com/office/drawing/2014/main" id="{B414D9B7-8A75-7EA0-6CB9-14775A2ED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76" b="90000" l="6628" r="91860">
                          <a14:foregroundMark x1="6860" y1="43412" x2="6860" y2="43412"/>
                          <a14:foregroundMark x1="53372" y1="9294" x2="53372" y2="9294"/>
                          <a14:foregroundMark x1="91860" y1="37294" x2="91860" y2="37294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429" y="1894139"/>
              <a:ext cx="2553858" cy="2524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Google Shape;544;p31">
              <a:extLst>
                <a:ext uri="{FF2B5EF4-FFF2-40B4-BE49-F238E27FC236}">
                  <a16:creationId xmlns:a16="http://schemas.microsoft.com/office/drawing/2014/main" id="{E28A6828-62E7-59D7-345F-34D4967A9E4F}"/>
                </a:ext>
              </a:extLst>
            </p:cNvPr>
            <p:cNvSpPr/>
            <p:nvPr/>
          </p:nvSpPr>
          <p:spPr>
            <a:xfrm>
              <a:off x="1175684" y="4123924"/>
              <a:ext cx="803400" cy="803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Arial"/>
                  <a:sym typeface="Arial"/>
                </a:rPr>
                <a:t>1</a:t>
              </a:r>
              <a:endParaRPr kumimoji="0" sz="5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" name="Arrow: Notched Right 28">
            <a:hlinkClick r:id="rId9" action="ppaction://hlinksldjump"/>
            <a:extLst>
              <a:ext uri="{FF2B5EF4-FFF2-40B4-BE49-F238E27FC236}">
                <a16:creationId xmlns:a16="http://schemas.microsoft.com/office/drawing/2014/main" id="{27F58BF4-A8E9-4F99-895B-FB06F26146A6}"/>
              </a:ext>
            </a:extLst>
          </p:cNvPr>
          <p:cNvSpPr/>
          <p:nvPr/>
        </p:nvSpPr>
        <p:spPr>
          <a:xfrm>
            <a:off x="10994368" y="6094390"/>
            <a:ext cx="913264" cy="605215"/>
          </a:xfrm>
          <a:prstGeom prst="notchedRightArrow">
            <a:avLst/>
          </a:prstGeom>
          <a:solidFill>
            <a:schemeClr val="accent6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Arrow: Right 1">
            <a:hlinkClick r:id="rId9" action="ppaction://hlinksldjump"/>
            <a:extLst>
              <a:ext uri="{FF2B5EF4-FFF2-40B4-BE49-F238E27FC236}">
                <a16:creationId xmlns:a16="http://schemas.microsoft.com/office/drawing/2014/main" id="{86EA2C9E-3AEB-9391-BF56-1960C43B7F3A}"/>
              </a:ext>
            </a:extLst>
          </p:cNvPr>
          <p:cNvSpPr/>
          <p:nvPr/>
        </p:nvSpPr>
        <p:spPr>
          <a:xfrm>
            <a:off x="182880" y="251460"/>
            <a:ext cx="788670" cy="4343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1">
            <a:hlinkClick r:id="" action="ppaction://noaction"/>
          </p:cNvPr>
          <p:cNvSpPr/>
          <p:nvPr/>
        </p:nvSpPr>
        <p:spPr>
          <a:xfrm>
            <a:off x="10521033" y="5472233"/>
            <a:ext cx="8392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" name="Picture 2" descr="Star Cartoon - Cute Star Png, Transparent Png - kindpng">
            <a:extLst>
              <a:ext uri="{FF2B5EF4-FFF2-40B4-BE49-F238E27FC236}">
                <a16:creationId xmlns:a16="http://schemas.microsoft.com/office/drawing/2014/main" id="{F41C216E-8182-8E7A-B413-4D715CE6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76" b="90000" l="6628" r="91860">
                        <a14:foregroundMark x1="6860" y1="43412" x2="6860" y2="43412"/>
                        <a14:foregroundMark x1="53372" y1="9294" x2="53372" y2="9294"/>
                        <a14:foregroundMark x1="91860" y1="37294" x2="91860" y2="372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27953" cy="19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F33F5B-3F26-9562-7E10-2193D54EF4BA}"/>
              </a:ext>
            </a:extLst>
          </p:cNvPr>
          <p:cNvGrpSpPr/>
          <p:nvPr/>
        </p:nvGrpSpPr>
        <p:grpSpPr>
          <a:xfrm>
            <a:off x="2027953" y="290288"/>
            <a:ext cx="8776687" cy="1405162"/>
            <a:chOff x="1741715" y="163287"/>
            <a:chExt cx="6582515" cy="10538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691918-5F78-2CE2-B980-2C5C91EED63A}"/>
                </a:ext>
              </a:extLst>
            </p:cNvPr>
            <p:cNvSpPr/>
            <p:nvPr/>
          </p:nvSpPr>
          <p:spPr>
            <a:xfrm flipH="1">
              <a:off x="2275112" y="238527"/>
              <a:ext cx="6049118" cy="978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hai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trong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năm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Bác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Hồ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dạy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gì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8" name="Google Shape;544;p31">
              <a:extLst>
                <a:ext uri="{FF2B5EF4-FFF2-40B4-BE49-F238E27FC236}">
                  <a16:creationId xmlns:a16="http://schemas.microsoft.com/office/drawing/2014/main" id="{0D675D33-B429-8610-21FF-EACA0275FC5A}"/>
                </a:ext>
              </a:extLst>
            </p:cNvPr>
            <p:cNvSpPr/>
            <p:nvPr/>
          </p:nvSpPr>
          <p:spPr>
            <a:xfrm>
              <a:off x="1741715" y="163287"/>
              <a:ext cx="871084" cy="858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</a:t>
              </a:r>
              <a:endParaRPr kumimoji="0" sz="5867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E85CEA1-5F5A-2759-D3BE-3BE73BC47DF5}"/>
              </a:ext>
            </a:extLst>
          </p:cNvPr>
          <p:cNvSpPr/>
          <p:nvPr/>
        </p:nvSpPr>
        <p:spPr>
          <a:xfrm>
            <a:off x="1857974" y="2776383"/>
            <a:ext cx="8457003" cy="11451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tốt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Notched Right 1">
            <a:hlinkClick r:id="rId6" action="ppaction://hlinksldjump"/>
            <a:extLst>
              <a:ext uri="{FF2B5EF4-FFF2-40B4-BE49-F238E27FC236}">
                <a16:creationId xmlns:a16="http://schemas.microsoft.com/office/drawing/2014/main" id="{D60AE29B-861F-3B95-A56D-7AD4F797DFB8}"/>
              </a:ext>
            </a:extLst>
          </p:cNvPr>
          <p:cNvSpPr/>
          <p:nvPr/>
        </p:nvSpPr>
        <p:spPr>
          <a:xfrm>
            <a:off x="10498076" y="5791434"/>
            <a:ext cx="1129752" cy="8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6;p31">
            <a:hlinkClick r:id="" action="ppaction://noaction"/>
            <a:extLst>
              <a:ext uri="{FF2B5EF4-FFF2-40B4-BE49-F238E27FC236}">
                <a16:creationId xmlns:a16="http://schemas.microsoft.com/office/drawing/2014/main" id="{C3A85C22-2FAE-E576-7AD1-CEF0731430F4}"/>
              </a:ext>
            </a:extLst>
          </p:cNvPr>
          <p:cNvSpPr/>
          <p:nvPr/>
        </p:nvSpPr>
        <p:spPr>
          <a:xfrm>
            <a:off x="10521033" y="5472233"/>
            <a:ext cx="8392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 descr="Star Cartoon - Cute Star Png, Transparent Png - kindpng">
            <a:extLst>
              <a:ext uri="{FF2B5EF4-FFF2-40B4-BE49-F238E27FC236}">
                <a16:creationId xmlns:a16="http://schemas.microsoft.com/office/drawing/2014/main" id="{9BA78072-F249-A553-D420-8EB9D0E13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76" b="90000" l="6628" r="91860">
                        <a14:foregroundMark x1="6860" y1="43412" x2="6860" y2="43412"/>
                        <a14:foregroundMark x1="53372" y1="9294" x2="53372" y2="9294"/>
                        <a14:foregroundMark x1="91860" y1="37294" x2="91860" y2="372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27953" cy="19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B6A95-8676-692B-28E8-3F60C3F38776}"/>
              </a:ext>
            </a:extLst>
          </p:cNvPr>
          <p:cNvGrpSpPr/>
          <p:nvPr/>
        </p:nvGrpSpPr>
        <p:grpSpPr>
          <a:xfrm>
            <a:off x="2027953" y="290288"/>
            <a:ext cx="8776687" cy="1405162"/>
            <a:chOff x="1741715" y="163287"/>
            <a:chExt cx="6582515" cy="105387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5C4A3C-C749-411F-4A53-00914C9E41C9}"/>
                </a:ext>
              </a:extLst>
            </p:cNvPr>
            <p:cNvSpPr/>
            <p:nvPr/>
          </p:nvSpPr>
          <p:spPr>
            <a:xfrm flipH="1">
              <a:off x="2275112" y="238527"/>
              <a:ext cx="6049118" cy="978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bốn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trong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năm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Bác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Hồ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dạy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gì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" name="Google Shape;544;p31">
              <a:extLst>
                <a:ext uri="{FF2B5EF4-FFF2-40B4-BE49-F238E27FC236}">
                  <a16:creationId xmlns:a16="http://schemas.microsoft.com/office/drawing/2014/main" id="{15C1D6A6-EF70-4BA8-F2F9-F9AA6E984FF7}"/>
                </a:ext>
              </a:extLst>
            </p:cNvPr>
            <p:cNvSpPr/>
            <p:nvPr/>
          </p:nvSpPr>
          <p:spPr>
            <a:xfrm>
              <a:off x="1741715" y="163287"/>
              <a:ext cx="871084" cy="858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kumimoji="0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82F681-2B29-ADE7-21AC-9C29623F289F}"/>
              </a:ext>
            </a:extLst>
          </p:cNvPr>
          <p:cNvSpPr/>
          <p:nvPr/>
        </p:nvSpPr>
        <p:spPr>
          <a:xfrm>
            <a:off x="1857974" y="2776383"/>
            <a:ext cx="8457003" cy="11451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Giữ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gìn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vệ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thật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tốt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Arrow: Notched Right 13">
            <a:hlinkClick r:id="rId6" action="ppaction://hlinksldjump"/>
            <a:extLst>
              <a:ext uri="{FF2B5EF4-FFF2-40B4-BE49-F238E27FC236}">
                <a16:creationId xmlns:a16="http://schemas.microsoft.com/office/drawing/2014/main" id="{CCD003E8-CF7E-03FF-0ABC-9E224123E8E9}"/>
              </a:ext>
            </a:extLst>
          </p:cNvPr>
          <p:cNvSpPr/>
          <p:nvPr/>
        </p:nvSpPr>
        <p:spPr>
          <a:xfrm>
            <a:off x="10498076" y="5791434"/>
            <a:ext cx="1129752" cy="8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6;p31">
            <a:hlinkClick r:id="" action="ppaction://noaction"/>
            <a:extLst>
              <a:ext uri="{FF2B5EF4-FFF2-40B4-BE49-F238E27FC236}">
                <a16:creationId xmlns:a16="http://schemas.microsoft.com/office/drawing/2014/main" id="{90641F48-28AF-3EF7-ED11-70509807E0FD}"/>
              </a:ext>
            </a:extLst>
          </p:cNvPr>
          <p:cNvSpPr/>
          <p:nvPr/>
        </p:nvSpPr>
        <p:spPr>
          <a:xfrm>
            <a:off x="10521033" y="5472233"/>
            <a:ext cx="8392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 descr="Star Cartoon - Cute Star Png, Transparent Png - kindpng">
            <a:extLst>
              <a:ext uri="{FF2B5EF4-FFF2-40B4-BE49-F238E27FC236}">
                <a16:creationId xmlns:a16="http://schemas.microsoft.com/office/drawing/2014/main" id="{BE2CDE38-4F6A-4B6A-05A2-82C50E331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76" b="90000" l="6628" r="91860">
                        <a14:foregroundMark x1="6860" y1="43412" x2="6860" y2="43412"/>
                        <a14:foregroundMark x1="53372" y1="9294" x2="53372" y2="9294"/>
                        <a14:foregroundMark x1="91860" y1="37294" x2="91860" y2="3729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27953" cy="19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78773D-3F30-5EB9-F375-D44680A7E7E6}"/>
              </a:ext>
            </a:extLst>
          </p:cNvPr>
          <p:cNvGrpSpPr/>
          <p:nvPr/>
        </p:nvGrpSpPr>
        <p:grpSpPr>
          <a:xfrm>
            <a:off x="2027953" y="290288"/>
            <a:ext cx="8776687" cy="1405162"/>
            <a:chOff x="1741715" y="163287"/>
            <a:chExt cx="6582515" cy="105387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DF0A8A-4964-946C-F77A-D8E9CEE88045}"/>
                </a:ext>
              </a:extLst>
            </p:cNvPr>
            <p:cNvSpPr/>
            <p:nvPr/>
          </p:nvSpPr>
          <p:spPr>
            <a:xfrm flipH="1">
              <a:off x="2275112" y="238527"/>
              <a:ext cx="6049118" cy="9786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năm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trong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năm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Bác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Hồ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dạy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gì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?</a:t>
              </a:r>
            </a:p>
          </p:txBody>
        </p:sp>
        <p:sp>
          <p:nvSpPr>
            <p:cNvPr id="6" name="Google Shape;544;p31">
              <a:extLst>
                <a:ext uri="{FF2B5EF4-FFF2-40B4-BE49-F238E27FC236}">
                  <a16:creationId xmlns:a16="http://schemas.microsoft.com/office/drawing/2014/main" id="{8F7C4595-DCF9-D6CB-BDB6-1ADB78996B80}"/>
                </a:ext>
              </a:extLst>
            </p:cNvPr>
            <p:cNvSpPr/>
            <p:nvPr/>
          </p:nvSpPr>
          <p:spPr>
            <a:xfrm>
              <a:off x="1741715" y="163287"/>
              <a:ext cx="871084" cy="8588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</a:t>
              </a:r>
              <a:endParaRPr kumimoji="0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BA2B527-FD01-584F-31C4-A169572C154B}"/>
              </a:ext>
            </a:extLst>
          </p:cNvPr>
          <p:cNvSpPr/>
          <p:nvPr/>
        </p:nvSpPr>
        <p:spPr>
          <a:xfrm>
            <a:off x="1857974" y="2776383"/>
            <a:ext cx="9038626" cy="114515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Khiêm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tốn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thật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thà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dũng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cảm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Arrow: Notched Right 7">
            <a:hlinkClick r:id="rId6" action="ppaction://hlinksldjump"/>
            <a:extLst>
              <a:ext uri="{FF2B5EF4-FFF2-40B4-BE49-F238E27FC236}">
                <a16:creationId xmlns:a16="http://schemas.microsoft.com/office/drawing/2014/main" id="{B225106F-D3C2-ABCE-FBB9-150AF6D75A82}"/>
              </a:ext>
            </a:extLst>
          </p:cNvPr>
          <p:cNvSpPr/>
          <p:nvPr/>
        </p:nvSpPr>
        <p:spPr>
          <a:xfrm>
            <a:off x="10498076" y="5791434"/>
            <a:ext cx="1129752" cy="8841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76339-17E3-98D6-1DB8-85DCB157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3540-75FE-0AD6-8872-EDFF63E54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8D693-F3C5-573F-8495-CB862A786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51814" y="747085"/>
            <a:ext cx="68048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0B1A7-9801-57CD-E0CF-A5825EEA0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593" y="3385584"/>
            <a:ext cx="30194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8C358-D249-4716-CA21-DEE89C17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850" y="829556"/>
            <a:ext cx="9081270" cy="118417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hắc lại 5 điều Bác hồ dạy.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5" name="Picture 394" descr="A picture containing text&#10;&#10;Description automatically generated">
            <a:extLst>
              <a:ext uri="{FF2B5EF4-FFF2-40B4-BE49-F238E27FC236}">
                <a16:creationId xmlns:a16="http://schemas.microsoft.com/office/drawing/2014/main" id="{EBD6E1C4-F5CA-1073-4EB5-6BADCA4A2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727" y="2743202"/>
            <a:ext cx="4337093" cy="433709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BEB332F-2827-45AC-A05A-FFC85F9EBBD9}"/>
              </a:ext>
            </a:extLst>
          </p:cNvPr>
          <p:cNvSpPr txBox="1">
            <a:spLocks/>
          </p:cNvSpPr>
          <p:nvPr/>
        </p:nvSpPr>
        <p:spPr>
          <a:xfrm>
            <a:off x="405816" y="2457979"/>
            <a:ext cx="8989677" cy="26551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matic SC"/>
              <a:buNone/>
              <a:defRPr sz="5333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"/>
              <a:buNone/>
              <a:defRPr sz="32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matic SC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V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ề nhà chia sẻ cho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b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a mẹ và nhờ ba mẹ nhắc nhở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em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matic SC"/>
                <a:sym typeface="Amatic SC"/>
              </a:rPr>
              <a:t> làm tốt 5 điều Bác Hồ dạy.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2064898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C266BE-BF38-F63B-9930-719DB232FA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81715"/>
              </p:ext>
            </p:extLst>
          </p:nvPr>
        </p:nvGraphicFramePr>
        <p:xfrm>
          <a:off x="69690" y="63000"/>
          <a:ext cx="12052620" cy="67320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44621">
                  <a:extLst>
                    <a:ext uri="{9D8B030D-6E8A-4147-A177-3AD203B41FA5}">
                      <a16:colId xmlns:a16="http://schemas.microsoft.com/office/drawing/2014/main" val="389980910"/>
                    </a:ext>
                  </a:extLst>
                </a:gridCol>
                <a:gridCol w="8148623">
                  <a:extLst>
                    <a:ext uri="{9D8B030D-6E8A-4147-A177-3AD203B41FA5}">
                      <a16:colId xmlns:a16="http://schemas.microsoft.com/office/drawing/2014/main" val="1232620368"/>
                    </a:ext>
                  </a:extLst>
                </a:gridCol>
                <a:gridCol w="2359376">
                  <a:extLst>
                    <a:ext uri="{9D8B030D-6E8A-4147-A177-3AD203B41FA5}">
                      <a16:colId xmlns:a16="http://schemas.microsoft.com/office/drawing/2014/main" val="1350915696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b="1" dirty="0">
                          <a:latin typeface="+mj-lt"/>
                        </a:rPr>
                        <a:t>TT</a:t>
                      </a:r>
                      <a:endParaRPr lang="vi-VN" sz="2800" dirty="0">
                        <a:latin typeface="+mj-lt"/>
                      </a:endParaRP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b="1" dirty="0">
                          <a:latin typeface="+mj-lt"/>
                        </a:rPr>
                        <a:t>Hành vi, việc làm trong tuần</a:t>
                      </a:r>
                      <a:endParaRPr lang="vi-VN" sz="2800" dirty="0">
                        <a:latin typeface="+mj-lt"/>
                      </a:endParaRP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b="1" dirty="0">
                          <a:latin typeface="+mj-lt"/>
                        </a:rPr>
                        <a:t>Đã thực hiện</a:t>
                      </a:r>
                      <a:endParaRPr lang="vi-VN" sz="2800" dirty="0">
                        <a:latin typeface="+mj-lt"/>
                      </a:endParaRP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2724465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1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Chào hỏi, lễ phép với thầy cô, người lớn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324260198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2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Giữ gìn vệ sinh thân thể, lớp học sạch sẽ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292643017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>
                          <a:latin typeface="+mj-lt"/>
                        </a:rPr>
                        <a:t>3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Biết nhường nhịn bạn bè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422431469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4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Chăm chỉ học bài, làm bài tập đầy đủ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1798329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5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Biết giúp đỡ ông bà, cha mẹ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140144336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6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Nói lời cảm ơn, xin lỗi khi cần thiết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53582813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7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Không vứt rác bừa bãi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84814852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8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Giữ gìn đồ dùng học tập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369817332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9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Không nói dối, không trêu chọc bạn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9096584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10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800" dirty="0">
                          <a:latin typeface="+mj-lt"/>
                        </a:rPr>
                        <a:t>Biết giúp bạn trong học tập</a:t>
                      </a:r>
                    </a:p>
                  </a:txBody>
                  <a:tcPr marL="73751" marR="73751" marT="36876" marB="36876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800" dirty="0">
                          <a:latin typeface="+mj-lt"/>
                        </a:rPr>
                        <a:t>☐</a:t>
                      </a:r>
                    </a:p>
                  </a:txBody>
                  <a:tcPr marL="73751" marR="73751" marT="36876" marB="36876" anchor="ctr"/>
                </a:tc>
                <a:extLst>
                  <a:ext uri="{0D108BD9-81ED-4DB2-BD59-A6C34878D82A}">
                    <a16:rowId xmlns:a16="http://schemas.microsoft.com/office/drawing/2014/main" val="3130760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7084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932" y="1998069"/>
            <a:ext cx="7840136" cy="1450974"/>
          </a:xfrm>
          <a:prstGeom prst="rect">
            <a:avLst/>
          </a:prstGeom>
        </p:spPr>
      </p:pic>
      <p:pic>
        <p:nvPicPr>
          <p:cNvPr id="2" name="Picture 2" descr="Đạo đức lớp 3 Bài 1: Chào cờ và hát quốc ca trang 5, 6, 7, 8 | Kết nối tri  thức">
            <a:extLst>
              <a:ext uri="{FF2B5EF4-FFF2-40B4-BE49-F238E27FC236}">
                <a16:creationId xmlns:a16="http://schemas.microsoft.com/office/drawing/2014/main" id="{8EA02D0A-8E25-CFAA-C787-69BE50DE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8" b="97118" l="9605" r="97062">
                        <a14:foregroundMark x1="9605" y1="62971" x2="9605" y2="62971"/>
                        <a14:foregroundMark x1="11299" y1="87140" x2="23729" y2="94235"/>
                        <a14:foregroundMark x1="24746" y1="80931" x2="28701" y2="96009"/>
                        <a14:foregroundMark x1="28701" y1="96009" x2="28701" y2="96009"/>
                        <a14:foregroundMark x1="36271" y1="87583" x2="45650" y2="91574"/>
                        <a14:foregroundMark x1="59887" y1="86918" x2="76610" y2="92239"/>
                        <a14:foregroundMark x1="55932" y1="92905" x2="56610" y2="92683"/>
                        <a14:foregroundMark x1="81808" y1="80710" x2="90621" y2="97339"/>
                        <a14:foregroundMark x1="90621" y1="77384" x2="97062" y2="95565"/>
                        <a14:backgroundMark x1="49944" y1="28825" x2="54237" y2="73836"/>
                        <a14:backgroundMark x1="31073" y1="72727" x2="31073" y2="72727"/>
                        <a14:backgroundMark x1="78870" y1="68071" x2="78870" y2="68071"/>
                        <a14:backgroundMark x1="80565" y1="63193" x2="80565" y2="631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8" y="2142168"/>
            <a:ext cx="10045149" cy="4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9A85BF1-A601-9ECD-B44F-B6D5FD210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9" y="-171425"/>
            <a:ext cx="3653429" cy="225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3C4C75-E9E1-BE2A-A83D-761974B514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5150" y="3770"/>
            <a:ext cx="1469207" cy="19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39C5-8297-78FF-1454-A69AEF9F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 KARAOKE ] NĂM NGÓN TAY NGOAN">
            <a:hlinkClick r:id="" action="ppaction://media"/>
            <a:extLst>
              <a:ext uri="{FF2B5EF4-FFF2-40B4-BE49-F238E27FC236}">
                <a16:creationId xmlns:a16="http://schemas.microsoft.com/office/drawing/2014/main" id="{0A3EECB3-B8A4-0792-2FA7-046B05692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4101" y="6243814"/>
            <a:ext cx="487363" cy="48736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14B064E-BC48-DB70-51B4-BE8BD99C8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46FBD-8944-EE5C-1D45-510D34F57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932" y="1998069"/>
            <a:ext cx="7840136" cy="1450974"/>
          </a:xfrm>
          <a:prstGeom prst="rect">
            <a:avLst/>
          </a:prstGeom>
        </p:spPr>
      </p:pic>
      <p:pic>
        <p:nvPicPr>
          <p:cNvPr id="14" name="Picture 2" descr="Đạo đức lớp 3 Bài 1: Chào cờ và hát quốc ca trang 5, 6, 7, 8 | Kết nối tri  thức">
            <a:extLst>
              <a:ext uri="{FF2B5EF4-FFF2-40B4-BE49-F238E27FC236}">
                <a16:creationId xmlns:a16="http://schemas.microsoft.com/office/drawing/2014/main" id="{2C82C024-8AF8-842A-9A84-5BD43CB6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8" b="97118" l="9605" r="97062">
                        <a14:foregroundMark x1="9605" y1="62971" x2="9605" y2="62971"/>
                        <a14:foregroundMark x1="11299" y1="87140" x2="23729" y2="94235"/>
                        <a14:foregroundMark x1="24746" y1="80931" x2="28701" y2="96009"/>
                        <a14:foregroundMark x1="28701" y1="96009" x2="28701" y2="96009"/>
                        <a14:foregroundMark x1="36271" y1="87583" x2="45650" y2="91574"/>
                        <a14:foregroundMark x1="59887" y1="86918" x2="76610" y2="92239"/>
                        <a14:foregroundMark x1="55932" y1="92905" x2="56610" y2="92683"/>
                        <a14:foregroundMark x1="81808" y1="80710" x2="90621" y2="97339"/>
                        <a14:foregroundMark x1="90621" y1="77384" x2="97062" y2="95565"/>
                        <a14:backgroundMark x1="49944" y1="28825" x2="54237" y2="73836"/>
                        <a14:backgroundMark x1="31073" y1="72727" x2="31073" y2="72727"/>
                        <a14:backgroundMark x1="78870" y1="68071" x2="78870" y2="68071"/>
                        <a14:backgroundMark x1="80565" y1="63193" x2="80565" y2="631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8" y="2142168"/>
            <a:ext cx="10045149" cy="4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D600EB8-AD02-6359-500F-24733C0DE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9" y="-171425"/>
            <a:ext cx="3653429" cy="225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3861CF-4402-1A1E-CCE8-D50EC66CC8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5150" y="3770"/>
            <a:ext cx="1469207" cy="1905378"/>
          </a:xfrm>
          <a:prstGeom prst="rect">
            <a:avLst/>
          </a:prstGeom>
        </p:spPr>
      </p:pic>
      <p:pic>
        <p:nvPicPr>
          <p:cNvPr id="3" name="[ KARAOKE ] NĂM NGÓN TAY NGOAN">
            <a:hlinkClick r:id="" action="ppaction://media"/>
            <a:extLst>
              <a:ext uri="{FF2B5EF4-FFF2-40B4-BE49-F238E27FC236}">
                <a16:creationId xmlns:a16="http://schemas.microsoft.com/office/drawing/2014/main" id="{56CB8F6E-1B30-EF08-DC0E-B02538DB0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782" y="59280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39C5-8297-78FF-1454-A69AEF9F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EF8FB-9D75-92CE-1AE7-D9890B29E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C321D-72A5-0D66-7426-3EC71CFFE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932" y="1998069"/>
            <a:ext cx="7840136" cy="1450974"/>
          </a:xfrm>
          <a:prstGeom prst="rect">
            <a:avLst/>
          </a:prstGeom>
        </p:spPr>
      </p:pic>
      <p:pic>
        <p:nvPicPr>
          <p:cNvPr id="5" name="Picture 2" descr="Đạo đức lớp 3 Bài 1: Chào cờ và hát quốc ca trang 5, 6, 7, 8 | Kết nối tri  thức">
            <a:extLst>
              <a:ext uri="{FF2B5EF4-FFF2-40B4-BE49-F238E27FC236}">
                <a16:creationId xmlns:a16="http://schemas.microsoft.com/office/drawing/2014/main" id="{8A39CC08-C0F8-A342-5185-036C62DD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8" b="97118" l="9605" r="97062">
                        <a14:foregroundMark x1="9605" y1="62971" x2="9605" y2="62971"/>
                        <a14:foregroundMark x1="11299" y1="87140" x2="23729" y2="94235"/>
                        <a14:foregroundMark x1="24746" y1="80931" x2="28701" y2="96009"/>
                        <a14:foregroundMark x1="28701" y1="96009" x2="28701" y2="96009"/>
                        <a14:foregroundMark x1="36271" y1="87583" x2="45650" y2="91574"/>
                        <a14:foregroundMark x1="59887" y1="86918" x2="76610" y2="92239"/>
                        <a14:foregroundMark x1="55932" y1="92905" x2="56610" y2="92683"/>
                        <a14:foregroundMark x1="81808" y1="80710" x2="90621" y2="97339"/>
                        <a14:foregroundMark x1="90621" y1="77384" x2="97062" y2="95565"/>
                        <a14:backgroundMark x1="49944" y1="28825" x2="54237" y2="73836"/>
                        <a14:backgroundMark x1="31073" y1="72727" x2="31073" y2="72727"/>
                        <a14:backgroundMark x1="78870" y1="68071" x2="78870" y2="68071"/>
                        <a14:backgroundMark x1="80565" y1="63193" x2="80565" y2="631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8" y="2142168"/>
            <a:ext cx="10045149" cy="4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441DEBA-9AFA-E1A8-BAA2-6E198D346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9" y="-171425"/>
            <a:ext cx="3653429" cy="225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1A9B3-7F79-417F-138A-FC4BC51FA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5150" y="3770"/>
            <a:ext cx="1469207" cy="19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61955-73C1-DDE9-F297-46434FD70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779DEEF-1230-60B4-8CA0-3B1E79276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6058B-BEBD-499F-DAF0-01A379B4D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932" y="1998069"/>
            <a:ext cx="7840136" cy="1450974"/>
          </a:xfrm>
          <a:prstGeom prst="rect">
            <a:avLst/>
          </a:prstGeom>
        </p:spPr>
      </p:pic>
      <p:pic>
        <p:nvPicPr>
          <p:cNvPr id="8" name="Picture 2" descr="Đạo đức lớp 3 Bài 1: Chào cờ và hát quốc ca trang 5, 6, 7, 8 | Kết nối tri  thức">
            <a:extLst>
              <a:ext uri="{FF2B5EF4-FFF2-40B4-BE49-F238E27FC236}">
                <a16:creationId xmlns:a16="http://schemas.microsoft.com/office/drawing/2014/main" id="{0A91D67D-CADD-64CD-95DA-F43FC7FF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8" b="97118" l="9605" r="97062">
                        <a14:foregroundMark x1="9605" y1="62971" x2="9605" y2="62971"/>
                        <a14:foregroundMark x1="11299" y1="87140" x2="23729" y2="94235"/>
                        <a14:foregroundMark x1="24746" y1="80931" x2="28701" y2="96009"/>
                        <a14:foregroundMark x1="28701" y1="96009" x2="28701" y2="96009"/>
                        <a14:foregroundMark x1="36271" y1="87583" x2="45650" y2="91574"/>
                        <a14:foregroundMark x1="59887" y1="86918" x2="76610" y2="92239"/>
                        <a14:foregroundMark x1="55932" y1="92905" x2="56610" y2="92683"/>
                        <a14:foregroundMark x1="81808" y1="80710" x2="90621" y2="97339"/>
                        <a14:foregroundMark x1="90621" y1="77384" x2="97062" y2="95565"/>
                        <a14:backgroundMark x1="49944" y1="28825" x2="54237" y2="73836"/>
                        <a14:backgroundMark x1="31073" y1="72727" x2="31073" y2="72727"/>
                        <a14:backgroundMark x1="78870" y1="68071" x2="78870" y2="68071"/>
                        <a14:backgroundMark x1="80565" y1="63193" x2="80565" y2="631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98" y="2142168"/>
            <a:ext cx="10045149" cy="46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E267056-7612-CE32-C4A4-9CFFCF45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9" y="-171425"/>
            <a:ext cx="3653429" cy="225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190A05-274C-B98A-2419-07524FF75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5150" y="3770"/>
            <a:ext cx="1469207" cy="19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14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0C9E-D90E-1DEA-710C-6F9921352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9940C300-6752-4DD6-CB41-95CA549C6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0520" y="2371725"/>
            <a:ext cx="487363" cy="487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45171B-5980-3EDB-FAD1-953CA5AB6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515C8-8228-3D46-7E3E-2BC735739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5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092B0062-63F6-191A-7621-B427C378A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4742" y="2800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8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95605-C51C-6B07-47BC-98B4AD4E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4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356849A1-3FCA-4082-2E71-2488CA00B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94430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80430" y="1146659"/>
            <a:ext cx="4044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Góc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tuyên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rPr>
              <a:t>dương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2121200" y="4943606"/>
            <a:ext cx="2575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giỏi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346599" y="4511646"/>
            <a:ext cx="2867538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337653" y="495010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Bác</a:t>
            </a:r>
            <a:r>
              <a:rPr lang="en-US" sz="3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elling Choice Boards by Slidesgo">
  <a:themeElements>
    <a:clrScheme name="Simple Light">
      <a:dk1>
        <a:srgbClr val="000000"/>
      </a:dk1>
      <a:lt1>
        <a:srgbClr val="FFFFFF"/>
      </a:lt1>
      <a:dk2>
        <a:srgbClr val="3B8B00"/>
      </a:dk2>
      <a:lt2>
        <a:srgbClr val="882F27"/>
      </a:lt2>
      <a:accent1>
        <a:srgbClr val="51AB00"/>
      </a:accent1>
      <a:accent2>
        <a:srgbClr val="FF650D"/>
      </a:accent2>
      <a:accent3>
        <a:srgbClr val="9FA7AB"/>
      </a:accent3>
      <a:accent4>
        <a:srgbClr val="FFBD00"/>
      </a:accent4>
      <a:accent5>
        <a:srgbClr val="B1E4FD"/>
      </a:accent5>
      <a:accent6>
        <a:srgbClr val="FF9BB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627</Words>
  <Application>Microsoft Office PowerPoint</Application>
  <PresentationFormat>Widescreen</PresentationFormat>
  <Paragraphs>82</Paragraphs>
  <Slides>19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Alata</vt:lpstr>
      <vt:lpstr>Amatic SC</vt:lpstr>
      <vt:lpstr>Arial</vt:lpstr>
      <vt:lpstr>Calibri</vt:lpstr>
      <vt:lpstr>Cambria</vt:lpstr>
      <vt:lpstr>Comfortaa</vt:lpstr>
      <vt:lpstr>Fira Sans</vt:lpstr>
      <vt:lpstr>HP001 5H</vt:lpstr>
      <vt:lpstr>Livvic</vt:lpstr>
      <vt:lpstr>Montserrat Light</vt:lpstr>
      <vt:lpstr>Poppins</vt:lpstr>
      <vt:lpstr>Roboto Condensed Light</vt:lpstr>
      <vt:lpstr>Times New Roman</vt:lpstr>
      <vt:lpstr>UTM Showcard</vt:lpstr>
      <vt:lpstr>字魂107号-萌趣欢乐体</vt:lpstr>
      <vt:lpstr>5_Office Theme</vt:lpstr>
      <vt:lpstr>Office Theme</vt:lpstr>
      <vt:lpstr>Spelling Choice Boards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Nhắc lại 5 điều Bác hồ dạy.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Vien Hoc</cp:lastModifiedBy>
  <cp:revision>13</cp:revision>
  <dcterms:created xsi:type="dcterms:W3CDTF">2024-10-15T03:07:57Z</dcterms:created>
  <dcterms:modified xsi:type="dcterms:W3CDTF">2025-11-12T00:59:52Z</dcterms:modified>
</cp:coreProperties>
</file>