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64" r:id="rId4"/>
    <p:sldId id="265" r:id="rId5"/>
    <p:sldId id="266" r:id="rId6"/>
    <p:sldId id="272" r:id="rId7"/>
    <p:sldId id="274" r:id="rId8"/>
    <p:sldId id="275" r:id="rId9"/>
    <p:sldId id="277" r:id="rId10"/>
    <p:sldId id="279" r:id="rId11"/>
    <p:sldId id="280" r:id="rId12"/>
    <p:sldId id="281" r:id="rId13"/>
    <p:sldId id="283" r:id="rId14"/>
    <p:sldId id="285" r:id="rId15"/>
  </p:sldIdLst>
  <p:sldSz cx="12192000" cy="6858000"/>
  <p:notesSz cx="6858000" cy="9144000"/>
  <p:embeddedFontLst>
    <p:embeddedFont>
      <p:font typeface="Lato Black" panose="020F0A02020204030203" pitchFamily="34" charset="0"/>
      <p:bold r:id="rId17"/>
      <p:boldItalic r:id="rId18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Play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pN5vcgfrQWERLbHgYg2OlWqSx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5" name="Google Shape;124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4.t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gif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png"/><Relationship Id="rId4" Type="http://schemas.openxmlformats.org/officeDocument/2006/relationships/image" Target="../media/image17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bg>
      <p:bgPr>
        <a:solidFill>
          <a:srgbClr val="82CAEB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40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40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0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40"/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0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0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body" idx="1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6" y="2218343"/>
            <a:ext cx="3789296" cy="3770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9"/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 extrusionOk="0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9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9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9" name="Google Shape;239;p59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9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67" y="2573998"/>
            <a:ext cx="4124834" cy="3622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" name="Google Shape;241;p59" descr="A blue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3246">
            <a:off x="5428661" y="4500273"/>
            <a:ext cx="251703" cy="219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60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7" name="Google Shape;247;p60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60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60"/>
          <p:cNvSpPr/>
          <p:nvPr/>
        </p:nvSpPr>
        <p:spPr>
          <a:xfrm>
            <a:off x="5346922" y="4666650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60"/>
          <p:cNvSpPr txBox="1">
            <a:spLocks noGrp="1"/>
          </p:cNvSpPr>
          <p:nvPr>
            <p:ph type="body" idx="1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0"/>
          <p:cNvSpPr txBox="1">
            <a:spLocks noGrp="1"/>
          </p:cNvSpPr>
          <p:nvPr>
            <p:ph type="body" idx="2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60"/>
          <p:cNvSpPr txBox="1">
            <a:spLocks noGrp="1"/>
          </p:cNvSpPr>
          <p:nvPr>
            <p:ph type="body" idx="3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3" name="Google Shape;253;p60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60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1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692" y="2877858"/>
            <a:ext cx="2743200" cy="263974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0" name="Google Shape;260;p61"/>
          <p:cNvSpPr/>
          <p:nvPr/>
        </p:nvSpPr>
        <p:spPr>
          <a:xfrm>
            <a:off x="3695445" y="1178412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61"/>
          <p:cNvSpPr/>
          <p:nvPr/>
        </p:nvSpPr>
        <p:spPr>
          <a:xfrm flipH="1">
            <a:off x="10961687" y="2121911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61"/>
          <p:cNvSpPr/>
          <p:nvPr/>
        </p:nvSpPr>
        <p:spPr>
          <a:xfrm>
            <a:off x="3695445" y="3185459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61"/>
          <p:cNvSpPr txBox="1">
            <a:spLocks noGrp="1"/>
          </p:cNvSpPr>
          <p:nvPr>
            <p:ph type="body" idx="1"/>
          </p:nvPr>
        </p:nvSpPr>
        <p:spPr>
          <a:xfrm>
            <a:off x="4477066" y="1240518"/>
            <a:ext cx="6324858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61"/>
          <p:cNvSpPr txBox="1">
            <a:spLocks noGrp="1"/>
          </p:cNvSpPr>
          <p:nvPr>
            <p:ph type="body" idx="2"/>
          </p:nvPr>
        </p:nvSpPr>
        <p:spPr>
          <a:xfrm>
            <a:off x="4477066" y="2252400"/>
            <a:ext cx="6324858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61"/>
          <p:cNvSpPr txBox="1">
            <a:spLocks noGrp="1"/>
          </p:cNvSpPr>
          <p:nvPr>
            <p:ph type="body" idx="3"/>
          </p:nvPr>
        </p:nvSpPr>
        <p:spPr>
          <a:xfrm>
            <a:off x="4477066" y="3264282"/>
            <a:ext cx="6324858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6" name="Google Shape;266;p61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3470" y="-138526"/>
            <a:ext cx="6282827" cy="160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1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975" y="1790948"/>
            <a:ext cx="1081347" cy="14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61"/>
          <p:cNvSpPr/>
          <p:nvPr/>
        </p:nvSpPr>
        <p:spPr>
          <a:xfrm flipH="1">
            <a:off x="10867233" y="4129290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A091E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61"/>
          <p:cNvSpPr/>
          <p:nvPr/>
        </p:nvSpPr>
        <p:spPr>
          <a:xfrm>
            <a:off x="3694428" y="5189387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5469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p61"/>
          <p:cNvSpPr txBox="1">
            <a:spLocks noGrp="1"/>
          </p:cNvSpPr>
          <p:nvPr>
            <p:ph type="body" idx="4"/>
          </p:nvPr>
        </p:nvSpPr>
        <p:spPr>
          <a:xfrm>
            <a:off x="4477066" y="4276164"/>
            <a:ext cx="6324858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091E5"/>
              </a:buClr>
              <a:buSzPts val="2800"/>
              <a:buNone/>
              <a:defRPr>
                <a:solidFill>
                  <a:srgbClr val="A091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61"/>
          <p:cNvSpPr txBox="1">
            <a:spLocks noGrp="1"/>
          </p:cNvSpPr>
          <p:nvPr>
            <p:ph type="body" idx="5"/>
          </p:nvPr>
        </p:nvSpPr>
        <p:spPr>
          <a:xfrm>
            <a:off x="4477066" y="5288048"/>
            <a:ext cx="6324858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46937"/>
              </a:buClr>
              <a:buSzPts val="2800"/>
              <a:buNone/>
              <a:defRPr>
                <a:solidFill>
                  <a:srgbClr val="5469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4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8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2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4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4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6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8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0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8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4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88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0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0"/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2"/>
          <p:cNvSpPr txBox="1">
            <a:spLocks noGrp="1"/>
          </p:cNvSpPr>
          <p:nvPr>
            <p:ph type="sldNum" idx="12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62"/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 extrusionOk="0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510" t="-9204" r="-15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62"/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62"/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62"/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62"/>
          <p:cNvSpPr txBox="1">
            <a:spLocks noGrp="1"/>
          </p:cNvSpPr>
          <p:nvPr>
            <p:ph type="body" idx="1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62"/>
          <p:cNvSpPr txBox="1">
            <a:spLocks noGrp="1"/>
          </p:cNvSpPr>
          <p:nvPr>
            <p:ph type="body" idx="2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62"/>
          <p:cNvSpPr txBox="1">
            <a:spLocks noGrp="1"/>
          </p:cNvSpPr>
          <p:nvPr>
            <p:ph type="body" idx="3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62"/>
          <p:cNvSpPr txBox="1">
            <a:spLocks noGrp="1"/>
          </p:cNvSpPr>
          <p:nvPr>
            <p:ph type="body" idx="4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5" name="Google Shape;285;p63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286" name="Google Shape;286;p63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287" name="Google Shape;287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8" name="Google Shape;288;p63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289" name="Google Shape;289;p63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90" name="Google Shape;290;p63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91" name="Google Shape;291;p63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92" name="Google Shape;292;p63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3B77"/>
                </a:buClr>
                <a:buSzPts val="3200"/>
                <a:buFont typeface="Microsoft Yahei"/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93" name="Google Shape;293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96" name="Google Shape;296;p63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297" name="Google Shape;297;p63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298" name="Google Shape;298;p6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99" name="Google Shape;299;p63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300" name="Google Shape;300;p63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25" extrusionOk="0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01" name="Google Shape;301;p63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425" extrusionOk="0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02" name="Google Shape;302;p63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5" extrusionOk="0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303" name="Google Shape;303;p63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04" name="Google Shape;304;p63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305" name="Google Shape;305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" name="Google Shape;306;p63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307" name="Google Shape;307;p6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08" name="Google Shape;308;p6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09" name="Google Shape;309;p6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10" name="Google Shape;310;p63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11" name="Google Shape;311;p63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312" name="Google Shape;312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63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314" name="Google Shape;314;p6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15" name="Google Shape;315;p6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16" name="Google Shape;316;p6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17" name="Google Shape;317;p63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18" name="Google Shape;318;p63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1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63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63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63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sz="5400" b="1">
                <a:solidFill>
                  <a:srgbClr val="4892D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63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7" name="Google Shape;327;p64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64"/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64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64"/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64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64"/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64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64"/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64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64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64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4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4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64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64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64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64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64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64"/>
          <p:cNvSpPr txBox="1">
            <a:spLocks noGrp="1"/>
          </p:cNvSpPr>
          <p:nvPr>
            <p:ph type="body" idx="1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body" idx="2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64"/>
          <p:cNvSpPr txBox="1">
            <a:spLocks noGrp="1"/>
          </p:cNvSpPr>
          <p:nvPr>
            <p:ph type="body" idx="3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64"/>
          <p:cNvSpPr txBox="1">
            <a:spLocks noGrp="1"/>
          </p:cNvSpPr>
          <p:nvPr>
            <p:ph type="body" idx="4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64"/>
          <p:cNvSpPr txBox="1">
            <a:spLocks noGrp="1"/>
          </p:cNvSpPr>
          <p:nvPr>
            <p:ph type="body" idx="5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4"/>
          <p:cNvSpPr txBox="1">
            <a:spLocks noGrp="1"/>
          </p:cNvSpPr>
          <p:nvPr>
            <p:ph type="body" idx="6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4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/>
          </a:p>
        </p:txBody>
      </p:sp>
      <p:sp>
        <p:nvSpPr>
          <p:cNvPr id="352" name="Google Shape;352;p64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353" name="Google Shape;353;p64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354" name="Google Shape;354;p64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/>
          </a:p>
        </p:txBody>
      </p:sp>
      <p:sp>
        <p:nvSpPr>
          <p:cNvPr id="355" name="Google Shape;355;p64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60" name="Google Shape;360;p65"/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2" cy="1824663"/>
          </a:xfrm>
        </p:grpSpPr>
        <p:grpSp>
          <p:nvGrpSpPr>
            <p:cNvPr id="361" name="Google Shape;361;p65"/>
            <p:cNvGrpSpPr/>
            <p:nvPr/>
          </p:nvGrpSpPr>
          <p:grpSpPr>
            <a:xfrm flipH="1">
              <a:off x="2042439" y="3480995"/>
              <a:ext cx="15354012" cy="1824663"/>
              <a:chOff x="9356209" y="4247455"/>
              <a:chExt cx="11197369" cy="1824663"/>
            </a:xfrm>
          </p:grpSpPr>
          <p:sp>
            <p:nvSpPr>
              <p:cNvPr id="362" name="Google Shape;362;p65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3" name="Google Shape;363;p65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4" name="Google Shape;364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5" name="Google Shape;365;p65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65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65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8" name="Google Shape;368;p65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369" name="Google Shape;369;p65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370" name="Google Shape;370;p65"/>
            <p:cNvSpPr/>
            <p:nvPr/>
          </p:nvSpPr>
          <p:spPr>
            <a:xfrm rot="5400000" flipH="1">
              <a:off x="13292817" y="439791"/>
              <a:ext cx="1619003" cy="945297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1" name="Google Shape;371;p6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65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5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5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65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377" name="Google Shape;377;p65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378" name="Google Shape;378;p65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9" name="Google Shape;379;p6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0" name="Google Shape;380;p6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1" name="Google Shape;381;p65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65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65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65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385" name="Google Shape;385;p65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386" name="Google Shape;386;p65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387" name="Google Shape;387;p65"/>
          <p:cNvSpPr txBox="1">
            <a:spLocks noGrp="1"/>
          </p:cNvSpPr>
          <p:nvPr>
            <p:ph type="body" idx="1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65"/>
          <p:cNvSpPr txBox="1">
            <a:spLocks noGrp="1"/>
          </p:cNvSpPr>
          <p:nvPr>
            <p:ph type="body" idx="2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65"/>
          <p:cNvSpPr txBox="1">
            <a:spLocks noGrp="1"/>
          </p:cNvSpPr>
          <p:nvPr>
            <p:ph type="body" idx="3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0" name="Google Shape;390;p65" descr="A green letter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bg>
      <p:bgPr>
        <a:blipFill>
          <a:blip r:embed="rId2">
            <a:alphaModFix amt="97000"/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6"/>
          <p:cNvSpPr txBox="1">
            <a:spLocks noGrp="1"/>
          </p:cNvSpPr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6" name="Google Shape;396;p66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397" name="Google Shape;397;p66"/>
            <p:cNvSpPr/>
            <p:nvPr/>
          </p:nvSpPr>
          <p:spPr>
            <a:xfrm>
              <a:off x="620490" y="2434073"/>
              <a:ext cx="2549168" cy="3577059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6"/>
            <p:cNvSpPr/>
            <p:nvPr/>
          </p:nvSpPr>
          <p:spPr>
            <a:xfrm>
              <a:off x="833254" y="3744530"/>
              <a:ext cx="2199839" cy="1998666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9" name="Google Shape;399;p66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400" name="Google Shape;400;p6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1" name="Google Shape;401;p66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2" name="Google Shape;402;p66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403" name="Google Shape;403;p66"/>
            <p:cNvSpPr/>
            <p:nvPr/>
          </p:nvSpPr>
          <p:spPr>
            <a:xfrm>
              <a:off x="742557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66"/>
            <p:cNvSpPr/>
            <p:nvPr/>
          </p:nvSpPr>
          <p:spPr>
            <a:xfrm>
              <a:off x="771338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5" name="Google Shape;405;p66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406" name="Google Shape;406;p6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407" name="Google Shape;407;p66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8" name="Google Shape;408;p66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409" name="Google Shape;409;p66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Google Shape;410;p66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Google Shape;411;p66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Google Shape;412;p66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p66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66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66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66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66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18;p66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66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p66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p66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2" name="Google Shape;422;p66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66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66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66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66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Google Shape;427;p66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28;p66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29;p66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30;p66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66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432;p66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433;p66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p66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35;p66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36;p66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66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38" name="Google Shape;438;p66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439" name="Google Shape;439;p66"/>
            <p:cNvSpPr/>
            <p:nvPr/>
          </p:nvSpPr>
          <p:spPr>
            <a:xfrm>
              <a:off x="1346808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6"/>
            <p:cNvSpPr/>
            <p:nvPr/>
          </p:nvSpPr>
          <p:spPr>
            <a:xfrm>
              <a:off x="1375589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1" name="Google Shape;441;p66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442" name="Google Shape;442;p6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443" name="Google Shape;443;p66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66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2" extrusionOk="0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5" name="Google Shape;445;p66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446" name="Google Shape;446;p66"/>
            <p:cNvSpPr/>
            <p:nvPr/>
          </p:nvSpPr>
          <p:spPr>
            <a:xfrm>
              <a:off x="1951059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6"/>
            <p:cNvSpPr/>
            <p:nvPr/>
          </p:nvSpPr>
          <p:spPr>
            <a:xfrm>
              <a:off x="1979840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8" name="Google Shape;448;p66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449" name="Google Shape;449;p6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450" name="Google Shape;450;p66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66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2" name="Google Shape;452;p66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66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4" name="Google Shape;454;p66"/>
          <p:cNvSpPr txBox="1">
            <a:spLocks noGrp="1"/>
          </p:cNvSpPr>
          <p:nvPr>
            <p:ph type="body" idx="3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66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66"/>
          <p:cNvSpPr txBox="1">
            <a:spLocks noGrp="1"/>
          </p:cNvSpPr>
          <p:nvPr>
            <p:ph type="body" idx="5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66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66"/>
          <p:cNvSpPr txBox="1">
            <a:spLocks noGrp="1"/>
          </p:cNvSpPr>
          <p:nvPr>
            <p:ph type="body" idx="7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66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61" name="Google Shape;461;p66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62" name="Google Shape;462;p66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63" name="Google Shape;463;p66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7"/>
          <p:cNvSpPr txBox="1">
            <a:spLocks noGrp="1"/>
          </p:cNvSpPr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sz="4800" b="1">
                <a:solidFill>
                  <a:srgbClr val="1F5C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69" name="Google Shape;469;p67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470" name="Google Shape;470;p67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471" name="Google Shape;471;p6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6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6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74" name="Google Shape;474;p6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5" name="Google Shape;475;p67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476" name="Google Shape;476;p6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6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6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9" name="Google Shape;479;p67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  <p:sp>
          <p:nvSpPr>
            <p:cNvPr id="480" name="Google Shape;480;p67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/>
            </a:p>
          </p:txBody>
        </p:sp>
        <p:grpSp>
          <p:nvGrpSpPr>
            <p:cNvPr id="481" name="Google Shape;481;p67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482" name="Google Shape;482;p6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6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6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85" name="Google Shape;485;p6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6" name="Google Shape;486;p67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487" name="Google Shape;487;p6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6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6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0" name="Google Shape;490;p67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/>
            </a:p>
          </p:txBody>
        </p:sp>
        <p:sp>
          <p:nvSpPr>
            <p:cNvPr id="491" name="Google Shape;491;p67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/>
            </a:p>
          </p:txBody>
        </p:sp>
        <p:grpSp>
          <p:nvGrpSpPr>
            <p:cNvPr id="492" name="Google Shape;492;p67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493" name="Google Shape;493;p6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6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6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96" name="Google Shape;496;p6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7" name="Google Shape;497;p67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498" name="Google Shape;498;p6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6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6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67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/>
            </a:p>
          </p:txBody>
        </p:sp>
        <p:sp>
          <p:nvSpPr>
            <p:cNvPr id="502" name="Google Shape;502;p67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/>
            </a:p>
          </p:txBody>
        </p:sp>
        <p:grpSp>
          <p:nvGrpSpPr>
            <p:cNvPr id="503" name="Google Shape;503;p67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04" name="Google Shape;504;p6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6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6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07" name="Google Shape;507;p6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8" name="Google Shape;508;p67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509" name="Google Shape;509;p6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6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6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2" name="Google Shape;512;p67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/>
            </a:p>
          </p:txBody>
        </p:sp>
        <p:sp>
          <p:nvSpPr>
            <p:cNvPr id="513" name="Google Shape;513;p67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/>
            </a:p>
          </p:txBody>
        </p:sp>
        <p:grpSp>
          <p:nvGrpSpPr>
            <p:cNvPr id="514" name="Google Shape;514;p67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515" name="Google Shape;515;p6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6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6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8" name="Google Shape;518;p6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9" name="Google Shape;519;p67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520" name="Google Shape;520;p6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6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6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3" name="Google Shape;523;p67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/>
            </a:p>
          </p:txBody>
        </p:sp>
        <p:sp>
          <p:nvSpPr>
            <p:cNvPr id="524" name="Google Shape;524;p67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/>
            </a:p>
          </p:txBody>
        </p:sp>
        <p:sp>
          <p:nvSpPr>
            <p:cNvPr id="525" name="Google Shape;525;p67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67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67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67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67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67"/>
            <p:cNvSpPr/>
            <p:nvPr/>
          </p:nvSpPr>
          <p:spPr>
            <a:xfrm>
              <a:off x="782947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7"/>
            <p:cNvSpPr/>
            <p:nvPr/>
          </p:nvSpPr>
          <p:spPr>
            <a:xfrm>
              <a:off x="5065735" y="3429000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7"/>
            <p:cNvSpPr/>
            <p:nvPr/>
          </p:nvSpPr>
          <p:spPr>
            <a:xfrm>
              <a:off x="9386818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7"/>
            <p:cNvSpPr/>
            <p:nvPr/>
          </p:nvSpPr>
          <p:spPr>
            <a:xfrm>
              <a:off x="13637940" y="3405963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7"/>
            <p:cNvSpPr/>
            <p:nvPr/>
          </p:nvSpPr>
          <p:spPr>
            <a:xfrm>
              <a:off x="17010425" y="3416626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5" name="Google Shape;535;p67"/>
          <p:cNvSpPr txBox="1">
            <a:spLocks noGrp="1"/>
          </p:cNvSpPr>
          <p:nvPr>
            <p:ph type="body" idx="1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67"/>
          <p:cNvSpPr txBox="1">
            <a:spLocks noGrp="1"/>
          </p:cNvSpPr>
          <p:nvPr>
            <p:ph type="body" idx="2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7" name="Google Shape;537;p67"/>
          <p:cNvSpPr txBox="1">
            <a:spLocks noGrp="1"/>
          </p:cNvSpPr>
          <p:nvPr>
            <p:ph type="body" idx="3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p67"/>
          <p:cNvSpPr txBox="1">
            <a:spLocks noGrp="1"/>
          </p:cNvSpPr>
          <p:nvPr>
            <p:ph type="body" idx="4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9" name="Google Shape;539;p67"/>
          <p:cNvSpPr txBox="1">
            <a:spLocks noGrp="1"/>
          </p:cNvSpPr>
          <p:nvPr>
            <p:ph type="body" idx="5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44" name="Google Shape;544;p68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545" name="Google Shape;545;p6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6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7" name="Google Shape;547;p68"/>
          <p:cNvSpPr txBox="1">
            <a:spLocks noGrp="1"/>
          </p:cNvSpPr>
          <p:nvPr>
            <p:ph type="body" idx="1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68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49" name="Google Shape;549;p68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550" name="Google Shape;550;p6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51" name="Google Shape;551;p6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6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6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6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5" name="Google Shape;555;p68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556" name="Google Shape;556;p68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557" name="Google Shape;557;p6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6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9" name="Google Shape;559;p68"/>
          <p:cNvSpPr txBox="1">
            <a:spLocks noGrp="1"/>
          </p:cNvSpPr>
          <p:nvPr>
            <p:ph type="body" idx="3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60" name="Google Shape;560;p68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61" name="Google Shape;561;p6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6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3" name="Google Shape;563;p68"/>
          <p:cNvSpPr txBox="1">
            <a:spLocks noGrp="1"/>
          </p:cNvSpPr>
          <p:nvPr>
            <p:ph type="body" idx="4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64" name="Google Shape;564;p68"/>
          <p:cNvGrpSpPr/>
          <p:nvPr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565" name="Google Shape;565;p6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66" name="Google Shape;566;p6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6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6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6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0" name="Google Shape;570;p68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571" name="Google Shape;571;p68"/>
          <p:cNvGrpSpPr/>
          <p:nvPr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572" name="Google Shape;572;p6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73" name="Google Shape;573;p6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6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6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6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68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 preserve="1">
  <p:cSld name="38_Custom Layout">
    <p:bg>
      <p:bgPr>
        <a:solidFill>
          <a:srgbClr val="82CAEB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40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40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0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40"/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0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0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body" idx="1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37" y="2163232"/>
            <a:ext cx="3951383" cy="39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0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82" name="Google Shape;582;p69"/>
          <p:cNvGrpSpPr/>
          <p:nvPr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583" name="Google Shape;583;p69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9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69"/>
          <p:cNvSpPr txBox="1">
            <a:spLocks noGrp="1"/>
          </p:cNvSpPr>
          <p:nvPr>
            <p:ph type="body" idx="1"/>
          </p:nvPr>
        </p:nvSpPr>
        <p:spPr>
          <a:xfrm>
            <a:off x="3684124" y="1989544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69"/>
          <p:cNvSpPr txBox="1">
            <a:spLocks noGrp="1"/>
          </p:cNvSpPr>
          <p:nvPr>
            <p:ph type="body" idx="2"/>
          </p:nvPr>
        </p:nvSpPr>
        <p:spPr>
          <a:xfrm>
            <a:off x="324824" y="642458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87" name="Google Shape;587;p69"/>
          <p:cNvGrpSpPr/>
          <p:nvPr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588" name="Google Shape;588;p69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89" name="Google Shape;589;p69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69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69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69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3" name="Google Shape;593;p69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594" name="Google Shape;594;p69"/>
          <p:cNvGrpSpPr/>
          <p:nvPr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595" name="Google Shape;595;p69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9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Google Shape;597;p69"/>
          <p:cNvSpPr txBox="1">
            <a:spLocks noGrp="1"/>
          </p:cNvSpPr>
          <p:nvPr>
            <p:ph type="body" idx="3"/>
          </p:nvPr>
        </p:nvSpPr>
        <p:spPr>
          <a:xfrm>
            <a:off x="4613104" y="3575768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8" name="Google Shape;598;p69"/>
          <p:cNvGrpSpPr/>
          <p:nvPr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599" name="Google Shape;599;p69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9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p69"/>
          <p:cNvSpPr txBox="1">
            <a:spLocks noGrp="1"/>
          </p:cNvSpPr>
          <p:nvPr>
            <p:ph type="body" idx="4"/>
          </p:nvPr>
        </p:nvSpPr>
        <p:spPr>
          <a:xfrm>
            <a:off x="5542084" y="516199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02" name="Google Shape;602;p69"/>
          <p:cNvGrpSpPr/>
          <p:nvPr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603" name="Google Shape;603;p69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04" name="Google Shape;604;p69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69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69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69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8" name="Google Shape;608;p69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609" name="Google Shape;609;p69"/>
          <p:cNvGrpSpPr/>
          <p:nvPr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610" name="Google Shape;610;p69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11" name="Google Shape;611;p69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69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69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69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5" name="Google Shape;615;p69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0" name="Google Shape;620;p70"/>
          <p:cNvSpPr txBox="1">
            <a:spLocks noGrp="1"/>
          </p:cNvSpPr>
          <p:nvPr>
            <p:ph type="body" idx="1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sz="4400" b="1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70"/>
          <p:cNvSpPr txBox="1">
            <a:spLocks noGrp="1"/>
          </p:cNvSpPr>
          <p:nvPr>
            <p:ph type="body" idx="2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22" name="Google Shape;622;p70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623" name="Google Shape;623;p70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 cap="flat" cmpd="sng">
              <a:solidFill>
                <a:srgbClr val="50BC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4" name="Google Shape;624;p70" descr="A group of kids in a school bus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9" name="Google Shape;629;p71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71"/>
          <p:cNvSpPr/>
          <p:nvPr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 extrusionOk="0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952" t="-56619" r="-36945" b="-1187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1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2" name="Google Shape;632;p71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71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4" name="Google Shape;634;p71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1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6" name="Google Shape;636;p71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1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2" name="Google Shape;642;p72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6AC4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72"/>
          <p:cNvSpPr/>
          <p:nvPr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 extrusionOk="0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952" t="-56619" r="-36945" b="-1187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72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5" name="Google Shape;645;p72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72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7" name="Google Shape;647;p72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2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9" name="Google Shape;649;p72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2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5" name="Google Shape;655;p73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3"/>
          <p:cNvSpPr txBox="1">
            <a:spLocks noGrp="1"/>
          </p:cNvSpPr>
          <p:nvPr>
            <p:ph type="body" idx="1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7" name="Google Shape;657;p73"/>
          <p:cNvSpPr txBox="1">
            <a:spLocks noGrp="1"/>
          </p:cNvSpPr>
          <p:nvPr>
            <p:ph type="body" idx="2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8" name="Google Shape;658;p73"/>
          <p:cNvSpPr txBox="1">
            <a:spLocks noGrp="1"/>
          </p:cNvSpPr>
          <p:nvPr>
            <p:ph type="body" idx="3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73"/>
          <p:cNvSpPr txBox="1">
            <a:spLocks noGrp="1"/>
          </p:cNvSpPr>
          <p:nvPr>
            <p:ph type="body" idx="4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60" name="Google Shape;660;p73" descr="Cartoon child holding a pen and a noteboo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5" name="Google Shape;665;p74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4"/>
          <p:cNvSpPr txBox="1">
            <a:spLocks noGrp="1"/>
          </p:cNvSpPr>
          <p:nvPr>
            <p:ph type="body" idx="1"/>
          </p:nvPr>
        </p:nvSpPr>
        <p:spPr>
          <a:xfrm>
            <a:off x="1539189" y="79050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7" name="Google Shape;667;p74"/>
          <p:cNvSpPr>
            <a:spLocks noGrp="1"/>
          </p:cNvSpPr>
          <p:nvPr>
            <p:ph type="pic" idx="2"/>
          </p:nvPr>
        </p:nvSpPr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8" name="Google Shape;668;p74"/>
          <p:cNvSpPr>
            <a:spLocks noGrp="1"/>
          </p:cNvSpPr>
          <p:nvPr>
            <p:ph type="pic" idx="3"/>
          </p:nvPr>
        </p:nvSpPr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9" name="Google Shape;669;p74"/>
          <p:cNvSpPr>
            <a:spLocks noGrp="1"/>
          </p:cNvSpPr>
          <p:nvPr>
            <p:ph type="pic" idx="4"/>
          </p:nvPr>
        </p:nvSpPr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grpSp>
        <p:nvGrpSpPr>
          <p:cNvPr id="670" name="Google Shape;670;p74"/>
          <p:cNvGrpSpPr/>
          <p:nvPr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671" name="Google Shape;671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2" name="Google Shape;672;p74"/>
            <p:cNvSpPr/>
            <p:nvPr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4"/>
            <p:cNvSpPr txBox="1"/>
            <p:nvPr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674" name="Google Shape;674;p74"/>
          <p:cNvGrpSpPr/>
          <p:nvPr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675" name="Google Shape;675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6" name="Google Shape;676;p74"/>
            <p:cNvSpPr/>
            <p:nvPr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4"/>
            <p:cNvSpPr txBox="1"/>
            <p:nvPr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678" name="Google Shape;678;p74"/>
          <p:cNvGrpSpPr/>
          <p:nvPr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679" name="Google Shape;679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0" name="Google Shape;680;p74"/>
            <p:cNvSpPr/>
            <p:nvPr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4"/>
            <p:cNvSpPr txBox="1"/>
            <p:nvPr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sp>
        <p:nvSpPr>
          <p:cNvPr id="682" name="Google Shape;682;p74"/>
          <p:cNvSpPr/>
          <p:nvPr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rgbClr val="43AFE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75" descr="A group of kids sitting on clouds with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4241" y="24814"/>
            <a:ext cx="2497759" cy="1962895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685" name="Google Shape;685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8" name="Google Shape;688;p75"/>
          <p:cNvSpPr txBox="1">
            <a:spLocks noGrp="1"/>
          </p:cNvSpPr>
          <p:nvPr>
            <p:ph type="body" idx="1"/>
          </p:nvPr>
        </p:nvSpPr>
        <p:spPr>
          <a:xfrm>
            <a:off x="1878813" y="22226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9" name="Google Shape;689;p75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22226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75"/>
          <p:cNvSpPr txBox="1">
            <a:spLocks noGrp="1"/>
          </p:cNvSpPr>
          <p:nvPr>
            <p:ph type="body" idx="2"/>
          </p:nvPr>
        </p:nvSpPr>
        <p:spPr>
          <a:xfrm>
            <a:off x="1878813" y="33969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1" name="Google Shape;691;p75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33969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75"/>
          <p:cNvSpPr txBox="1">
            <a:spLocks noGrp="1"/>
          </p:cNvSpPr>
          <p:nvPr>
            <p:ph type="body" idx="3"/>
          </p:nvPr>
        </p:nvSpPr>
        <p:spPr>
          <a:xfrm>
            <a:off x="1878813" y="4571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3" name="Google Shape;693;p75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4571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5"/>
          <p:cNvSpPr/>
          <p:nvPr/>
        </p:nvSpPr>
        <p:spPr>
          <a:xfrm>
            <a:off x="992778" y="1994106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9" name="Google Shape;699;p76"/>
          <p:cNvSpPr txBox="1">
            <a:spLocks noGrp="1"/>
          </p:cNvSpPr>
          <p:nvPr>
            <p:ph type="body" idx="1"/>
          </p:nvPr>
        </p:nvSpPr>
        <p:spPr>
          <a:xfrm>
            <a:off x="2204658" y="784527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0" name="Google Shape;700;p76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2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76"/>
          <p:cNvSpPr txBox="1">
            <a:spLocks noGrp="1"/>
          </p:cNvSpPr>
          <p:nvPr>
            <p:ph type="body" idx="2"/>
          </p:nvPr>
        </p:nvSpPr>
        <p:spPr>
          <a:xfrm>
            <a:off x="2969049" y="1747321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2" name="Google Shape;702;p76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2641" y="1763776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6"/>
          <p:cNvSpPr txBox="1">
            <a:spLocks noGrp="1"/>
          </p:cNvSpPr>
          <p:nvPr>
            <p:ph type="body" idx="3"/>
          </p:nvPr>
        </p:nvSpPr>
        <p:spPr>
          <a:xfrm>
            <a:off x="2143549" y="2776783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4" name="Google Shape;704;p76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96907" y="2701118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6"/>
          <p:cNvSpPr/>
          <p:nvPr/>
        </p:nvSpPr>
        <p:spPr>
          <a:xfrm>
            <a:off x="1447801" y="556022"/>
            <a:ext cx="10530840" cy="419957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76"/>
          <p:cNvSpPr txBox="1">
            <a:spLocks noGrp="1"/>
          </p:cNvSpPr>
          <p:nvPr>
            <p:ph type="body" idx="4"/>
          </p:nvPr>
        </p:nvSpPr>
        <p:spPr>
          <a:xfrm>
            <a:off x="4038600" y="501083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sz="4000" b="1">
                <a:solidFill>
                  <a:srgbClr val="02B3C5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7" name="Google Shape;707;p76" descr="1-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6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804" y="4239749"/>
            <a:ext cx="713196" cy="9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76"/>
          <p:cNvSpPr txBox="1">
            <a:spLocks noGrp="1"/>
          </p:cNvSpPr>
          <p:nvPr>
            <p:ph type="body" idx="5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0" name="Google Shape;710;p76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2407" y="3636890"/>
            <a:ext cx="528984" cy="7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7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5" name="Google Shape;715;p77" descr="1-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7" descr="1-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7"/>
          <p:cNvSpPr txBox="1">
            <a:spLocks noGrp="1"/>
          </p:cNvSpPr>
          <p:nvPr>
            <p:ph type="body" idx="1"/>
          </p:nvPr>
        </p:nvSpPr>
        <p:spPr>
          <a:xfrm>
            <a:off x="3051873" y="1832534"/>
            <a:ext cx="5866840" cy="31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9" name="Google Shape;719;p77" descr="A cartoon of a book with a pencil and a ladd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1697" y="2867025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24" name="Google Shape;724;p78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725" name="Google Shape;725;p78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726" name="Google Shape;726;p78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727" name="Google Shape;727;p78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78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9" name="Google Shape;729;p78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730" name="Google Shape;730;p78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78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2" name="Google Shape;732;p78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733" name="Google Shape;733;p78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78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5" name="Google Shape;735;p78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6" name="Google Shape;736;p78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737" name="Google Shape;737;p78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78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9" name="Google Shape;739;p78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40" name="Google Shape;740;p78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741" name="Google Shape;741;p78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 extrusionOk="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78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3" name="Google Shape;743;p78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 extrusionOk="0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l="-13888" b="-6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4" name="Google Shape;744;p78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 extrusionOk="0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78"/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 extrusionOk="0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6" name="Google Shape;746;p78"/>
          <p:cNvSpPr txBox="1">
            <a:spLocks noGrp="1"/>
          </p:cNvSpPr>
          <p:nvPr>
            <p:ph type="body" idx="1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7" name="Google Shape;747;p78"/>
          <p:cNvSpPr txBox="1">
            <a:spLocks noGrp="1"/>
          </p:cNvSpPr>
          <p:nvPr>
            <p:ph type="body" idx="2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p78"/>
          <p:cNvSpPr txBox="1">
            <a:spLocks noGrp="1"/>
          </p:cNvSpPr>
          <p:nvPr>
            <p:ph type="body" idx="3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42" descr="A cartoon of kids writing on a 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5608" y="2019774"/>
            <a:ext cx="3896312" cy="38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53" name="Google Shape;753;p79"/>
          <p:cNvGrpSpPr/>
          <p:nvPr/>
        </p:nvGrpSpPr>
        <p:grpSpPr>
          <a:xfrm>
            <a:off x="462511" y="228066"/>
            <a:ext cx="11453522" cy="5634203"/>
            <a:chOff x="1151164" y="926340"/>
            <a:chExt cx="17136836" cy="9173116"/>
          </a:xfrm>
        </p:grpSpPr>
        <p:grpSp>
          <p:nvGrpSpPr>
            <p:cNvPr id="754" name="Google Shape;754;p79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755" name="Google Shape;755;p79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79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7" name="Google Shape;757;p79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758" name="Google Shape;758;p7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7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0" name="Google Shape;760;p79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761" name="Google Shape;761;p7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7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3" name="Google Shape;763;p79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79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79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79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7" name="Google Shape;767;p79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79"/>
          <p:cNvSpPr txBox="1">
            <a:spLocks noGrp="1"/>
          </p:cNvSpPr>
          <p:nvPr>
            <p:ph type="body" idx="2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73" name="Google Shape;773;p80"/>
          <p:cNvGrpSpPr/>
          <p:nvPr/>
        </p:nvGrpSpPr>
        <p:grpSpPr>
          <a:xfrm>
            <a:off x="502236" y="661032"/>
            <a:ext cx="12153175" cy="5653366"/>
            <a:chOff x="1151164" y="926340"/>
            <a:chExt cx="17136836" cy="9173116"/>
          </a:xfrm>
        </p:grpSpPr>
        <p:grpSp>
          <p:nvGrpSpPr>
            <p:cNvPr id="774" name="Google Shape;774;p80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775" name="Google Shape;775;p80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80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7" name="Google Shape;777;p80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778" name="Google Shape;778;p8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8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0" name="Google Shape;780;p80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781" name="Google Shape;781;p8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8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3" name="Google Shape;783;p80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0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0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80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0"/>
          <p:cNvSpPr txBox="1">
            <a:spLocks noGrp="1"/>
          </p:cNvSpPr>
          <p:nvPr>
            <p:ph type="body" idx="2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2" name="Google Shape;792;p81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3" name="Google Shape;793;p81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4" name="Google Shape;794;p81" descr="A cartoon of kids writing on a 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0300" y="1546293"/>
            <a:ext cx="3896312" cy="38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2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0" name="Google Shape;800;p82"/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82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82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3" name="Google Shape;803;p82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8" name="Google Shape;808;p83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3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83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1" name="Google Shape;811;p83"/>
          <p:cNvSpPr txBox="1">
            <a:spLocks noGrp="1"/>
          </p:cNvSpPr>
          <p:nvPr>
            <p:ph type="body" idx="1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83"/>
          <p:cNvSpPr txBox="1">
            <a:spLocks noGrp="1"/>
          </p:cNvSpPr>
          <p:nvPr>
            <p:ph type="body" idx="3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7" name="Google Shape;817;p84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84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84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0" name="Google Shape;820;p84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84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2" name="Google Shape;822;p84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84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4" name="Google Shape;824;p84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84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4374877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6" name="Google Shape;826;p84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84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2" name="Google Shape;832;p85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85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85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p85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85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7" name="Google Shape;837;p85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85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9" name="Google Shape;839;p85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85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3014395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1" name="Google Shape;841;p85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85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7" name="Google Shape;847;p86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86"/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86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B769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0" name="Google Shape;850;p86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1" name="Google Shape;851;p86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6" name="Google Shape;856;p87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87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7"/>
          <p:cNvSpPr>
            <a:spLocks noGrp="1"/>
          </p:cNvSpPr>
          <p:nvPr>
            <p:ph type="pic" idx="2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9" name="Google Shape;859;p87"/>
          <p:cNvSpPr txBox="1">
            <a:spLocks noGrp="1"/>
          </p:cNvSpPr>
          <p:nvPr>
            <p:ph type="body" idx="1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0" name="Google Shape;860;p87"/>
          <p:cNvSpPr txBox="1">
            <a:spLocks noGrp="1"/>
          </p:cNvSpPr>
          <p:nvPr>
            <p:ph type="body" idx="3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5" name="Google Shape;865;p88"/>
          <p:cNvSpPr/>
          <p:nvPr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6" name="Google Shape;866;p88" descr="A close up of a let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86" y="1962151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47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47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6" name="Google Shape;156;p47" descr="A cartoon of a child writing on a note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5403" y="1954222"/>
            <a:ext cx="4607560" cy="3902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1" name="Google Shape;871;p89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89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3" name="Google Shape;873;p89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3258" y="1199753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89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9" name="Google Shape;87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90" descr="A cartoon of a child and child holding a tablet and penc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966" y="1097245"/>
            <a:ext cx="5220965" cy="5441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4" name="Google Shape;884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9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90" name="Google Shape;890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6" name="Google Shape;896;p9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7" name="Google Shape;897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9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3" name="Google Shape;903;p9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4" name="Google Shape;904;p9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5" name="Google Shape;905;p9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6" name="Google Shape;906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9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9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17" name="Google Shape;917;p9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8" name="Google Shape;918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9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4" name="Google Shape;924;p9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5" name="Google Shape;925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9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1" name="Google Shape;931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9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9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7" name="Google Shape;937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49"/>
          <p:cNvSpPr/>
          <p:nvPr/>
        </p:nvSpPr>
        <p:spPr>
          <a:xfrm>
            <a:off x="7846423" y="0"/>
            <a:ext cx="4112944" cy="3126345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49" descr="A pink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2316" y="819211"/>
            <a:ext cx="433213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5" name="Google Shape;195;p54" descr="A group of kids sitting on a cloud with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4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sz="40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bg>
      <p:bgPr>
        <a:solidFill>
          <a:srgbClr val="82CAEB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58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48" y="2602647"/>
            <a:ext cx="3966134" cy="362266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8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58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22" name="Google Shape;222;p58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8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58"/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8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8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8"/>
          <p:cNvSpPr txBox="1">
            <a:spLocks noGrp="1"/>
          </p:cNvSpPr>
          <p:nvPr>
            <p:ph type="body" idx="1"/>
          </p:nvPr>
        </p:nvSpPr>
        <p:spPr>
          <a:xfrm>
            <a:off x="5450826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58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9" descr="A blue and white logo&#10;&#10;Description automatically generated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9" descr="A blue and black text&#10;&#10;Description automatically generated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09" r:id="rId2"/>
    <p:sldLayoutId id="2147483651" r:id="rId3"/>
    <p:sldLayoutId id="2147483656" r:id="rId4"/>
    <p:sldLayoutId id="2147483657" r:id="rId5"/>
    <p:sldLayoutId id="2147483658" r:id="rId6"/>
    <p:sldLayoutId id="2147483660" r:id="rId7"/>
    <p:sldLayoutId id="2147483663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"/>
          <p:cNvSpPr txBox="1">
            <a:spLocks noGrp="1"/>
          </p:cNvSpPr>
          <p:nvPr>
            <p:ph type="body" idx="1"/>
          </p:nvPr>
        </p:nvSpPr>
        <p:spPr>
          <a:xfrm>
            <a:off x="3838037" y="878186"/>
            <a:ext cx="4518312" cy="59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dirty="0"/>
              <a:t>Chủ đề 1. Thư điện tử</a:t>
            </a:r>
            <a:endParaRPr dirty="0"/>
          </a:p>
        </p:txBody>
      </p:sp>
      <p:sp>
        <p:nvSpPr>
          <p:cNvPr id="1014" name="Google Shape;1014;p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spcBef>
                <a:spcPts val="0"/>
              </a:spcBef>
              <a:buSzPct val="100000"/>
            </a:pPr>
            <a:r>
              <a:rPr lang="en-US" sz="4400" dirty="0"/>
              <a:t>Bài 1:THƯ ĐIỆN TỬ</a:t>
            </a:r>
            <a:endParaRPr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4"/>
          <p:cNvSpPr txBox="1"/>
          <p:nvPr/>
        </p:nvSpPr>
        <p:spPr>
          <a:xfrm>
            <a:off x="899243" y="1963597"/>
            <a:ext cx="7724057" cy="273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C100"/>
                </a:solidFill>
                <a:latin typeface="Arial"/>
                <a:ea typeface="Arial"/>
                <a:cs typeface="Arial"/>
                <a:sym typeface="Arial"/>
              </a:rPr>
              <a:t>4. ĐĂNG XUẤT HỘP THƯ</a:t>
            </a:r>
            <a:endParaRPr sz="6600" b="1">
              <a:solidFill>
                <a:srgbClr val="FFC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A2DB17-A001-416B-9748-C292DE38D160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5"/>
          <p:cNvGrpSpPr/>
          <p:nvPr/>
        </p:nvGrpSpPr>
        <p:grpSpPr>
          <a:xfrm>
            <a:off x="0" y="520265"/>
            <a:ext cx="4871257" cy="1002535"/>
            <a:chOff x="1484008" y="564710"/>
            <a:chExt cx="6283691" cy="1002535"/>
          </a:xfrm>
        </p:grpSpPr>
        <p:sp>
          <p:nvSpPr>
            <p:cNvPr id="1249" name="Google Shape;1249;p25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4" name="Google Shape;1254;p25"/>
          <p:cNvSpPr txBox="1"/>
          <p:nvPr/>
        </p:nvSpPr>
        <p:spPr>
          <a:xfrm>
            <a:off x="453536" y="671869"/>
            <a:ext cx="4949905" cy="63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4. Đăng xuất hộp thư</a:t>
            </a:r>
            <a:endParaRPr sz="3200" b="1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5"/>
          <p:cNvSpPr txBox="1"/>
          <p:nvPr/>
        </p:nvSpPr>
        <p:spPr>
          <a:xfrm>
            <a:off x="4711700" y="2532028"/>
            <a:ext cx="6184900" cy="2801972"/>
          </a:xfrm>
          <a:prstGeom prst="rect">
            <a:avLst/>
          </a:prstGeom>
          <a:noFill/>
          <a:ln w="38100" cap="flat" cmpd="sng">
            <a:solidFill>
              <a:srgbClr val="F5B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hãy cùng bạn tìm cách đăng xuất khỏi hộp thư khi không sử dụng. </a:t>
            </a:r>
            <a:endParaRPr/>
          </a:p>
        </p:txBody>
      </p:sp>
      <p:grpSp>
        <p:nvGrpSpPr>
          <p:cNvPr id="1256" name="Google Shape;1256;p25"/>
          <p:cNvGrpSpPr/>
          <p:nvPr/>
        </p:nvGrpSpPr>
        <p:grpSpPr>
          <a:xfrm>
            <a:off x="8237132" y="1662500"/>
            <a:ext cx="3379378" cy="1241912"/>
            <a:chOff x="2969872" y="-117140"/>
            <a:chExt cx="3325869" cy="1241912"/>
          </a:xfrm>
        </p:grpSpPr>
        <p:sp>
          <p:nvSpPr>
            <p:cNvPr id="1257" name="Google Shape;1257;p25"/>
            <p:cNvSpPr/>
            <p:nvPr/>
          </p:nvSpPr>
          <p:spPr>
            <a:xfrm>
              <a:off x="2969872" y="-117140"/>
              <a:ext cx="3325869" cy="1241912"/>
            </a:xfrm>
            <a:custGeom>
              <a:avLst/>
              <a:gdLst/>
              <a:ahLst/>
              <a:cxnLst/>
              <a:rect l="l" t="t" r="r" b="b"/>
              <a:pathLst>
                <a:path w="7315200" h="3401568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25"/>
            <p:cNvSpPr txBox="1"/>
            <p:nvPr/>
          </p:nvSpPr>
          <p:spPr>
            <a:xfrm>
              <a:off x="3577807" y="124332"/>
              <a:ext cx="2398599" cy="526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Nhiệm vụ 1</a:t>
              </a:r>
              <a:endParaRPr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A7294-790F-4122-8C7B-1A1F232AC4A4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6"/>
          <p:cNvGrpSpPr/>
          <p:nvPr/>
        </p:nvGrpSpPr>
        <p:grpSpPr>
          <a:xfrm>
            <a:off x="0" y="520265"/>
            <a:ext cx="4871257" cy="1002535"/>
            <a:chOff x="1484008" y="564710"/>
            <a:chExt cx="6283691" cy="1002535"/>
          </a:xfrm>
        </p:grpSpPr>
        <p:sp>
          <p:nvSpPr>
            <p:cNvPr id="1264" name="Google Shape;1264;p26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6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9" name="Google Shape;1269;p26"/>
          <p:cNvSpPr txBox="1"/>
          <p:nvPr/>
        </p:nvSpPr>
        <p:spPr>
          <a:xfrm>
            <a:off x="453536" y="671869"/>
            <a:ext cx="4949905" cy="63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4. Đăng xuất hộp thư</a:t>
            </a:r>
            <a:endParaRPr sz="3200" b="1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0" name="Google Shape;127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9584" y="1459299"/>
            <a:ext cx="7149725" cy="47697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9BD15E-D544-4F80-A64C-52C2BA987313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28"/>
          <p:cNvPicPr preferRelativeResize="0"/>
          <p:nvPr/>
        </p:nvPicPr>
        <p:blipFill rotWithShape="1">
          <a:blip r:embed="rId3">
            <a:alphaModFix/>
          </a:blip>
          <a:srcRect b="5885"/>
          <a:stretch/>
        </p:blipFill>
        <p:spPr>
          <a:xfrm>
            <a:off x="262801" y="815975"/>
            <a:ext cx="11666399" cy="56864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92B7CCA-6B9B-45F8-88E7-064B79BB1FD0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30"/>
          <p:cNvSpPr/>
          <p:nvPr/>
        </p:nvSpPr>
        <p:spPr>
          <a:xfrm>
            <a:off x="1508108" y="482586"/>
            <a:ext cx="91757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HOÀN THÀNH PHIẾU HỌC TẬP.</a:t>
            </a:r>
            <a:endParaRPr sz="3200" b="1" cap="non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1" name="Google Shape;130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9216" y="1155700"/>
            <a:ext cx="3857427" cy="511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3511" y="1160628"/>
            <a:ext cx="3816017" cy="51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AD51749-DBCC-4E41-B5E7-0F55CC77E40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8"/>
          <p:cNvSpPr txBox="1"/>
          <p:nvPr/>
        </p:nvSpPr>
        <p:spPr>
          <a:xfrm>
            <a:off x="505543" y="2458897"/>
            <a:ext cx="1083798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C100"/>
                </a:solidFill>
                <a:latin typeface="Arial"/>
                <a:ea typeface="Arial"/>
                <a:cs typeface="Arial"/>
                <a:sym typeface="Arial"/>
              </a:rPr>
              <a:t>1. TRUY CẬP HỘP THƯ</a:t>
            </a: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39147F-63F0-413B-9E29-4FB823931847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9"/>
          <p:cNvGrpSpPr/>
          <p:nvPr/>
        </p:nvGrpSpPr>
        <p:grpSpPr>
          <a:xfrm>
            <a:off x="1" y="606963"/>
            <a:ext cx="4183284" cy="1002535"/>
            <a:chOff x="1484008" y="564710"/>
            <a:chExt cx="6283691" cy="1002535"/>
          </a:xfrm>
        </p:grpSpPr>
        <p:sp>
          <p:nvSpPr>
            <p:cNvPr id="1063" name="Google Shape;1063;p9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9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9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8" name="Google Shape;1068;p9"/>
          <p:cNvSpPr txBox="1">
            <a:spLocks noGrp="1"/>
          </p:cNvSpPr>
          <p:nvPr>
            <p:ph type="body" idx="4294967295"/>
          </p:nvPr>
        </p:nvSpPr>
        <p:spPr>
          <a:xfrm>
            <a:off x="476316" y="810907"/>
            <a:ext cx="3562284" cy="5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a. Thư điện tử</a:t>
            </a:r>
            <a:endParaRPr/>
          </a:p>
        </p:txBody>
      </p:sp>
      <p:sp>
        <p:nvSpPr>
          <p:cNvPr id="1069" name="Google Shape;1069;p9"/>
          <p:cNvSpPr txBox="1"/>
          <p:nvPr/>
        </p:nvSpPr>
        <p:spPr>
          <a:xfrm>
            <a:off x="476316" y="1609498"/>
            <a:ext cx="1009411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Thư được gửi, nhận qua Internet là thư điện tử hay email.</a:t>
            </a:r>
            <a:endParaRPr/>
          </a:p>
        </p:txBody>
      </p:sp>
      <p:sp>
        <p:nvSpPr>
          <p:cNvPr id="1070" name="Google Shape;1070;p9"/>
          <p:cNvSpPr txBox="1"/>
          <p:nvPr/>
        </p:nvSpPr>
        <p:spPr>
          <a:xfrm>
            <a:off x="2695995" y="3472341"/>
            <a:ext cx="6658706" cy="1735551"/>
          </a:xfrm>
          <a:prstGeom prst="rect">
            <a:avLst/>
          </a:prstGeom>
          <a:noFill/>
          <a:ln w="38100" cap="flat" cmpd="sng">
            <a:solidFill>
              <a:srgbClr val="F5B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hãy cùng bạn tìm hiểu điều kiện để có thể gửi và nhận thư điện tử.</a:t>
            </a:r>
            <a:endParaRPr/>
          </a:p>
        </p:txBody>
      </p:sp>
      <p:grpSp>
        <p:nvGrpSpPr>
          <p:cNvPr id="1071" name="Google Shape;1071;p9"/>
          <p:cNvGrpSpPr/>
          <p:nvPr/>
        </p:nvGrpSpPr>
        <p:grpSpPr>
          <a:xfrm>
            <a:off x="7067345" y="2705787"/>
            <a:ext cx="2569925" cy="1010656"/>
            <a:chOff x="3343986" y="114116"/>
            <a:chExt cx="2569925" cy="1010656"/>
          </a:xfrm>
        </p:grpSpPr>
        <p:sp>
          <p:nvSpPr>
            <p:cNvPr id="1072" name="Google Shape;1072;p9"/>
            <p:cNvSpPr/>
            <p:nvPr/>
          </p:nvSpPr>
          <p:spPr>
            <a:xfrm>
              <a:off x="3343986" y="114116"/>
              <a:ext cx="2569925" cy="1010656"/>
            </a:xfrm>
            <a:custGeom>
              <a:avLst/>
              <a:gdLst/>
              <a:ahLst/>
              <a:cxnLst/>
              <a:rect l="l" t="t" r="r" b="b"/>
              <a:pathLst>
                <a:path w="7315200" h="3401568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9"/>
            <p:cNvSpPr txBox="1"/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Nhiệm vụ </a:t>
              </a:r>
              <a:endPara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29B817B-660B-45CC-AF88-7AC92357A77A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10"/>
          <p:cNvGrpSpPr/>
          <p:nvPr/>
        </p:nvGrpSpPr>
        <p:grpSpPr>
          <a:xfrm>
            <a:off x="1" y="606963"/>
            <a:ext cx="4183284" cy="1002535"/>
            <a:chOff x="1484008" y="564710"/>
            <a:chExt cx="6283691" cy="1002535"/>
          </a:xfrm>
        </p:grpSpPr>
        <p:sp>
          <p:nvSpPr>
            <p:cNvPr id="1079" name="Google Shape;1079;p10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0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0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0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0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4" name="Google Shape;1084;p10"/>
          <p:cNvSpPr txBox="1"/>
          <p:nvPr/>
        </p:nvSpPr>
        <p:spPr>
          <a:xfrm>
            <a:off x="4183285" y="2569116"/>
            <a:ext cx="7831374" cy="2627573"/>
          </a:xfrm>
          <a:prstGeom prst="rect">
            <a:avLst/>
          </a:prstGeom>
          <a:noFill/>
          <a:ln w="38100" cap="flat" cmpd="sng">
            <a:solidFill>
              <a:srgbClr val="F5B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Để có thể gửi và nhận thư điện tử, cần có:</a:t>
            </a:r>
            <a:endParaRPr sz="3200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1975" marR="0" lvl="0" indent="-5619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Địa chỉ thư điện tử.</a:t>
            </a:r>
            <a:endParaRPr/>
          </a:p>
          <a:p>
            <a:pPr marL="561975" marR="0" lvl="0" indent="-5619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Mật khẩu.</a:t>
            </a:r>
            <a:endParaRPr sz="3200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0"/>
          <p:cNvSpPr txBox="1">
            <a:spLocks noGrp="1"/>
          </p:cNvSpPr>
          <p:nvPr>
            <p:ph type="body" idx="4294967295"/>
          </p:nvPr>
        </p:nvSpPr>
        <p:spPr>
          <a:xfrm>
            <a:off x="476316" y="810907"/>
            <a:ext cx="3562284" cy="5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a. Thư điện tử</a:t>
            </a:r>
            <a:endParaRPr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3ADBF0-590A-447A-A9E8-4FCA2F124906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1"/>
          <p:cNvSpPr txBox="1"/>
          <p:nvPr/>
        </p:nvSpPr>
        <p:spPr>
          <a:xfrm>
            <a:off x="1458102" y="3176467"/>
            <a:ext cx="927579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E27100"/>
                </a:solidFill>
                <a:latin typeface="Arial"/>
                <a:ea typeface="Arial"/>
                <a:cs typeface="Arial"/>
                <a:sym typeface="Arial"/>
              </a:rPr>
              <a:t>Theo quy định của Gmail, trẻ em dưới 15 tuổi phải được sự đồng ý, quản lí, giám sát của bố mẹ khi sử dụng Gmail. </a:t>
            </a: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8BB1933-C4FF-4AA2-BF66-4355622D082E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5" name="Google Shape;1155;p17"/>
          <p:cNvGrpSpPr/>
          <p:nvPr/>
        </p:nvGrpSpPr>
        <p:grpSpPr>
          <a:xfrm>
            <a:off x="0" y="572097"/>
            <a:ext cx="5338161" cy="1002535"/>
            <a:chOff x="1484008" y="564710"/>
            <a:chExt cx="6283691" cy="1002535"/>
          </a:xfrm>
        </p:grpSpPr>
        <p:sp>
          <p:nvSpPr>
            <p:cNvPr id="1156" name="Google Shape;1156;p17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7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1" name="Google Shape;1161;p17"/>
          <p:cNvSpPr txBox="1"/>
          <p:nvPr/>
        </p:nvSpPr>
        <p:spPr>
          <a:xfrm>
            <a:off x="517036" y="743085"/>
            <a:ext cx="4045057" cy="66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a. Mở và đọc thư</a:t>
            </a:r>
            <a:endParaRPr/>
          </a:p>
        </p:txBody>
      </p:sp>
      <p:pic>
        <p:nvPicPr>
          <p:cNvPr id="1162" name="Google Shape;116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551" y="1412794"/>
            <a:ext cx="6761982" cy="4970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DE4294-825B-417E-AA7F-DF776CD5AD23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19"/>
          <p:cNvGrpSpPr/>
          <p:nvPr/>
        </p:nvGrpSpPr>
        <p:grpSpPr>
          <a:xfrm>
            <a:off x="0" y="572097"/>
            <a:ext cx="5338161" cy="1002535"/>
            <a:chOff x="1484008" y="564710"/>
            <a:chExt cx="6283691" cy="1002535"/>
          </a:xfrm>
        </p:grpSpPr>
        <p:sp>
          <p:nvSpPr>
            <p:cNvPr id="1183" name="Google Shape;1183;p19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9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9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9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9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8" name="Google Shape;1188;p19"/>
          <p:cNvSpPr txBox="1"/>
          <p:nvPr/>
        </p:nvSpPr>
        <p:spPr>
          <a:xfrm>
            <a:off x="517036" y="743085"/>
            <a:ext cx="4045057" cy="66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b. Trả lời thư</a:t>
            </a:r>
            <a:endParaRPr/>
          </a:p>
        </p:txBody>
      </p:sp>
      <p:pic>
        <p:nvPicPr>
          <p:cNvPr id="1189" name="Google Shape;11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24137"/>
            <a:ext cx="7017684" cy="40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7684" y="2024137"/>
            <a:ext cx="5079323" cy="40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CCB270-F954-4C2E-A83E-31E0B0C30EAC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0"/>
          <p:cNvSpPr txBox="1"/>
          <p:nvPr/>
        </p:nvSpPr>
        <p:spPr>
          <a:xfrm>
            <a:off x="899243" y="1963597"/>
            <a:ext cx="7724057" cy="259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C100"/>
                </a:solidFill>
                <a:latin typeface="Arial"/>
                <a:ea typeface="Arial"/>
                <a:cs typeface="Arial"/>
                <a:sym typeface="Arial"/>
              </a:rPr>
              <a:t>3. SOẠN THƯ MỚI </a:t>
            </a:r>
            <a:br>
              <a:rPr lang="en-US" sz="6600" b="1">
                <a:solidFill>
                  <a:srgbClr val="FFC1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600" b="1">
                <a:solidFill>
                  <a:srgbClr val="FFC100"/>
                </a:solidFill>
                <a:latin typeface="Arial"/>
                <a:ea typeface="Arial"/>
                <a:cs typeface="Arial"/>
                <a:sym typeface="Arial"/>
              </a:rPr>
              <a:t>VÀ GỬI THƯ</a:t>
            </a:r>
            <a:endParaRPr sz="6600" b="1">
              <a:solidFill>
                <a:srgbClr val="FFC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BFD24C-B941-456D-8B7A-B45791DC1B06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22"/>
          <p:cNvGrpSpPr/>
          <p:nvPr/>
        </p:nvGrpSpPr>
        <p:grpSpPr>
          <a:xfrm>
            <a:off x="0" y="520265"/>
            <a:ext cx="6567055" cy="1002535"/>
            <a:chOff x="1484008" y="564710"/>
            <a:chExt cx="6283691" cy="1002535"/>
          </a:xfrm>
        </p:grpSpPr>
        <p:sp>
          <p:nvSpPr>
            <p:cNvPr id="1216" name="Google Shape;1216;p22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2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2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1" name="Google Shape;1221;p22"/>
          <p:cNvSpPr txBox="1"/>
          <p:nvPr/>
        </p:nvSpPr>
        <p:spPr>
          <a:xfrm>
            <a:off x="603124" y="671934"/>
            <a:ext cx="5526125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3. Soạn thư mới và gửi thư</a:t>
            </a:r>
            <a:endParaRPr/>
          </a:p>
        </p:txBody>
      </p:sp>
      <p:pic>
        <p:nvPicPr>
          <p:cNvPr id="1222" name="Google Shape;12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057" y="1663679"/>
            <a:ext cx="7473805" cy="4637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37EBEF-5B19-4698-A35C-3B6502116105}" type="datetime1">
              <a:rPr lang="vi-VN" smtClean="0"/>
              <a:t>14/03/2025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Hành trang công dân số lớp  5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08CB07-1287-44C8-B405-7715D0604A82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Chủ đề 3.Bài 1.Luyện tập soạn thảo văn bản</Template>
  <TotalTime>29</TotalTime>
  <Words>304</Words>
  <Application>Microsoft Office PowerPoint</Application>
  <PresentationFormat>Widescreen</PresentationFormat>
  <Paragraphs>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Times New Roman</vt:lpstr>
      <vt:lpstr>Noto Sans Symbols</vt:lpstr>
      <vt:lpstr>Calibri</vt:lpstr>
      <vt:lpstr>Play</vt:lpstr>
      <vt:lpstr>Microsoft Yahei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iFx</cp:lastModifiedBy>
  <cp:revision>9</cp:revision>
  <dcterms:created xsi:type="dcterms:W3CDTF">2024-08-24T23:58:27Z</dcterms:created>
  <dcterms:modified xsi:type="dcterms:W3CDTF">2025-03-14T08:55:14Z</dcterms:modified>
</cp:coreProperties>
</file>