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9" r:id="rId2"/>
    <p:sldId id="292" r:id="rId3"/>
    <p:sldId id="290" r:id="rId4"/>
    <p:sldId id="351" r:id="rId5"/>
    <p:sldId id="355" r:id="rId6"/>
    <p:sldId id="293" r:id="rId7"/>
    <p:sldId id="356" r:id="rId8"/>
    <p:sldId id="357" r:id="rId9"/>
    <p:sldId id="358" r:id="rId10"/>
    <p:sldId id="286" r:id="rId11"/>
    <p:sldId id="287" r:id="rId12"/>
    <p:sldId id="318" r:id="rId13"/>
    <p:sldId id="269" r:id="rId14"/>
    <p:sldId id="364" r:id="rId15"/>
    <p:sldId id="361" r:id="rId16"/>
    <p:sldId id="365" r:id="rId17"/>
    <p:sldId id="348" r:id="rId18"/>
    <p:sldId id="278" r:id="rId19"/>
    <p:sldId id="363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đầu" id="{3D4055E5-5CFE-4790-998C-1917D48667B4}">
          <p14:sldIdLst>
            <p14:sldId id="259"/>
          </p14:sldIdLst>
        </p14:section>
        <p14:section name="Các hoạt động" id="{FC4D5219-C23C-443D-BD62-AD8A50E25F65}">
          <p14:sldIdLst>
            <p14:sldId id="292"/>
          </p14:sldIdLst>
        </p14:section>
        <p14:section name="Khởi động" id="{B75565D4-3477-4255-9126-CBF6E9368C13}">
          <p14:sldIdLst>
            <p14:sldId id="290"/>
            <p14:sldId id="351"/>
          </p14:sldIdLst>
        </p14:section>
        <p14:section name="Mục tiêu" id="{13D4DCCC-C710-484F-A5FE-C7646573EE50}">
          <p14:sldIdLst>
            <p14:sldId id="355"/>
          </p14:sldIdLst>
        </p14:section>
        <p14:section name="Khám phá" id="{1A2AF429-3E1E-4BE7-BFAB-69A638DBF1B4}">
          <p14:sldIdLst>
            <p14:sldId id="293"/>
            <p14:sldId id="356"/>
            <p14:sldId id="357"/>
            <p14:sldId id="358"/>
            <p14:sldId id="286"/>
            <p14:sldId id="287"/>
          </p14:sldIdLst>
        </p14:section>
        <p14:section name="Luyện tập" id="{F0ED2D4E-0E6F-47FE-9C9B-325778FD74FB}">
          <p14:sldIdLst>
            <p14:sldId id="318"/>
            <p14:sldId id="269"/>
            <p14:sldId id="364"/>
            <p14:sldId id="361"/>
            <p14:sldId id="365"/>
          </p14:sldIdLst>
        </p14:section>
        <p14:section name="Thực hành" id="{9B6A7E7D-0DB6-4E85-8D3B-8F433506FC48}">
          <p14:sldIdLst>
            <p14:sldId id="348"/>
            <p14:sldId id="278"/>
          </p14:sldIdLst>
        </p14:section>
        <p14:section name="Ghi nhớ" id="{01E20043-9986-4CF3-A2FF-61E53683A4A0}">
          <p14:sldIdLst>
            <p14:sldId id="363"/>
          </p14:sldIdLst>
        </p14:section>
        <p14:section name="Tạm biệt" id="{805793CA-235C-48D5-8B99-8F60272EEBBF}">
          <p14:sldIdLst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5B2088-E863-468F-05CC-030C7A85D6C6}" name="Tu Nguyen" initials="TN" userId="78274b7b7f805cc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552"/>
    <a:srgbClr val="ED0A95"/>
    <a:srgbClr val="C9E9E6"/>
    <a:srgbClr val="EC008C"/>
    <a:srgbClr val="2C7386"/>
    <a:srgbClr val="FEFEFE"/>
    <a:srgbClr val="F7F2D1"/>
    <a:srgbClr val="F0E6A2"/>
    <a:srgbClr val="8CCCE0"/>
    <a:srgbClr val="2F7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0E5D81-DC1F-4CA6-80D8-09AF4804335D}" v="1" dt="2024-09-05T02:10:04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85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 Nguyen" userId="78274b7b7f805cc5" providerId="LiveId" clId="{A50E5D81-DC1F-4CA6-80D8-09AF4804335D}"/>
    <pc:docChg chg="modSld">
      <pc:chgData name="Tu Nguyen" userId="78274b7b7f805cc5" providerId="LiveId" clId="{A50E5D81-DC1F-4CA6-80D8-09AF4804335D}" dt="2024-09-05T02:10:40.063" v="3" actId="14100"/>
      <pc:docMkLst>
        <pc:docMk/>
      </pc:docMkLst>
      <pc:sldChg chg="modSp mod">
        <pc:chgData name="Tu Nguyen" userId="78274b7b7f805cc5" providerId="LiveId" clId="{A50E5D81-DC1F-4CA6-80D8-09AF4804335D}" dt="2024-09-05T02:10:40.063" v="3" actId="14100"/>
        <pc:sldMkLst>
          <pc:docMk/>
          <pc:sldMk cId="2425049085" sldId="295"/>
        </pc:sldMkLst>
        <pc:spChg chg="mod">
          <ac:chgData name="Tu Nguyen" userId="78274b7b7f805cc5" providerId="LiveId" clId="{A50E5D81-DC1F-4CA6-80D8-09AF4804335D}" dt="2024-09-05T02:10:40.063" v="3" actId="14100"/>
          <ac:spMkLst>
            <pc:docMk/>
            <pc:sldMk cId="2425049085" sldId="295"/>
            <ac:spMk id="15" creationId="{608B5B22-E3A9-53E3-208F-1BA29FD1F991}"/>
          </ac:spMkLst>
        </pc:spChg>
      </pc:sldChg>
      <pc:sldChg chg="modSp">
        <pc:chgData name="Tu Nguyen" userId="78274b7b7f805cc5" providerId="LiveId" clId="{A50E5D81-DC1F-4CA6-80D8-09AF4804335D}" dt="2024-09-05T02:10:04.047" v="2" actId="20577"/>
        <pc:sldMkLst>
          <pc:docMk/>
          <pc:sldMk cId="2790666481" sldId="323"/>
        </pc:sldMkLst>
        <pc:spChg chg="mod">
          <ac:chgData name="Tu Nguyen" userId="78274b7b7f805cc5" providerId="LiveId" clId="{A50E5D81-DC1F-4CA6-80D8-09AF4804335D}" dt="2024-09-05T02:10:04.047" v="2" actId="20577"/>
          <ac:spMkLst>
            <pc:docMk/>
            <pc:sldMk cId="2790666481" sldId="323"/>
            <ac:spMk id="11" creationId="{694D2517-ABA3-332C-26A7-3524A6C55AF3}"/>
          </ac:spMkLst>
        </pc:spChg>
      </pc:sldChg>
      <pc:sldChg chg="modSp mod">
        <pc:chgData name="Tu Nguyen" userId="78274b7b7f805cc5" providerId="LiveId" clId="{A50E5D81-DC1F-4CA6-80D8-09AF4804335D}" dt="2024-09-05T02:09:36.173" v="1" actId="14100"/>
        <pc:sldMkLst>
          <pc:docMk/>
          <pc:sldMk cId="2093585699" sldId="340"/>
        </pc:sldMkLst>
        <pc:picChg chg="mod">
          <ac:chgData name="Tu Nguyen" userId="78274b7b7f805cc5" providerId="LiveId" clId="{A50E5D81-DC1F-4CA6-80D8-09AF4804335D}" dt="2024-09-05T02:09:36.173" v="1" actId="14100"/>
          <ac:picMkLst>
            <pc:docMk/>
            <pc:sldMk cId="2093585699" sldId="340"/>
            <ac:picMk id="8" creationId="{FAD42106-2B1B-A526-DE5E-28768B67015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FD2288-A423-DF80-E117-59A6A47ED7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E4890-48C4-B43B-ECDE-E7D6C68D18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AE7CA-3566-4A4F-BFD2-E094316A71C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9B7F7-41D5-C052-5F58-523491E429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85038-D7BD-3202-AB8C-65BCE9F919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80B4E-8770-4B83-ADF5-231C3B96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98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EE7D9-50C5-4869-B733-30DCDD2A189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C8588-3E2C-4C98-B9BD-2A8EEA783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E06D9-0030-41B3-B24D-2499668ACA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24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E06D9-0030-41B3-B24D-2499668ACA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8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E06D9-0030-41B3-B24D-2499668ACA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3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E06D9-0030-41B3-B24D-2499668ACA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87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E06D9-0030-41B3-B24D-2499668ACA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80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CFE98-C1CD-35AD-606F-5915E7A8E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176F55-0C60-FEB7-ACBA-885D8ACF6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AC6D23-4B0D-F7B1-685A-A09BD765B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2BBB8-790B-1878-BEDA-680A16CB39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E06D9-0030-41B3-B24D-2499668ACA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44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gi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7.png"/><Relationship Id="rId4" Type="http://schemas.openxmlformats.org/officeDocument/2006/relationships/image" Target="../media/image16.gi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svg"/><Relationship Id="rId5" Type="http://schemas.openxmlformats.org/officeDocument/2006/relationships/image" Target="../media/image50.png"/><Relationship Id="rId4" Type="http://schemas.openxmlformats.org/officeDocument/2006/relationships/image" Target="../media/image41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5" Type="http://schemas.openxmlformats.org/officeDocument/2006/relationships/image" Target="../media/image51.png"/><Relationship Id="rId4" Type="http://schemas.openxmlformats.org/officeDocument/2006/relationships/image" Target="../media/image41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svg"/><Relationship Id="rId5" Type="http://schemas.openxmlformats.org/officeDocument/2006/relationships/image" Target="../media/image50.png"/><Relationship Id="rId4" Type="http://schemas.openxmlformats.org/officeDocument/2006/relationships/image" Target="../media/image47.sv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6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BE53-ECA9-418E-8714-115D2A40A3F7}" type="datetime1">
              <a:rPr lang="vi-VN" smtClean="0"/>
              <a:t>15/10/2024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93D3D-27C5-3CE4-A80D-A33ECA1D5D7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C3E68F6-1DF1-5735-8C41-3C485FB4D63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450826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E08176D-DF9A-F3DF-5CBB-F3C2B0C485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05" y="2401654"/>
            <a:ext cx="6078951" cy="37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9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475204"/>
            <a:ext cx="0" cy="4657967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78A5B8-8108-52DA-29E6-FDC938022EBD}"/>
              </a:ext>
            </a:extLst>
          </p:cNvPr>
          <p:cNvGrpSpPr/>
          <p:nvPr userDrawn="1"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id="{4B548BEB-EE12-4F2F-D34D-6C577080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19DDF6F-BA38-B804-1226-E30A31AA57DA}"/>
                </a:ext>
              </a:extLst>
            </p:cNvPr>
            <p:cNvGrpSpPr/>
            <p:nvPr userDrawn="1"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10" name="Freeform 56">
                <a:extLst>
                  <a:ext uri="{FF2B5EF4-FFF2-40B4-BE49-F238E27FC236}">
                    <a16:creationId xmlns:a16="http://schemas.microsoft.com/office/drawing/2014/main" id="{9DBC0CBB-CFAE-FE58-0A63-0017F305D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576" y="1170748"/>
                <a:ext cx="3058419" cy="972981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57">
                <a:extLst>
                  <a:ext uri="{FF2B5EF4-FFF2-40B4-BE49-F238E27FC236}">
                    <a16:creationId xmlns:a16="http://schemas.microsoft.com/office/drawing/2014/main" id="{29F6951B-4388-92CA-A2CA-CDC353EF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520" y="1170748"/>
                <a:ext cx="1280059" cy="972981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Freeform 58">
                <a:extLst>
                  <a:ext uri="{FF2B5EF4-FFF2-40B4-BE49-F238E27FC236}">
                    <a16:creationId xmlns:a16="http://schemas.microsoft.com/office/drawing/2014/main" id="{E9CA26B3-062B-3386-9668-F14DFBF5E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9873" y="1811393"/>
                <a:ext cx="322410" cy="580586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E57382-0632-D0AD-B8AA-86CF1DDD70C5}"/>
                </a:ext>
              </a:extLst>
            </p:cNvPr>
            <p:cNvSpPr txBox="1"/>
            <p:nvPr userDrawn="1"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9BA8DE6-156D-4976-A980-145AFFEF7675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CFC032-0D2F-1D3C-5F09-279BD65F4ABF}"/>
              </a:ext>
            </a:extLst>
          </p:cNvPr>
          <p:cNvGrpSpPr/>
          <p:nvPr userDrawn="1"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45" name="组合 3">
              <a:extLst>
                <a:ext uri="{FF2B5EF4-FFF2-40B4-BE49-F238E27FC236}">
                  <a16:creationId xmlns:a16="http://schemas.microsoft.com/office/drawing/2014/main" id="{FC5C041C-7001-D106-6665-C4F0E0990EF2}"/>
                </a:ext>
              </a:extLst>
            </p:cNvPr>
            <p:cNvGrpSpPr/>
            <p:nvPr userDrawn="1"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46" name="图片 4">
                <a:extLst>
                  <a:ext uri="{FF2B5EF4-FFF2-40B4-BE49-F238E27FC236}">
                    <a16:creationId xmlns:a16="http://schemas.microsoft.com/office/drawing/2014/main" id="{9AAE83A1-967C-6482-7C55-B91A19754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</p:spPr>
          </p:pic>
          <p:grpSp>
            <p:nvGrpSpPr>
              <p:cNvPr id="47" name="组合 5">
                <a:extLst>
                  <a:ext uri="{FF2B5EF4-FFF2-40B4-BE49-F238E27FC236}">
                    <a16:creationId xmlns:a16="http://schemas.microsoft.com/office/drawing/2014/main" id="{94B54D31-345A-C7B8-4390-6DDA2E324D2D}"/>
                  </a:ext>
                </a:extLst>
              </p:cNvPr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48" name="Freeform 56">
                  <a:extLst>
                    <a:ext uri="{FF2B5EF4-FFF2-40B4-BE49-F238E27FC236}">
                      <a16:creationId xmlns:a16="http://schemas.microsoft.com/office/drawing/2014/main" id="{22EEA318-2864-44E8-006E-600F4F713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9785" y="760883"/>
                  <a:ext cx="2422254" cy="430899"/>
                </a:xfrm>
                <a:custGeom>
                  <a:avLst/>
                  <a:gdLst>
                    <a:gd name="T0" fmla="*/ 2353 w 2385"/>
                    <a:gd name="T1" fmla="*/ 0 h 425"/>
                    <a:gd name="T2" fmla="*/ 0 w 2385"/>
                    <a:gd name="T3" fmla="*/ 0 h 425"/>
                    <a:gd name="T4" fmla="*/ 0 w 2385"/>
                    <a:gd name="T5" fmla="*/ 425 h 425"/>
                    <a:gd name="T6" fmla="*/ 2353 w 2385"/>
                    <a:gd name="T7" fmla="*/ 425 h 425"/>
                    <a:gd name="T8" fmla="*/ 2385 w 2385"/>
                    <a:gd name="T9" fmla="*/ 393 h 425"/>
                    <a:gd name="T10" fmla="*/ 2385 w 2385"/>
                    <a:gd name="T11" fmla="*/ 32 h 425"/>
                    <a:gd name="T12" fmla="*/ 2353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57">
                  <a:extLst>
                    <a:ext uri="{FF2B5EF4-FFF2-40B4-BE49-F238E27FC236}">
                      <a16:creationId xmlns:a16="http://schemas.microsoft.com/office/drawing/2014/main" id="{C26E2D04-AA9D-AF2A-CE92-A682523D7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5986" y="760883"/>
                  <a:ext cx="1013801" cy="430899"/>
                </a:xfrm>
                <a:custGeom>
                  <a:avLst/>
                  <a:gdLst>
                    <a:gd name="T0" fmla="*/ 32 w 734"/>
                    <a:gd name="T1" fmla="*/ 0 h 425"/>
                    <a:gd name="T2" fmla="*/ 0 w 734"/>
                    <a:gd name="T3" fmla="*/ 32 h 425"/>
                    <a:gd name="T4" fmla="*/ 0 w 734"/>
                    <a:gd name="T5" fmla="*/ 393 h 425"/>
                    <a:gd name="T6" fmla="*/ 32 w 734"/>
                    <a:gd name="T7" fmla="*/ 425 h 425"/>
                    <a:gd name="T8" fmla="*/ 734 w 734"/>
                    <a:gd name="T9" fmla="*/ 425 h 425"/>
                    <a:gd name="T10" fmla="*/ 734 w 734"/>
                    <a:gd name="T11" fmla="*/ 0 h 425"/>
                    <a:gd name="T12" fmla="*/ 32 w 734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4" h="425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58">
                  <a:extLst>
                    <a:ext uri="{FF2B5EF4-FFF2-40B4-BE49-F238E27FC236}">
                      <a16:creationId xmlns:a16="http://schemas.microsoft.com/office/drawing/2014/main" id="{967C9642-4EBD-391B-D398-ECB4EC2353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37616" y="1044602"/>
                  <a:ext cx="255347" cy="257121"/>
                </a:xfrm>
                <a:custGeom>
                  <a:avLst/>
                  <a:gdLst>
                    <a:gd name="T0" fmla="*/ 72 w 144"/>
                    <a:gd name="T1" fmla="*/ 145 h 145"/>
                    <a:gd name="T2" fmla="*/ 0 w 144"/>
                    <a:gd name="T3" fmla="*/ 73 h 145"/>
                    <a:gd name="T4" fmla="*/ 72 w 144"/>
                    <a:gd name="T5" fmla="*/ 0 h 145"/>
                    <a:gd name="T6" fmla="*/ 144 w 144"/>
                    <a:gd name="T7" fmla="*/ 73 h 145"/>
                    <a:gd name="T8" fmla="*/ 72 w 144"/>
                    <a:gd name="T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" h="145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6CD09B-5C00-40F6-2A1E-C8C333C0394D}"/>
              </a:ext>
            </a:extLst>
          </p:cNvPr>
          <p:cNvGrpSpPr/>
          <p:nvPr userDrawn="1"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id="{B0F73070-9978-16AE-8985-78E91E752929}"/>
                </a:ext>
              </a:extLst>
            </p:cNvPr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04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FB800A-60D2-411D-485E-512E3E634EDD}"/>
              </a:ext>
            </a:extLst>
          </p:cNvPr>
          <p:cNvGrpSpPr/>
          <p:nvPr userDrawn="1"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id="{E476DA8B-29AC-635F-A788-D397B1530B1C}"/>
                </a:ext>
              </a:extLst>
            </p:cNvPr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id="{2177ED0D-01DB-C9DB-B8E7-A7BA1E272B6A}"/>
                </a:ext>
              </a:extLst>
            </p:cNvPr>
            <p:cNvSpPr txBox="1"/>
            <p:nvPr userDrawn="1"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4" name="Text Placeholder 21">
            <a:extLst>
              <a:ext uri="{FF2B5EF4-FFF2-40B4-BE49-F238E27FC236}">
                <a16:creationId xmlns:a16="http://schemas.microsoft.com/office/drawing/2014/main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332769" y="2435288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KHÁM PHÁ</a:t>
            </a:r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78088" y="3741229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LUYỆN TẬP</a:t>
            </a:r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63850" y="4977396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THỰC HÀNH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AB5D75-2E7E-45FD-F475-B12F913C3CC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913483" y="180164"/>
            <a:ext cx="6419850" cy="1108075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CÁC HOẠT ĐỘNG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F9FBF4B-E8DE-A999-566E-8D543A9D501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792798" y="120126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/>
              <a:t>KHỞI ĐỘNG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9157B-845F-D4F7-381A-B964ABA1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CB46-C2FC-46A1-9FDE-F3FC008C49F9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45892-00A0-00B4-7A49-406906EA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E4129-61D0-44F5-785D-47A8AA71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DFB61834-FE7D-45FE-6E7D-CB4235010D26}"/>
              </a:ext>
            </a:extLst>
          </p:cNvPr>
          <p:cNvSpPr/>
          <p:nvPr userDrawn="1"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D71504B-8174-EEA1-A0F0-5297C51726B9}"/>
              </a:ext>
            </a:extLst>
          </p:cNvPr>
          <p:cNvSpPr/>
          <p:nvPr userDrawn="1"/>
        </p:nvSpPr>
        <p:spPr>
          <a:xfrm flipH="1">
            <a:off x="838200" y="288544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8D43F821-3250-8DAF-32F6-A54625E5D775}"/>
              </a:ext>
            </a:extLst>
          </p:cNvPr>
          <p:cNvSpPr/>
          <p:nvPr userDrawn="1"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B11F3A7-A636-6BD2-0448-AC1907EF9DBE}"/>
              </a:ext>
            </a:extLst>
          </p:cNvPr>
          <p:cNvSpPr/>
          <p:nvPr userDrawn="1"/>
        </p:nvSpPr>
        <p:spPr>
          <a:xfrm flipH="1">
            <a:off x="7524750" y="164338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B0AA3ACB-B961-F797-0C84-FB84BC98A456}"/>
              </a:ext>
            </a:extLst>
          </p:cNvPr>
          <p:cNvSpPr/>
          <p:nvPr userDrawn="1"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235F7FB-99DC-42C5-5C9C-B0887DC341C1}"/>
              </a:ext>
            </a:extLst>
          </p:cNvPr>
          <p:cNvSpPr/>
          <p:nvPr userDrawn="1"/>
        </p:nvSpPr>
        <p:spPr>
          <a:xfrm flipH="1">
            <a:off x="5295900" y="205740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D9E4D959-FA9B-1FAF-3006-E6BDF5D77F4B}"/>
              </a:ext>
            </a:extLst>
          </p:cNvPr>
          <p:cNvSpPr/>
          <p:nvPr userDrawn="1"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9D1B4A4-616A-A91F-F6C0-D0BE109893F5}"/>
              </a:ext>
            </a:extLst>
          </p:cNvPr>
          <p:cNvSpPr/>
          <p:nvPr userDrawn="1"/>
        </p:nvSpPr>
        <p:spPr>
          <a:xfrm flipH="1">
            <a:off x="3067050" y="247142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D3CCCD-3EB3-A1E4-3D54-6FBFBD5EAE16}"/>
              </a:ext>
            </a:extLst>
          </p:cNvPr>
          <p:cNvSpPr/>
          <p:nvPr userDrawn="1"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AF558A-9CDB-F362-1FD1-D069646DE60D}"/>
              </a:ext>
            </a:extLst>
          </p:cNvPr>
          <p:cNvSpPr/>
          <p:nvPr userDrawn="1"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3E2AFC-731F-7257-1664-0B8CA1CA64AC}"/>
              </a:ext>
            </a:extLst>
          </p:cNvPr>
          <p:cNvSpPr/>
          <p:nvPr userDrawn="1"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DC0AFE-FE28-B86C-FB4B-B2B027526B56}"/>
              </a:ext>
            </a:extLst>
          </p:cNvPr>
          <p:cNvSpPr/>
          <p:nvPr userDrawn="1"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1D90159-6C2E-A758-3326-906CE924D807}"/>
              </a:ext>
            </a:extLst>
          </p:cNvPr>
          <p:cNvSpPr/>
          <p:nvPr userDrawn="1"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BB451B-ECB1-6FC9-BA9D-A00540B43770}"/>
              </a:ext>
            </a:extLst>
          </p:cNvPr>
          <p:cNvSpPr/>
          <p:nvPr userDrawn="1"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F6092-C4E9-7965-CAA0-A28C4A00EFBC}"/>
              </a:ext>
            </a:extLst>
          </p:cNvPr>
          <p:cNvSpPr/>
          <p:nvPr userDrawn="1"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82A91F-9020-C788-B6F1-4F2F223E1CB1}"/>
              </a:ext>
            </a:extLst>
          </p:cNvPr>
          <p:cNvSpPr/>
          <p:nvPr userDrawn="1"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C6EEC75-2111-8586-606A-D1A1FD29837E}"/>
              </a:ext>
            </a:extLst>
          </p:cNvPr>
          <p:cNvSpPr/>
          <p:nvPr userDrawn="1"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701B37C-1942-0670-3FC3-2F8AAA3077F4}"/>
              </a:ext>
            </a:extLst>
          </p:cNvPr>
          <p:cNvSpPr/>
          <p:nvPr userDrawn="1"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97BBFDAF-38B0-4737-9D29-1B8CE6101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059" y="458115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6C1DBDF3-4848-5AD5-F9FE-A86796C38C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1816" y="301625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1B37AF0B-DCCF-E40C-5D24-756D22C56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3606" y="261123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27392573-DC93-5227-9C4E-7B0E9A9F63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37221" y="2182026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0C0FF3D2-4E74-A295-D15F-9442AE5738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6897" y="1782962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ECC30FC8-5D0A-179A-3C0B-F739BB8A94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76573" y="1383898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3D829C-5EA0-9F5F-AB7C-6A2E02AFC31E}"/>
              </a:ext>
            </a:extLst>
          </p:cNvPr>
          <p:cNvSpPr txBox="1"/>
          <p:nvPr userDrawn="1"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DA4FCCC-6F1D-D4DE-D3A1-2BEE95D1D0F8}"/>
              </a:ext>
            </a:extLst>
          </p:cNvPr>
          <p:cNvSpPr txBox="1"/>
          <p:nvPr userDrawn="1"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E356345-C32C-284F-655B-974E655B279C}"/>
              </a:ext>
            </a:extLst>
          </p:cNvPr>
          <p:cNvSpPr txBox="1"/>
          <p:nvPr userDrawn="1"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483A18-86FA-0FF0-08B6-0751AAFFB3F3}"/>
              </a:ext>
            </a:extLst>
          </p:cNvPr>
          <p:cNvSpPr txBox="1"/>
          <p:nvPr userDrawn="1"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CC3DE9-AF4B-C21D-FE7E-8D1A2E78D593}"/>
              </a:ext>
            </a:extLst>
          </p:cNvPr>
          <p:cNvSpPr txBox="1"/>
          <p:nvPr userDrawn="1"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218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70991F-BA3E-88D3-9968-F267B4A7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036E9B9-7E93-484B-B7FF-6AB15104A3CE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B13DF-D3FB-6209-C4CF-DA62B777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AFE10-F181-B5D1-1F33-5C1C6F92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7B944-F1D6-26CC-BA62-13CAA1255E5D}"/>
              </a:ext>
            </a:extLst>
          </p:cNvPr>
          <p:cNvGrpSpPr/>
          <p:nvPr userDrawn="1"/>
        </p:nvGrpSpPr>
        <p:grpSpPr>
          <a:xfrm>
            <a:off x="2851823" y="1889621"/>
            <a:ext cx="6757817" cy="912332"/>
            <a:chOff x="2042438" y="3480995"/>
            <a:chExt cx="153259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E06F8F-4BAF-1808-18DB-805B9EC70864}"/>
                </a:ext>
              </a:extLst>
            </p:cNvPr>
            <p:cNvGrpSpPr/>
            <p:nvPr/>
          </p:nvGrpSpPr>
          <p:grpSpPr>
            <a:xfrm flipH="1">
              <a:off x="2042438" y="3480995"/>
              <a:ext cx="15325911" cy="1824663"/>
              <a:chOff x="9376702" y="4247455"/>
              <a:chExt cx="11176875" cy="1824663"/>
            </a:xfrm>
          </p:grpSpPr>
          <p:sp>
            <p:nvSpPr>
              <p:cNvPr id="13" name="Freeform 374">
                <a:extLst>
                  <a:ext uri="{FF2B5EF4-FFF2-40B4-BE49-F238E27FC236}">
                    <a16:creationId xmlns:a16="http://schemas.microsoft.com/office/drawing/2014/main" id="{B7741CCD-ACBF-B813-24D8-080FEE4FD0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93252" y="440228"/>
                <a:ext cx="1619003" cy="9452104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552355C-B7D4-294E-EAAF-B42CED6EC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BA37CF9-7F7B-3671-AEE0-BC6BE62CC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6" name="Freeform 41">
                <a:extLst>
                  <a:ext uri="{FF2B5EF4-FFF2-40B4-BE49-F238E27FC236}">
                    <a16:creationId xmlns:a16="http://schemas.microsoft.com/office/drawing/2014/main" id="{43695C84-E704-4034-EF54-017136516DA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7" name="Freeform 378">
                <a:extLst>
                  <a:ext uri="{FF2B5EF4-FFF2-40B4-BE49-F238E27FC236}">
                    <a16:creationId xmlns:a16="http://schemas.microsoft.com/office/drawing/2014/main" id="{11E23560-36AB-5962-C8F2-22429B10FF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8" name="Freeform 379">
                <a:extLst>
                  <a:ext uri="{FF2B5EF4-FFF2-40B4-BE49-F238E27FC236}">
                    <a16:creationId xmlns:a16="http://schemas.microsoft.com/office/drawing/2014/main" id="{93B15736-A859-2941-C433-19C38E83EE1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00D64-39D3-E82C-1258-04F4991624AD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E3F7D8-7334-748A-D821-95739F10CC87}"/>
              </a:ext>
            </a:extLst>
          </p:cNvPr>
          <p:cNvGrpSpPr/>
          <p:nvPr/>
        </p:nvGrpSpPr>
        <p:grpSpPr>
          <a:xfrm flipH="1">
            <a:off x="2860214" y="2867968"/>
            <a:ext cx="6749424" cy="912332"/>
            <a:chOff x="9396315" y="4247455"/>
            <a:chExt cx="11157262" cy="1824663"/>
          </a:xfrm>
        </p:grpSpPr>
        <p:sp>
          <p:nvSpPr>
            <p:cNvPr id="26" name="Freeform 387">
              <a:extLst>
                <a:ext uri="{FF2B5EF4-FFF2-40B4-BE49-F238E27FC236}">
                  <a16:creationId xmlns:a16="http://schemas.microsoft.com/office/drawing/2014/main" id="{AFEE6626-3461-D1D6-DBC1-86D2640FD79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303060" y="450036"/>
              <a:ext cx="1619003" cy="9432493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368AFFE-3471-4E39-0D54-007EC712A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539F56-E71A-09E6-631E-7C89F810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601E4B05-0A2F-65F1-12D6-0267EAE7140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391">
              <a:extLst>
                <a:ext uri="{FF2B5EF4-FFF2-40B4-BE49-F238E27FC236}">
                  <a16:creationId xmlns:a16="http://schemas.microsoft.com/office/drawing/2014/main" id="{546ED6B0-FD20-6185-B394-103BAAECA4AD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392">
              <a:extLst>
                <a:ext uri="{FF2B5EF4-FFF2-40B4-BE49-F238E27FC236}">
                  <a16:creationId xmlns:a16="http://schemas.microsoft.com/office/drawing/2014/main" id="{5FA6E210-291C-6F3F-C835-0FF0A331D65B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08D7E4-F19C-AAA6-57DC-54A56AE14227}"/>
              </a:ext>
            </a:extLst>
          </p:cNvPr>
          <p:cNvGrpSpPr/>
          <p:nvPr userDrawn="1"/>
        </p:nvGrpSpPr>
        <p:grpSpPr>
          <a:xfrm>
            <a:off x="2818933" y="3834509"/>
            <a:ext cx="6790705" cy="912332"/>
            <a:chOff x="2032702" y="7370771"/>
            <a:chExt cx="14879557" cy="182466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0917CC-04DA-314D-06AD-3064C94F2684}"/>
                </a:ext>
              </a:extLst>
            </p:cNvPr>
            <p:cNvGrpSpPr/>
            <p:nvPr/>
          </p:nvGrpSpPr>
          <p:grpSpPr>
            <a:xfrm flipH="1">
              <a:off x="2032702" y="7370771"/>
              <a:ext cx="14879557" cy="1824663"/>
              <a:chOff x="9702218" y="4247455"/>
              <a:chExt cx="10851359" cy="1824663"/>
            </a:xfrm>
          </p:grpSpPr>
          <p:sp>
            <p:nvSpPr>
              <p:cNvPr id="39" name="Freeform 400">
                <a:extLst>
                  <a:ext uri="{FF2B5EF4-FFF2-40B4-BE49-F238E27FC236}">
                    <a16:creationId xmlns:a16="http://schemas.microsoft.com/office/drawing/2014/main" id="{A75B91DB-0623-717E-69BD-AF4EDE8B775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456012" y="602985"/>
                <a:ext cx="1619003" cy="9126592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9486333-1562-22BC-CA64-253318BCD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C616C7C-A5EB-324E-4492-3D54F8AB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</p:spPr>
          </p:pic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2ABAF28-D921-F829-403C-7C695BF0C9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" name="Freeform 404">
                <a:extLst>
                  <a:ext uri="{FF2B5EF4-FFF2-40B4-BE49-F238E27FC236}">
                    <a16:creationId xmlns:a16="http://schemas.microsoft.com/office/drawing/2014/main" id="{480D3155-EF0B-4431-F36B-4489B551C47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4" name="Freeform 405">
                <a:extLst>
                  <a:ext uri="{FF2B5EF4-FFF2-40B4-BE49-F238E27FC236}">
                    <a16:creationId xmlns:a16="http://schemas.microsoft.com/office/drawing/2014/main" id="{13F63921-96FD-B465-4243-F2778E1BF6F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44FC437-E5D0-FAC0-6921-D593D764F55F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75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659824A-888B-1D88-2D63-64677AFD86B9}"/>
              </a:ext>
            </a:extLst>
          </p:cNvPr>
          <p:cNvGrpSpPr/>
          <p:nvPr/>
        </p:nvGrpSpPr>
        <p:grpSpPr>
          <a:xfrm flipH="1">
            <a:off x="2821906" y="4812856"/>
            <a:ext cx="6787732" cy="912332"/>
            <a:chOff x="9664302" y="4247455"/>
            <a:chExt cx="10889275" cy="1824663"/>
          </a:xfrm>
        </p:grpSpPr>
        <p:sp>
          <p:nvSpPr>
            <p:cNvPr id="52" name="Freeform 413">
              <a:extLst>
                <a:ext uri="{FF2B5EF4-FFF2-40B4-BE49-F238E27FC236}">
                  <a16:creationId xmlns:a16="http://schemas.microsoft.com/office/drawing/2014/main" id="{FC0657BE-211E-1E08-E22F-0CD911B47D0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437055" y="584024"/>
              <a:ext cx="1619003" cy="916450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E43E0C0-F7B3-373C-7439-7391D46E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667B904-8963-4632-A638-F8FA5A5B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</p:spPr>
        </p:pic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70984E61-DDAD-9046-0AC7-1837FE01DB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417">
              <a:extLst>
                <a:ext uri="{FF2B5EF4-FFF2-40B4-BE49-F238E27FC236}">
                  <a16:creationId xmlns:a16="http://schemas.microsoft.com/office/drawing/2014/main" id="{B27A81D6-0D97-E277-6DD3-6923B2642AE6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57" name="Freeform 418">
              <a:extLst>
                <a:ext uri="{FF2B5EF4-FFF2-40B4-BE49-F238E27FC236}">
                  <a16:creationId xmlns:a16="http://schemas.microsoft.com/office/drawing/2014/main" id="{14140601-38FD-5AAF-83C4-0DFB1B3A601C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id="{4974D881-307D-05CE-B8A9-2D4E23910442}"/>
              </a:ext>
            </a:extLst>
          </p:cNvPr>
          <p:cNvSpPr txBox="1"/>
          <p:nvPr userDrawn="1"/>
        </p:nvSpPr>
        <p:spPr>
          <a:xfrm flipH="1">
            <a:off x="3187107" y="2950726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D45B2D2B-1EB8-D0BB-A03F-9C44E7F74858}"/>
              </a:ext>
            </a:extLst>
          </p:cNvPr>
          <p:cNvSpPr txBox="1"/>
          <p:nvPr userDrawn="1"/>
        </p:nvSpPr>
        <p:spPr>
          <a:xfrm flipH="1">
            <a:off x="3148977" y="3902034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6B96F1CF-6A3D-8CB5-7859-D3EDF30D1499}"/>
              </a:ext>
            </a:extLst>
          </p:cNvPr>
          <p:cNvSpPr txBox="1"/>
          <p:nvPr userDrawn="1"/>
        </p:nvSpPr>
        <p:spPr>
          <a:xfrm flipH="1">
            <a:off x="3162018" y="4927973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233" name="Text Placeholder 232">
            <a:extLst>
              <a:ext uri="{FF2B5EF4-FFF2-40B4-BE49-F238E27FC236}">
                <a16:creationId xmlns:a16="http://schemas.microsoft.com/office/drawing/2014/main" id="{E856BF4D-4C29-3BDC-9806-E5E1155BEC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403" y="2124484"/>
            <a:ext cx="4289425" cy="447675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sp>
        <p:nvSpPr>
          <p:cNvPr id="234" name="Text Placeholder 232">
            <a:extLst>
              <a:ext uri="{FF2B5EF4-FFF2-40B4-BE49-F238E27FC236}">
                <a16:creationId xmlns:a16="http://schemas.microsoft.com/office/drawing/2014/main" id="{69979228-85C6-9509-3701-08249808A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403" y="3115281"/>
            <a:ext cx="4289425" cy="447675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sp>
        <p:nvSpPr>
          <p:cNvPr id="235" name="Text Placeholder 232">
            <a:extLst>
              <a:ext uri="{FF2B5EF4-FFF2-40B4-BE49-F238E27FC236}">
                <a16:creationId xmlns:a16="http://schemas.microsoft.com/office/drawing/2014/main" id="{1D91172A-CF44-613A-F7A1-42D93E6538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3225" y="4066527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chuột</a:t>
            </a:r>
            <a:endParaRPr lang="en-US" dirty="0"/>
          </a:p>
        </p:txBody>
      </p:sp>
      <p:sp>
        <p:nvSpPr>
          <p:cNvPr id="236" name="Text Placeholder 232">
            <a:extLst>
              <a:ext uri="{FF2B5EF4-FFF2-40B4-BE49-F238E27FC236}">
                <a16:creationId xmlns:a16="http://schemas.microsoft.com/office/drawing/2014/main" id="{96BB75D1-C553-B2CC-3E6C-57A03FB8AD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8801" y="5045070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52E5E3-36DB-DBDA-4615-DBE6D6A90D2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5" y="584269"/>
            <a:ext cx="5184421" cy="1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6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8B8FF-8126-8355-EC17-F47AA777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1A1C-603A-4686-8F2E-42BAB0BD911B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BB93A-E85C-0C74-A40F-CADFD623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D569A-9E0E-2E2F-FB86-52A1555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D46744-FA76-FC0E-0ED1-91E9E257920E}"/>
              </a:ext>
            </a:extLst>
          </p:cNvPr>
          <p:cNvGrpSpPr/>
          <p:nvPr userDrawn="1"/>
        </p:nvGrpSpPr>
        <p:grpSpPr>
          <a:xfrm>
            <a:off x="4071489" y="2375279"/>
            <a:ext cx="6770207" cy="912332"/>
            <a:chOff x="2042439" y="3480995"/>
            <a:chExt cx="153540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7138F8-4F91-7ED8-7881-15C184DD32EF}"/>
                </a:ext>
              </a:extLst>
            </p:cNvPr>
            <p:cNvGrpSpPr/>
            <p:nvPr/>
          </p:nvGrpSpPr>
          <p:grpSpPr>
            <a:xfrm flipH="1">
              <a:off x="2042439" y="3480995"/>
              <a:ext cx="15354011" cy="1824663"/>
              <a:chOff x="9356209" y="4247455"/>
              <a:chExt cx="11197368" cy="1824663"/>
            </a:xfrm>
          </p:grpSpPr>
          <p:sp>
            <p:nvSpPr>
              <p:cNvPr id="9" name="Freeform 374">
                <a:extLst>
                  <a:ext uri="{FF2B5EF4-FFF2-40B4-BE49-F238E27FC236}">
                    <a16:creationId xmlns:a16="http://schemas.microsoft.com/office/drawing/2014/main" id="{0E824FC7-6570-AF2F-0D78-17774035F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83007" y="429980"/>
                <a:ext cx="1619003" cy="9472600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13FA41-2BF8-69D5-9F94-19318235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5277D8F-BDE9-C7CE-29A1-2F427CC58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id="{07ECB7C0-08D6-EB6C-301C-62C4B63F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3" name="Freeform 378">
                <a:extLst>
                  <a:ext uri="{FF2B5EF4-FFF2-40B4-BE49-F238E27FC236}">
                    <a16:creationId xmlns:a16="http://schemas.microsoft.com/office/drawing/2014/main" id="{8B0A95D0-4CFD-4C5A-4179-8AB7EC80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4" name="Freeform 379">
                <a:extLst>
                  <a:ext uri="{FF2B5EF4-FFF2-40B4-BE49-F238E27FC236}">
                    <a16:creationId xmlns:a16="http://schemas.microsoft.com/office/drawing/2014/main" id="{2620B24E-7ACB-61B8-5B87-EADB061EC3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FC2D50-A144-1CA0-4014-BEEEB9038E47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2C7024-59D7-A5D0-213B-3487B5B0C88B}"/>
              </a:ext>
            </a:extLst>
          </p:cNvPr>
          <p:cNvGrpSpPr/>
          <p:nvPr userDrawn="1"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16" name="Freeform 387">
              <a:extLst>
                <a:ext uri="{FF2B5EF4-FFF2-40B4-BE49-F238E27FC236}">
                  <a16:creationId xmlns:a16="http://schemas.microsoft.com/office/drawing/2014/main" id="{9FCD83CC-C278-4172-8562-E11176C6468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292817" y="439791"/>
              <a:ext cx="1619003" cy="945297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CBB9A6-B71E-2DCB-AD94-A8F39A41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3C418C-B1C4-49A9-53B8-BF24609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0B92667-5BF7-E940-8C18-BC42794176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391">
              <a:extLst>
                <a:ext uri="{FF2B5EF4-FFF2-40B4-BE49-F238E27FC236}">
                  <a16:creationId xmlns:a16="http://schemas.microsoft.com/office/drawing/2014/main" id="{FB5BB47A-9031-2063-D9B1-D0213DA7C24F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1" name="Freeform 392">
              <a:extLst>
                <a:ext uri="{FF2B5EF4-FFF2-40B4-BE49-F238E27FC236}">
                  <a16:creationId xmlns:a16="http://schemas.microsoft.com/office/drawing/2014/main" id="{9F4A7923-FF2F-C45B-7554-291594BA575A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A15359-3CE5-6C34-D9AD-078E30715CEB}"/>
              </a:ext>
            </a:extLst>
          </p:cNvPr>
          <p:cNvGrpSpPr/>
          <p:nvPr userDrawn="1"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3F628D-EB0D-4723-C775-D554630E3D1C}"/>
                </a:ext>
              </a:extLst>
            </p:cNvPr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25" name="Freeform 400">
                <a:extLst>
                  <a:ext uri="{FF2B5EF4-FFF2-40B4-BE49-F238E27FC236}">
                    <a16:creationId xmlns:a16="http://schemas.microsoft.com/office/drawing/2014/main" id="{F2EB2D0F-C933-89F1-4A29-4DC8C3AFB0F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352588" y="305180"/>
                <a:ext cx="1619003" cy="9780023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C71B148-DE11-F8F5-B2BE-F327A81F0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5658521-A97F-93C7-F021-ADC2468E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</p:spPr>
          </p:pic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id="{26044D77-DDE6-11EC-0947-924678FCF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" name="Freeform 404">
                <a:extLst>
                  <a:ext uri="{FF2B5EF4-FFF2-40B4-BE49-F238E27FC236}">
                    <a16:creationId xmlns:a16="http://schemas.microsoft.com/office/drawing/2014/main" id="{2D62F822-40FA-A33F-8C2E-4F66E47401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0" name="Freeform 405">
                <a:extLst>
                  <a:ext uri="{FF2B5EF4-FFF2-40B4-BE49-F238E27FC236}">
                    <a16:creationId xmlns:a16="http://schemas.microsoft.com/office/drawing/2014/main" id="{7FED5C2A-2171-6550-B7FE-FA635229732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03BFCB-BA34-89AF-98A8-6A27BCF9186A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75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34C21AB-54D5-372B-FA7F-8BD28FA10024}"/>
              </a:ext>
            </a:extLst>
          </p:cNvPr>
          <p:cNvSpPr txBox="1"/>
          <p:nvPr userDrawn="1"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B3BBC8-F706-B917-1863-C6C2A528FFCA}"/>
              </a:ext>
            </a:extLst>
          </p:cNvPr>
          <p:cNvSpPr txBox="1"/>
          <p:nvPr userDrawn="1"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33" name="Text Placeholder 232">
            <a:extLst>
              <a:ext uri="{FF2B5EF4-FFF2-40B4-BE49-F238E27FC236}">
                <a16:creationId xmlns:a16="http://schemas.microsoft.com/office/drawing/2014/main" id="{84459BC4-6BAF-AC8D-2E5C-DA0D5D082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3069" y="2610142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4" name="Text Placeholder 232">
            <a:extLst>
              <a:ext uri="{FF2B5EF4-FFF2-40B4-BE49-F238E27FC236}">
                <a16:creationId xmlns:a16="http://schemas.microsoft.com/office/drawing/2014/main" id="{880DE9DE-9B94-7A98-3C05-529173583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3069" y="3842239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5" name="Text Placeholder 232">
            <a:extLst>
              <a:ext uri="{FF2B5EF4-FFF2-40B4-BE49-F238E27FC236}">
                <a16:creationId xmlns:a16="http://schemas.microsoft.com/office/drawing/2014/main" id="{3C90619E-F558-24C7-A650-503322FA1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2891" y="5085585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36" name="Picture 35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4D349D93-E143-7C9B-987F-0CB6A9ED8A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8" y="809324"/>
            <a:ext cx="8912389" cy="15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8B8FF-8126-8355-EC17-F47AA777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1A1C-603A-4686-8F2E-42BAB0BD911B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BB93A-E85C-0C74-A40F-CADFD623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D569A-9E0E-2E2F-FB86-52A1555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D46744-FA76-FC0E-0ED1-91E9E257920E}"/>
              </a:ext>
            </a:extLst>
          </p:cNvPr>
          <p:cNvGrpSpPr/>
          <p:nvPr userDrawn="1"/>
        </p:nvGrpSpPr>
        <p:grpSpPr>
          <a:xfrm>
            <a:off x="3572135" y="2375279"/>
            <a:ext cx="7269562" cy="912332"/>
            <a:chOff x="2042439" y="3480995"/>
            <a:chExt cx="153540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7138F8-4F91-7ED8-7881-15C184DD32EF}"/>
                </a:ext>
              </a:extLst>
            </p:cNvPr>
            <p:cNvGrpSpPr/>
            <p:nvPr/>
          </p:nvGrpSpPr>
          <p:grpSpPr>
            <a:xfrm flipH="1">
              <a:off x="2042439" y="3480995"/>
              <a:ext cx="15354011" cy="1824663"/>
              <a:chOff x="9356209" y="4247455"/>
              <a:chExt cx="11197368" cy="1824663"/>
            </a:xfrm>
          </p:grpSpPr>
          <p:sp>
            <p:nvSpPr>
              <p:cNvPr id="9" name="Freeform 374">
                <a:extLst>
                  <a:ext uri="{FF2B5EF4-FFF2-40B4-BE49-F238E27FC236}">
                    <a16:creationId xmlns:a16="http://schemas.microsoft.com/office/drawing/2014/main" id="{0E824FC7-6570-AF2F-0D78-17774035F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83007" y="429980"/>
                <a:ext cx="1619003" cy="9472600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13FA41-2BF8-69D5-9F94-19318235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5277D8F-BDE9-C7CE-29A1-2F427CC58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id="{07ECB7C0-08D6-EB6C-301C-62C4B63F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3" name="Freeform 378">
                <a:extLst>
                  <a:ext uri="{FF2B5EF4-FFF2-40B4-BE49-F238E27FC236}">
                    <a16:creationId xmlns:a16="http://schemas.microsoft.com/office/drawing/2014/main" id="{8B0A95D0-4CFD-4C5A-4179-8AB7EC80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4" name="Freeform 379">
                <a:extLst>
                  <a:ext uri="{FF2B5EF4-FFF2-40B4-BE49-F238E27FC236}">
                    <a16:creationId xmlns:a16="http://schemas.microsoft.com/office/drawing/2014/main" id="{2620B24E-7ACB-61B8-5B87-EADB061EC3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FC2D50-A144-1CA0-4014-BEEEB9038E47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F9082A-F324-F72B-C8C8-290DDD8AA6CC}"/>
              </a:ext>
            </a:extLst>
          </p:cNvPr>
          <p:cNvGrpSpPr/>
          <p:nvPr userDrawn="1"/>
        </p:nvGrpSpPr>
        <p:grpSpPr>
          <a:xfrm>
            <a:off x="3581400" y="3594926"/>
            <a:ext cx="7256824" cy="912332"/>
            <a:chOff x="4079880" y="3594926"/>
            <a:chExt cx="6758344" cy="912332"/>
          </a:xfrm>
        </p:grpSpPr>
        <p:sp>
          <p:nvSpPr>
            <p:cNvPr id="16" name="Freeform 387">
              <a:extLst>
                <a:ext uri="{FF2B5EF4-FFF2-40B4-BE49-F238E27FC236}">
                  <a16:creationId xmlns:a16="http://schemas.microsoft.com/office/drawing/2014/main" id="{9FCD83CC-C278-4172-8562-E11176C6468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575720" y="1196586"/>
              <a:ext cx="809502" cy="5715506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CBB9A6-B71E-2DCB-AD94-A8F39A41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494573" y="3649724"/>
              <a:ext cx="1180262" cy="8237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3C418C-B1C4-49A9-53B8-BF24609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5237579" y="3644567"/>
              <a:ext cx="1151496" cy="783643"/>
            </a:xfrm>
            <a:prstGeom prst="rect">
              <a:avLst/>
            </a:prstGeom>
          </p:spPr>
        </p:pic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0B92667-5BF7-E940-8C18-BC427941765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39928" y="3240767"/>
              <a:ext cx="912106" cy="1620424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391">
              <a:extLst>
                <a:ext uri="{FF2B5EF4-FFF2-40B4-BE49-F238E27FC236}">
                  <a16:creationId xmlns:a16="http://schemas.microsoft.com/office/drawing/2014/main" id="{FB5BB47A-9031-2063-D9B1-D0213DA7C2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37590" y="3838428"/>
              <a:ext cx="912105" cy="425101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1" name="Freeform 392">
              <a:extLst>
                <a:ext uri="{FF2B5EF4-FFF2-40B4-BE49-F238E27FC236}">
                  <a16:creationId xmlns:a16="http://schemas.microsoft.com/office/drawing/2014/main" id="{9F4A7923-FF2F-C45B-7554-291594BA575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52899" y="3422134"/>
              <a:ext cx="912105" cy="1258143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A15359-3CE5-6C34-D9AD-078E30715CEB}"/>
              </a:ext>
            </a:extLst>
          </p:cNvPr>
          <p:cNvGrpSpPr/>
          <p:nvPr userDrawn="1"/>
        </p:nvGrpSpPr>
        <p:grpSpPr>
          <a:xfrm>
            <a:off x="3535493" y="4853567"/>
            <a:ext cx="7324181" cy="912332"/>
            <a:chOff x="2032704" y="7370771"/>
            <a:chExt cx="15469371" cy="18246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3F628D-EB0D-4723-C775-D554630E3D1C}"/>
                </a:ext>
              </a:extLst>
            </p:cNvPr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25" name="Freeform 400">
                <a:extLst>
                  <a:ext uri="{FF2B5EF4-FFF2-40B4-BE49-F238E27FC236}">
                    <a16:creationId xmlns:a16="http://schemas.microsoft.com/office/drawing/2014/main" id="{F2EB2D0F-C933-89F1-4A29-4DC8C3AFB0F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352588" y="305180"/>
                <a:ext cx="1619003" cy="9780023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C71B148-DE11-F8F5-B2BE-F327A81F0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5658521-A97F-93C7-F021-ADC2468E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</p:spPr>
          </p:pic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id="{26044D77-DDE6-11EC-0947-924678FCF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" name="Freeform 404">
                <a:extLst>
                  <a:ext uri="{FF2B5EF4-FFF2-40B4-BE49-F238E27FC236}">
                    <a16:creationId xmlns:a16="http://schemas.microsoft.com/office/drawing/2014/main" id="{2D62F822-40FA-A33F-8C2E-4F66E47401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0" name="Freeform 405">
                <a:extLst>
                  <a:ext uri="{FF2B5EF4-FFF2-40B4-BE49-F238E27FC236}">
                    <a16:creationId xmlns:a16="http://schemas.microsoft.com/office/drawing/2014/main" id="{7FED5C2A-2171-6550-B7FE-FA635229732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03BFCB-BA34-89AF-98A8-6A27BCF9186A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75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34C21AB-54D5-372B-FA7F-8BD28FA10024}"/>
              </a:ext>
            </a:extLst>
          </p:cNvPr>
          <p:cNvSpPr txBox="1"/>
          <p:nvPr userDrawn="1"/>
        </p:nvSpPr>
        <p:spPr>
          <a:xfrm flipH="1">
            <a:off x="3971721" y="3663749"/>
            <a:ext cx="105058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B3BBC8-F706-B917-1863-C6C2A528FFCA}"/>
              </a:ext>
            </a:extLst>
          </p:cNvPr>
          <p:cNvSpPr txBox="1"/>
          <p:nvPr userDrawn="1"/>
        </p:nvSpPr>
        <p:spPr>
          <a:xfrm flipH="1">
            <a:off x="3956890" y="4951128"/>
            <a:ext cx="105058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33" name="Text Placeholder 232">
            <a:extLst>
              <a:ext uri="{FF2B5EF4-FFF2-40B4-BE49-F238E27FC236}">
                <a16:creationId xmlns:a16="http://schemas.microsoft.com/office/drawing/2014/main" id="{84459BC4-6BAF-AC8D-2E5C-DA0D5D08204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686691" y="2610142"/>
            <a:ext cx="4605803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4" name="Text Placeholder 232">
            <a:extLst>
              <a:ext uri="{FF2B5EF4-FFF2-40B4-BE49-F238E27FC236}">
                <a16:creationId xmlns:a16="http://schemas.microsoft.com/office/drawing/2014/main" id="{880DE9DE-9B94-7A98-3C05-529173583AC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686691" y="3842239"/>
            <a:ext cx="4605803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5" name="Text Placeholder 232">
            <a:extLst>
              <a:ext uri="{FF2B5EF4-FFF2-40B4-BE49-F238E27FC236}">
                <a16:creationId xmlns:a16="http://schemas.microsoft.com/office/drawing/2014/main" id="{3C90619E-F558-24C7-A650-503322FA14C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686513" y="5085585"/>
            <a:ext cx="4605803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ACE5FA-A179-2B6C-DD6C-2A79E3C242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73" y="637732"/>
            <a:ext cx="5184421" cy="1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1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5DCA-8C40-0DB6-93E5-71019E09E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79842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B8CBB-44B3-3149-BAFC-980B41A5A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A4971C-A9AF-4A4E-9B29-C9A953CFA731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9D143-3662-3E01-E0F9-6BA8BF33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F8FB9-B4FA-7FCA-E3F6-2E2740C4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1AD6DB-D6B2-C672-E8F4-283C523C2BB5}"/>
              </a:ext>
            </a:extLst>
          </p:cNvPr>
          <p:cNvGrpSpPr/>
          <p:nvPr userDrawn="1"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26669C83-D8EF-1999-77B2-CEFA63034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90" y="2434073"/>
              <a:ext cx="2549168" cy="3577059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57D0BEBE-3993-9433-1B6C-82CCB0486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54" y="3744530"/>
              <a:ext cx="2199839" cy="1998666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5B93AAF-ECE1-1B93-5B85-15300269E245}"/>
                </a:ext>
              </a:extLst>
            </p:cNvPr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F2054F6-5DBB-01B1-5260-5F748F9F8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</p:spPr>
          </p:pic>
          <p:sp>
            <p:nvSpPr>
              <p:cNvPr id="13" name="Rectangle 139">
                <a:extLst>
                  <a:ext uri="{FF2B5EF4-FFF2-40B4-BE49-F238E27FC236}">
                    <a16:creationId xmlns:a16="http://schemas.microsoft.com/office/drawing/2014/main" id="{238CED91-AE7F-73C6-5F08-D6517F7A6095}"/>
                  </a:ext>
                </a:extLst>
              </p:cNvPr>
              <p:cNvSpPr/>
              <p:nvPr userDrawn="1"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BAB65A-DED9-9DDD-810E-1360861980BA}"/>
              </a:ext>
            </a:extLst>
          </p:cNvPr>
          <p:cNvGrpSpPr/>
          <p:nvPr userDrawn="1"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6" name="Freeform 167">
              <a:extLst>
                <a:ext uri="{FF2B5EF4-FFF2-40B4-BE49-F238E27FC236}">
                  <a16:creationId xmlns:a16="http://schemas.microsoft.com/office/drawing/2014/main" id="{859307C1-C5A7-18CA-15F6-437BC324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557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68">
              <a:extLst>
                <a:ext uri="{FF2B5EF4-FFF2-40B4-BE49-F238E27FC236}">
                  <a16:creationId xmlns:a16="http://schemas.microsoft.com/office/drawing/2014/main" id="{24FA4450-1F77-9DE7-2EBB-A40438E67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38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D6462C9-EE9C-0220-BD46-C67DE2B5F6AC}"/>
                </a:ext>
              </a:extLst>
            </p:cNvPr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D2575EF-9186-23E0-8D9A-1F0A6D46A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22" name="Rectangle 139">
                <a:extLst>
                  <a:ext uri="{FF2B5EF4-FFF2-40B4-BE49-F238E27FC236}">
                    <a16:creationId xmlns:a16="http://schemas.microsoft.com/office/drawing/2014/main" id="{BF8A3CE9-7132-37BB-F493-CFEC143CF129}"/>
                  </a:ext>
                </a:extLst>
              </p:cNvPr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กลุ่ม 132">
                <a:extLst>
                  <a:ext uri="{FF2B5EF4-FFF2-40B4-BE49-F238E27FC236}">
                    <a16:creationId xmlns:a16="http://schemas.microsoft.com/office/drawing/2014/main" id="{9C5124E9-4DF7-B0D4-76C3-3E4F68E946AA}"/>
                  </a:ext>
                </a:extLst>
              </p:cNvPr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  <a:solidFill>
                <a:schemeClr val="bg1"/>
              </a:solidFill>
            </p:grpSpPr>
            <p:sp>
              <p:nvSpPr>
                <p:cNvPr id="24" name="Freeform 105">
                  <a:extLst>
                    <a:ext uri="{FF2B5EF4-FFF2-40B4-BE49-F238E27FC236}">
                      <a16:creationId xmlns:a16="http://schemas.microsoft.com/office/drawing/2014/main" id="{9B163926-259C-84B6-EB08-ACD8184C9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2105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Freeform 106">
                  <a:extLst>
                    <a:ext uri="{FF2B5EF4-FFF2-40B4-BE49-F238E27FC236}">
                      <a16:creationId xmlns:a16="http://schemas.microsoft.com/office/drawing/2014/main" id="{0760A8EF-9DB5-60D2-4E1D-CB26BD59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Freeform 107">
                  <a:extLst>
                    <a:ext uri="{FF2B5EF4-FFF2-40B4-BE49-F238E27FC236}">
                      <a16:creationId xmlns:a16="http://schemas.microsoft.com/office/drawing/2014/main" id="{092014AC-0040-7283-0185-4C6728194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21055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Freeform 108">
                  <a:extLst>
                    <a:ext uri="{FF2B5EF4-FFF2-40B4-BE49-F238E27FC236}">
                      <a16:creationId xmlns:a16="http://schemas.microsoft.com/office/drawing/2014/main" id="{834E1D85-5289-5199-96C3-8CC3E65FA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6292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Freeform 109">
                  <a:extLst>
                    <a:ext uri="{FF2B5EF4-FFF2-40B4-BE49-F238E27FC236}">
                      <a16:creationId xmlns:a16="http://schemas.microsoft.com/office/drawing/2014/main" id="{C2311886-C7FB-E932-B82C-83791A2A9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110">
                  <a:extLst>
                    <a:ext uri="{FF2B5EF4-FFF2-40B4-BE49-F238E27FC236}">
                      <a16:creationId xmlns:a16="http://schemas.microsoft.com/office/drawing/2014/main" id="{B3CE75FD-5DAF-1824-BB11-8897F4169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6292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Freeform 111">
                  <a:extLst>
                    <a:ext uri="{FF2B5EF4-FFF2-40B4-BE49-F238E27FC236}">
                      <a16:creationId xmlns:a16="http://schemas.microsoft.com/office/drawing/2014/main" id="{22AC2C07-C605-6AEC-EEC0-4DBD180701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057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Freeform 112">
                  <a:extLst>
                    <a:ext uri="{FF2B5EF4-FFF2-40B4-BE49-F238E27FC236}">
                      <a16:creationId xmlns:a16="http://schemas.microsoft.com/office/drawing/2014/main" id="{9E7FFD27-BEA7-36FD-2448-EEF0E4E220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Freeform 113">
                  <a:extLst>
                    <a:ext uri="{FF2B5EF4-FFF2-40B4-BE49-F238E27FC236}">
                      <a16:creationId xmlns:a16="http://schemas.microsoft.com/office/drawing/2014/main" id="{D5A86961-2FB7-6F0B-B1CE-2108D40B9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05775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Freeform 114">
                  <a:extLst>
                    <a:ext uri="{FF2B5EF4-FFF2-40B4-BE49-F238E27FC236}">
                      <a16:creationId xmlns:a16="http://schemas.microsoft.com/office/drawing/2014/main" id="{952EEF77-B4C7-3032-E7CE-C1DDC478F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5815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Freeform 115">
                  <a:extLst>
                    <a:ext uri="{FF2B5EF4-FFF2-40B4-BE49-F238E27FC236}">
                      <a16:creationId xmlns:a16="http://schemas.microsoft.com/office/drawing/2014/main" id="{2E1A4946-A241-E308-A1B3-42ACA5882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Freeform 116">
                  <a:extLst>
                    <a:ext uri="{FF2B5EF4-FFF2-40B4-BE49-F238E27FC236}">
                      <a16:creationId xmlns:a16="http://schemas.microsoft.com/office/drawing/2014/main" id="{01634711-A8CF-0C1D-2EA6-193316E3AC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58150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Freeform 117">
                  <a:extLst>
                    <a:ext uri="{FF2B5EF4-FFF2-40B4-BE49-F238E27FC236}">
                      <a16:creationId xmlns:a16="http://schemas.microsoft.com/office/drawing/2014/main" id="{4B77DB6E-B42D-5BEA-52D4-5BFC3FA38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010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Freeform 118">
                  <a:extLst>
                    <a:ext uri="{FF2B5EF4-FFF2-40B4-BE49-F238E27FC236}">
                      <a16:creationId xmlns:a16="http://schemas.microsoft.com/office/drawing/2014/main" id="{EB483119-0E3E-7BA7-792E-26168D23D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1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Freeform 119">
                  <a:extLst>
                    <a:ext uri="{FF2B5EF4-FFF2-40B4-BE49-F238E27FC236}">
                      <a16:creationId xmlns:a16="http://schemas.microsoft.com/office/drawing/2014/main" id="{488BEE74-31F4-2241-F985-129677B68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0100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1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1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Freeform 120">
                  <a:extLst>
                    <a:ext uri="{FF2B5EF4-FFF2-40B4-BE49-F238E27FC236}">
                      <a16:creationId xmlns:a16="http://schemas.microsoft.com/office/drawing/2014/main" id="{89F29902-8F17-26F2-CC33-3839151F3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95337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Freeform 121">
                  <a:extLst>
                    <a:ext uri="{FF2B5EF4-FFF2-40B4-BE49-F238E27FC236}">
                      <a16:creationId xmlns:a16="http://schemas.microsoft.com/office/drawing/2014/main" id="{3FE20450-F50D-050E-598C-AC1B43EEF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795337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Freeform 122">
                  <a:extLst>
                    <a:ext uri="{FF2B5EF4-FFF2-40B4-BE49-F238E27FC236}">
                      <a16:creationId xmlns:a16="http://schemas.microsoft.com/office/drawing/2014/main" id="{E86E45D5-7AE0-B6AC-1DE5-E60825509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Freeform 123">
                  <a:extLst>
                    <a:ext uri="{FF2B5EF4-FFF2-40B4-BE49-F238E27FC236}">
                      <a16:creationId xmlns:a16="http://schemas.microsoft.com/office/drawing/2014/main" id="{53116FB4-3948-9E50-9394-9E3BD30CA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4860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Freeform 124">
                  <a:extLst>
                    <a:ext uri="{FF2B5EF4-FFF2-40B4-BE49-F238E27FC236}">
                      <a16:creationId xmlns:a16="http://schemas.microsoft.com/office/drawing/2014/main" id="{4E8570FF-141C-7C8F-B94D-30F7741AB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Freeform 125">
                  <a:extLst>
                    <a:ext uri="{FF2B5EF4-FFF2-40B4-BE49-F238E27FC236}">
                      <a16:creationId xmlns:a16="http://schemas.microsoft.com/office/drawing/2014/main" id="{059B210B-562B-B49C-FF84-66DA77D7E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5" name="Freeform 126">
                  <a:extLst>
                    <a:ext uri="{FF2B5EF4-FFF2-40B4-BE49-F238E27FC236}">
                      <a16:creationId xmlns:a16="http://schemas.microsoft.com/office/drawing/2014/main" id="{AC07D511-1AE5-0E31-A161-AC460D13A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6" name="Freeform 127">
                  <a:extLst>
                    <a:ext uri="{FF2B5EF4-FFF2-40B4-BE49-F238E27FC236}">
                      <a16:creationId xmlns:a16="http://schemas.microsoft.com/office/drawing/2014/main" id="{EA1387C0-DAC9-5564-C891-BF45708DA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Freeform 128">
                  <a:extLst>
                    <a:ext uri="{FF2B5EF4-FFF2-40B4-BE49-F238E27FC236}">
                      <a16:creationId xmlns:a16="http://schemas.microsoft.com/office/drawing/2014/main" id="{EAEDB93E-5FFA-5887-0D3F-99E17A311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Freeform 129">
                  <a:extLst>
                    <a:ext uri="{FF2B5EF4-FFF2-40B4-BE49-F238E27FC236}">
                      <a16:creationId xmlns:a16="http://schemas.microsoft.com/office/drawing/2014/main" id="{E57B44EB-66CD-5759-DC81-EB21A7656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1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Freeform 130">
                  <a:extLst>
                    <a:ext uri="{FF2B5EF4-FFF2-40B4-BE49-F238E27FC236}">
                      <a16:creationId xmlns:a16="http://schemas.microsoft.com/office/drawing/2014/main" id="{F06F02FE-A922-2ADD-A27C-316C9AEEC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Freeform 131">
                  <a:extLst>
                    <a:ext uri="{FF2B5EF4-FFF2-40B4-BE49-F238E27FC236}">
                      <a16:creationId xmlns:a16="http://schemas.microsoft.com/office/drawing/2014/main" id="{B9D577E5-C481-E4C0-C3CC-0478CA116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390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132">
                  <a:extLst>
                    <a:ext uri="{FF2B5EF4-FFF2-40B4-BE49-F238E27FC236}">
                      <a16:creationId xmlns:a16="http://schemas.microsoft.com/office/drawing/2014/main" id="{A5363CA6-B113-DACD-4F2A-523FC610A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Freeform 133">
                  <a:extLst>
                    <a:ext uri="{FF2B5EF4-FFF2-40B4-BE49-F238E27FC236}">
                      <a16:creationId xmlns:a16="http://schemas.microsoft.com/office/drawing/2014/main" id="{DE8F29E1-90EE-FBBD-41BE-ACA261508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343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76CEFB2-26E8-9D5E-EA47-31A109967944}"/>
              </a:ext>
            </a:extLst>
          </p:cNvPr>
          <p:cNvGrpSpPr/>
          <p:nvPr userDrawn="1"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4" name="Freeform 167">
              <a:extLst>
                <a:ext uri="{FF2B5EF4-FFF2-40B4-BE49-F238E27FC236}">
                  <a16:creationId xmlns:a16="http://schemas.microsoft.com/office/drawing/2014/main" id="{0A44FDE2-EA0B-5CB2-6338-5EE059843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808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68">
              <a:extLst>
                <a:ext uri="{FF2B5EF4-FFF2-40B4-BE49-F238E27FC236}">
                  <a16:creationId xmlns:a16="http://schemas.microsoft.com/office/drawing/2014/main" id="{F354392E-0A96-8AB1-82F7-AC8D9DA67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589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DF772EE-1B84-E3B9-D069-DEE27849E7B1}"/>
                </a:ext>
              </a:extLst>
            </p:cNvPr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48719D15-EE3E-6474-EFB0-8A09BC367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0" name="Rectangle 139">
                <a:extLst>
                  <a:ext uri="{FF2B5EF4-FFF2-40B4-BE49-F238E27FC236}">
                    <a16:creationId xmlns:a16="http://schemas.microsoft.com/office/drawing/2014/main" id="{8164F1AC-0DA7-DE9C-8CC4-61DA37296AFB}"/>
                  </a:ext>
                </a:extLst>
              </p:cNvPr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102">
                <a:extLst>
                  <a:ext uri="{FF2B5EF4-FFF2-40B4-BE49-F238E27FC236}">
                    <a16:creationId xmlns:a16="http://schemas.microsoft.com/office/drawing/2014/main" id="{655B8D9E-0AA1-852F-C609-F125D2962A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2973" y="9762392"/>
                <a:ext cx="1483264" cy="1372573"/>
              </a:xfrm>
              <a:custGeom>
                <a:avLst/>
                <a:gdLst>
                  <a:gd name="T0" fmla="*/ 59 w 67"/>
                  <a:gd name="T1" fmla="*/ 44 h 62"/>
                  <a:gd name="T2" fmla="*/ 59 w 67"/>
                  <a:gd name="T3" fmla="*/ 35 h 62"/>
                  <a:gd name="T4" fmla="*/ 58 w 67"/>
                  <a:gd name="T5" fmla="*/ 33 h 62"/>
                  <a:gd name="T6" fmla="*/ 53 w 67"/>
                  <a:gd name="T7" fmla="*/ 33 h 62"/>
                  <a:gd name="T8" fmla="*/ 50 w 67"/>
                  <a:gd name="T9" fmla="*/ 33 h 62"/>
                  <a:gd name="T10" fmla="*/ 35 w 67"/>
                  <a:gd name="T11" fmla="*/ 33 h 62"/>
                  <a:gd name="T12" fmla="*/ 35 w 67"/>
                  <a:gd name="T13" fmla="*/ 19 h 62"/>
                  <a:gd name="T14" fmla="*/ 43 w 67"/>
                  <a:gd name="T15" fmla="*/ 10 h 62"/>
                  <a:gd name="T16" fmla="*/ 34 w 67"/>
                  <a:gd name="T17" fmla="*/ 0 h 62"/>
                  <a:gd name="T18" fmla="*/ 24 w 67"/>
                  <a:gd name="T19" fmla="*/ 10 h 62"/>
                  <a:gd name="T20" fmla="*/ 32 w 67"/>
                  <a:gd name="T21" fmla="*/ 19 h 62"/>
                  <a:gd name="T22" fmla="*/ 32 w 67"/>
                  <a:gd name="T23" fmla="*/ 33 h 62"/>
                  <a:gd name="T24" fmla="*/ 10 w 67"/>
                  <a:gd name="T25" fmla="*/ 33 h 62"/>
                  <a:gd name="T26" fmla="*/ 8 w 67"/>
                  <a:gd name="T27" fmla="*/ 35 h 62"/>
                  <a:gd name="T28" fmla="*/ 8 w 67"/>
                  <a:gd name="T29" fmla="*/ 44 h 62"/>
                  <a:gd name="T30" fmla="*/ 0 w 67"/>
                  <a:gd name="T31" fmla="*/ 53 h 62"/>
                  <a:gd name="T32" fmla="*/ 10 w 67"/>
                  <a:gd name="T33" fmla="*/ 62 h 62"/>
                  <a:gd name="T34" fmla="*/ 19 w 67"/>
                  <a:gd name="T35" fmla="*/ 53 h 62"/>
                  <a:gd name="T36" fmla="*/ 11 w 67"/>
                  <a:gd name="T37" fmla="*/ 44 h 62"/>
                  <a:gd name="T38" fmla="*/ 11 w 67"/>
                  <a:gd name="T39" fmla="*/ 36 h 62"/>
                  <a:gd name="T40" fmla="*/ 32 w 67"/>
                  <a:gd name="T41" fmla="*/ 36 h 62"/>
                  <a:gd name="T42" fmla="*/ 32 w 67"/>
                  <a:gd name="T43" fmla="*/ 44 h 62"/>
                  <a:gd name="T44" fmla="*/ 24 w 67"/>
                  <a:gd name="T45" fmla="*/ 53 h 62"/>
                  <a:gd name="T46" fmla="*/ 34 w 67"/>
                  <a:gd name="T47" fmla="*/ 62 h 62"/>
                  <a:gd name="T48" fmla="*/ 43 w 67"/>
                  <a:gd name="T49" fmla="*/ 53 h 62"/>
                  <a:gd name="T50" fmla="*/ 35 w 67"/>
                  <a:gd name="T51" fmla="*/ 44 h 62"/>
                  <a:gd name="T52" fmla="*/ 35 w 67"/>
                  <a:gd name="T53" fmla="*/ 36 h 62"/>
                  <a:gd name="T54" fmla="*/ 50 w 67"/>
                  <a:gd name="T55" fmla="*/ 36 h 62"/>
                  <a:gd name="T56" fmla="*/ 53 w 67"/>
                  <a:gd name="T57" fmla="*/ 36 h 62"/>
                  <a:gd name="T58" fmla="*/ 56 w 67"/>
                  <a:gd name="T59" fmla="*/ 36 h 62"/>
                  <a:gd name="T60" fmla="*/ 56 w 67"/>
                  <a:gd name="T61" fmla="*/ 44 h 62"/>
                  <a:gd name="T62" fmla="*/ 48 w 67"/>
                  <a:gd name="T63" fmla="*/ 53 h 62"/>
                  <a:gd name="T64" fmla="*/ 58 w 67"/>
                  <a:gd name="T65" fmla="*/ 62 h 62"/>
                  <a:gd name="T66" fmla="*/ 67 w 67"/>
                  <a:gd name="T67" fmla="*/ 53 h 62"/>
                  <a:gd name="T68" fmla="*/ 59 w 67"/>
                  <a:gd name="T69" fmla="*/ 44 h 62"/>
                  <a:gd name="T70" fmla="*/ 28 w 67"/>
                  <a:gd name="T71" fmla="*/ 10 h 62"/>
                  <a:gd name="T72" fmla="*/ 34 w 67"/>
                  <a:gd name="T73" fmla="*/ 4 h 62"/>
                  <a:gd name="T74" fmla="*/ 39 w 67"/>
                  <a:gd name="T75" fmla="*/ 10 h 62"/>
                  <a:gd name="T76" fmla="*/ 34 w 67"/>
                  <a:gd name="T77" fmla="*/ 15 h 62"/>
                  <a:gd name="T78" fmla="*/ 28 w 67"/>
                  <a:gd name="T79" fmla="*/ 10 h 62"/>
                  <a:gd name="T80" fmla="*/ 15 w 67"/>
                  <a:gd name="T81" fmla="*/ 53 h 62"/>
                  <a:gd name="T82" fmla="*/ 10 w 67"/>
                  <a:gd name="T83" fmla="*/ 58 h 62"/>
                  <a:gd name="T84" fmla="*/ 4 w 67"/>
                  <a:gd name="T85" fmla="*/ 53 h 62"/>
                  <a:gd name="T86" fmla="*/ 10 w 67"/>
                  <a:gd name="T87" fmla="*/ 47 h 62"/>
                  <a:gd name="T88" fmla="*/ 15 w 67"/>
                  <a:gd name="T89" fmla="*/ 53 h 62"/>
                  <a:gd name="T90" fmla="*/ 39 w 67"/>
                  <a:gd name="T91" fmla="*/ 53 h 62"/>
                  <a:gd name="T92" fmla="*/ 34 w 67"/>
                  <a:gd name="T93" fmla="*/ 58 h 62"/>
                  <a:gd name="T94" fmla="*/ 28 w 67"/>
                  <a:gd name="T95" fmla="*/ 53 h 62"/>
                  <a:gd name="T96" fmla="*/ 34 w 67"/>
                  <a:gd name="T97" fmla="*/ 47 h 62"/>
                  <a:gd name="T98" fmla="*/ 39 w 67"/>
                  <a:gd name="T99" fmla="*/ 53 h 62"/>
                  <a:gd name="T100" fmla="*/ 58 w 67"/>
                  <a:gd name="T101" fmla="*/ 58 h 62"/>
                  <a:gd name="T102" fmla="*/ 52 w 67"/>
                  <a:gd name="T103" fmla="*/ 53 h 62"/>
                  <a:gd name="T104" fmla="*/ 58 w 67"/>
                  <a:gd name="T105" fmla="*/ 47 h 62"/>
                  <a:gd name="T106" fmla="*/ 63 w 67"/>
                  <a:gd name="T107" fmla="*/ 53 h 62"/>
                  <a:gd name="T108" fmla="*/ 58 w 67"/>
                  <a:gd name="T10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" h="62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8C1829F-446C-5595-C719-5CC43F87B889}"/>
              </a:ext>
            </a:extLst>
          </p:cNvPr>
          <p:cNvGrpSpPr/>
          <p:nvPr userDrawn="1"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63" name="Freeform 167">
              <a:extLst>
                <a:ext uri="{FF2B5EF4-FFF2-40B4-BE49-F238E27FC236}">
                  <a16:creationId xmlns:a16="http://schemas.microsoft.com/office/drawing/2014/main" id="{7CECA4DC-1C77-5BDB-7FDB-65011F2D0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59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68">
              <a:extLst>
                <a:ext uri="{FF2B5EF4-FFF2-40B4-BE49-F238E27FC236}">
                  <a16:creationId xmlns:a16="http://schemas.microsoft.com/office/drawing/2014/main" id="{DA41EF37-9C9C-99D4-4377-EF313AFE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840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A6BED1D-4895-5A82-B907-B92DEFCB1BBD}"/>
                </a:ext>
              </a:extLst>
            </p:cNvPr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71A3F44F-8F44-0C46-20E0-4ED60620D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9" name="Rectangle 139">
                <a:extLst>
                  <a:ext uri="{FF2B5EF4-FFF2-40B4-BE49-F238E27FC236}">
                    <a16:creationId xmlns:a16="http://schemas.microsoft.com/office/drawing/2014/main" id="{AFC10B66-C260-67FB-9071-F9DD07A04884}"/>
                  </a:ext>
                </a:extLst>
              </p:cNvPr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34">
                <a:extLst>
                  <a:ext uri="{FF2B5EF4-FFF2-40B4-BE49-F238E27FC236}">
                    <a16:creationId xmlns:a16="http://schemas.microsoft.com/office/drawing/2014/main" id="{422FE265-D2CB-EE1E-0AC5-0909C1B764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95541" y="2977768"/>
                <a:ext cx="644746" cy="644746"/>
              </a:xfrm>
              <a:custGeom>
                <a:avLst/>
                <a:gdLst>
                  <a:gd name="T0" fmla="*/ 64 w 64"/>
                  <a:gd name="T1" fmla="*/ 32 h 64"/>
                  <a:gd name="T2" fmla="*/ 5 w 64"/>
                  <a:gd name="T3" fmla="*/ 15 h 64"/>
                  <a:gd name="T4" fmla="*/ 0 w 64"/>
                  <a:gd name="T5" fmla="*/ 32 h 64"/>
                  <a:gd name="T6" fmla="*/ 0 w 64"/>
                  <a:gd name="T7" fmla="*/ 32 h 64"/>
                  <a:gd name="T8" fmla="*/ 5 w 64"/>
                  <a:gd name="T9" fmla="*/ 49 h 64"/>
                  <a:gd name="T10" fmla="*/ 32 w 64"/>
                  <a:gd name="T11" fmla="*/ 64 h 64"/>
                  <a:gd name="T12" fmla="*/ 64 w 64"/>
                  <a:gd name="T13" fmla="*/ 32 h 64"/>
                  <a:gd name="T14" fmla="*/ 48 w 64"/>
                  <a:gd name="T15" fmla="*/ 46 h 64"/>
                  <a:gd name="T16" fmla="*/ 60 w 64"/>
                  <a:gd name="T17" fmla="*/ 33 h 64"/>
                  <a:gd name="T18" fmla="*/ 3 w 64"/>
                  <a:gd name="T19" fmla="*/ 33 h 64"/>
                  <a:gd name="T20" fmla="*/ 16 w 64"/>
                  <a:gd name="T21" fmla="*/ 46 h 64"/>
                  <a:gd name="T22" fmla="*/ 3 w 64"/>
                  <a:gd name="T23" fmla="*/ 33 h 64"/>
                  <a:gd name="T24" fmla="*/ 16 w 64"/>
                  <a:gd name="T25" fmla="*/ 17 h 64"/>
                  <a:gd name="T26" fmla="*/ 3 w 64"/>
                  <a:gd name="T27" fmla="*/ 30 h 64"/>
                  <a:gd name="T28" fmla="*/ 34 w 64"/>
                  <a:gd name="T29" fmla="*/ 14 h 64"/>
                  <a:gd name="T30" fmla="*/ 34 w 64"/>
                  <a:gd name="T31" fmla="*/ 4 h 64"/>
                  <a:gd name="T32" fmla="*/ 43 w 64"/>
                  <a:gd name="T33" fmla="*/ 14 h 64"/>
                  <a:gd name="T34" fmla="*/ 44 w 64"/>
                  <a:gd name="T35" fmla="*/ 17 h 64"/>
                  <a:gd name="T36" fmla="*/ 34 w 64"/>
                  <a:gd name="T37" fmla="*/ 30 h 64"/>
                  <a:gd name="T38" fmla="*/ 44 w 64"/>
                  <a:gd name="T39" fmla="*/ 17 h 64"/>
                  <a:gd name="T40" fmla="*/ 29 w 64"/>
                  <a:gd name="T41" fmla="*/ 4 h 64"/>
                  <a:gd name="T42" fmla="*/ 30 w 64"/>
                  <a:gd name="T43" fmla="*/ 3 h 64"/>
                  <a:gd name="T44" fmla="*/ 21 w 64"/>
                  <a:gd name="T45" fmla="*/ 14 h 64"/>
                  <a:gd name="T46" fmla="*/ 30 w 64"/>
                  <a:gd name="T47" fmla="*/ 17 h 64"/>
                  <a:gd name="T48" fmla="*/ 17 w 64"/>
                  <a:gd name="T49" fmla="*/ 30 h 64"/>
                  <a:gd name="T50" fmla="*/ 30 w 64"/>
                  <a:gd name="T51" fmla="*/ 17 h 64"/>
                  <a:gd name="T52" fmla="*/ 30 w 64"/>
                  <a:gd name="T53" fmla="*/ 33 h 64"/>
                  <a:gd name="T54" fmla="*/ 20 w 64"/>
                  <a:gd name="T55" fmla="*/ 46 h 64"/>
                  <a:gd name="T56" fmla="*/ 30 w 64"/>
                  <a:gd name="T57" fmla="*/ 50 h 64"/>
                  <a:gd name="T58" fmla="*/ 28 w 64"/>
                  <a:gd name="T59" fmla="*/ 60 h 64"/>
                  <a:gd name="T60" fmla="*/ 30 w 64"/>
                  <a:gd name="T61" fmla="*/ 50 h 64"/>
                  <a:gd name="T62" fmla="*/ 34 w 64"/>
                  <a:gd name="T63" fmla="*/ 60 h 64"/>
                  <a:gd name="T64" fmla="*/ 34 w 64"/>
                  <a:gd name="T65" fmla="*/ 50 h 64"/>
                  <a:gd name="T66" fmla="*/ 36 w 64"/>
                  <a:gd name="T67" fmla="*/ 60 h 64"/>
                  <a:gd name="T68" fmla="*/ 34 w 64"/>
                  <a:gd name="T69" fmla="*/ 33 h 64"/>
                  <a:gd name="T70" fmla="*/ 44 w 64"/>
                  <a:gd name="T71" fmla="*/ 46 h 64"/>
                  <a:gd name="T72" fmla="*/ 50 w 64"/>
                  <a:gd name="T73" fmla="*/ 30 h 64"/>
                  <a:gd name="T74" fmla="*/ 57 w 64"/>
                  <a:gd name="T75" fmla="*/ 17 h 64"/>
                  <a:gd name="T76" fmla="*/ 50 w 64"/>
                  <a:gd name="T77" fmla="*/ 30 h 64"/>
                  <a:gd name="T78" fmla="*/ 47 w 64"/>
                  <a:gd name="T79" fmla="*/ 14 h 64"/>
                  <a:gd name="T80" fmla="*/ 54 w 64"/>
                  <a:gd name="T81" fmla="*/ 14 h 64"/>
                  <a:gd name="T82" fmla="*/ 17 w 64"/>
                  <a:gd name="T83" fmla="*/ 14 h 64"/>
                  <a:gd name="T84" fmla="*/ 23 w 64"/>
                  <a:gd name="T85" fmla="*/ 5 h 64"/>
                  <a:gd name="T86" fmla="*/ 17 w 64"/>
                  <a:gd name="T87" fmla="*/ 50 h 64"/>
                  <a:gd name="T88" fmla="*/ 10 w 64"/>
                  <a:gd name="T89" fmla="*/ 50 h 64"/>
                  <a:gd name="T90" fmla="*/ 47 w 64"/>
                  <a:gd name="T91" fmla="*/ 50 h 64"/>
                  <a:gd name="T92" fmla="*/ 41 w 64"/>
                  <a:gd name="T93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3B0481AE-6ED7-35BE-4E4D-562B4AFB1261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81613" y="3787568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5" name="Text Placeholder 73">
            <a:extLst>
              <a:ext uri="{FF2B5EF4-FFF2-40B4-BE49-F238E27FC236}">
                <a16:creationId xmlns:a16="http://schemas.microsoft.com/office/drawing/2014/main" id="{BC0247EA-9007-F7F7-AD7D-FF2D685FEB8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59077" y="3069829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6" name="Text Placeholder 73">
            <a:extLst>
              <a:ext uri="{FF2B5EF4-FFF2-40B4-BE49-F238E27FC236}">
                <a16:creationId xmlns:a16="http://schemas.microsoft.com/office/drawing/2014/main" id="{F69DE9AE-6247-9BCB-C6E0-D6163F8B9B0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48590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7" name="Text Placeholder 73">
            <a:extLst>
              <a:ext uri="{FF2B5EF4-FFF2-40B4-BE49-F238E27FC236}">
                <a16:creationId xmlns:a16="http://schemas.microsoft.com/office/drawing/2014/main" id="{7ECD3694-2AA5-643B-A3DF-65A6EC4682F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526054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8" name="Text Placeholder 73">
            <a:extLst>
              <a:ext uri="{FF2B5EF4-FFF2-40B4-BE49-F238E27FC236}">
                <a16:creationId xmlns:a16="http://schemas.microsoft.com/office/drawing/2014/main" id="{27D2ACC6-1ACC-6C75-4B01-9610A6E5E86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40265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9" name="Text Placeholder 73">
            <a:extLst>
              <a:ext uri="{FF2B5EF4-FFF2-40B4-BE49-F238E27FC236}">
                <a16:creationId xmlns:a16="http://schemas.microsoft.com/office/drawing/2014/main" id="{4B786F8C-3F61-9E8B-2614-04053B065654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217729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0" name="Text Placeholder 73">
            <a:extLst>
              <a:ext uri="{FF2B5EF4-FFF2-40B4-BE49-F238E27FC236}">
                <a16:creationId xmlns:a16="http://schemas.microsoft.com/office/drawing/2014/main" id="{F755788E-0DF4-1B4D-1D25-212D755D667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964682" y="3842762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1" name="Text Placeholder 73">
            <a:extLst>
              <a:ext uri="{FF2B5EF4-FFF2-40B4-BE49-F238E27FC236}">
                <a16:creationId xmlns:a16="http://schemas.microsoft.com/office/drawing/2014/main" id="{CFB1AD5B-4FCC-D166-B307-493D2A6B94B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942146" y="3125023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14A0407-6D8F-4F72-9017-368703B69418}"/>
              </a:ext>
            </a:extLst>
          </p:cNvPr>
          <p:cNvSpPr txBox="1"/>
          <p:nvPr userDrawn="1"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A8B36C0-2EAE-4BF9-B2A4-0939DF1154DC}"/>
              </a:ext>
            </a:extLst>
          </p:cNvPr>
          <p:cNvSpPr txBox="1"/>
          <p:nvPr userDrawn="1"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0BF8067-72EC-8E71-EBAC-8330BEE6649B}"/>
              </a:ext>
            </a:extLst>
          </p:cNvPr>
          <p:cNvSpPr txBox="1"/>
          <p:nvPr userDrawn="1"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099B5E2-BC9C-8EEA-239B-DAF8C28A9DF9}"/>
              </a:ext>
            </a:extLst>
          </p:cNvPr>
          <p:cNvSpPr txBox="1"/>
          <p:nvPr userDrawn="1"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591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/>
      <p:bldP spid="86" grpId="0"/>
      <p:bldP spid="87" grpId="0"/>
      <p:bldP spid="8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A0B69-0042-39CF-E50B-6919457C0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527" y="365530"/>
            <a:ext cx="10515600" cy="1325563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E5B35-DCCE-6C65-9A4C-B0DF9C13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C4F2DF-16D0-4263-BAE3-BC62C299757B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60D32-1BD6-5ACE-B374-47E203DB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073E4-B221-AA09-C9EE-922E8708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78D9C3-AC2F-7138-69DB-A0B7FE41F07C}"/>
              </a:ext>
            </a:extLst>
          </p:cNvPr>
          <p:cNvGrpSpPr/>
          <p:nvPr userDrawn="1"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368FE90-703E-AF96-2D69-1DCC08A74B82}"/>
                </a:ext>
              </a:extLst>
            </p:cNvPr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88" name="Freeform 1316">
                <a:extLst>
                  <a:ext uri="{FF2B5EF4-FFF2-40B4-BE49-F238E27FC236}">
                    <a16:creationId xmlns:a16="http://schemas.microsoft.com/office/drawing/2014/main" id="{BDFA0A3E-8765-7BC9-10DC-0B5A064C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9" name="Rectangle 1317">
                <a:extLst>
                  <a:ext uri="{FF2B5EF4-FFF2-40B4-BE49-F238E27FC236}">
                    <a16:creationId xmlns:a16="http://schemas.microsoft.com/office/drawing/2014/main" id="{46C0F6D2-3516-C5AF-15B0-4BFD80F8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90" name="Rectangle 1318">
                <a:extLst>
                  <a:ext uri="{FF2B5EF4-FFF2-40B4-BE49-F238E27FC236}">
                    <a16:creationId xmlns:a16="http://schemas.microsoft.com/office/drawing/2014/main" id="{CFA58C74-1FFB-044B-B80A-438D34449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88287A25-ABE1-F7C8-76E1-DE57E62B9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C1B389A-50EF-136D-18AC-FDDE56410A69}"/>
                </a:ext>
              </a:extLst>
            </p:cNvPr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81" name="Freeform 271">
                <a:extLst>
                  <a:ext uri="{FF2B5EF4-FFF2-40B4-BE49-F238E27FC236}">
                    <a16:creationId xmlns:a16="http://schemas.microsoft.com/office/drawing/2014/main" id="{FCB04267-5F49-49BB-1E40-AAA6576C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82" name="Freeform 211">
                <a:extLst>
                  <a:ext uri="{FF2B5EF4-FFF2-40B4-BE49-F238E27FC236}">
                    <a16:creationId xmlns:a16="http://schemas.microsoft.com/office/drawing/2014/main" id="{9216372A-A709-F327-765D-CC1A43C26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3" name="Oval 277">
                <a:extLst>
                  <a:ext uri="{FF2B5EF4-FFF2-40B4-BE49-F238E27FC236}">
                    <a16:creationId xmlns:a16="http://schemas.microsoft.com/office/drawing/2014/main" id="{94482E9E-5D53-0461-AEA4-81621499A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3A87BB-9996-5E2E-C4AA-5AB1551E22F9}"/>
                </a:ext>
              </a:extLst>
            </p:cNvPr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D7F8DA-58BE-B83C-B7D5-1B376E0EAC69}"/>
                </a:ext>
              </a:extLst>
            </p:cNvPr>
            <p:cNvSpPr txBox="1"/>
            <p:nvPr userDrawn="1"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1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CC4112C-9610-254F-4462-5918350914FA}"/>
                </a:ext>
              </a:extLst>
            </p:cNvPr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77" name="Freeform 1316">
                <a:extLst>
                  <a:ext uri="{FF2B5EF4-FFF2-40B4-BE49-F238E27FC236}">
                    <a16:creationId xmlns:a16="http://schemas.microsoft.com/office/drawing/2014/main" id="{2C80F275-A3BD-1470-3095-2D0A4DDEC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" name="Rectangle 1317">
                <a:extLst>
                  <a:ext uri="{FF2B5EF4-FFF2-40B4-BE49-F238E27FC236}">
                    <a16:creationId xmlns:a16="http://schemas.microsoft.com/office/drawing/2014/main" id="{40B3CEC6-19CB-1972-4292-30FF77E81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" name="Rectangle 1318">
                <a:extLst>
                  <a:ext uri="{FF2B5EF4-FFF2-40B4-BE49-F238E27FC236}">
                    <a16:creationId xmlns:a16="http://schemas.microsoft.com/office/drawing/2014/main" id="{CC810101-F16D-50E2-D192-882282906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426DC808-5E77-89E8-6B14-95E069CDC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1F9ACFD-81E7-DDA7-46E2-629959A4811B}"/>
                </a:ext>
              </a:extLst>
            </p:cNvPr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70" name="Freeform 260">
                <a:extLst>
                  <a:ext uri="{FF2B5EF4-FFF2-40B4-BE49-F238E27FC236}">
                    <a16:creationId xmlns:a16="http://schemas.microsoft.com/office/drawing/2014/main" id="{58519633-3097-4F09-4C62-92CCF0D3B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71" name="Freeform 211">
                <a:extLst>
                  <a:ext uri="{FF2B5EF4-FFF2-40B4-BE49-F238E27FC236}">
                    <a16:creationId xmlns:a16="http://schemas.microsoft.com/office/drawing/2014/main" id="{CF2FA350-029B-2C50-A5FE-F02B5CF5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2" name="Oval 277">
                <a:extLst>
                  <a:ext uri="{FF2B5EF4-FFF2-40B4-BE49-F238E27FC236}">
                    <a16:creationId xmlns:a16="http://schemas.microsoft.com/office/drawing/2014/main" id="{B5FE45DE-DB26-A8E2-30CE-8E5090130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94B8AB-E8EB-A3FD-ED6F-9349B060D11A}"/>
                </a:ext>
              </a:extLst>
            </p:cNvPr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466B5E-4023-AB70-4797-903B0FB19F84}"/>
                </a:ext>
              </a:extLst>
            </p:cNvPr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2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AA9BE08-8DE0-76C7-D6EA-4D07E080A9A8}"/>
                </a:ext>
              </a:extLst>
            </p:cNvPr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66" name="Freeform 1316">
                <a:extLst>
                  <a:ext uri="{FF2B5EF4-FFF2-40B4-BE49-F238E27FC236}">
                    <a16:creationId xmlns:a16="http://schemas.microsoft.com/office/drawing/2014/main" id="{86F6545B-9667-7387-7A87-B1D950F21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7" name="Rectangle 1317">
                <a:extLst>
                  <a:ext uri="{FF2B5EF4-FFF2-40B4-BE49-F238E27FC236}">
                    <a16:creationId xmlns:a16="http://schemas.microsoft.com/office/drawing/2014/main" id="{16CD301C-48DD-65CC-D256-672FFA007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8" name="Rectangle 1318">
                <a:extLst>
                  <a:ext uri="{FF2B5EF4-FFF2-40B4-BE49-F238E27FC236}">
                    <a16:creationId xmlns:a16="http://schemas.microsoft.com/office/drawing/2014/main" id="{BA52711F-A94D-171C-3D6C-427839130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D6037673-A8A3-93EB-0E5B-8D941FD2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E92B66-40FF-C1F5-C3E8-624D838D3357}"/>
                </a:ext>
              </a:extLst>
            </p:cNvPr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9" name="Freeform 249">
                <a:extLst>
                  <a:ext uri="{FF2B5EF4-FFF2-40B4-BE49-F238E27FC236}">
                    <a16:creationId xmlns:a16="http://schemas.microsoft.com/office/drawing/2014/main" id="{D05130A6-02B0-B01A-6A07-4D4D59D94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0" name="Freeform 211">
                <a:extLst>
                  <a:ext uri="{FF2B5EF4-FFF2-40B4-BE49-F238E27FC236}">
                    <a16:creationId xmlns:a16="http://schemas.microsoft.com/office/drawing/2014/main" id="{5AB775EE-01BE-3A31-57C8-FD0E94E1D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1" name="Oval 277">
                <a:extLst>
                  <a:ext uri="{FF2B5EF4-FFF2-40B4-BE49-F238E27FC236}">
                    <a16:creationId xmlns:a16="http://schemas.microsoft.com/office/drawing/2014/main" id="{640F4C74-4580-A0C9-FE38-13E456691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49D564-A590-0C18-3E1C-36A76BD2FD01}"/>
                </a:ext>
              </a:extLst>
            </p:cNvPr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4FE99F-1579-7313-F3C6-FD30FD9D49C5}"/>
                </a:ext>
              </a:extLst>
            </p:cNvPr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3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78008D4-3586-C120-B3A0-71920EFFD113}"/>
                </a:ext>
              </a:extLst>
            </p:cNvPr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5" name="Freeform 1316">
                <a:extLst>
                  <a:ext uri="{FF2B5EF4-FFF2-40B4-BE49-F238E27FC236}">
                    <a16:creationId xmlns:a16="http://schemas.microsoft.com/office/drawing/2014/main" id="{FF94AC1E-7574-420B-703A-79A51BC1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6" name="Rectangle 1317">
                <a:extLst>
                  <a:ext uri="{FF2B5EF4-FFF2-40B4-BE49-F238E27FC236}">
                    <a16:creationId xmlns:a16="http://schemas.microsoft.com/office/drawing/2014/main" id="{A82C9309-0769-9E65-20C6-D0AADFB70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7" name="Rectangle 1318">
                <a:extLst>
                  <a:ext uri="{FF2B5EF4-FFF2-40B4-BE49-F238E27FC236}">
                    <a16:creationId xmlns:a16="http://schemas.microsoft.com/office/drawing/2014/main" id="{AAF014EC-71B9-F668-70A3-6FC53BB2A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B312371-CC41-DE46-6410-0E1F85BFD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0C1294-C104-94C5-2A7D-ADABDFF01827}"/>
                </a:ext>
              </a:extLst>
            </p:cNvPr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48" name="Freeform 238">
                <a:extLst>
                  <a:ext uri="{FF2B5EF4-FFF2-40B4-BE49-F238E27FC236}">
                    <a16:creationId xmlns:a16="http://schemas.microsoft.com/office/drawing/2014/main" id="{7096F050-5226-2974-8C1B-9B2C8CD3A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9" name="Freeform 211">
                <a:extLst>
                  <a:ext uri="{FF2B5EF4-FFF2-40B4-BE49-F238E27FC236}">
                    <a16:creationId xmlns:a16="http://schemas.microsoft.com/office/drawing/2014/main" id="{3CDE815B-2DD7-AFE2-7DD5-7FAB5B955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Oval 277">
                <a:extLst>
                  <a:ext uri="{FF2B5EF4-FFF2-40B4-BE49-F238E27FC236}">
                    <a16:creationId xmlns:a16="http://schemas.microsoft.com/office/drawing/2014/main" id="{3559AF60-39F7-B390-1DD1-2115C0157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D6CDED-4D48-8F60-B72E-C310E6B8EF1A}"/>
                </a:ext>
              </a:extLst>
            </p:cNvPr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D3320C-8017-B2B0-C51B-7C0EA47DC6F2}"/>
                </a:ext>
              </a:extLst>
            </p:cNvPr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4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63608AF-DAC0-DD4D-B314-D125FC8348B6}"/>
                </a:ext>
              </a:extLst>
            </p:cNvPr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44" name="Freeform 1316">
                <a:extLst>
                  <a:ext uri="{FF2B5EF4-FFF2-40B4-BE49-F238E27FC236}">
                    <a16:creationId xmlns:a16="http://schemas.microsoft.com/office/drawing/2014/main" id="{A8098E35-9531-03B9-896C-C97FEFC61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" name="Rectangle 1317">
                <a:extLst>
                  <a:ext uri="{FF2B5EF4-FFF2-40B4-BE49-F238E27FC236}">
                    <a16:creationId xmlns:a16="http://schemas.microsoft.com/office/drawing/2014/main" id="{A3649221-AB87-F05F-B30E-5D54C0B83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Rectangle 1318">
                <a:extLst>
                  <a:ext uri="{FF2B5EF4-FFF2-40B4-BE49-F238E27FC236}">
                    <a16:creationId xmlns:a16="http://schemas.microsoft.com/office/drawing/2014/main" id="{3A51FD2D-D60D-2B48-5ADA-17AE46E49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021E110B-4C65-7F60-7839-AE80C2DD0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1240EB-2FF1-2BB4-BE47-8337CBCAC83E}"/>
                </a:ext>
              </a:extLst>
            </p:cNvPr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37" name="Freeform 227">
                <a:extLst>
                  <a:ext uri="{FF2B5EF4-FFF2-40B4-BE49-F238E27FC236}">
                    <a16:creationId xmlns:a16="http://schemas.microsoft.com/office/drawing/2014/main" id="{E35A4E0C-CB46-0C60-DD70-DEA4F14B0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8" name="Freeform 211">
                <a:extLst>
                  <a:ext uri="{FF2B5EF4-FFF2-40B4-BE49-F238E27FC236}">
                    <a16:creationId xmlns:a16="http://schemas.microsoft.com/office/drawing/2014/main" id="{51D2E3E5-F3E0-AD9E-B18A-FC3591352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9" name="Oval 277">
                <a:extLst>
                  <a:ext uri="{FF2B5EF4-FFF2-40B4-BE49-F238E27FC236}">
                    <a16:creationId xmlns:a16="http://schemas.microsoft.com/office/drawing/2014/main" id="{99D712C7-91C7-1265-4BED-CFCCD4823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2630C2-C7D1-54F6-4C4E-73541D636FF5}"/>
                </a:ext>
              </a:extLst>
            </p:cNvPr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BC9338-AADB-9858-E201-AFECC5B66AAD}"/>
                </a:ext>
              </a:extLst>
            </p:cNvPr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5</a:t>
              </a:r>
            </a:p>
          </p:txBody>
        </p:sp>
        <p:sp>
          <p:nvSpPr>
            <p:cNvPr id="27" name="Freeform 217">
              <a:extLst>
                <a:ext uri="{FF2B5EF4-FFF2-40B4-BE49-F238E27FC236}">
                  <a16:creationId xmlns:a16="http://schemas.microsoft.com/office/drawing/2014/main" id="{20162F61-23CC-1821-A8C1-A823A7AC8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04320" y="19587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8" name="Freeform 218">
              <a:extLst>
                <a:ext uri="{FF2B5EF4-FFF2-40B4-BE49-F238E27FC236}">
                  <a16:creationId xmlns:a16="http://schemas.microsoft.com/office/drawing/2014/main" id="{0B69EBB5-EEDD-7539-BB44-EB56A09A9A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92797" y="2001631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9" name="Freeform 219">
              <a:extLst>
                <a:ext uri="{FF2B5EF4-FFF2-40B4-BE49-F238E27FC236}">
                  <a16:creationId xmlns:a16="http://schemas.microsoft.com/office/drawing/2014/main" id="{98A1B8D3-FEA3-A892-EAC9-A6768C973F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311122" y="1978673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0" name="Freeform 220">
              <a:extLst>
                <a:ext uri="{FF2B5EF4-FFF2-40B4-BE49-F238E27FC236}">
                  <a16:creationId xmlns:a16="http://schemas.microsoft.com/office/drawing/2014/main" id="{96FA5475-B544-A19D-03E6-0A468A50A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582840" y="197009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221">
              <a:extLst>
                <a:ext uri="{FF2B5EF4-FFF2-40B4-BE49-F238E27FC236}">
                  <a16:creationId xmlns:a16="http://schemas.microsoft.com/office/drawing/2014/main" id="{1B204B38-DF64-A001-6D02-8DEACF57FA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943019" y="19870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2" name="Freeform 222">
              <a:extLst>
                <a:ext uri="{FF2B5EF4-FFF2-40B4-BE49-F238E27FC236}">
                  <a16:creationId xmlns:a16="http://schemas.microsoft.com/office/drawing/2014/main" id="{AA5E612B-3D04-EF37-BB84-DCC3F5423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47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3" name="Freeform 223">
              <a:extLst>
                <a:ext uri="{FF2B5EF4-FFF2-40B4-BE49-F238E27FC236}">
                  <a16:creationId xmlns:a16="http://schemas.microsoft.com/office/drawing/2014/main" id="{D1E78E01-B6AC-F77E-873C-37F47E964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35" y="3429000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4" name="Freeform 224">
              <a:extLst>
                <a:ext uri="{FF2B5EF4-FFF2-40B4-BE49-F238E27FC236}">
                  <a16:creationId xmlns:a16="http://schemas.microsoft.com/office/drawing/2014/main" id="{352752E7-6CFD-7680-168C-B2B4EDF91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18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5" name="Freeform 225">
              <a:extLst>
                <a:ext uri="{FF2B5EF4-FFF2-40B4-BE49-F238E27FC236}">
                  <a16:creationId xmlns:a16="http://schemas.microsoft.com/office/drawing/2014/main" id="{C7BB6C7E-C479-06B3-080A-1953A8C2F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7940" y="3405963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6" name="Freeform 226">
              <a:extLst>
                <a:ext uri="{FF2B5EF4-FFF2-40B4-BE49-F238E27FC236}">
                  <a16:creationId xmlns:a16="http://schemas.microsoft.com/office/drawing/2014/main" id="{2C1F2B88-4227-E40D-93BA-193DB2054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0425" y="3416626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95" name="Text Placeholder 73">
            <a:extLst>
              <a:ext uri="{FF2B5EF4-FFF2-40B4-BE49-F238E27FC236}">
                <a16:creationId xmlns:a16="http://schemas.microsoft.com/office/drawing/2014/main" id="{AD937F9C-21AD-62C5-8F46-E81A11209F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194" y="3143702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6" name="Text Placeholder 73">
            <a:extLst>
              <a:ext uri="{FF2B5EF4-FFF2-40B4-BE49-F238E27FC236}">
                <a16:creationId xmlns:a16="http://schemas.microsoft.com/office/drawing/2014/main" id="{4A02DFAE-DC1C-7653-6165-F34DD821B3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1281" y="310871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7" name="Text Placeholder 73">
            <a:extLst>
              <a:ext uri="{FF2B5EF4-FFF2-40B4-BE49-F238E27FC236}">
                <a16:creationId xmlns:a16="http://schemas.microsoft.com/office/drawing/2014/main" id="{FFBA7BBD-E8F8-C5C2-5FB0-33E8C6E52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3247" y="309659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8" name="Text Placeholder 73">
            <a:extLst>
              <a:ext uri="{FF2B5EF4-FFF2-40B4-BE49-F238E27FC236}">
                <a16:creationId xmlns:a16="http://schemas.microsoft.com/office/drawing/2014/main" id="{688B60DA-3386-BEF0-F6EA-38A42C7B74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64948" y="310737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9" name="Text Placeholder 73">
            <a:extLst>
              <a:ext uri="{FF2B5EF4-FFF2-40B4-BE49-F238E27FC236}">
                <a16:creationId xmlns:a16="http://schemas.microsoft.com/office/drawing/2014/main" id="{380B9274-B86A-58E5-DB8D-34881C16C0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6645" y="3130149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E17D4-3FB2-478E-A785-DB654E25F94D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0BCB0F-8F3A-ED90-5F1E-92E831242C2B}"/>
              </a:ext>
            </a:extLst>
          </p:cNvPr>
          <p:cNvGrpSpPr/>
          <p:nvPr userDrawn="1"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03C370E-7CF0-996B-ECC3-6D1728499B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34072" y="1989544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3260D3D-D9F6-07D6-509A-947A2797955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83027" y="464821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945D9D-EAD8-72D2-C1F1-EBD610EC0230}"/>
              </a:ext>
            </a:extLst>
          </p:cNvPr>
          <p:cNvGrpSpPr/>
          <p:nvPr userDrawn="1"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52D8D0-FA73-2AF6-8F7C-5CF743A0829D}"/>
              </a:ext>
            </a:extLst>
          </p:cNvPr>
          <p:cNvGrpSpPr/>
          <p:nvPr userDrawn="1"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:a16="http://schemas.microsoft.com/office/drawing/2014/main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:a16="http://schemas.microsoft.com/office/drawing/2014/main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63052" y="3575768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A2C2A7-9150-C90B-5067-63D9A0CB3390}"/>
              </a:ext>
            </a:extLst>
          </p:cNvPr>
          <p:cNvGrpSpPr/>
          <p:nvPr userDrawn="1"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:a16="http://schemas.microsoft.com/office/drawing/2014/main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:a16="http://schemas.microsoft.com/office/drawing/2014/main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2032" y="5161992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8FC16E-CCA3-EECD-ADFA-F37D573A6274}"/>
              </a:ext>
            </a:extLst>
          </p:cNvPr>
          <p:cNvGrpSpPr/>
          <p:nvPr userDrawn="1"/>
        </p:nvGrpSpPr>
        <p:grpSpPr>
          <a:xfrm>
            <a:off x="7918686" y="4136127"/>
            <a:ext cx="1594052" cy="551980"/>
            <a:chOff x="7874810" y="2704371"/>
            <a:chExt cx="1594052" cy="5519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63FC9-E809-3213-68A7-97E796A38681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95E461D-FBD8-4705-0554-C4414DE32AC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69A6F74-1DF4-B151-1920-E2B4A76A1AC2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F6EEFEC-194D-BE2E-ADB6-672E9640034E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0B23AA2-C71F-758A-C7D8-C039B046D1CB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796F88-EEFC-E297-C753-BD3017AD758C}"/>
                </a:ext>
              </a:extLst>
            </p:cNvPr>
            <p:cNvSpPr txBox="1"/>
            <p:nvPr userDrawn="1"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C6DE2F-78AA-C0F2-C264-1B511BF8DD50}"/>
              </a:ext>
            </a:extLst>
          </p:cNvPr>
          <p:cNvGrpSpPr/>
          <p:nvPr userDrawn="1"/>
        </p:nvGrpSpPr>
        <p:grpSpPr>
          <a:xfrm>
            <a:off x="8949532" y="5771085"/>
            <a:ext cx="1594052" cy="551980"/>
            <a:chOff x="7874810" y="2704371"/>
            <a:chExt cx="1594052" cy="5519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C548412-DCC2-29CB-F76B-0F5B31A998FE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59D9A7B-052A-8892-2B0B-6C4AB8C6F6C6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EF04942-CD71-4B60-1488-C87568EA258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E344298-55BA-A58C-2026-1C1492BDD0EF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4A94D3C-B5CA-A8C7-9729-A08DF55F8E1A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996D55-3C15-0536-C5A4-23D666BB43A0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2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E17D4-3FB2-478E-A785-DB654E25F94D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6845" y="6090732"/>
            <a:ext cx="4114800" cy="365125"/>
          </a:xfrm>
        </p:spPr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58845" y="6090732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0BCB0F-8F3A-ED90-5F1E-92E831242C2B}"/>
              </a:ext>
            </a:extLst>
          </p:cNvPr>
          <p:cNvGrpSpPr/>
          <p:nvPr userDrawn="1"/>
        </p:nvGrpSpPr>
        <p:grpSpPr>
          <a:xfrm>
            <a:off x="423514" y="2036693"/>
            <a:ext cx="7230171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03C370E-7CF0-996B-ECC3-6D1728499B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3640" y="2214900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3260D3D-D9F6-07D6-509A-947A2797955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83027" y="464821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945D9D-EAD8-72D2-C1F1-EBD610EC0230}"/>
              </a:ext>
            </a:extLst>
          </p:cNvPr>
          <p:cNvGrpSpPr/>
          <p:nvPr userDrawn="1"/>
        </p:nvGrpSpPr>
        <p:grpSpPr>
          <a:xfrm>
            <a:off x="5817408" y="2726525"/>
            <a:ext cx="1594052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52D8D0-FA73-2AF6-8F7C-5CF743A0829D}"/>
              </a:ext>
            </a:extLst>
          </p:cNvPr>
          <p:cNvGrpSpPr/>
          <p:nvPr userDrawn="1"/>
        </p:nvGrpSpPr>
        <p:grpSpPr>
          <a:xfrm>
            <a:off x="1341769" y="3358752"/>
            <a:ext cx="7230171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:a16="http://schemas.microsoft.com/office/drawing/2014/main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:a16="http://schemas.microsoft.com/office/drawing/2014/main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81895" y="3536959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A2C2A7-9150-C90B-5067-63D9A0CB3390}"/>
              </a:ext>
            </a:extLst>
          </p:cNvPr>
          <p:cNvGrpSpPr/>
          <p:nvPr userDrawn="1"/>
        </p:nvGrpSpPr>
        <p:grpSpPr>
          <a:xfrm>
            <a:off x="2200151" y="4718167"/>
            <a:ext cx="7230171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:a16="http://schemas.microsoft.com/office/drawing/2014/main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:a16="http://schemas.microsoft.com/office/drawing/2014/main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40277" y="4896374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8FC16E-CCA3-EECD-ADFA-F37D573A6274}"/>
              </a:ext>
            </a:extLst>
          </p:cNvPr>
          <p:cNvGrpSpPr/>
          <p:nvPr userDrawn="1"/>
        </p:nvGrpSpPr>
        <p:grpSpPr>
          <a:xfrm>
            <a:off x="6837529" y="4097318"/>
            <a:ext cx="1594052" cy="551980"/>
            <a:chOff x="7874810" y="2704371"/>
            <a:chExt cx="1594052" cy="5519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63FC9-E809-3213-68A7-97E796A38681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95E461D-FBD8-4705-0554-C4414DE32AC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69A6F74-1DF4-B151-1920-E2B4A76A1AC2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F6EEFEC-194D-BE2E-ADB6-672E9640034E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0B23AA2-C71F-758A-C7D8-C039B046D1CB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796F88-EEFC-E297-C753-BD3017AD758C}"/>
                </a:ext>
              </a:extLst>
            </p:cNvPr>
            <p:cNvSpPr txBox="1"/>
            <p:nvPr userDrawn="1"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C6DE2F-78AA-C0F2-C264-1B511BF8DD50}"/>
              </a:ext>
            </a:extLst>
          </p:cNvPr>
          <p:cNvGrpSpPr/>
          <p:nvPr userDrawn="1"/>
        </p:nvGrpSpPr>
        <p:grpSpPr>
          <a:xfrm>
            <a:off x="7797777" y="5505467"/>
            <a:ext cx="1594052" cy="551980"/>
            <a:chOff x="7874810" y="2704371"/>
            <a:chExt cx="1594052" cy="5519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C548412-DCC2-29CB-F76B-0F5B31A998FE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59D9A7B-052A-8892-2B0B-6C4AB8C6F6C6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EF04942-CD71-4B60-1488-C87568EA258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E344298-55BA-A58C-2026-1C1492BDD0EF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4A94D3C-B5CA-A8C7-9729-A08DF55F8E1A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996D55-3C15-0536-C5A4-23D666BB43A0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834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3679-38DB-48B7-B517-497B0A9E6CF8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0BCB0F-8F3A-ED90-5F1E-92E831242C2B}"/>
              </a:ext>
            </a:extLst>
          </p:cNvPr>
          <p:cNvGrpSpPr/>
          <p:nvPr userDrawn="1"/>
        </p:nvGrpSpPr>
        <p:grpSpPr>
          <a:xfrm>
            <a:off x="3581400" y="1811337"/>
            <a:ext cx="5142717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03C370E-7CF0-996B-ECC3-6D1728499B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684124" y="1989544"/>
            <a:ext cx="4804210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3260D3D-D9F6-07D6-509A-947A2797955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24824" y="642458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945D9D-EAD8-72D2-C1F1-EBD610EC0230}"/>
              </a:ext>
            </a:extLst>
          </p:cNvPr>
          <p:cNvGrpSpPr/>
          <p:nvPr userDrawn="1"/>
        </p:nvGrpSpPr>
        <p:grpSpPr>
          <a:xfrm>
            <a:off x="7348066" y="2501169"/>
            <a:ext cx="1133826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52D8D0-FA73-2AF6-8F7C-5CF743A0829D}"/>
              </a:ext>
            </a:extLst>
          </p:cNvPr>
          <p:cNvGrpSpPr/>
          <p:nvPr userDrawn="1"/>
        </p:nvGrpSpPr>
        <p:grpSpPr>
          <a:xfrm>
            <a:off x="4510380" y="3397561"/>
            <a:ext cx="5142717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:a16="http://schemas.microsoft.com/office/drawing/2014/main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:a16="http://schemas.microsoft.com/office/drawing/2014/main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13104" y="3575768"/>
            <a:ext cx="4804210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A2C2A7-9150-C90B-5067-63D9A0CB3390}"/>
              </a:ext>
            </a:extLst>
          </p:cNvPr>
          <p:cNvGrpSpPr/>
          <p:nvPr userDrawn="1"/>
        </p:nvGrpSpPr>
        <p:grpSpPr>
          <a:xfrm>
            <a:off x="5439360" y="4983785"/>
            <a:ext cx="5142717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:a16="http://schemas.microsoft.com/office/drawing/2014/main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:a16="http://schemas.microsoft.com/office/drawing/2014/main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42084" y="5161992"/>
            <a:ext cx="4804210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8FC16E-CCA3-EECD-ADFA-F37D573A6274}"/>
              </a:ext>
            </a:extLst>
          </p:cNvPr>
          <p:cNvGrpSpPr/>
          <p:nvPr userDrawn="1"/>
        </p:nvGrpSpPr>
        <p:grpSpPr>
          <a:xfrm>
            <a:off x="8378912" y="4136127"/>
            <a:ext cx="1133826" cy="551980"/>
            <a:chOff x="7874810" y="2704371"/>
            <a:chExt cx="1594052" cy="5519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63FC9-E809-3213-68A7-97E796A38681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95E461D-FBD8-4705-0554-C4414DE32AC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69A6F74-1DF4-B151-1920-E2B4A76A1AC2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F6EEFEC-194D-BE2E-ADB6-672E9640034E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0B23AA2-C71F-758A-C7D8-C039B046D1CB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796F88-EEFC-E297-C753-BD3017AD758C}"/>
                </a:ext>
              </a:extLst>
            </p:cNvPr>
            <p:cNvSpPr txBox="1"/>
            <p:nvPr userDrawn="1"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C6DE2F-78AA-C0F2-C264-1B511BF8DD50}"/>
              </a:ext>
            </a:extLst>
          </p:cNvPr>
          <p:cNvGrpSpPr/>
          <p:nvPr userDrawn="1"/>
        </p:nvGrpSpPr>
        <p:grpSpPr>
          <a:xfrm>
            <a:off x="9409758" y="5771085"/>
            <a:ext cx="1133826" cy="551980"/>
            <a:chOff x="7874810" y="2704371"/>
            <a:chExt cx="1594052" cy="5519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C548412-DCC2-29CB-F76B-0F5B31A998FE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59D9A7B-052A-8892-2B0B-6C4AB8C6F6C6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EF04942-CD71-4B60-1488-C87568EA258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E344298-55BA-A58C-2026-1C1492BDD0EF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4A94D3C-B5CA-A8C7-9729-A08DF55F8E1A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996D55-3C15-0536-C5A4-23D666BB43A0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104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6D37-03AD-46D6-B8BE-8143FE02D098}" type="datetime1">
              <a:rPr lang="vi-VN" smtClean="0"/>
              <a:t>15/10/2024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93D3D-27C5-3CE4-A80D-A33ECA1D5D7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C3E68F6-1DF1-5735-8C41-3C485FB4D63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59431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E08176D-DF9A-F3DF-5CBB-F3C2B0C485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05" y="2401654"/>
            <a:ext cx="6078951" cy="37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2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D5CF6-3A80-3809-C1D4-F512511D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F354-19EE-4DB0-A546-56568F0B1058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AB8FC-71BA-BCBC-267F-DA0F8D26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AD740-80C1-FBB9-343F-DDF4D0A7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9A4B3D-6F25-2DFC-9222-319FCFED6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776" y="511806"/>
            <a:ext cx="9666924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rgbClr val="3D88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B91873CB-71C0-F611-8CB2-8CEEC7839F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8757" y="2320489"/>
            <a:ext cx="4916556" cy="2805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A5748C-FDDB-1C22-F697-C528383A1411}"/>
              </a:ext>
            </a:extLst>
          </p:cNvPr>
          <p:cNvGrpSpPr/>
          <p:nvPr userDrawn="1"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4852763-B95A-C20F-A286-DEE87979456B}"/>
                </a:ext>
              </a:extLst>
            </p:cNvPr>
            <p:cNvSpPr/>
            <p:nvPr userDrawn="1"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>
              <a:solidFill>
                <a:srgbClr val="50BC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oup of kids in a school bus&#10;&#10;Description automatically generated">
              <a:extLst>
                <a:ext uri="{FF2B5EF4-FFF2-40B4-BE49-F238E27FC236}">
                  <a16:creationId xmlns:a16="http://schemas.microsoft.com/office/drawing/2014/main" id="{8E2056BC-1898-C329-0083-C7DE9B6DA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1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794" y="140942"/>
            <a:ext cx="2344189" cy="234418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B02A-3B2C-4550-8801-C2A3D2B21EE8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 userDrawn="1"/>
        </p:nvSpPr>
        <p:spPr>
          <a:xfrm>
            <a:off x="1031966" y="2438241"/>
            <a:ext cx="9771017" cy="3683726"/>
          </a:xfrm>
          <a:prstGeom prst="roundRect">
            <a:avLst/>
          </a:prstGeom>
          <a:noFill/>
          <a:ln w="57150">
            <a:solidFill>
              <a:srgbClr val="F39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8001" y="2666745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2666745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001" y="3841122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3841122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8001" y="5015499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5015499"/>
            <a:ext cx="528984" cy="700904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B20B07E-8C05-2BF2-2D58-99E215BFA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20" y="790731"/>
            <a:ext cx="7331938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794" y="140942"/>
            <a:ext cx="2344189" cy="234418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A845-CD6B-4EDD-9A03-DD67377C60A3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 userDrawn="1"/>
        </p:nvSpPr>
        <p:spPr>
          <a:xfrm>
            <a:off x="1031966" y="2438241"/>
            <a:ext cx="9771017" cy="3683726"/>
          </a:xfrm>
          <a:prstGeom prst="roundRect">
            <a:avLst/>
          </a:prstGeom>
          <a:noFill/>
          <a:ln w="57150">
            <a:solidFill>
              <a:srgbClr val="6AC4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8001" y="2666745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2666745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001" y="3841122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3841122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8001" y="5015499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5015499"/>
            <a:ext cx="528984" cy="700904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B20B07E-8C05-2BF2-2D58-99E215BFA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20" y="790731"/>
            <a:ext cx="7331938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6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48605-F1DC-73B3-3D84-CEBAB133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9B58-5A2C-4082-A40A-AFFD865673A4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AE4F1-910E-6120-6711-CD1F1CD0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6CF38-943E-C3C1-CB45-CD4725FE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0966" descr="1-39">
            <a:extLst>
              <a:ext uri="{FF2B5EF4-FFF2-40B4-BE49-F238E27FC236}">
                <a16:creationId xmlns:a16="http://schemas.microsoft.com/office/drawing/2014/main" id="{DC732390-A943-DFDB-7106-1CB33BFD5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26D4A471-E4F5-7FC5-F1DE-58FA2943B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994" y="2080877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3B11D65D-ED42-60A0-40BB-0DF01A3087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92459" y="2099809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8818F63C-E353-8D35-F45C-AEABCB519B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168" y="2094128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32862488-D6E9-170D-D188-7C6B489A5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3533" y="244472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Cartoon child holding a pen and a notebook&#10;&#10;Description automatically generated">
            <a:extLst>
              <a:ext uri="{FF2B5EF4-FFF2-40B4-BE49-F238E27FC236}">
                <a16:creationId xmlns:a16="http://schemas.microsoft.com/office/drawing/2014/main" id="{2A7E8A75-756E-2F6E-246B-FA6471D72D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364537"/>
            <a:ext cx="2761143" cy="233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5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48605-F1DC-73B3-3D84-CEBAB133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C18B-64F0-4448-8954-B620A018AA82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AE4F1-910E-6120-6711-CD1F1CD0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6CF38-943E-C3C1-CB45-CD4725FE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0966" descr="1-39">
            <a:extLst>
              <a:ext uri="{FF2B5EF4-FFF2-40B4-BE49-F238E27FC236}">
                <a16:creationId xmlns:a16="http://schemas.microsoft.com/office/drawing/2014/main" id="{DC732390-A943-DFDB-7106-1CB33BFD5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490" y="1883340"/>
            <a:ext cx="12157075" cy="403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32862488-D6E9-170D-D188-7C6B489A5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9189" y="790503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F2F050D8-D743-6D8B-372E-EBA0004FF7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3018" y="2627238"/>
            <a:ext cx="3106908" cy="2542873"/>
          </a:xfrm>
          <a:solidFill>
            <a:schemeClr val="bg1"/>
          </a:solidFill>
          <a:ln w="3175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3B9AEC4-586F-6638-8495-187E31C527B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2546" y="2627237"/>
            <a:ext cx="3106908" cy="2542873"/>
          </a:xfrm>
          <a:solidFill>
            <a:schemeClr val="bg1"/>
          </a:solidFill>
          <a:ln w="3175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9482C45-71B0-E06C-A204-7A909DB31F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92074" y="2627236"/>
            <a:ext cx="3106908" cy="2542873"/>
          </a:xfrm>
          <a:solidFill>
            <a:schemeClr val="bg1"/>
          </a:solidFill>
          <a:ln w="3175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40E7622-895B-C9E4-98B3-12ACE29CCE81}"/>
              </a:ext>
            </a:extLst>
          </p:cNvPr>
          <p:cNvGrpSpPr/>
          <p:nvPr userDrawn="1"/>
        </p:nvGrpSpPr>
        <p:grpSpPr>
          <a:xfrm>
            <a:off x="1196955" y="4979838"/>
            <a:ext cx="1610216" cy="1610215"/>
            <a:chOff x="1196955" y="4979838"/>
            <a:chExt cx="1610216" cy="161021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41E15D2-9514-F11C-6CD1-2185C4DC12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955" y="4979838"/>
              <a:ext cx="1610216" cy="1610215"/>
            </a:xfrm>
            <a:prstGeom prst="rect">
              <a:avLst/>
            </a:prstGeom>
          </p:spPr>
        </p:pic>
        <p:sp>
          <p:nvSpPr>
            <p:cNvPr id="23" name="Rectangle 139">
              <a:extLst>
                <a:ext uri="{FF2B5EF4-FFF2-40B4-BE49-F238E27FC236}">
                  <a16:creationId xmlns:a16="http://schemas.microsoft.com/office/drawing/2014/main" id="{E325708D-DB9F-B855-05F6-4DD031D89580}"/>
                </a:ext>
              </a:extLst>
            </p:cNvPr>
            <p:cNvSpPr/>
            <p:nvPr userDrawn="1"/>
          </p:nvSpPr>
          <p:spPr>
            <a:xfrm>
              <a:off x="1539189" y="5215405"/>
              <a:ext cx="891699" cy="891933"/>
            </a:xfrm>
            <a:prstGeom prst="ellipse">
              <a:avLst/>
            </a:prstGeom>
            <a:solidFill>
              <a:srgbClr val="E6D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id-ID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FC2D3C-1B00-23C2-D982-4200E59A96A6}"/>
                </a:ext>
              </a:extLst>
            </p:cNvPr>
            <p:cNvSpPr txBox="1"/>
            <p:nvPr userDrawn="1"/>
          </p:nvSpPr>
          <p:spPr>
            <a:xfrm>
              <a:off x="1755206" y="5344951"/>
              <a:ext cx="493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Lato Black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B162A3E-D934-B269-864C-F4122C84649C}"/>
              </a:ext>
            </a:extLst>
          </p:cNvPr>
          <p:cNvGrpSpPr/>
          <p:nvPr userDrawn="1"/>
        </p:nvGrpSpPr>
        <p:grpSpPr>
          <a:xfrm>
            <a:off x="5395189" y="4973094"/>
            <a:ext cx="1610216" cy="1610215"/>
            <a:chOff x="5395189" y="4973094"/>
            <a:chExt cx="1610216" cy="16102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6099E16-47B5-CD46-4EF1-EF7422785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189" y="4973094"/>
              <a:ext cx="1610216" cy="1610215"/>
            </a:xfrm>
            <a:prstGeom prst="rect">
              <a:avLst/>
            </a:prstGeom>
          </p:spPr>
        </p:pic>
        <p:sp>
          <p:nvSpPr>
            <p:cNvPr id="19" name="Rectangle 139">
              <a:extLst>
                <a:ext uri="{FF2B5EF4-FFF2-40B4-BE49-F238E27FC236}">
                  <a16:creationId xmlns:a16="http://schemas.microsoft.com/office/drawing/2014/main" id="{88500171-555B-E953-BB9F-D6EF9CC18C82}"/>
                </a:ext>
              </a:extLst>
            </p:cNvPr>
            <p:cNvSpPr/>
            <p:nvPr userDrawn="1"/>
          </p:nvSpPr>
          <p:spPr>
            <a:xfrm>
              <a:off x="5756426" y="5196047"/>
              <a:ext cx="891699" cy="891933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id-ID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200E72-A430-6574-1030-8CD46EABCDED}"/>
                </a:ext>
              </a:extLst>
            </p:cNvPr>
            <p:cNvSpPr txBox="1"/>
            <p:nvPr userDrawn="1"/>
          </p:nvSpPr>
          <p:spPr>
            <a:xfrm>
              <a:off x="5953440" y="5338207"/>
              <a:ext cx="493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Lato Black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EAF879-0B15-D43F-2CE4-A8CFEA3E121E}"/>
              </a:ext>
            </a:extLst>
          </p:cNvPr>
          <p:cNvGrpSpPr/>
          <p:nvPr userDrawn="1"/>
        </p:nvGrpSpPr>
        <p:grpSpPr>
          <a:xfrm>
            <a:off x="9249628" y="4989533"/>
            <a:ext cx="1610216" cy="1610215"/>
            <a:chOff x="9249628" y="4989533"/>
            <a:chExt cx="1610216" cy="161021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F98EC9E-0734-2DB6-067A-3754F959A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9628" y="4989533"/>
              <a:ext cx="1610216" cy="1610215"/>
            </a:xfrm>
            <a:prstGeom prst="rect">
              <a:avLst/>
            </a:prstGeom>
          </p:spPr>
        </p:pic>
        <p:sp>
          <p:nvSpPr>
            <p:cNvPr id="16" name="Rectangle 139">
              <a:extLst>
                <a:ext uri="{FF2B5EF4-FFF2-40B4-BE49-F238E27FC236}">
                  <a16:creationId xmlns:a16="http://schemas.microsoft.com/office/drawing/2014/main" id="{E0427A03-C4E4-A482-F89C-C4EA545A4C77}"/>
                </a:ext>
              </a:extLst>
            </p:cNvPr>
            <p:cNvSpPr/>
            <p:nvPr userDrawn="1"/>
          </p:nvSpPr>
          <p:spPr>
            <a:xfrm>
              <a:off x="9616627" y="5225029"/>
              <a:ext cx="891699" cy="891933"/>
            </a:xfrm>
            <a:prstGeom prst="ellipse">
              <a:avLst/>
            </a:prstGeom>
            <a:solidFill>
              <a:srgbClr val="8E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id-ID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FC36B3-E07C-4B9C-4D62-EF1D59E472AA}"/>
                </a:ext>
              </a:extLst>
            </p:cNvPr>
            <p:cNvSpPr txBox="1"/>
            <p:nvPr userDrawn="1"/>
          </p:nvSpPr>
          <p:spPr>
            <a:xfrm>
              <a:off x="9798671" y="5322592"/>
              <a:ext cx="493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Lato Black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68250D1E-C8A0-6E57-5A80-F9F64C2619A0}"/>
              </a:ext>
            </a:extLst>
          </p:cNvPr>
          <p:cNvSpPr/>
          <p:nvPr userDrawn="1"/>
        </p:nvSpPr>
        <p:spPr>
          <a:xfrm>
            <a:off x="11088393" y="46373"/>
            <a:ext cx="938192" cy="81531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70846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03CBE-D97F-4C8D-9569-627F96E3E30E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55013" y="3441810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9" y="3441810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55013" y="432408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9" y="4324087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55013" y="520636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9" y="5206364"/>
            <a:ext cx="528984" cy="700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 userDrawn="1"/>
        </p:nvSpPr>
        <p:spPr>
          <a:xfrm>
            <a:off x="1068978" y="3225800"/>
            <a:ext cx="9771017" cy="2794932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73401-C875-D695-017F-6A0AF1F6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33A2-F5E0-40E2-A8EF-94EE4B22A1AB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5644E-4443-74F8-B98C-67463677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00D63-3398-E496-0407-A69A5E98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AB8BA2FA-F1A3-ADF8-86F5-7EE3DD5D7B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4658" y="784527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cartoon of a robot&#10;&#10;Description automatically generated">
            <a:extLst>
              <a:ext uri="{FF2B5EF4-FFF2-40B4-BE49-F238E27FC236}">
                <a16:creationId xmlns:a16="http://schemas.microsoft.com/office/drawing/2014/main" id="{F2130F90-A95D-0A08-01DB-96C9FE52E4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74" y="784527"/>
            <a:ext cx="528984" cy="700904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A615E0A-9A29-C90E-71A7-59D4780D1A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69049" y="1747321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4" name="Picture 13" descr="A cartoon of a robot&#10;&#10;Description automatically generated">
            <a:extLst>
              <a:ext uri="{FF2B5EF4-FFF2-40B4-BE49-F238E27FC236}">
                <a16:creationId xmlns:a16="http://schemas.microsoft.com/office/drawing/2014/main" id="{BBA9A379-446D-F06B-6E30-71B95D47C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41" y="1763776"/>
            <a:ext cx="528984" cy="700904"/>
          </a:xfrm>
          <a:prstGeom prst="rect">
            <a:avLst/>
          </a:prstGeom>
        </p:spPr>
      </p:pic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3F781C2F-20FF-2D5C-3F9D-0A2498526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43549" y="2776783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8" name="Picture 17" descr="A cartoon of a robot&#10;&#10;Description automatically generated">
            <a:extLst>
              <a:ext uri="{FF2B5EF4-FFF2-40B4-BE49-F238E27FC236}">
                <a16:creationId xmlns:a16="http://schemas.microsoft.com/office/drawing/2014/main" id="{8DAD3DFC-D73E-C076-5049-5C580A31B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07" y="2701118"/>
            <a:ext cx="528984" cy="70090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EF449C-3681-7B31-9754-F9038B927D6F}"/>
              </a:ext>
            </a:extLst>
          </p:cNvPr>
          <p:cNvSpPr/>
          <p:nvPr userDrawn="1"/>
        </p:nvSpPr>
        <p:spPr>
          <a:xfrm>
            <a:off x="1447801" y="556022"/>
            <a:ext cx="10530840" cy="419957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E24B1E9-E9BA-8688-C6B7-04C3E203E5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38600" y="5010839"/>
            <a:ext cx="5579654" cy="704850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02B3C5"/>
                </a:solidFill>
              </a:defRPr>
            </a:lvl1pPr>
            <a:lvl2pPr>
              <a:defRPr>
                <a:solidFill>
                  <a:srgbClr val="02B3C5"/>
                </a:solidFill>
              </a:defRPr>
            </a:lvl2pPr>
            <a:lvl3pPr>
              <a:defRPr>
                <a:solidFill>
                  <a:srgbClr val="02B3C5"/>
                </a:solidFill>
              </a:defRPr>
            </a:lvl3pPr>
            <a:lvl4pPr>
              <a:defRPr>
                <a:solidFill>
                  <a:srgbClr val="02B3C5"/>
                </a:solidFill>
              </a:defRPr>
            </a:lvl4pPr>
            <a:lvl5pPr>
              <a:defRPr>
                <a:solidFill>
                  <a:srgbClr val="02B3C5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" name="图片 43014" descr="1-35">
            <a:extLst>
              <a:ext uri="{FF2B5EF4-FFF2-40B4-BE49-F238E27FC236}">
                <a16:creationId xmlns:a16="http://schemas.microsoft.com/office/drawing/2014/main" id="{7D0DE8D5-5B4D-541E-6688-3EC74373B3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376" y="3449174"/>
            <a:ext cx="2175556" cy="2820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A cartoon of a robot&#10;&#10;Description automatically generated">
            <a:extLst>
              <a:ext uri="{FF2B5EF4-FFF2-40B4-BE49-F238E27FC236}">
                <a16:creationId xmlns:a16="http://schemas.microsoft.com/office/drawing/2014/main" id="{92853DFE-23DE-10E7-EE3E-B8F87089F4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4" y="4239749"/>
            <a:ext cx="713196" cy="944984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AFEA0AE0-87FD-C991-7662-35B9582181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69049" y="3712555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F1D30A54-FC71-B260-B714-22070217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07" y="3636890"/>
            <a:ext cx="528984" cy="7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28094-C4E8-3B66-6BD6-DE817DB7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E3DA-898D-4EFF-9458-F99F77334E5C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E6EF1-C324-1AED-BEE3-C64648E0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EC58F2-C74B-16E6-158F-6CAFA81A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44036" descr="1-31">
            <a:extLst>
              <a:ext uri="{FF2B5EF4-FFF2-40B4-BE49-F238E27FC236}">
                <a16:creationId xmlns:a16="http://schemas.microsoft.com/office/drawing/2014/main" id="{7BCEB885-832B-D7D4-A38C-877E5E6F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100" y="514033"/>
            <a:ext cx="9507700" cy="54702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4038" descr="1-33">
            <a:extLst>
              <a:ext uri="{FF2B5EF4-FFF2-40B4-BE49-F238E27FC236}">
                <a16:creationId xmlns:a16="http://schemas.microsoft.com/office/drawing/2014/main" id="{294F73E9-309F-2F8B-0DA3-F57EF3020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D56A7506-7054-21A9-3784-AEC8C97983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2" y="1529239"/>
            <a:ext cx="1009650" cy="1337786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F26C138B-2998-C50C-F409-F55705C3E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02672" y="1832534"/>
            <a:ext cx="7006527" cy="317678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book with a pencil and a ladder&#10;&#10;Description automatically generated">
            <a:extLst>
              <a:ext uri="{FF2B5EF4-FFF2-40B4-BE49-F238E27FC236}">
                <a16:creationId xmlns:a16="http://schemas.microsoft.com/office/drawing/2014/main" id="{403A114A-C1BF-8062-88D0-622EEC77EE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67" y="3249141"/>
            <a:ext cx="5385096" cy="34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8A6574-2436-77D0-DF6B-E53A90C2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EDE0-B4EF-4369-959D-808DE81AF84F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FB853-D29A-150A-662D-448C1F00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7D9DE-9E0D-D637-976F-278CE008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F4EEF1-FA89-619C-E418-6A6F6859DD08}"/>
              </a:ext>
            </a:extLst>
          </p:cNvPr>
          <p:cNvGrpSpPr/>
          <p:nvPr userDrawn="1"/>
        </p:nvGrpSpPr>
        <p:grpSpPr>
          <a:xfrm>
            <a:off x="838200" y="828794"/>
            <a:ext cx="11576583" cy="5168320"/>
            <a:chOff x="1529817" y="1089123"/>
            <a:chExt cx="14862766" cy="832969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3E2D10CB-1DA7-E691-80AE-7DF37784064E}"/>
                </a:ext>
              </a:extLst>
            </p:cNvPr>
            <p:cNvGrpSpPr/>
            <p:nvPr/>
          </p:nvGrpSpPr>
          <p:grpSpPr>
            <a:xfrm>
              <a:off x="2742134" y="1092966"/>
              <a:ext cx="12803732" cy="8325856"/>
              <a:chOff x="0" y="502885"/>
              <a:chExt cx="17071643" cy="11101141"/>
            </a:xfrm>
          </p:grpSpPr>
          <p:grpSp>
            <p:nvGrpSpPr>
              <p:cNvPr id="37" name="Group 5">
                <a:extLst>
                  <a:ext uri="{FF2B5EF4-FFF2-40B4-BE49-F238E27FC236}">
                    <a16:creationId xmlns:a16="http://schemas.microsoft.com/office/drawing/2014/main" id="{0182EC1F-56E2-BD12-32EB-8EC71D7C7F8A}"/>
                  </a:ext>
                </a:extLst>
              </p:cNvPr>
              <p:cNvGrpSpPr/>
              <p:nvPr/>
            </p:nvGrpSpPr>
            <p:grpSpPr>
              <a:xfrm rot="308514">
                <a:off x="1986034" y="7824819"/>
                <a:ext cx="13099574" cy="3315191"/>
                <a:chOff x="0" y="0"/>
                <a:chExt cx="2393349" cy="605700"/>
              </a:xfrm>
            </p:grpSpPr>
            <p:sp>
              <p:nvSpPr>
                <p:cNvPr id="53" name="Freeform 6">
                  <a:extLst>
                    <a:ext uri="{FF2B5EF4-FFF2-40B4-BE49-F238E27FC236}">
                      <a16:creationId xmlns:a16="http://schemas.microsoft.com/office/drawing/2014/main" id="{69EAA570-7DFF-79A2-432C-9834245203E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" name="TextBox 7">
                  <a:extLst>
                    <a:ext uri="{FF2B5EF4-FFF2-40B4-BE49-F238E27FC236}">
                      <a16:creationId xmlns:a16="http://schemas.microsoft.com/office/drawing/2014/main" id="{8CA32785-2F08-8EF7-D8F2-D3E168C4A86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" name="Group 8">
                <a:extLst>
                  <a:ext uri="{FF2B5EF4-FFF2-40B4-BE49-F238E27FC236}">
                    <a16:creationId xmlns:a16="http://schemas.microsoft.com/office/drawing/2014/main" id="{38C77B3E-9C5B-370A-C821-E1996E37A1D0}"/>
                  </a:ext>
                </a:extLst>
              </p:cNvPr>
              <p:cNvGrpSpPr/>
              <p:nvPr/>
            </p:nvGrpSpPr>
            <p:grpSpPr>
              <a:xfrm rot="233592">
                <a:off x="2357507" y="1082347"/>
                <a:ext cx="13296311" cy="3669480"/>
                <a:chOff x="0" y="0"/>
                <a:chExt cx="2429294" cy="670430"/>
              </a:xfrm>
            </p:grpSpPr>
            <p:sp>
              <p:nvSpPr>
                <p:cNvPr id="51" name="Freeform 9">
                  <a:extLst>
                    <a:ext uri="{FF2B5EF4-FFF2-40B4-BE49-F238E27FC236}">
                      <a16:creationId xmlns:a16="http://schemas.microsoft.com/office/drawing/2014/main" id="{91B0AC90-1031-587B-DF15-B15E763245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" name="TextBox 10">
                  <a:extLst>
                    <a:ext uri="{FF2B5EF4-FFF2-40B4-BE49-F238E27FC236}">
                      <a16:creationId xmlns:a16="http://schemas.microsoft.com/office/drawing/2014/main" id="{5D4BDABF-1A93-776E-C069-24689C7054D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9" name="Group 11">
                <a:extLst>
                  <a:ext uri="{FF2B5EF4-FFF2-40B4-BE49-F238E27FC236}">
                    <a16:creationId xmlns:a16="http://schemas.microsoft.com/office/drawing/2014/main" id="{9C5C6669-20F2-C9C4-2F59-EE1FD2FEECA7}"/>
                  </a:ext>
                </a:extLst>
              </p:cNvPr>
              <p:cNvGrpSpPr/>
              <p:nvPr/>
            </p:nvGrpSpPr>
            <p:grpSpPr>
              <a:xfrm rot="-263073">
                <a:off x="1108022" y="502885"/>
                <a:ext cx="13296311" cy="3669480"/>
                <a:chOff x="0" y="0"/>
                <a:chExt cx="2429294" cy="670430"/>
              </a:xfrm>
            </p:grpSpPr>
            <p:sp>
              <p:nvSpPr>
                <p:cNvPr id="49" name="Freeform 12">
                  <a:extLst>
                    <a:ext uri="{FF2B5EF4-FFF2-40B4-BE49-F238E27FC236}">
                      <a16:creationId xmlns:a16="http://schemas.microsoft.com/office/drawing/2014/main" id="{171B199E-6397-7E6C-4BFB-C7B3016E220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13">
                  <a:extLst>
                    <a:ext uri="{FF2B5EF4-FFF2-40B4-BE49-F238E27FC236}">
                      <a16:creationId xmlns:a16="http://schemas.microsoft.com/office/drawing/2014/main" id="{8EBFF81F-46E9-43DB-849E-220AE9F4EA5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FE5EFCB4-13D0-1AA9-D567-0333C2C450E6}"/>
                  </a:ext>
                </a:extLst>
              </p:cNvPr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1" name="Group 15">
                <a:extLst>
                  <a:ext uri="{FF2B5EF4-FFF2-40B4-BE49-F238E27FC236}">
                    <a16:creationId xmlns:a16="http://schemas.microsoft.com/office/drawing/2014/main" id="{140A80D0-481D-2DC6-0C38-FA8A31279B40}"/>
                  </a:ext>
                </a:extLst>
              </p:cNvPr>
              <p:cNvGrpSpPr/>
              <p:nvPr userDrawn="1"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47" name="Freeform 16">
                  <a:extLst>
                    <a:ext uri="{FF2B5EF4-FFF2-40B4-BE49-F238E27FC236}">
                      <a16:creationId xmlns:a16="http://schemas.microsoft.com/office/drawing/2014/main" id="{A8D7AA94-37EB-76C9-2200-045E99B9B635}"/>
                    </a:ext>
                  </a:extLst>
                </p:cNvPr>
                <p:cNvSpPr/>
                <p:nvPr userDrawn="1"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" name="TextBox 17">
                  <a:extLst>
                    <a:ext uri="{FF2B5EF4-FFF2-40B4-BE49-F238E27FC236}">
                      <a16:creationId xmlns:a16="http://schemas.microsoft.com/office/drawing/2014/main" id="{C64BCDCF-385F-50EF-F329-9C6B3EA576C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id="{CF1199C2-31E1-89F6-C733-B4B22633AB6E}"/>
                  </a:ext>
                </a:extLst>
              </p:cNvPr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id="{85570241-B747-2A31-08D9-289639F93CCA}"/>
                  </a:ext>
                </a:extLst>
              </p:cNvPr>
              <p:cNvGrpSpPr/>
              <p:nvPr/>
            </p:nvGrpSpPr>
            <p:grpSpPr>
              <a:xfrm>
                <a:off x="0" y="4675249"/>
                <a:ext cx="17071643" cy="3315191"/>
                <a:chOff x="0" y="0"/>
                <a:chExt cx="3119064" cy="605700"/>
              </a:xfrm>
            </p:grpSpPr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AC984F23-0FA9-1F06-5036-CCD6D2A5EA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6" name="TextBox 21">
                  <a:extLst>
                    <a:ext uri="{FF2B5EF4-FFF2-40B4-BE49-F238E27FC236}">
                      <a16:creationId xmlns:a16="http://schemas.microsoft.com/office/drawing/2014/main" id="{A8D6A897-E751-5BE8-1209-A1624649869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CA84142D-C426-C88B-270C-EDCE33B4B97F}"/>
                  </a:ext>
                </a:extLst>
              </p:cNvPr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3890" b="-62"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3D21761-E9BD-78DA-0A77-355834A5B1A3}"/>
                </a:ext>
              </a:extLst>
            </p:cNvPr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35099A62-C8D0-D7D9-D11C-C9B346C2F000}"/>
                </a:ext>
              </a:extLst>
            </p:cNvPr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3502C2C2-52EC-FDC6-8EEE-A9A65B6EA4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305021">
            <a:off x="2585369" y="843819"/>
            <a:ext cx="7390946" cy="163247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F431B212-4690-F619-4C6B-163F1B4ACF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32372" y="2829320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CEC09DD0-50B6-EBEC-704A-13E2BC13C4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439345">
            <a:off x="2043860" y="4468794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738F3-BC8C-5237-796F-0542E5E4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FB01-1C48-4AA7-A207-D99A9A2E7D10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1388C-95B1-2102-FB02-6102C171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82249-8A44-4023-5AFB-A9A6CDE6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440F76-3867-08E3-D2A1-C1CC12262C15}"/>
              </a:ext>
            </a:extLst>
          </p:cNvPr>
          <p:cNvGrpSpPr/>
          <p:nvPr userDrawn="1"/>
        </p:nvGrpSpPr>
        <p:grpSpPr>
          <a:xfrm>
            <a:off x="462511" y="291383"/>
            <a:ext cx="11266978" cy="5390535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EEAA8F8B-B99F-BABA-7281-F119304FFB37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01FDED-0D13-9A67-B010-41C8D3963AAE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CC2FAAA9-31D0-B710-7242-2B7F30018A4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A386CC-24F5-4407-0B57-4196CFD99CE0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0BEA18E-F80C-BA41-5361-1846F1C396FB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BBBCA001-D902-6F52-8E8C-EE0058D172F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194855D0-DEF4-E322-A527-1620B63E0523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6797339C-E6BC-21FB-246F-93C91722F9AD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47973D41-B675-9BBA-1093-1C6FA601E73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16720E9F-303F-CF2D-5024-3A2148F88E2A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30D493E1-A7D8-034F-0B05-A5F72F5D72BA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CF8E7B4C-D2CD-F57D-B13F-D315C6600EED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FD04CBE4-44EB-3542-0914-2EF04522EDC4}"/>
                </a:ext>
              </a:extLst>
            </p:cNvPr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96"/>
                </a:lnSpc>
              </a:pPr>
              <a:endParaRPr lang="en-US" sz="3200">
                <a:solidFill>
                  <a:srgbClr val="FFFFFF"/>
                </a:solidFill>
                <a:latin typeface="Blueberry"/>
                <a:ea typeface="Blueberry"/>
                <a:cs typeface="Blueberry"/>
                <a:sym typeface="Blueberry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28A5E5F4-584A-0012-B0C9-8CFA2C211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2057" y="453668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C44047-43A3-256D-EBD2-F54C923CBC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2237544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1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78C403-BF05-51BB-402D-8F748A2C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522C-FF56-4B5B-A947-383851FB2EA5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98E6A-1188-8734-0D28-8F0BFED6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FA1AB-9659-E2C5-8189-E67ADF67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artoon characters on a rainbow&#10;&#10;Description automatically generated">
            <a:extLst>
              <a:ext uri="{FF2B5EF4-FFF2-40B4-BE49-F238E27FC236}">
                <a16:creationId xmlns:a16="http://schemas.microsoft.com/office/drawing/2014/main" id="{13EE048E-FBD1-48D8-2A24-2E08635AA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" y="-756575"/>
            <a:ext cx="12061190" cy="6858000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89F9488B-0846-AFED-1763-BCA3ADEBAB95}"/>
              </a:ext>
            </a:extLst>
          </p:cNvPr>
          <p:cNvGrpSpPr/>
          <p:nvPr userDrawn="1"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F462A38-6EE8-8410-8563-7D18ACD14C60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CDF7A9C3-03F2-E689-51C3-70CFC132D93C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16AECD7C-3158-7836-086C-6A3627FAC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51" y="2784668"/>
            <a:ext cx="8748569" cy="23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CA930D-2B70-08C7-65F1-4EA6D9CC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70B3-4BB0-4601-8711-47E78DCF207A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86F72-7E33-763F-2CD3-22FD0D59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0EBB2-1AC5-57AC-D71B-AEFCD1D6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4A47A7-B02E-8E41-2786-534A5F95E4D4}"/>
              </a:ext>
            </a:extLst>
          </p:cNvPr>
          <p:cNvGrpSpPr/>
          <p:nvPr userDrawn="1"/>
        </p:nvGrpSpPr>
        <p:grpSpPr>
          <a:xfrm>
            <a:off x="502236" y="724565"/>
            <a:ext cx="11955235" cy="5408869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196AA79E-7242-5768-B988-B06DED11013F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BA4DD0D2-2206-6D3C-CDC1-4682CF4A2015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5BEBC471-04B4-8BE5-2AFC-DE62DB73443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11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2E3FD6-67B9-B760-8D35-2C49E74666F9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05C69DE8-442F-2DFF-CEFC-82E68D1E9011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7734310F-077E-F433-B03F-7213FC61210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A2302A86-E6CC-AB33-5665-EF3D55E4882F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0A318BAB-BCED-39A8-ED29-2B62BA61596E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DCF24702-C9FA-B83A-9717-8B5544B68C7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DC601F3D-38BB-A755-2858-AFE9DF26320B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50AB7A2-EFB4-D131-0A6F-118314B05F00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B20FEED-098C-F283-5AE6-A6508DEECB3C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B342EC5F-543F-4442-6E78-BD0B78352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8145" y="933415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A96E396-C3AA-012C-B41E-3DF5A55C4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622597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E12D2-F34A-F592-0098-1AF6EC5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408-5DDA-4173-8737-134AD93819CE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B24A5-9DF3-D4CB-5E40-A22117DD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FEF6B-3A1A-57E7-345E-2728321D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2A0FCF0-842B-A6DE-B3C4-777930F4D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2" y="696448"/>
            <a:ext cx="5507398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BB85580-B673-73E3-804A-F905D9600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7AA0A1-8C5E-FB7F-55C0-7D6BC416A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00" y="1546293"/>
            <a:ext cx="3896312" cy="38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E12D2-F34A-F592-0098-1AF6EC5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FC509-03C5-463E-BA5A-0BF9D0090904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B24A5-9DF3-D4CB-5E40-A22117DD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FEF6B-3A1A-57E7-345E-2728321D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2A0FCF0-842B-A6DE-B3C4-777930F4D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2" y="696448"/>
            <a:ext cx="5507398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BB85580-B673-73E3-804A-F905D9600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6F2EAD-B568-E835-1581-0819B06F6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45" y="2632919"/>
            <a:ext cx="3791367" cy="2576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813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EF927-6378-47D8-9FC4-188007B8F810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5500A4B5-0BF8-917B-0DC6-3B0E7EE833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5668507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8A52AB3F-0219-A792-F9A9-661A0BC9F9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6" name="Picture 15" descr="A cartoon of a child writing on a notebook&#10;&#10;Description automatically generated">
            <a:extLst>
              <a:ext uri="{FF2B5EF4-FFF2-40B4-BE49-F238E27FC236}">
                <a16:creationId xmlns:a16="http://schemas.microsoft.com/office/drawing/2014/main" id="{7888EC55-FD81-ECE7-6D25-FE7FEDEB6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0"/>
            <a:ext cx="2425510" cy="241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18314-4C42-4AA9-9873-2DA79D6FB4F9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0F4CEE-2438-02C5-2B1B-CE5A4FB2F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0" y="2019774"/>
            <a:ext cx="3549753" cy="35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608C-FD5C-4570-8127-1F84D63DCEAC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046A65-C863-6BAA-9FBF-293A7C16C9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" y="1978245"/>
            <a:ext cx="4155017" cy="415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7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54BEB-2FAC-1CC2-15B2-BB58951F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8DCF-DF17-4D36-9627-6CDB4809A8E8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112B7-3EA7-2E66-E57C-6A30AABC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BAA8F-9F8F-2C88-036E-31488A03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group of kids sitting on a cloud with a computer&#10;&#10;Description automatically generated">
            <a:extLst>
              <a:ext uri="{FF2B5EF4-FFF2-40B4-BE49-F238E27FC236}">
                <a16:creationId xmlns:a16="http://schemas.microsoft.com/office/drawing/2014/main" id="{33F6ADD5-796E-8447-BD1D-C8845A0DE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3" y="2259804"/>
            <a:ext cx="3877941" cy="370284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0747E75D-3694-DE83-25E5-55C291E05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6DCA0446-A3BD-F739-67C6-C376A413C1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CF40C7-A597-B04E-54C1-3FC3CD953F70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3FDBF-36EF-4296-BFB6-592F92015E34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D1086-F2AE-E47D-6065-A58765EE2FEB}"/>
              </a:ext>
            </a:extLst>
          </p:cNvPr>
          <p:cNvSpPr txBox="1"/>
          <p:nvPr userDrawn="1"/>
        </p:nvSpPr>
        <p:spPr>
          <a:xfrm>
            <a:off x="724645" y="591870"/>
            <a:ext cx="5016069" cy="63576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53219BE-E4EE-110E-25E4-F6859978A6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A9111BE-AC0B-CC7F-3DF9-BF34FA301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4646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1770D85-D489-D769-8164-31098D00B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993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14DA-A063-46EB-BAF6-22A77846EABD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27A5FB-B7B9-7EF7-3D06-1E0C8229BDD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815C5-BD5D-4673-5F4A-008D7D81C162}"/>
              </a:ext>
            </a:extLst>
          </p:cNvPr>
          <p:cNvSpPr txBox="1"/>
          <p:nvPr userDrawn="1"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7892" y="299369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9613CC3A-418D-6271-5ABC-879F31C028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8489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47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BACFE-699E-4202-8BA7-CBDB24FAA74E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27A5FB-B7B9-7EF7-3D06-1E0C8229BDD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815C5-BD5D-4673-5F4A-008D7D81C162}"/>
              </a:ext>
            </a:extLst>
          </p:cNvPr>
          <p:cNvSpPr txBox="1"/>
          <p:nvPr userDrawn="1"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40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4647" y="453798"/>
            <a:ext cx="4971905" cy="533143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C295B020-AB64-AE4C-FF9F-93CC34D8D1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3099" y="2728097"/>
            <a:ext cx="4374876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robot&#10;&#10;Description automatically generated">
            <a:extLst>
              <a:ext uri="{FF2B5EF4-FFF2-40B4-BE49-F238E27FC236}">
                <a16:creationId xmlns:a16="http://schemas.microsoft.com/office/drawing/2014/main" id="{DF5E84AF-78C5-6190-B246-ABDB42A152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2611991"/>
            <a:ext cx="755291" cy="1000761"/>
          </a:xfrm>
          <a:prstGeom prst="rect">
            <a:avLst/>
          </a:prstGeom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D6823AE7-A36C-A1F8-295B-66662DFC37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3099" y="3902474"/>
            <a:ext cx="4374876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2" name="Picture 11" descr="A cartoon of a robot&#10;&#10;Description automatically generated">
            <a:extLst>
              <a:ext uri="{FF2B5EF4-FFF2-40B4-BE49-F238E27FC236}">
                <a16:creationId xmlns:a16="http://schemas.microsoft.com/office/drawing/2014/main" id="{C944B69F-665B-00A8-0FD3-649019D5B1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3786368"/>
            <a:ext cx="755291" cy="1000761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550887F1-DDC9-B677-CD51-AE68D9A67F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53098" y="5076851"/>
            <a:ext cx="4374877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3EBB4713-4015-BA04-D42A-7BC9163119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4960745"/>
            <a:ext cx="755291" cy="1000761"/>
          </a:xfrm>
          <a:prstGeom prst="rect">
            <a:avLst/>
          </a:prstGeom>
        </p:spPr>
      </p:pic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8D6D9F1-477F-7EB4-E6F6-4458383F0B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1829" y="1611894"/>
            <a:ext cx="5431971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7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A05467-1C85-2DD4-7C4A-F4B40CE5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8501-AAF4-4EF0-A0C2-CFD581CD10AA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7083D-0CB7-BEB6-B089-3712AC04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E4F58-1EF3-7F20-CF31-FD6E6C50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5F85C8E9-F72A-327D-C5E6-5BB4CC092C8A}"/>
              </a:ext>
            </a:extLst>
          </p:cNvPr>
          <p:cNvGrpSpPr/>
          <p:nvPr/>
        </p:nvGrpSpPr>
        <p:grpSpPr>
          <a:xfrm>
            <a:off x="1170057" y="66368"/>
            <a:ext cx="9566990" cy="4125998"/>
            <a:chOff x="0" y="0"/>
            <a:chExt cx="2957471" cy="1264267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B945EDBE-0978-8EA9-F1F9-C973E23C81C7}"/>
                </a:ext>
              </a:extLst>
            </p:cNvPr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542A3185-3AB0-8A82-DA63-B52BB4C78830}"/>
                </a:ext>
              </a:extLst>
            </p:cNvPr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id="{176D6118-AA51-55CA-AF21-B25E1431CE3C}"/>
              </a:ext>
            </a:extLst>
          </p:cNvPr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8F7A53FB-0D74-2581-13D5-B2F872297B5E}"/>
              </a:ext>
            </a:extLst>
          </p:cNvPr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7A6E8525-CDF4-65DE-3531-5C251A32ED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25" y="386116"/>
            <a:ext cx="9238301" cy="2712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5668F7-117B-C8E0-C837-5A9AC73EE427}"/>
              </a:ext>
            </a:extLst>
          </p:cNvPr>
          <p:cNvGrpSpPr/>
          <p:nvPr userDrawn="1"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2" name="Picture 1" descr="A group of kids sitting on a bench with a computer&#10;&#10;Description automatically generated">
              <a:extLst>
                <a:ext uri="{FF2B5EF4-FFF2-40B4-BE49-F238E27FC236}">
                  <a16:creationId xmlns:a16="http://schemas.microsoft.com/office/drawing/2014/main" id="{A7B12E4B-126A-DE5B-C40B-97C0C253A5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</p:spPr>
        </p:pic>
        <p:pic>
          <p:nvPicPr>
            <p:cNvPr id="6" name="Picture 5" descr="A blue and white logo&#10;&#10;Description automatically generated">
              <a:extLst>
                <a:ext uri="{FF2B5EF4-FFF2-40B4-BE49-F238E27FC236}">
                  <a16:creationId xmlns:a16="http://schemas.microsoft.com/office/drawing/2014/main" id="{D7C67B3C-0BF4-2509-E273-A0AEC2D15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</p:spTree>
    <p:extLst>
      <p:ext uri="{BB962C8B-B14F-4D97-AF65-F5344CB8AC3E}">
        <p14:creationId xmlns:p14="http://schemas.microsoft.com/office/powerpoint/2010/main" val="12577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BBBB-076B-4AB7-A507-8D37B0773E97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27A5FB-B7B9-7EF7-3D06-1E0C8229BDD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815C5-BD5D-4673-5F4A-008D7D81C162}"/>
              </a:ext>
            </a:extLst>
          </p:cNvPr>
          <p:cNvSpPr txBox="1"/>
          <p:nvPr userDrawn="1"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40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4647" y="453798"/>
            <a:ext cx="4971905" cy="533143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C295B020-AB64-AE4C-FF9F-93CC34D8D1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3099" y="2728097"/>
            <a:ext cx="3014394" cy="70090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robot&#10;&#10;Description automatically generated">
            <a:extLst>
              <a:ext uri="{FF2B5EF4-FFF2-40B4-BE49-F238E27FC236}">
                <a16:creationId xmlns:a16="http://schemas.microsoft.com/office/drawing/2014/main" id="{DF5E84AF-78C5-6190-B246-ABDB42A152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2611991"/>
            <a:ext cx="755291" cy="1000761"/>
          </a:xfrm>
          <a:prstGeom prst="rect">
            <a:avLst/>
          </a:prstGeom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D6823AE7-A36C-A1F8-295B-66662DFC37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3099" y="3902474"/>
            <a:ext cx="3014394" cy="70090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b="0" dirty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2" name="Picture 11" descr="A cartoon of a robot&#10;&#10;Description automatically generated">
            <a:extLst>
              <a:ext uri="{FF2B5EF4-FFF2-40B4-BE49-F238E27FC236}">
                <a16:creationId xmlns:a16="http://schemas.microsoft.com/office/drawing/2014/main" id="{C944B69F-665B-00A8-0FD3-649019D5B1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3786368"/>
            <a:ext cx="755291" cy="1000761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550887F1-DDC9-B677-CD51-AE68D9A67F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53098" y="5076851"/>
            <a:ext cx="3014395" cy="70090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b="0" dirty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3EBB4713-4015-BA04-D42A-7BC9163119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4960745"/>
            <a:ext cx="755291" cy="1000761"/>
          </a:xfrm>
          <a:prstGeom prst="rect">
            <a:avLst/>
          </a:prstGeom>
        </p:spPr>
      </p:pic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8D6D9F1-477F-7EB4-E6F6-4458383F0B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1829" y="1611894"/>
            <a:ext cx="5431971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3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3AF6-880B-44D1-86AE-7B55420C37B3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B6FC2-4DE4-FE99-42A4-7B1B043733F3}"/>
              </a:ext>
            </a:extLst>
          </p:cNvPr>
          <p:cNvSpPr/>
          <p:nvPr userDrawn="1"/>
        </p:nvSpPr>
        <p:spPr>
          <a:xfrm>
            <a:off x="393700" y="1548534"/>
            <a:ext cx="11341099" cy="4656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B785A-BFCD-C544-F074-CB4D7BE52CB7}"/>
              </a:ext>
            </a:extLst>
          </p:cNvPr>
          <p:cNvSpPr txBox="1"/>
          <p:nvPr userDrawn="1"/>
        </p:nvSpPr>
        <p:spPr>
          <a:xfrm>
            <a:off x="403517" y="591870"/>
            <a:ext cx="5016069" cy="635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3589EC7-7F28-939E-2B8D-2A5043A95C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2161" y="926675"/>
            <a:ext cx="4521639" cy="4656324"/>
          </a:xfr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E1778B0F-79F7-F814-ADE1-46CF46DF3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5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0CEDC36F-06E5-4386-A361-93FC4FEB5E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386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150-E6A6-485D-B778-687562CFE081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76DF58D-ECD6-EC14-EECD-B4843694C319}"/>
              </a:ext>
            </a:extLst>
          </p:cNvPr>
          <p:cNvSpPr/>
          <p:nvPr userDrawn="1"/>
        </p:nvSpPr>
        <p:spPr>
          <a:xfrm>
            <a:off x="7328078" y="136525"/>
            <a:ext cx="4727083" cy="3593166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nk letters on a black background&#10;&#10;Description automatically generated">
            <a:extLst>
              <a:ext uri="{FF2B5EF4-FFF2-40B4-BE49-F238E27FC236}">
                <a16:creationId xmlns:a16="http://schemas.microsoft.com/office/drawing/2014/main" id="{7EE2FEDD-47B3-A558-8A73-EC8465630B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34" y="697291"/>
            <a:ext cx="4332131" cy="173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72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150-E6A6-485D-B778-687562CFE081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76DF58D-ECD6-EC14-EECD-B4843694C319}"/>
              </a:ext>
            </a:extLst>
          </p:cNvPr>
          <p:cNvSpPr/>
          <p:nvPr userDrawn="1"/>
        </p:nvSpPr>
        <p:spPr>
          <a:xfrm>
            <a:off x="9971647" y="136525"/>
            <a:ext cx="2220353" cy="1955800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52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5533-880F-4715-A2E1-1CFA993D4707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2DE51DF-023C-0127-B91F-1371444DCAD4}"/>
              </a:ext>
            </a:extLst>
          </p:cNvPr>
          <p:cNvSpPr/>
          <p:nvPr userDrawn="1"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5FFC6F-1736-8AEF-8F5F-9BD6432D6261}"/>
              </a:ext>
            </a:extLst>
          </p:cNvPr>
          <p:cNvSpPr/>
          <p:nvPr userDrawn="1"/>
        </p:nvSpPr>
        <p:spPr>
          <a:xfrm>
            <a:off x="420189" y="907868"/>
            <a:ext cx="7446553" cy="5042263"/>
          </a:xfrm>
          <a:prstGeom prst="roundRect">
            <a:avLst/>
          </a:prstGeom>
          <a:noFill/>
          <a:ln w="76200">
            <a:solidFill>
              <a:srgbClr val="326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7EE5B3E-4902-FD12-C766-1A6F8482FF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37" y="1181100"/>
            <a:ext cx="9932124" cy="166962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43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5533-880F-4715-A2E1-1CFA993D4707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2DE51DF-023C-0127-B91F-1371444DCAD4}"/>
              </a:ext>
            </a:extLst>
          </p:cNvPr>
          <p:cNvSpPr/>
          <p:nvPr userDrawn="1"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5FFC6F-1736-8AEF-8F5F-9BD6432D6261}"/>
              </a:ext>
            </a:extLst>
          </p:cNvPr>
          <p:cNvSpPr/>
          <p:nvPr userDrawn="1"/>
        </p:nvSpPr>
        <p:spPr>
          <a:xfrm>
            <a:off x="420189" y="907868"/>
            <a:ext cx="7446553" cy="5042263"/>
          </a:xfrm>
          <a:prstGeom prst="roundRect">
            <a:avLst/>
          </a:prstGeom>
          <a:noFill/>
          <a:ln w="76200">
            <a:solidFill>
              <a:srgbClr val="326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89482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D6EE-3686-4D25-977C-C3B74AA80BA8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5FFC6F-1736-8AEF-8F5F-9BD6432D6261}"/>
              </a:ext>
            </a:extLst>
          </p:cNvPr>
          <p:cNvSpPr/>
          <p:nvPr userDrawn="1"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D5A8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DE54BCE-3326-2C89-2018-DC6D68E2DD18}"/>
              </a:ext>
            </a:extLst>
          </p:cNvPr>
          <p:cNvSpPr/>
          <p:nvPr userDrawn="1"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5CE29CA-04DE-0514-07D3-A2617B94A1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58" y="704759"/>
            <a:ext cx="11205028" cy="20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120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FEEA-DA69-46E0-86C7-500C5EFD6ACB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B1D58-8DF8-4C94-A023-666188B299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83" y="1804543"/>
            <a:ext cx="12192000" cy="204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941"/>
            <a:ext cx="4563534" cy="456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224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FD4FC-697B-3710-7123-6298E2B49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BBB7-DFD4-4F56-B320-FBA27F4C3396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21764-1FD9-A556-40CE-A0871B2EF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44EC6-0393-7356-8EF3-2224B2CA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C9052-B753-71DE-1776-42ABE68872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1859">
            <a:off x="3934817" y="1171537"/>
            <a:ext cx="9204945" cy="1749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93E6D0-9983-96BE-C83E-31751BD8B6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7612"/>
            <a:ext cx="4160271" cy="416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207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7D50B-435F-E830-39D3-2DCA7C3D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CE56A-9E01-31F2-EF37-820DDFB5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0D600-EDA0-C543-DEAF-7659251D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AF2B-C74A-406B-8435-89677A051C0E}" type="datetime1">
              <a:rPr lang="vi-VN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7D7DB-72D2-899E-E353-B8F2B4B9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D680D-1057-92F0-213A-96100968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78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19FDF-3FE7-A410-EA76-290B38FF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4361-C3AC-43FC-BFD9-C0F6C4963408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AC48E-D75F-3F9D-6627-5695F811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7B7FB-DBEA-5ADA-8A7A-31E6362C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1190936-6C24-5064-F8FE-192EC9475411}"/>
              </a:ext>
            </a:extLst>
          </p:cNvPr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532C527-CF28-C191-4FB3-FE05A09223D0}"/>
              </a:ext>
            </a:extLst>
          </p:cNvPr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A152C40-7F61-30F0-616D-F2DD7EA7DC90}"/>
              </a:ext>
            </a:extLst>
          </p:cNvPr>
          <p:cNvSpPr/>
          <p:nvPr userDrawn="1"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A4CD498A-96F6-35A4-E793-6FD61A2B9F03}"/>
              </a:ext>
            </a:extLst>
          </p:cNvPr>
          <p:cNvSpPr/>
          <p:nvPr userDrawn="1"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874888F-AA9E-A009-3D72-DC6764AEE2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22" y="351388"/>
            <a:ext cx="5889204" cy="14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BC45F-612C-4B3B-E324-58B307F2D0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327" y="2532422"/>
            <a:ext cx="6206266" cy="35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9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A0C-A228-4AB1-BF99-BBE470229CD5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6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A86F528B-3E0D-8A79-A1EB-310485779267}"/>
              </a:ext>
            </a:extLst>
          </p:cNvPr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716BCA1-634B-1C65-B648-1CD98554B2DF}"/>
              </a:ext>
            </a:extLst>
          </p:cNvPr>
          <p:cNvSpPr/>
          <p:nvPr userDrawn="1"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D5C7205-F89A-D007-E9C8-ACF404A76550}"/>
              </a:ext>
            </a:extLst>
          </p:cNvPr>
          <p:cNvSpPr/>
          <p:nvPr userDrawn="1"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E33AB-5D24-245A-0E69-AF74B102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1AA1-78A9-4300-B050-5A85BAB6C36E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730ED-DAF6-B7BD-55C6-2E818173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05D7D-2961-9A5B-FC1A-1A9EC83B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7A5F8E3-C5A5-97D7-F0F8-B5A9C021CD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8" y="419841"/>
            <a:ext cx="12192000" cy="3212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D5052-4FA7-8F25-EBA7-D1A5BF0A63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648" y="1985714"/>
            <a:ext cx="4304704" cy="4304704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9D0DBB06-EC8E-B647-1ED3-257642D4B3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210" y="4011911"/>
            <a:ext cx="246390" cy="24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dder and cubes with numbers&#10;&#10;Description automatically generated">
            <a:extLst>
              <a:ext uri="{FF2B5EF4-FFF2-40B4-BE49-F238E27FC236}">
                <a16:creationId xmlns:a16="http://schemas.microsoft.com/office/drawing/2014/main" id="{D06D4AE9-113A-50B4-0701-32FC49806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" y="2206511"/>
            <a:ext cx="3602502" cy="34666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B2F35D-B248-8678-7B3E-E6FD13CE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B2032-194C-46F4-9A0C-DC15B0142EFE}" type="datetime1">
              <a:rPr lang="vi-VN" smtClean="0"/>
              <a:t>15/10/2024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AB389-CC6C-AD69-5E4D-1EF4636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BCD43-BCD3-D32D-4091-934413C2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Other_1">
            <a:extLst>
              <a:ext uri="{FF2B5EF4-FFF2-40B4-BE49-F238E27FC236}">
                <a16:creationId xmlns:a16="http://schemas.microsoft.com/office/drawing/2014/main" id="{9909AFCB-0617-1A2E-F831-9E7F27846D20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5346922" y="1689746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id="{C50D3CA9-92B4-E3DC-B807-324654F9EEC3}"/>
              </a:ext>
            </a:extLst>
          </p:cNvPr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 flipH="1">
            <a:off x="10816441" y="3841279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E8A31F-BA6B-7353-B936-FAF064BD8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2746" y="1857764"/>
            <a:ext cx="5521911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02B3C5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C9910C7-CF87-0344-FDB4-A71EA296DD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8776" y="4173357"/>
            <a:ext cx="5517897" cy="9334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rgbClr val="FFB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35A05C5-A934-2C75-9746-442367AA7C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-116226"/>
            <a:ext cx="7938927" cy="2031216"/>
          </a:xfrm>
          <a:prstGeom prst="rect">
            <a:avLst/>
          </a:prstGeom>
        </p:spPr>
      </p:pic>
      <p:pic>
        <p:nvPicPr>
          <p:cNvPr id="16" name="Picture 15" descr="A cartoon of a robot&#10;&#10;Description automatically generated">
            <a:extLst>
              <a:ext uri="{FF2B5EF4-FFF2-40B4-BE49-F238E27FC236}">
                <a16:creationId xmlns:a16="http://schemas.microsoft.com/office/drawing/2014/main" id="{963221CB-BE8F-8556-6DF1-5495D22CA5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61" y="977973"/>
            <a:ext cx="1420077" cy="1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8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25358-D635-DB0D-E6A5-9E231909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3457-7120-40D9-B2B0-402E8FDF2387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0594F-EC86-4F3E-1C47-A41A3D9B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B94D7-A8F4-4B4A-13FA-56255AD8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2023" y="6356350"/>
            <a:ext cx="1932283" cy="286163"/>
          </a:xfrm>
        </p:spPr>
        <p:txBody>
          <a:bodyPr/>
          <a:lstStyle>
            <a:lvl1pPr>
              <a:defRPr sz="2000"/>
            </a:lvl1pPr>
          </a:lstStyle>
          <a:p>
            <a:fld id="{CED1AD1B-201A-4EFC-8B98-E6BC70A7F1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A773363-5424-DB1E-F20E-98EFABB019F8}"/>
              </a:ext>
            </a:extLst>
          </p:cNvPr>
          <p:cNvSpPr/>
          <p:nvPr userDrawn="1"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" t="-9206" r="-1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C2C074C-6BDE-B521-F3BA-63BD1C52489E}"/>
              </a:ext>
            </a:extLst>
          </p:cNvPr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A271B6D-8E43-25FD-EB50-371B052D0A5B}"/>
              </a:ext>
            </a:extLst>
          </p:cNvPr>
          <p:cNvSpPr/>
          <p:nvPr/>
        </p:nvSpPr>
        <p:spPr>
          <a:xfrm>
            <a:off x="4928396" y="304960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9904C92-8617-129A-26B3-E7FE1DA5A077}"/>
              </a:ext>
            </a:extLst>
          </p:cNvPr>
          <p:cNvSpPr/>
          <p:nvPr/>
        </p:nvSpPr>
        <p:spPr>
          <a:xfrm>
            <a:off x="3812098" y="4647538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62F9C90-C9B2-A00F-12FB-853504B24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9613" y="271528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E3123C1-4855-EFC2-7910-D5F08E313F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763" y="1757464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2EC7BC8-B776-393E-1D92-3A13F09F69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8159" y="334373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D1ED4CA5-9915-334A-ED87-4310059EC0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8600" y="494748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9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8" grpId="0" animBg="1"/>
      <p:bldP spid="23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F464A-62BA-4315-993C-8693F59540C6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348204"/>
            <a:ext cx="0" cy="4371678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4F7A2B8-60CE-822A-23D3-7F66E5DC56DB}"/>
              </a:ext>
            </a:extLst>
          </p:cNvPr>
          <p:cNvGrpSpPr/>
          <p:nvPr userDrawn="1"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46" name="图片 4">
              <a:extLst>
                <a:ext uri="{FF2B5EF4-FFF2-40B4-BE49-F238E27FC236}">
                  <a16:creationId xmlns:a16="http://schemas.microsoft.com/office/drawing/2014/main" id="{9AAE83A1-967C-6482-7C55-B91A19754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</p:spPr>
        </p:pic>
        <p:grpSp>
          <p:nvGrpSpPr>
            <p:cNvPr id="47" name="组合 5">
              <a:extLst>
                <a:ext uri="{FF2B5EF4-FFF2-40B4-BE49-F238E27FC236}">
                  <a16:creationId xmlns:a16="http://schemas.microsoft.com/office/drawing/2014/main" id="{94B54D31-345A-C7B8-4390-6DDA2E324D2D}"/>
                </a:ext>
              </a:extLst>
            </p:cNvPr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48" name="Freeform 56">
                <a:extLst>
                  <a:ext uri="{FF2B5EF4-FFF2-40B4-BE49-F238E27FC236}">
                    <a16:creationId xmlns:a16="http://schemas.microsoft.com/office/drawing/2014/main" id="{22EEA318-2864-44E8-006E-600F4F713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9" name="Freeform 57">
                <a:extLst>
                  <a:ext uri="{FF2B5EF4-FFF2-40B4-BE49-F238E27FC236}">
                    <a16:creationId xmlns:a16="http://schemas.microsoft.com/office/drawing/2014/main" id="{C26E2D04-AA9D-AF2A-CE92-A682523D7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0" name="Freeform 58">
                <a:extLst>
                  <a:ext uri="{FF2B5EF4-FFF2-40B4-BE49-F238E27FC236}">
                    <a16:creationId xmlns:a16="http://schemas.microsoft.com/office/drawing/2014/main" id="{967C9642-4EBD-391B-D398-ECB4EC235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15BE1EA-95D1-41F0-784C-21CBD5E18606}"/>
              </a:ext>
            </a:extLst>
          </p:cNvPr>
          <p:cNvGrpSpPr/>
          <p:nvPr userDrawn="1"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id="{B0F73070-9978-16AE-8985-78E91E752929}"/>
                </a:ext>
              </a:extLst>
            </p:cNvPr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30C315-6BB8-590D-F7A0-C221CDCE0611}"/>
              </a:ext>
            </a:extLst>
          </p:cNvPr>
          <p:cNvGrpSpPr/>
          <p:nvPr userDrawn="1"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id="{E476DA8B-29AC-635F-A788-D397B1530B1C}"/>
                </a:ext>
              </a:extLst>
            </p:cNvPr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id="{2177ED0D-01DB-C9DB-B8E7-A7BA1E272B6A}"/>
                </a:ext>
              </a:extLst>
            </p:cNvPr>
            <p:cNvSpPr txBox="1"/>
            <p:nvPr userDrawn="1"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3" name="Text Placeholder 21">
            <a:extLst>
              <a:ext uri="{FF2B5EF4-FFF2-40B4-BE49-F238E27FC236}">
                <a16:creationId xmlns:a16="http://schemas.microsoft.com/office/drawing/2014/main" id="{05D21439-6EF9-D252-9A83-6A0B4E9CE31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802992" y="419109"/>
            <a:ext cx="8343256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Nhập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dung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đây</a:t>
            </a:r>
            <a:endParaRPr lang="en-US" dirty="0"/>
          </a:p>
        </p:txBody>
      </p:sp>
      <p:sp>
        <p:nvSpPr>
          <p:cNvPr id="84" name="Text Placeholder 21">
            <a:extLst>
              <a:ext uri="{FF2B5EF4-FFF2-40B4-BE49-F238E27FC236}">
                <a16:creationId xmlns:a16="http://schemas.microsoft.com/office/drawing/2014/main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451477" y="154913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81647" y="291380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264746" y="4233444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3" name="Text Placeholder 21">
            <a:extLst>
              <a:ext uri="{FF2B5EF4-FFF2-40B4-BE49-F238E27FC236}">
                <a16:creationId xmlns:a16="http://schemas.microsoft.com/office/drawing/2014/main" id="{12CECB6C-524D-71B8-6FCA-86C8F438A61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314436" y="2601890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4" name="Text Placeholder 21">
            <a:extLst>
              <a:ext uri="{FF2B5EF4-FFF2-40B4-BE49-F238E27FC236}">
                <a16:creationId xmlns:a16="http://schemas.microsoft.com/office/drawing/2014/main" id="{74A95B58-9496-21D8-1A6B-A5B1588A62F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72695" y="3952143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5" name="Text Placeholder 21">
            <a:extLst>
              <a:ext uri="{FF2B5EF4-FFF2-40B4-BE49-F238E27FC236}">
                <a16:creationId xmlns:a16="http://schemas.microsoft.com/office/drawing/2014/main" id="{A82964FA-9F27-F07C-50E6-82B417F5A469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342324" y="528076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8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/>
      <p:bldP spid="9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721786-E75D-E27D-65D3-F7DC341F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CEF6A-82C8-8E59-43B6-BEE694FAB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3D8E8-2F0E-77F3-EE73-AD9748489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549043-51DA-43C4-8A5A-BD3AA12045E4}" type="datetime1">
              <a:rPr lang="vi-VN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AFF7D-47FB-844F-2342-700BB7ACC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62DFB-B640-A09C-F7D0-2FD80E79F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DF375C5A-42E7-0B24-501C-20E85F16EFB5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" y="43332"/>
            <a:ext cx="389988" cy="389988"/>
          </a:xfrm>
          <a:prstGeom prst="rect">
            <a:avLst/>
          </a:prstGeom>
        </p:spPr>
      </p:pic>
      <p:pic>
        <p:nvPicPr>
          <p:cNvPr id="11" name="Picture 10" descr="A blue and black text&#10;&#10;Description automatically generated">
            <a:extLst>
              <a:ext uri="{FF2B5EF4-FFF2-40B4-BE49-F238E27FC236}">
                <a16:creationId xmlns:a16="http://schemas.microsoft.com/office/drawing/2014/main" id="{A4D63B6A-8F13-75C6-2421-F80909396912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92129"/>
            <a:ext cx="1247775" cy="3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5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05" r:id="rId2"/>
    <p:sldLayoutId id="2147483662" r:id="rId3"/>
    <p:sldLayoutId id="2147483704" r:id="rId4"/>
    <p:sldLayoutId id="2147483705" r:id="rId5"/>
    <p:sldLayoutId id="2147483706" r:id="rId6"/>
    <p:sldLayoutId id="2147483815" r:id="rId7"/>
    <p:sldLayoutId id="2147483667" r:id="rId8"/>
    <p:sldLayoutId id="2147483660" r:id="rId9"/>
    <p:sldLayoutId id="2147483804" r:id="rId10"/>
    <p:sldLayoutId id="2147483664" r:id="rId11"/>
    <p:sldLayoutId id="2147483712" r:id="rId12"/>
    <p:sldLayoutId id="2147483803" r:id="rId13"/>
    <p:sldLayoutId id="2147483822" r:id="rId14"/>
    <p:sldLayoutId id="2147483801" r:id="rId15"/>
    <p:sldLayoutId id="2147483802" r:id="rId16"/>
    <p:sldLayoutId id="2147483666" r:id="rId17"/>
    <p:sldLayoutId id="2147483823" r:id="rId18"/>
    <p:sldLayoutId id="2147483819" r:id="rId19"/>
    <p:sldLayoutId id="2147483668" r:id="rId20"/>
    <p:sldLayoutId id="2147483673" r:id="rId21"/>
    <p:sldLayoutId id="2147483821" r:id="rId22"/>
    <p:sldLayoutId id="2147483676" r:id="rId23"/>
    <p:sldLayoutId id="2147483818" r:id="rId24"/>
    <p:sldLayoutId id="2147483790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77" r:id="rId31"/>
    <p:sldLayoutId id="2147483820" r:id="rId32"/>
    <p:sldLayoutId id="2147483709" r:id="rId33"/>
    <p:sldLayoutId id="2147483791" r:id="rId34"/>
    <p:sldLayoutId id="2147483792" r:id="rId35"/>
    <p:sldLayoutId id="2147483794" r:id="rId36"/>
    <p:sldLayoutId id="2147483663" r:id="rId37"/>
    <p:sldLayoutId id="2147483796" r:id="rId38"/>
    <p:sldLayoutId id="2147483816" r:id="rId39"/>
    <p:sldLayoutId id="2147483817" r:id="rId40"/>
    <p:sldLayoutId id="2147483795" r:id="rId41"/>
    <p:sldLayoutId id="2147483806" r:id="rId42"/>
    <p:sldLayoutId id="2147483825" r:id="rId43"/>
    <p:sldLayoutId id="2147483808" r:id="rId44"/>
    <p:sldLayoutId id="2147483826" r:id="rId45"/>
    <p:sldLayoutId id="2147483809" r:id="rId46"/>
    <p:sldLayoutId id="2147483671" r:id="rId47"/>
    <p:sldLayoutId id="2147483696" r:id="rId48"/>
    <p:sldLayoutId id="2147483650" r:id="rId49"/>
    <p:sldLayoutId id="2147483811" r:id="rId5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3.png"/><Relationship Id="rId11" Type="http://schemas.openxmlformats.org/officeDocument/2006/relationships/image" Target="../media/image89.png"/><Relationship Id="rId5" Type="http://schemas.openxmlformats.org/officeDocument/2006/relationships/image" Target="../media/image85.png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9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6.png"/><Relationship Id="rId5" Type="http://schemas.openxmlformats.org/officeDocument/2006/relationships/image" Target="../media/image83.png"/><Relationship Id="rId10" Type="http://schemas.openxmlformats.org/officeDocument/2006/relationships/image" Target="../media/image103.png"/><Relationship Id="rId4" Type="http://schemas.openxmlformats.org/officeDocument/2006/relationships/image" Target="../media/image100.png"/><Relationship Id="rId9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9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openxmlformats.org/officeDocument/2006/relationships/image" Target="../media/image106.png"/><Relationship Id="rId10" Type="http://schemas.openxmlformats.org/officeDocument/2006/relationships/image" Target="../media/image110.png"/><Relationship Id="rId4" Type="http://schemas.openxmlformats.org/officeDocument/2006/relationships/image" Target="../media/image105.png"/><Relationship Id="rId9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4.png"/><Relationship Id="rId5" Type="http://schemas.openxmlformats.org/officeDocument/2006/relationships/image" Target="../media/image98.png"/><Relationship Id="rId10" Type="http://schemas.openxmlformats.org/officeDocument/2006/relationships/image" Target="../media/image116.png"/><Relationship Id="rId4" Type="http://schemas.openxmlformats.org/officeDocument/2006/relationships/image" Target="../media/image113.png"/><Relationship Id="rId9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studio.code.org/s/coursec-2021/lessons/5/levels/2" TargetMode="Externa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EEFB12-641E-4C60-89AA-D61669D92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0907" y="1050980"/>
            <a:ext cx="7338885" cy="962025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Chủ đề 4. Tư duy lập trình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FCB0B7-F85E-4CA4-940C-80D92D201E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72208" y="1633442"/>
            <a:ext cx="8420547" cy="962025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BÀI 4. RÔ-BỐT DỌN VỎ KẸO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05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D9C87C-B245-447B-B12B-798B8C280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4" y="114176"/>
            <a:ext cx="2320213" cy="14764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1ACE456-B59B-3AA3-8442-7084AFBB90E2}"/>
              </a:ext>
            </a:extLst>
          </p:cNvPr>
          <p:cNvSpPr txBox="1">
            <a:spLocks/>
          </p:cNvSpPr>
          <p:nvPr/>
        </p:nvSpPr>
        <p:spPr>
          <a:xfrm>
            <a:off x="2482070" y="282833"/>
            <a:ext cx="8311794" cy="871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Điền hai lệnh còn thiếu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29C9F2-608F-E495-B401-35B9BEFB07F5}"/>
              </a:ext>
            </a:extLst>
          </p:cNvPr>
          <p:cNvSpPr txBox="1">
            <a:spLocks/>
          </p:cNvSpPr>
          <p:nvPr/>
        </p:nvSpPr>
        <p:spPr>
          <a:xfrm>
            <a:off x="1070038" y="1651475"/>
            <a:ext cx="3504993" cy="1002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trình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AE1B64-6DA6-E7A4-2469-61B0B7BB4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5253" y="2654468"/>
            <a:ext cx="2797635" cy="2570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EAD4F5-709B-3E5A-3CF3-B2477FC4F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351" y="1550054"/>
            <a:ext cx="4521429" cy="4303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8E500D-E5FF-8E67-6F20-13050B9BB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340" y="4260464"/>
            <a:ext cx="1486724" cy="381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FD44C-99A1-EB99-4075-646BAB1D6E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231170" y="1828913"/>
            <a:ext cx="1001984" cy="917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93FB1C-6C9A-A784-B004-AA1AAA4F3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3129" y="3744476"/>
            <a:ext cx="1921881" cy="417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480FE0-3406-7EFC-B6AE-88F2CABA7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8802" y="2019222"/>
            <a:ext cx="952529" cy="5373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163AED-9DD2-5E0B-2A6D-BE2CA9CD5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252430" y="1873031"/>
            <a:ext cx="1001982" cy="9179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B13FDA-F96B-34A5-686C-ECA792494F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8802" y="3395508"/>
            <a:ext cx="952529" cy="5373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680368-08B9-336C-1599-3984D1F4C7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7724072" y="1850154"/>
            <a:ext cx="1001988" cy="9249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F85EBF-832C-EAC5-CEEC-CD2598FF33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5897" y="3396996"/>
            <a:ext cx="952529" cy="5343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C55E87-3437-6051-9D8F-DDBDE8B40F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15602" y="3201131"/>
            <a:ext cx="1001982" cy="926074"/>
          </a:xfrm>
          <a:prstGeom prst="rect">
            <a:avLst/>
          </a:prstGeom>
        </p:spPr>
      </p:pic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14C1316-3DA4-493B-8057-C0A6C96E9FFA}" type="datetime1">
              <a:rPr lang="vi-VN" smtClean="0"/>
              <a:t>15/10/2024</a:t>
            </a:fld>
            <a:endParaRPr lang="en-US" dirty="0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AB4BD94-2BAC-4986-BEC2-E99609BB414E}" type="slidenum">
              <a:rPr lang="en-US" smtClean="0"/>
              <a:t>10</a:t>
            </a:fld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74EE05E7-6B9C-4506-B596-35EF8CD8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202156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122 -0.000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-0.00039 0.199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12058 0.0020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E649B64-DA6B-4E42-8B9A-6D896F7D4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4" y="114176"/>
            <a:ext cx="2320213" cy="1476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5BB7F-62F8-FC0F-E82D-28EE2F88C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45" y="1442568"/>
            <a:ext cx="4654154" cy="44432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A9501-1BEA-0F24-81A9-7DD6740C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070" y="282833"/>
            <a:ext cx="8311794" cy="87136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Điền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1C7DC4-45AB-C6AA-7644-5832AE23D113}"/>
              </a:ext>
            </a:extLst>
          </p:cNvPr>
          <p:cNvSpPr txBox="1">
            <a:spLocks/>
          </p:cNvSpPr>
          <p:nvPr/>
        </p:nvSpPr>
        <p:spPr>
          <a:xfrm>
            <a:off x="1070038" y="1651475"/>
            <a:ext cx="3504993" cy="1002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trình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92D2A8-969A-B0B7-A504-B19E4EB5A61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516636" y="4640769"/>
            <a:ext cx="1058674" cy="965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1F0354-ECC8-732C-36D8-DDFB435413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7767" y="4859015"/>
            <a:ext cx="952529" cy="534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0A86B-0802-93FF-9286-53C1AEA1D3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7977" y="4593058"/>
            <a:ext cx="1058676" cy="965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B96E51-258F-ACA0-D44E-2EBEC953E8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0997" y="3448244"/>
            <a:ext cx="952529" cy="534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5B6D4C-BFC1-67DB-495D-289157DFFF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056385" y="4579547"/>
            <a:ext cx="1058680" cy="965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E49030-B48B-07D1-B304-46FD90D93CE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3780" y="3396976"/>
            <a:ext cx="952529" cy="5343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3967E5-8462-C991-F750-9B9A3DE8B5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7077109" y="3181276"/>
            <a:ext cx="1058674" cy="9657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660DF0-1A08-A713-40CF-B8523DF80E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562" y="2653619"/>
            <a:ext cx="3311943" cy="23889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DC62CF-6BBB-486D-6413-D65012EA97CA}"/>
              </a:ext>
            </a:extLst>
          </p:cNvPr>
          <p:cNvSpPr txBox="1"/>
          <p:nvPr/>
        </p:nvSpPr>
        <p:spPr>
          <a:xfrm>
            <a:off x="2340990" y="2724146"/>
            <a:ext cx="44726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C028D"/>
                </a:solidFill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14C1316-3DA4-493B-8057-C0A6C96E9FFA}" type="datetime1">
              <a:rPr lang="vi-VN" smtClean="0"/>
              <a:t>15/10/2024</a:t>
            </a:fld>
            <a:endParaRPr lang="en-US" dirty="0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F99CFA6-5F61-47A6-84D7-41DF61C43815}" type="slidenum">
              <a:rPr lang="en-US" smtClean="0"/>
              <a:t>11</a:t>
            </a:fld>
            <a:endParaRPr lang="en-US" dirty="0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74EE05E7-6B9C-4506-B596-35EF8CD8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254896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11992 -0.005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00013 -0.1974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12213 0.003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1C0381-FFFB-7A76-F610-A28DF3E1F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E89B-4BE3-4400-880B-504BEB52D112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76DE7-A3C4-3C4B-5868-5D6A490E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F993D0E-D8B2-4AC9-8D1F-637FB1332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310659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3E35-1A15-503C-0991-0C960FEC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53" y="201185"/>
            <a:ext cx="10321833" cy="91605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B6BF0-5694-869D-7365-00C7BD220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7506" y="1067544"/>
            <a:ext cx="3623963" cy="5202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080315-79FB-3F24-FB3B-F0DE03F8F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941" y="1678732"/>
            <a:ext cx="5174428" cy="35080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98EEB1-D7AF-2A14-7654-634D538CFDD5}"/>
              </a:ext>
            </a:extLst>
          </p:cNvPr>
          <p:cNvSpPr/>
          <p:nvPr/>
        </p:nvSpPr>
        <p:spPr>
          <a:xfrm>
            <a:off x="1048142" y="3770818"/>
            <a:ext cx="394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E8C865-A173-4451-DBF0-7EA7190F863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880616" y="5248332"/>
            <a:ext cx="957740" cy="873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DA054-B35D-1C2C-0393-11574EAE975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3695" y="3523292"/>
            <a:ext cx="731583" cy="410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B31E57-D44B-EE6C-58A3-779DBF5D35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880616" y="4207737"/>
            <a:ext cx="957740" cy="873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131E3F-5626-349C-8F34-2F229A2325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880455" y="3185793"/>
            <a:ext cx="957740" cy="873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88E607-E3B6-C11B-07F8-42F35D75E6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3695" y="1468598"/>
            <a:ext cx="731583" cy="410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50504A-0CB6-E2A8-5007-6A3A159CD0D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880455" y="2187287"/>
            <a:ext cx="957740" cy="873702"/>
          </a:xfrm>
          <a:prstGeom prst="rect">
            <a:avLst/>
          </a:prstGeom>
        </p:spPr>
      </p:pic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14C1316-3DA4-493B-8057-C0A6C96E9FFA}" type="datetime1">
              <a:rPr lang="vi-VN" smtClean="0"/>
              <a:t>15/10/2024</a:t>
            </a:fld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D76733-18F0-4042-985B-2F8997F587C0}" type="slidenum">
              <a:rPr lang="en-US" smtClean="0"/>
              <a:t>13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74EE05E7-6B9C-4506-B596-35EF8CD8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135393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00013 -0.15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0013 -0.1506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4.16667E-7 -0.1486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3.125E-6 -0.138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5769-24D4-B70C-CFDC-110A3399A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443" y="222094"/>
            <a:ext cx="6301408" cy="916054"/>
          </a:xfrm>
        </p:spPr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endParaRPr lang="en-US" sz="3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0073D-76DF-CF88-BD3E-F6D5D5433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2011" y="1038774"/>
            <a:ext cx="4697749" cy="5290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EB5C38-D97A-20B1-1E91-FBD9D475C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6196" y="2236176"/>
            <a:ext cx="2239835" cy="363505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9D81C8D-8502-BE6C-919B-2FB68CA75E94}"/>
              </a:ext>
            </a:extLst>
          </p:cNvPr>
          <p:cNvSpPr txBox="1">
            <a:spLocks/>
          </p:cNvSpPr>
          <p:nvPr/>
        </p:nvSpPr>
        <p:spPr>
          <a:xfrm>
            <a:off x="1596812" y="1331844"/>
            <a:ext cx="3358605" cy="904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trình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690E9E-E541-1A4C-64A5-7BC6C0DE0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4553" y="3173845"/>
            <a:ext cx="1218928" cy="3124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BBC16-7161-78EB-821D-6B5568A04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504" y="4998507"/>
            <a:ext cx="1218928" cy="312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F6C86F-CD7A-2992-A470-5BD01A81A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574" y="3765723"/>
            <a:ext cx="1684345" cy="365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B6C905-80AF-C21F-3E90-52BDBCD80D3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4538" y="1540046"/>
            <a:ext cx="731583" cy="410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4D9810-61C1-F680-DB8A-680F507F4D8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273606" y="1439373"/>
            <a:ext cx="670618" cy="611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1EDAB3-3C2D-0FC4-5F80-7C152631A9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7363683" y="1428427"/>
            <a:ext cx="670618" cy="611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F4C4BD-D4BC-7250-934D-FA7CC20280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0839" y="1559097"/>
            <a:ext cx="731583" cy="4104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8FD2-4AEC-B994-837C-712AA2E2973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8427200" y="1428607"/>
            <a:ext cx="670618" cy="611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9AAA37-8855-FA7A-DD81-90B21D10D00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6773" y="2581680"/>
            <a:ext cx="715649" cy="401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C9D07C-E361-A1CE-1936-E15A03771F2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9499733" y="1436226"/>
            <a:ext cx="653914" cy="5965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A26EE4-5D81-AC3E-6B7D-9ACEAC07319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9498432" y="2476332"/>
            <a:ext cx="670618" cy="6117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BA5D8D-8474-0080-3DCB-656C8A045D4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9509288" y="3376770"/>
            <a:ext cx="670618" cy="611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7434CB-6B82-7961-749C-66BAE9BD47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8339" y="5456449"/>
            <a:ext cx="731583" cy="4104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EE46CF-64BB-8D0C-E732-78052CDC6DC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9529167" y="4282868"/>
            <a:ext cx="670618" cy="611775"/>
          </a:xfrm>
          <a:prstGeom prst="rect">
            <a:avLst/>
          </a:prstGeom>
        </p:spPr>
      </p:pic>
      <p:sp>
        <p:nvSpPr>
          <p:cNvPr id="23" name="Date Placeholder 1">
            <a:extLst>
              <a:ext uri="{FF2B5EF4-FFF2-40B4-BE49-F238E27FC236}">
                <a16:creationId xmlns:a16="http://schemas.microsoft.com/office/drawing/2014/main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14C1316-3DA4-493B-8057-C0A6C96E9FFA}" type="datetime1">
              <a:rPr lang="vi-VN" smtClean="0"/>
              <a:t>15/10/2024</a:t>
            </a:fld>
            <a:endParaRPr lang="en-US" dirty="0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D2EA1DD-FE24-457C-A493-225CEAA03BAB}" type="slidenum">
              <a:rPr lang="en-US" smtClean="0"/>
              <a:t>14</a:t>
            </a:fld>
            <a:endParaRPr lang="en-US" dirty="0"/>
          </a:p>
        </p:txBody>
      </p:sp>
      <p:sp>
        <p:nvSpPr>
          <p:cNvPr id="25" name="Footer Placeholder 2">
            <a:extLst>
              <a:ext uri="{FF2B5EF4-FFF2-40B4-BE49-F238E27FC236}">
                <a16:creationId xmlns:a16="http://schemas.microsoft.com/office/drawing/2014/main" id="{74EE05E7-6B9C-4506-B596-35EF8CD8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254820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08971 -0.00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8711 2.59259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0.08841 -0.0020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00026 0.1541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0013 0.1328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0013 0.1328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00039 0.1449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D5A69-8DE6-FA2D-DBE8-868554502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232" y="168965"/>
            <a:ext cx="8489333" cy="9252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F329E-4BF3-9075-CABC-FDDBE52F1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448" y="1233698"/>
            <a:ext cx="5300047" cy="4888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8BB452-2F13-A6C9-157A-DF367AC86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8935" y="2070997"/>
            <a:ext cx="3149808" cy="39098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7B1D04A-5652-6E12-A192-A872B6DF7FDC}"/>
              </a:ext>
            </a:extLst>
          </p:cNvPr>
          <p:cNvSpPr txBox="1">
            <a:spLocks/>
          </p:cNvSpPr>
          <p:nvPr/>
        </p:nvSpPr>
        <p:spPr>
          <a:xfrm>
            <a:off x="1304536" y="1130458"/>
            <a:ext cx="3358605" cy="904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trình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5B85F-D4A0-AA9A-4FB6-F6CAD05C81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9361" y="2920942"/>
            <a:ext cx="804741" cy="451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963B3D-258B-B668-896C-89A4E4B083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9832891" y="1614987"/>
            <a:ext cx="737680" cy="672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938261-250F-C47F-F09A-DC081E753A2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2631" y="2920838"/>
            <a:ext cx="787214" cy="441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E45D11-4052-94D3-AAEE-DE7C30C8B03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0745" y="2712130"/>
            <a:ext cx="719305" cy="656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7B874B-FB9A-97EF-DBC9-2934CA8AD73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633340" y="2733371"/>
            <a:ext cx="737680" cy="672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1F88EA-3C36-841F-A19C-BCD4E25CE2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7164" y="4051712"/>
            <a:ext cx="731583" cy="410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CD7943-3C0E-3721-6114-A30F300992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3121" y="3900608"/>
            <a:ext cx="737680" cy="672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663D8F-4306-2894-DCBD-68C4264D6D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821" y="5232428"/>
            <a:ext cx="787214" cy="441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D4C735-A4A1-60DD-60FE-37016EFDA2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7427164" y="3931949"/>
            <a:ext cx="719305" cy="6561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94660A-683C-900B-A318-8E975D56D1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4106" y="5248033"/>
            <a:ext cx="731583" cy="4104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564825B-3748-F9E9-3805-C8DC6DB2CC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937" y="5116771"/>
            <a:ext cx="737680" cy="6729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0072507-458E-6DD7-C718-42CF11FDA1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015" y="4903314"/>
            <a:ext cx="2236046" cy="483850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85B9C180-C464-25D0-7FA1-43A1E18228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6552" t="19304" r="28675" b="31098"/>
          <a:stretch/>
        </p:blipFill>
        <p:spPr>
          <a:xfrm>
            <a:off x="2409825" y="2133427"/>
            <a:ext cx="282575" cy="3737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DC71EF-56E5-64AE-43E6-99D41D9ED5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116777" y="5134736"/>
            <a:ext cx="737680" cy="672953"/>
          </a:xfrm>
          <a:prstGeom prst="rect">
            <a:avLst/>
          </a:prstGeom>
        </p:spPr>
      </p:pic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14C1316-3DA4-493B-8057-C0A6C96E9FFA}" type="datetime1">
              <a:rPr lang="vi-VN" smtClean="0"/>
              <a:t>15/10/2024</a:t>
            </a:fld>
            <a:endParaRPr lang="en-US" dirty="0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093A426-B312-4660-8E91-AC6BF2C22E1F}" type="slidenum">
              <a:rPr lang="en-US" smtClean="0"/>
              <a:t>15</a:t>
            </a:fld>
            <a:endParaRPr lang="en-US" dirty="0"/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74EE05E7-6B9C-4506-B596-35EF8CD8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40021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0013 0.164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09961 0.003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0.00195 0.1696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10247 0.0009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00209 0.1636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10651 0.0018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2E2E7-6EA5-E1EE-0AF7-3B5E2663A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3CDE6777-B51D-E761-8307-E5F64FA96D38}"/>
              </a:ext>
            </a:extLst>
          </p:cNvPr>
          <p:cNvSpPr txBox="1">
            <a:spLocks/>
          </p:cNvSpPr>
          <p:nvPr/>
        </p:nvSpPr>
        <p:spPr>
          <a:xfrm>
            <a:off x="1948070" y="235997"/>
            <a:ext cx="7711295" cy="92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Tạo chương trình gồm 5 lệnh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D7C7C9B-0071-FCC4-B924-6DF2CB809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5714" y="1230797"/>
            <a:ext cx="5390640" cy="49495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21D618-3F9B-133F-04A0-00A2A4AC8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0625" y="1895572"/>
            <a:ext cx="2567422" cy="39571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88D2F7-BFEE-D515-DED3-5ABF7A4DE2C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330" y="5237403"/>
            <a:ext cx="731583" cy="4104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2667F8-4388-D9AB-01E9-414E880721F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>
            <a:off x="9218324" y="4976729"/>
            <a:ext cx="1022956" cy="9317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BCCCBD-28DE-A578-8E41-AACF198816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>
            <a:off x="8104643" y="4982826"/>
            <a:ext cx="1022956" cy="9317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92B0C5-F5B9-AD8E-4B2F-B221EA77702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5149" y="5264668"/>
            <a:ext cx="731583" cy="4104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A02391-0AB6-897E-4CA1-A21CF2E0D9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>
            <a:off x="6846703" y="4976730"/>
            <a:ext cx="1022956" cy="9317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0269EF-2018-28DB-F39C-D9ACD4BBDB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5645683" y="4982238"/>
            <a:ext cx="997476" cy="908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B52ECB1-985D-199B-4032-0587B66CACA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2167" y="2895465"/>
            <a:ext cx="731583" cy="4104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4DD5A9C-3F58-34CE-8E1A-C0360E9846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5606013" y="3815303"/>
            <a:ext cx="1022960" cy="9317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96220DF-2CB1-150C-CA8A-733CD9FDC72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9280" y="1812925"/>
            <a:ext cx="731583" cy="4104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FE71EB9-9A21-D993-4E6C-DC2F16F7703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615318" y="2692176"/>
            <a:ext cx="1022958" cy="9317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ED4CF7C-49EC-23D2-E9C8-BAB6C7EBD8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915" y="3043345"/>
            <a:ext cx="1283830" cy="3290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2FE488F-3921-AB74-0E4E-0FFE262C2E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441" y="4988168"/>
            <a:ext cx="1218928" cy="31244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9D0841F-F382-863C-2560-7A1F4FB65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4998" y="3678616"/>
            <a:ext cx="1684345" cy="3657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F502E09-C1ED-BC76-9364-6E0D4F7120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1413" y="2105025"/>
            <a:ext cx="1446738" cy="4822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C71C1B4-334B-0B49-B3C8-590312F19D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4468" y="4156535"/>
            <a:ext cx="1489277" cy="496426"/>
          </a:xfrm>
          <a:prstGeom prst="rect">
            <a:avLst/>
          </a:prstGeom>
        </p:spPr>
      </p:pic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14C1316-3DA4-493B-8057-C0A6C96E9FFA}" type="datetime1">
              <a:rPr lang="vi-VN" smtClean="0"/>
              <a:t>15/10/2024</a:t>
            </a:fld>
            <a:endParaRPr lang="en-US" dirty="0"/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6C72919-2829-4A25-9BD7-3A94176C258E}" type="slidenum">
              <a:rPr lang="en-US" smtClean="0"/>
              <a:t>16</a:t>
            </a:fld>
            <a:endParaRPr lang="en-US" dirty="0"/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74EE05E7-6B9C-4506-B596-35EF8CD8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244503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9206 0.0006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10313 -0.0009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9727 -0.000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2.59259E-6 L -0.00274 -0.1689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0.00039 -0.1655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255 L -0.00065 -0.1581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CC6E82-E7E7-5AA1-885C-09D90ECD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150-E6A6-485D-B778-687562CFE081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2588F-E280-FD10-7A42-B0395B93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E8CCE1F-A817-4501-AD11-C2E39287E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3822594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0FBAC-0C7A-7F2E-50E8-24C96979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229" y="2175668"/>
            <a:ext cx="5860571" cy="1325563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b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/>
              <a:t> 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/>
              <a:t> 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 vụn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3963" y="5376386"/>
            <a:ext cx="7295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https://studio.code.org/s/coursec-2021/lessons/5/levels/2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F235A-FEAA-4347-985F-685F7F38D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745" y="583848"/>
            <a:ext cx="3978710" cy="4509204"/>
          </a:xfrm>
          <a:prstGeom prst="rect">
            <a:avLst/>
          </a:prstGeom>
        </p:spPr>
      </p:pic>
      <p:pic>
        <p:nvPicPr>
          <p:cNvPr id="6" name="Picture 5" descr="Icon thuc hanh-01">
            <a:extLst>
              <a:ext uri="{FF2B5EF4-FFF2-40B4-BE49-F238E27FC236}">
                <a16:creationId xmlns:a16="http://schemas.microsoft.com/office/drawing/2014/main" id="{315EEF6A-185D-48D1-88B0-A053B0622776}"/>
              </a:ext>
            </a:extLst>
          </p:cNvPr>
          <p:cNvPicPr/>
          <p:nvPr/>
        </p:nvPicPr>
        <p:blipFill>
          <a:blip r:embed="rId4"/>
          <a:srcRect l="6332" r="9661"/>
          <a:stretch>
            <a:fillRect/>
          </a:stretch>
        </p:blipFill>
        <p:spPr>
          <a:xfrm>
            <a:off x="921229" y="387624"/>
            <a:ext cx="3295264" cy="2356726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14C1316-3DA4-493B-8057-C0A6C96E9FFA}" type="datetime1">
              <a:rPr lang="vi-VN" smtClean="0"/>
              <a:t>15/10/2024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9298042-1005-4A34-B8ED-1ED96558BF80}" type="slidenum">
              <a:rPr lang="en-US" smtClean="0"/>
              <a:t>18</a:t>
            </a:fld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4EE05E7-6B9C-4506-B596-35EF8CD8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82399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5729D57-ED1A-6CE2-323C-A1023C8A9DC8}"/>
              </a:ext>
            </a:extLst>
          </p:cNvPr>
          <p:cNvSpPr txBox="1">
            <a:spLocks/>
          </p:cNvSpPr>
          <p:nvPr/>
        </p:nvSpPr>
        <p:spPr>
          <a:xfrm>
            <a:off x="808756" y="1759896"/>
            <a:ext cx="917862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Lựa chọn từ trong khung điền vào chỗ chấm </a:t>
            </a:r>
            <a:b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cho thích hợp: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996214-AE4C-F979-F68D-6DB5F8DDE72A}"/>
              </a:ext>
            </a:extLst>
          </p:cNvPr>
          <p:cNvSpPr txBox="1"/>
          <p:nvPr/>
        </p:nvSpPr>
        <p:spPr>
          <a:xfrm>
            <a:off x="4222571" y="2623638"/>
            <a:ext cx="538486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864306-F5B9-FD14-2EBA-F32E1491A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113" y="3607943"/>
            <a:ext cx="9998250" cy="266734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3578E3F-DCCD-9150-41D7-F93D48B4E22B}"/>
              </a:ext>
            </a:extLst>
          </p:cNvPr>
          <p:cNvSpPr txBox="1">
            <a:spLocks/>
          </p:cNvSpPr>
          <p:nvPr/>
        </p:nvSpPr>
        <p:spPr>
          <a:xfrm>
            <a:off x="4819070" y="3950844"/>
            <a:ext cx="1938084" cy="797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1" dirty="0" err="1">
                <a:solidFill>
                  <a:srgbClr val="EC02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solidFill>
                  <a:srgbClr val="EC02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EC02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endParaRPr lang="en-US" sz="2800" i="1" dirty="0">
              <a:solidFill>
                <a:srgbClr val="EC02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8B0FC0-9DFD-F810-27CF-9F89FD540863}"/>
              </a:ext>
            </a:extLst>
          </p:cNvPr>
          <p:cNvSpPr txBox="1">
            <a:spLocks/>
          </p:cNvSpPr>
          <p:nvPr/>
        </p:nvSpPr>
        <p:spPr>
          <a:xfrm>
            <a:off x="5369856" y="4611854"/>
            <a:ext cx="1938084" cy="797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1" dirty="0" err="1">
                <a:solidFill>
                  <a:srgbClr val="EC02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i="1" dirty="0">
                <a:solidFill>
                  <a:srgbClr val="EC02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EC02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endParaRPr lang="en-US" sz="2800" i="1" dirty="0">
              <a:solidFill>
                <a:srgbClr val="EC02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3ED77B-F042-93BD-E635-3558321BF9F1}"/>
              </a:ext>
            </a:extLst>
          </p:cNvPr>
          <p:cNvSpPr txBox="1">
            <a:spLocks/>
          </p:cNvSpPr>
          <p:nvPr/>
        </p:nvSpPr>
        <p:spPr>
          <a:xfrm>
            <a:off x="6160199" y="5354285"/>
            <a:ext cx="1938084" cy="797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1" dirty="0" err="1">
                <a:solidFill>
                  <a:srgbClr val="EC02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solidFill>
                  <a:srgbClr val="EC02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EC02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endParaRPr lang="en-US" sz="2800" i="1" dirty="0">
              <a:solidFill>
                <a:srgbClr val="EC02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3E2F45-D80F-0BD6-2361-B8A1582B3A26}"/>
              </a:ext>
            </a:extLst>
          </p:cNvPr>
          <p:cNvSpPr txBox="1"/>
          <p:nvPr/>
        </p:nvSpPr>
        <p:spPr>
          <a:xfrm>
            <a:off x="2581627" y="332727"/>
            <a:ext cx="60945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FE95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HỌC</a:t>
            </a:r>
            <a:endParaRPr lang="en-US" sz="6600" b="1" dirty="0">
              <a:solidFill>
                <a:srgbClr val="FE95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14C1316-3DA4-493B-8057-C0A6C96E9FFA}" type="datetime1">
              <a:rPr lang="vi-VN" smtClean="0"/>
              <a:t>15/10/2024</a:t>
            </a:fld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DB0AD53-43A1-4B0F-9035-E34B06988CD7}" type="slidenum">
              <a:rPr lang="en-US" smtClean="0"/>
              <a:t>19</a:t>
            </a:fld>
            <a:endParaRPr lang="en-US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4EE05E7-6B9C-4506-B596-35EF8CD8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44337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05F0253-24DD-EA15-5C27-2CA680003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5D10-2D2F-477C-AA27-2B9079B65761}" type="datetime1">
              <a:rPr lang="vi-VN" smtClean="0"/>
              <a:t>15/10/2024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5150FD3-79F5-9E43-E117-35BDFA84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</a:t>
            </a:fld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40C051EB-338D-3E86-7B72-9BC610410A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KHÁM PHÁ</a:t>
            </a:r>
            <a:endParaRPr lang="vi-VN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FD41900-FD37-5ECF-0001-A32140D99D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LUYỆN TẬP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22413C94-A23C-5D2B-ED3F-2B3B8135D2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THỰC HÀNH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585D1-598B-3D8F-92A5-F4D88E2E27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CÁC HOẠT ĐỘNG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A7164D-6D1D-EA7F-92A1-2F4A8107F8B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KHỞI ĐỘNG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9F4CC8B-7DC7-4BE1-BB6D-E0D151861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2551223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C1316-3DA4-493B-8057-C0A6C96E9FFA}" type="datetime1">
              <a:rPr lang="vi-VN" smtClean="0"/>
              <a:t>15/10/2024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4EE05E7-6B9C-4506-B596-35EF8CD8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428007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F7D67-DF11-AD59-4BFA-7CCE8BB71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72AB6-EE85-4BB1-8252-14AB8B664770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5DCF7-CCB8-788B-59AA-032440D9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C48EC73-3C38-490E-B762-403AA50C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382766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B00F6-085B-4DA6-A254-E304DCAE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A0C-A228-4AB1-BF99-BBE470229CD5}" type="datetime1">
              <a:rPr lang="vi-VN" smtClean="0"/>
              <a:t>15/10/2024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EB056-4602-4E49-9B5D-4B51E0A78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50347-64F7-4B35-AA9D-2C2E6D3E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84E2C7-9A0F-9FD2-FBBA-F30E453ECF8D}"/>
              </a:ext>
            </a:extLst>
          </p:cNvPr>
          <p:cNvSpPr txBox="1">
            <a:spLocks/>
          </p:cNvSpPr>
          <p:nvPr/>
        </p:nvSpPr>
        <p:spPr>
          <a:xfrm>
            <a:off x="4520215" y="321449"/>
            <a:ext cx="2762979" cy="8713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cung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D4A370-2608-A458-41C9-14DF9F292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451" y="1334106"/>
            <a:ext cx="4845983" cy="44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78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B51AD6-69AD-4A8C-8FFC-C72088B87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FC509-03C5-463E-BA5A-0BF9D0090904}" type="datetime1">
              <a:rPr lang="vi-VN" smtClean="0"/>
              <a:t>15/10/2024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3D29B4-D88F-4971-A783-A68F90498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A276C-24D3-4BD6-BC48-CFCDF836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4ACE4A-2724-45EA-B20C-3C772AB36F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6600">
                <a:solidFill>
                  <a:srgbClr val="FFC000"/>
                </a:solidFill>
              </a:rPr>
              <a:t>Mục tiêu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7661B8-6E47-45FF-8D80-21247C9789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5388" y="1581912"/>
            <a:ext cx="7538452" cy="4457995"/>
          </a:xfrm>
        </p:spPr>
        <p:txBody>
          <a:bodyPr/>
          <a:lstStyle/>
          <a:p>
            <a:pPr marL="342900" lvl="0" indent="-342900" algn="just">
              <a:lnSpc>
                <a:spcPct val="115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kern="100">
                <a:effectLst/>
                <a:ea typeface="Aptos" panose="020B0004020202020204" pitchFamily="34" charset="0"/>
              </a:rPr>
              <a:t>Sử dụng được vòng lặp trong chương trình.</a:t>
            </a:r>
          </a:p>
          <a:p>
            <a:pPr marL="342900" lvl="0" indent="-342900" algn="just">
              <a:lnSpc>
                <a:spcPct val="115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endParaRPr lang="en-US" kern="100">
              <a:effectLst/>
              <a:ea typeface="Aptos" panose="020B00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kern="100">
                <a:effectLst/>
                <a:ea typeface="Aptos" panose="020B0004020202020204" pitchFamily="34" charset="0"/>
              </a:rPr>
              <a:t>Chơi được trò chơi Rô-bốt dọn vỏ kẹo.</a:t>
            </a:r>
          </a:p>
          <a:p>
            <a:pPr marL="342900" lvl="0" indent="-342900" algn="just">
              <a:lnSpc>
                <a:spcPct val="115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endParaRPr lang="en-US" kern="100">
              <a:effectLst/>
              <a:ea typeface="Aptos" panose="020B00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kern="100">
                <a:effectLst/>
                <a:ea typeface="Aptos" panose="020B0004020202020204" pitchFamily="34" charset="0"/>
              </a:rPr>
              <a:t>Chơi được trò chơi Rô-bốt dọn sắt vụn (Course C, Bài 8) trên trang code.org</a:t>
            </a:r>
          </a:p>
        </p:txBody>
      </p:sp>
    </p:spTree>
    <p:extLst>
      <p:ext uri="{BB962C8B-B14F-4D97-AF65-F5344CB8AC3E}">
        <p14:creationId xmlns:p14="http://schemas.microsoft.com/office/powerpoint/2010/main" val="849791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85C77-5BA4-49FD-9091-6AF4AD92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F8D8-0698-4703-B450-41D7D6CC2199}" type="datetime1">
              <a:rPr lang="vi-VN" smtClean="0"/>
              <a:t>15/10/2024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6CAE4-0C0D-3AAB-ACE4-17509F0B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79F1A26-1791-4DD1-9792-77778D1A0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2328883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14C1316-3DA4-493B-8057-C0A6C96E9FFA}" type="datetime1">
              <a:rPr lang="vi-VN" smtClean="0"/>
              <a:t>15/10/2024</a:t>
            </a:fld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19B5D-BA9C-4915-A82E-67D28FB6EAFE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4EE05E7-6B9C-4506-B596-35EF8CD8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  <p:pic>
        <p:nvPicPr>
          <p:cNvPr id="21" name="Picture 20" descr="Icon Kham pha-01">
            <a:extLst>
              <a:ext uri="{FF2B5EF4-FFF2-40B4-BE49-F238E27FC236}">
                <a16:creationId xmlns:a16="http://schemas.microsoft.com/office/drawing/2014/main" id="{48237A83-4B4B-40C7-9010-8C6186BE6C56}"/>
              </a:ext>
            </a:extLst>
          </p:cNvPr>
          <p:cNvPicPr/>
          <p:nvPr/>
        </p:nvPicPr>
        <p:blipFill>
          <a:blip r:embed="rId2"/>
          <a:srcRect l="7963" t="20109" r="9008"/>
          <a:stretch>
            <a:fillRect/>
          </a:stretch>
        </p:blipFill>
        <p:spPr>
          <a:xfrm>
            <a:off x="220171" y="506607"/>
            <a:ext cx="1808593" cy="1043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9DBC3A-2147-67DC-D2F1-83793B621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031" y="679139"/>
            <a:ext cx="9195569" cy="87136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lệnh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điều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khiển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4EA018-6342-7EE2-A667-C4659E6A0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8860" y="1770477"/>
            <a:ext cx="4012888" cy="35052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A3521-BD40-FBAA-4987-D1EBB9947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4067" y="1607078"/>
            <a:ext cx="5459938" cy="497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3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FC3C35-7133-6F40-7745-320C51520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827" y="647308"/>
            <a:ext cx="9014498" cy="8713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điều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khiển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020335-E663-2EE2-EC47-1EA80D83E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6172" y="1980269"/>
            <a:ext cx="5065329" cy="37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4BE017-ADB7-D2F4-42AA-3170B33C1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3575" y="2724823"/>
            <a:ext cx="2189840" cy="2293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5A718C-126A-57C8-6EB2-EC1F5E414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0530" y="2717203"/>
            <a:ext cx="2197115" cy="2301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C45939-E329-0D91-CC61-BB18A52A40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772" y="3580287"/>
            <a:ext cx="946409" cy="530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F6310F-486A-2E19-E82A-F6A98A6DF6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74" y="3570762"/>
            <a:ext cx="946409" cy="530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6ED48-713B-726F-A1BC-E2C1EF661D9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8497" y="3570762"/>
            <a:ext cx="946409" cy="530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500E81-BD36-89A0-6682-6633A7EB1A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0924" y="3395213"/>
            <a:ext cx="946408" cy="863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D6335E-4084-DC03-6A96-EB99BE52702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8257" y="3395213"/>
            <a:ext cx="946408" cy="863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B0CBBD-3476-B3D4-157E-A9B86C9D7F8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2165" y="3395212"/>
            <a:ext cx="946408" cy="863366"/>
          </a:xfrm>
          <a:prstGeom prst="rect">
            <a:avLst/>
          </a:prstGeom>
        </p:spPr>
      </p:pic>
      <p:pic>
        <p:nvPicPr>
          <p:cNvPr id="15" name="Picture 14" descr="Icon Kham pha-01">
            <a:extLst>
              <a:ext uri="{FF2B5EF4-FFF2-40B4-BE49-F238E27FC236}">
                <a16:creationId xmlns:a16="http://schemas.microsoft.com/office/drawing/2014/main" id="{5B13441D-7EB9-3749-2C01-DB89B676AACA}"/>
              </a:ext>
            </a:extLst>
          </p:cNvPr>
          <p:cNvPicPr/>
          <p:nvPr/>
        </p:nvPicPr>
        <p:blipFill>
          <a:blip r:embed="rId7"/>
          <a:srcRect l="7963" t="20109" r="9008"/>
          <a:stretch>
            <a:fillRect/>
          </a:stretch>
        </p:blipFill>
        <p:spPr>
          <a:xfrm>
            <a:off x="220171" y="506607"/>
            <a:ext cx="1808593" cy="1043901"/>
          </a:xfrm>
          <a:prstGeom prst="rect">
            <a:avLst/>
          </a:prstGeom>
        </p:spPr>
      </p:pic>
      <p:sp>
        <p:nvSpPr>
          <p:cNvPr id="16" name="Date Placeholder 1">
            <a:extLst>
              <a:ext uri="{FF2B5EF4-FFF2-40B4-BE49-F238E27FC236}">
                <a16:creationId xmlns:a16="http://schemas.microsoft.com/office/drawing/2014/main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14C1316-3DA4-493B-8057-C0A6C96E9FFA}" type="datetime1">
              <a:rPr lang="vi-VN" smtClean="0"/>
              <a:t>15/10/2024</a:t>
            </a:fld>
            <a:endParaRPr lang="en-US" dirty="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4A4155F-A0EC-48E7-AD6C-0DE6B104653E}" type="slidenum">
              <a:rPr lang="en-US" smtClean="0"/>
              <a:t>8</a:t>
            </a:fld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74EE05E7-6B9C-4506-B596-35EF8CD8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348590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10026 -1.85185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-0.10691 -1.85185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0974 -0.000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7727D4-F508-4D5A-928A-71D8B4E80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4" y="114176"/>
            <a:ext cx="2320213" cy="14764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C150650-A155-F3EC-EBBF-EA92D2098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055" y="453756"/>
            <a:ext cx="8311794" cy="87136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Điền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lệnh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còn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thiếu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6F8EA1-99B2-B272-FEA0-49FFFD7E7E60}"/>
              </a:ext>
            </a:extLst>
          </p:cNvPr>
          <p:cNvSpPr txBox="1">
            <a:spLocks/>
          </p:cNvSpPr>
          <p:nvPr/>
        </p:nvSpPr>
        <p:spPr>
          <a:xfrm>
            <a:off x="841438" y="1651475"/>
            <a:ext cx="4197668" cy="1002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trình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114C5-2FB1-BE18-1841-DF19B7E87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9253" y="1813447"/>
            <a:ext cx="5279889" cy="3810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3417E0-3B71-C6C2-8E17-A69A4574C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9327" y="2921982"/>
            <a:ext cx="2714202" cy="2354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3B81C-E9CD-7523-B00F-B1124AE3D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1425" y="3466672"/>
            <a:ext cx="997758" cy="560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8FDF97-A47E-84F5-86A1-22DD795C9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3277" y="3466672"/>
            <a:ext cx="997758" cy="560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96D84F-F4CE-2E9C-C1D7-61BB753B1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4299" y="3466672"/>
            <a:ext cx="997758" cy="560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748AF-279C-FCA9-40B6-BAAAA3F9E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790455" y="3348617"/>
            <a:ext cx="807497" cy="7397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5CCA73-3F3D-0309-3565-A1243BAC4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7155130" y="3348617"/>
            <a:ext cx="807497" cy="7397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8BAC46-4720-D166-BB7F-DCCF3DF60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8428052" y="3348617"/>
            <a:ext cx="807497" cy="7397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329508-A83F-47FB-1B30-BA5C24FA60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5259" y="4097914"/>
            <a:ext cx="1781708" cy="456704"/>
          </a:xfrm>
          <a:prstGeom prst="rect">
            <a:avLst/>
          </a:prstGeom>
        </p:spPr>
      </p:pic>
      <p:sp>
        <p:nvSpPr>
          <p:cNvPr id="16" name="Date Placeholder 1">
            <a:extLst>
              <a:ext uri="{FF2B5EF4-FFF2-40B4-BE49-F238E27FC236}">
                <a16:creationId xmlns:a16="http://schemas.microsoft.com/office/drawing/2014/main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14C1316-3DA4-493B-8057-C0A6C96E9FFA}" type="datetime1">
              <a:rPr lang="vi-VN" smtClean="0"/>
              <a:t>15/10/2024</a:t>
            </a:fld>
            <a:endParaRPr lang="en-US" dirty="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6AAE19-380D-49AF-B473-81B3E93C6357}" type="slidenum">
              <a:rPr lang="en-US" smtClean="0"/>
              <a:t>9</a:t>
            </a:fld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74EE05E7-6B9C-4506-B596-35EF8CD8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Hành trang công dân số lớp 2</a:t>
            </a:r>
          </a:p>
        </p:txBody>
      </p:sp>
    </p:spTree>
    <p:extLst>
      <p:ext uri="{BB962C8B-B14F-4D97-AF65-F5344CB8AC3E}">
        <p14:creationId xmlns:p14="http://schemas.microsoft.com/office/powerpoint/2010/main" val="295431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11185 3.7037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10442 1.48148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11289 0.0004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3216</TotalTime>
  <Words>354</Words>
  <Application>Microsoft Office PowerPoint</Application>
  <PresentationFormat>Widescreen</PresentationFormat>
  <Paragraphs>101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等线</vt:lpstr>
      <vt:lpstr>맑은 고딕</vt:lpstr>
      <vt:lpstr>微软雅黑</vt:lpstr>
      <vt:lpstr>宋体</vt:lpstr>
      <vt:lpstr>.VnArial</vt:lpstr>
      <vt:lpstr>Aptos</vt:lpstr>
      <vt:lpstr>Aptos Display</vt:lpstr>
      <vt:lpstr>Arial</vt:lpstr>
      <vt:lpstr>Blueberry</vt:lpstr>
      <vt:lpstr>Calibri</vt:lpstr>
      <vt:lpstr>Cordia New</vt:lpstr>
      <vt:lpstr>Lato</vt:lpstr>
      <vt:lpstr>Lato Black</vt:lpstr>
      <vt:lpstr>Times New Roman</vt:lpstr>
      <vt:lpstr>Wingdings</vt:lpstr>
      <vt:lpstr>华康海报体W12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Mê cung và các lệnh điều khiển Rô-bốt</vt:lpstr>
      <vt:lpstr>Chương trình điều khiển  Rô-bốt dọn vỏ kẹo</vt:lpstr>
      <vt:lpstr>1. Điền một lệnh còn thiếu</vt:lpstr>
      <vt:lpstr>PowerPoint Presentation</vt:lpstr>
      <vt:lpstr>3. Điền số lần lặp</vt:lpstr>
      <vt:lpstr>PowerPoint Presentation</vt:lpstr>
      <vt:lpstr>1. Dự đoán kết quả chạy chương trình</vt:lpstr>
      <vt:lpstr>2. Điền các lệnh còn thiếu</vt:lpstr>
      <vt:lpstr>3. Điền số lần lặp và lệnh còn thiếu</vt:lpstr>
      <vt:lpstr>PowerPoint Presentation</vt:lpstr>
      <vt:lpstr>PowerPoint Presentation</vt:lpstr>
      <vt:lpstr>Trò chơi  Rô-bốt dọn sắt vụn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Thu Trà</dc:creator>
  <cp:lastModifiedBy>Admin</cp:lastModifiedBy>
  <cp:revision>63</cp:revision>
  <dcterms:created xsi:type="dcterms:W3CDTF">2024-08-24T23:58:27Z</dcterms:created>
  <dcterms:modified xsi:type="dcterms:W3CDTF">2024-10-15T02:11:08Z</dcterms:modified>
</cp:coreProperties>
</file>