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304" r:id="rId3"/>
    <p:sldId id="278" r:id="rId4"/>
    <p:sldId id="301" r:id="rId5"/>
    <p:sldId id="302" r:id="rId6"/>
    <p:sldId id="303" r:id="rId7"/>
    <p:sldId id="300" r:id="rId8"/>
    <p:sldId id="2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3" autoAdjust="0"/>
    <p:restoredTop sz="90528" autoAdjust="0"/>
  </p:normalViewPr>
  <p:slideViewPr>
    <p:cSldViewPr snapToGrid="0">
      <p:cViewPr varScale="1">
        <p:scale>
          <a:sx n="77" d="100"/>
          <a:sy n="77" d="100"/>
        </p:scale>
        <p:origin x="485" y="62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03F25-133B-4AF6-9DB5-3B25BB704F33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E06D9-0030-41B3-B24D-2499668AC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7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3.png"/><Relationship Id="rId4" Type="http://schemas.openxmlformats.org/officeDocument/2006/relationships/image" Target="../media/image16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6.png"/><Relationship Id="rId4" Type="http://schemas.openxmlformats.org/officeDocument/2006/relationships/image" Target="../media/image4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7.png"/><Relationship Id="rId4" Type="http://schemas.openxmlformats.org/officeDocument/2006/relationships/image" Target="../media/image41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svg"/><Relationship Id="rId5" Type="http://schemas.openxmlformats.org/officeDocument/2006/relationships/image" Target="../media/image46.png"/><Relationship Id="rId4" Type="http://schemas.openxmlformats.org/officeDocument/2006/relationships/image" Target="../media/image47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82AC72E-4D1C-1DE4-B80A-724DED666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4" y="2988845"/>
            <a:ext cx="6206266" cy="3867062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109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DFB61834-FE7D-45FE-6E7D-CB4235010D26}"/>
              </a:ext>
            </a:extLst>
          </p:cNvPr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71504B-8174-EEA1-A0F0-5297C51726B9}"/>
              </a:ext>
            </a:extLst>
          </p:cNvPr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8D43F821-3250-8DAF-32F6-A54625E5D775}"/>
              </a:ext>
            </a:extLst>
          </p:cNvPr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B11F3A7-A636-6BD2-0448-AC1907EF9DBE}"/>
              </a:ext>
            </a:extLst>
          </p:cNvPr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B0AA3ACB-B961-F797-0C84-FB84BC98A456}"/>
              </a:ext>
            </a:extLst>
          </p:cNvPr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235F7FB-99DC-42C5-5C9C-B0887DC341C1}"/>
              </a:ext>
            </a:extLst>
          </p:cNvPr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D9E4D959-FA9B-1FAF-3006-E6BDF5D77F4B}"/>
              </a:ext>
            </a:extLst>
          </p:cNvPr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9D1B4A4-616A-A91F-F6C0-D0BE109893F5}"/>
              </a:ext>
            </a:extLst>
          </p:cNvPr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D3CCCD-3EB3-A1E4-3D54-6FBFBD5EAE16}"/>
              </a:ext>
            </a:extLst>
          </p:cNvPr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AF558A-9CDB-F362-1FD1-D069646DE60D}"/>
              </a:ext>
            </a:extLst>
          </p:cNvPr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3E2AFC-731F-7257-1664-0B8CA1CA64AC}"/>
              </a:ext>
            </a:extLst>
          </p:cNvPr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DC0AFE-FE28-B86C-FB4B-B2B027526B56}"/>
              </a:ext>
            </a:extLst>
          </p:cNvPr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D90159-6C2E-A758-3326-906CE924D807}"/>
              </a:ext>
            </a:extLst>
          </p:cNvPr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BB451B-ECB1-6FC9-BA9D-A00540B43770}"/>
              </a:ext>
            </a:extLst>
          </p:cNvPr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F6092-C4E9-7965-CAA0-A28C4A00EFBC}"/>
              </a:ext>
            </a:extLst>
          </p:cNvPr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82A91F-9020-C788-B6F1-4F2F223E1CB1}"/>
              </a:ext>
            </a:extLst>
          </p:cNvPr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6EEC75-2111-8586-606A-D1A1FD29837E}"/>
              </a:ext>
            </a:extLst>
          </p:cNvPr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701B37C-1942-0670-3FC3-2F8AAA3077F4}"/>
              </a:ext>
            </a:extLst>
          </p:cNvPr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3D829C-5EA0-9F5F-AB7C-6A2E02AFC31E}"/>
              </a:ext>
            </a:extLst>
          </p:cNvPr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A4FCCC-6F1D-D4DE-D3A1-2BEE95D1D0F8}"/>
              </a:ext>
            </a:extLst>
          </p:cNvPr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356345-C32C-284F-655B-974E655B279C}"/>
              </a:ext>
            </a:extLst>
          </p:cNvPr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483A18-86FA-0FF0-08B6-0751AAFFB3F3}"/>
              </a:ext>
            </a:extLst>
          </p:cNvPr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CC3DE9-AF4B-C21D-FE7E-8D1A2E78D593}"/>
              </a:ext>
            </a:extLst>
          </p:cNvPr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0488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7B944-F1D6-26CC-BA62-13CAA1255E5D}"/>
              </a:ext>
            </a:extLst>
          </p:cNvPr>
          <p:cNvGrpSpPr/>
          <p:nvPr/>
        </p:nvGrpSpPr>
        <p:grpSpPr>
          <a:xfrm>
            <a:off x="4217914" y="2021823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E3F7D8-7334-748A-D821-95739F10CC87}"/>
              </a:ext>
            </a:extLst>
          </p:cNvPr>
          <p:cNvGrpSpPr/>
          <p:nvPr/>
        </p:nvGrpSpPr>
        <p:grpSpPr>
          <a:xfrm flipH="1">
            <a:off x="4226305" y="3000170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08D7E4-F19C-AAA6-57DC-54A56AE14227}"/>
              </a:ext>
            </a:extLst>
          </p:cNvPr>
          <p:cNvGrpSpPr/>
          <p:nvPr/>
        </p:nvGrpSpPr>
        <p:grpSpPr>
          <a:xfrm>
            <a:off x="4185024" y="3966711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59824A-888B-1D88-2D63-64677AFD86B9}"/>
              </a:ext>
            </a:extLst>
          </p:cNvPr>
          <p:cNvGrpSpPr/>
          <p:nvPr/>
        </p:nvGrpSpPr>
        <p:grpSpPr>
          <a:xfrm flipH="1">
            <a:off x="4187997" y="4945058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4974D881-307D-05CE-B8A9-2D4E23910442}"/>
              </a:ext>
            </a:extLst>
          </p:cNvPr>
          <p:cNvSpPr txBox="1"/>
          <p:nvPr/>
        </p:nvSpPr>
        <p:spPr>
          <a:xfrm flipH="1">
            <a:off x="4553198" y="3082928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45B2D2B-1EB8-D0BB-A03F-9C44E7F74858}"/>
              </a:ext>
            </a:extLst>
          </p:cNvPr>
          <p:cNvSpPr txBox="1"/>
          <p:nvPr/>
        </p:nvSpPr>
        <p:spPr>
          <a:xfrm flipH="1">
            <a:off x="4515068" y="403423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6B96F1CF-6A3D-8CB5-7859-D3EDF30D1499}"/>
              </a:ext>
            </a:extLst>
          </p:cNvPr>
          <p:cNvSpPr txBox="1"/>
          <p:nvPr/>
        </p:nvSpPr>
        <p:spPr>
          <a:xfrm flipH="1">
            <a:off x="4528109" y="5060175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9494" y="2256686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9494" y="3247483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9316" y="4198729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4892" y="5177272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43" name="Picture 242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2DA820A6-6946-1590-06BB-94123CD9631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7" y="531092"/>
            <a:ext cx="10316173" cy="17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6744-FA76-FC0E-0ED1-91E9E257920E}"/>
              </a:ext>
            </a:extLst>
          </p:cNvPr>
          <p:cNvGrpSpPr/>
          <p:nvPr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2C7024-59D7-A5D0-213B-3487B5B0C88B}"/>
              </a:ext>
            </a:extLst>
          </p:cNvPr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A15359-3CE5-6C34-D9AD-078E30715CEB}"/>
              </a:ext>
            </a:extLst>
          </p:cNvPr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4C21AB-54D5-372B-FA7F-8BD28FA10024}"/>
              </a:ext>
            </a:extLst>
          </p:cNvPr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B3BBC8-F706-B917-1863-C6C2A528FFCA}"/>
              </a:ext>
            </a:extLst>
          </p:cNvPr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4D349D93-E143-7C9B-987F-0CB6A9ED8A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" y="809324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0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1AD6DB-D6B2-C672-E8F4-283C523C2BB5}"/>
              </a:ext>
            </a:extLst>
          </p:cNvPr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AB65A-DED9-9DDD-810E-1360861980BA}"/>
              </a:ext>
            </a:extLst>
          </p:cNvPr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76CEFB2-26E8-9D5E-EA47-31A109967944}"/>
              </a:ext>
            </a:extLst>
          </p:cNvPr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8C1829F-446C-5595-C719-5CC43F87B889}"/>
              </a:ext>
            </a:extLst>
          </p:cNvPr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3B0481AE-6ED7-35BE-4E4D-562B4AFB12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id="{BC0247EA-9007-F7F7-AD7D-FF2D685FE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id="{F69DE9AE-6247-9BCB-C6E0-D6163F8B9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id="{7ECD3694-2AA5-643B-A3DF-65A6EC4682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id="{27D2ACC6-1ACC-6C75-4B01-9610A6E5E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id="{4B786F8C-3F61-9E8B-2614-04053B065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id="{F755788E-0DF4-1B4D-1D25-212D755D66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id="{CFB1AD5B-4FCC-D166-B307-493D2A6B94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14A0407-6D8F-4F72-9017-368703B69418}"/>
              </a:ext>
            </a:extLst>
          </p:cNvPr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8B36C0-2EAE-4BF9-B2A4-0939DF1154DC}"/>
              </a:ext>
            </a:extLst>
          </p:cNvPr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0BF8067-72EC-8E71-EBAC-8330BEE6649B}"/>
              </a:ext>
            </a:extLst>
          </p:cNvPr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099B5E2-BC9C-8EEA-239B-DAF8C28A9DF9}"/>
              </a:ext>
            </a:extLst>
          </p:cNvPr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3660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78D9C3-AC2F-7138-69DB-A0B7FE41F07C}"/>
              </a:ext>
            </a:extLst>
          </p:cNvPr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1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0BCB0F-8F3A-ED90-5F1E-92E831242C2B}"/>
              </a:ext>
            </a:extLst>
          </p:cNvPr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03C370E-7CF0-996B-ECC3-6D1728499B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260D3D-D9F6-07D6-509A-947A27979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945D9D-EAD8-72D2-C1F1-EBD610EC0230}"/>
              </a:ext>
            </a:extLst>
          </p:cNvPr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52D8D0-FA73-2AF6-8F7C-5CF743A0829D}"/>
              </a:ext>
            </a:extLst>
          </p:cNvPr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0D43A1-0772-A855-1077-F6ACC2B173AE}"/>
              </a:ext>
            </a:extLst>
          </p:cNvPr>
          <p:cNvGrpSpPr/>
          <p:nvPr/>
        </p:nvGrpSpPr>
        <p:grpSpPr>
          <a:xfrm>
            <a:off x="7816820" y="4087393"/>
            <a:ext cx="1594052" cy="551980"/>
            <a:chOff x="7874810" y="2704371"/>
            <a:chExt cx="1594052" cy="551980"/>
          </a:xfrm>
          <a:solidFill>
            <a:srgbClr val="E97132"/>
          </a:solidFill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EE2661D-B938-753E-4710-FD38638776B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046AC0E-2A47-2226-DB5A-708C147BF071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77EA40E-C166-B9D9-749D-ACF4343099C5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65BF558-6CE7-9354-ED7C-A5044CC28FA6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3AE3AD3-8B77-C149-C71F-18C13B5CEA35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2CCE03-CE79-3E27-1412-DCB356E6E98B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A2C2A7-9150-C90B-5067-63D9A0CB3390}"/>
              </a:ext>
            </a:extLst>
          </p:cNvPr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E8E1D-E9F5-32BF-2A5C-0E06E6C11D7B}"/>
              </a:ext>
            </a:extLst>
          </p:cNvPr>
          <p:cNvGrpSpPr/>
          <p:nvPr/>
        </p:nvGrpSpPr>
        <p:grpSpPr>
          <a:xfrm>
            <a:off x="8745800" y="5673617"/>
            <a:ext cx="1594052" cy="551980"/>
            <a:chOff x="7874810" y="2704371"/>
            <a:chExt cx="1594052" cy="551980"/>
          </a:xfrm>
          <a:solidFill>
            <a:srgbClr val="4E95D9"/>
          </a:solidFill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CCC46C8-F2EE-6730-0A94-FA710B142EEA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8F006B7-8250-5C24-E985-A45569147AD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9564812-02F2-2CBF-CD94-A6F5DB6356A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A0A01DA-9CED-20A6-3405-C8C711B121F3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9F66AF7-86C6-C2F8-2566-67A8F9A407E8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33547C-565C-E6ED-897C-28559C551985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82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A5748C-FDDB-1C22-F697-C528383A1411}"/>
              </a:ext>
            </a:extLst>
          </p:cNvPr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:a16="http://schemas.microsoft.com/office/drawing/2014/main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84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56" y="97405"/>
            <a:ext cx="2375019" cy="237501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CC2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4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E8A75-756E-2F6E-246B-FA6471D72D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71" y="4796435"/>
            <a:ext cx="2761143" cy="16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010041-D450-9132-BEEF-875E790C26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673" y="24814"/>
            <a:ext cx="1962895" cy="196289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8813" y="22226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2226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8813" y="33969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3969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8813" y="4571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4571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392C3-52BE-AD38-E457-AE4CB54FC164}"/>
              </a:ext>
            </a:extLst>
          </p:cNvPr>
          <p:cNvSpPr/>
          <p:nvPr/>
        </p:nvSpPr>
        <p:spPr>
          <a:xfrm>
            <a:off x="992778" y="1994106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93D3D-27C5-3CE4-A80D-A33ECA1D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C3E68F6-1DF1-5735-8C41-3C485FB4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E08176D-DF9A-F3DF-5CBB-F3C2B0C4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69" y="2533484"/>
            <a:ext cx="6431861" cy="4007628"/>
          </a:xfrm>
          <a:prstGeom prst="rect">
            <a:avLst/>
          </a:prstGeom>
        </p:spPr>
      </p:pic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3756DBCB-7A09-28E5-11B6-3010345B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16" y="499676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0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id="{7D0DE8D5-5B4D-541E-6688-3EC74373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81" y="2851904"/>
            <a:ext cx="2620629" cy="3397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id="{92853DFE-23DE-10E7-EE3E-B8F87089F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" y="3911048"/>
            <a:ext cx="867217" cy="1149062"/>
          </a:xfrm>
          <a:prstGeom prst="rect">
            <a:avLst/>
          </a:prstGeom>
        </p:spPr>
      </p:pic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3658" y="78452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id="{F2130F90-A95D-0A08-01DB-96C9FE52E4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93658" y="195890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id="{BBA9A379-446D-F06B-6E30-71B95D47C6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1958904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93658" y="3133281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id="{8DAD3DFC-D73E-C076-5049-5C580A31BC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3133281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EF449C-3681-7B31-9754-F9038B927D6F}"/>
              </a:ext>
            </a:extLst>
          </p:cNvPr>
          <p:cNvSpPr/>
          <p:nvPr/>
        </p:nvSpPr>
        <p:spPr>
          <a:xfrm>
            <a:off x="2207623" y="556023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29646" y="486204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id="{7BCEB885-832B-D7D4-A38C-877E5E6F3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id="{294F73E9-309F-2F8B-0DA3-F57EF302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D56A7506-7054-21A9-3784-AEC8C9798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1873" y="1832534"/>
            <a:ext cx="5866840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id="{403A114A-C1BF-8062-88D0-622EEC77E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2867025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F4EEF1-FA89-619C-E418-6A6F6859DD08}"/>
              </a:ext>
            </a:extLst>
          </p:cNvPr>
          <p:cNvGrpSpPr/>
          <p:nvPr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40F76-3867-08E3-D2A1-C1CC12262C15}"/>
              </a:ext>
            </a:extLst>
          </p:cNvPr>
          <p:cNvGrpSpPr/>
          <p:nvPr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 dirty="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4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4A47A7-B02E-8E41-2786-534A5F95E4D4}"/>
              </a:ext>
            </a:extLst>
          </p:cNvPr>
          <p:cNvGrpSpPr/>
          <p:nvPr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7AA0A1-8C5E-FB7F-55C0-7D6BC416A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776" y="2137801"/>
            <a:ext cx="3227891" cy="322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88EC55-FD81-ECE7-6D25-FE7FEDEB6A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08" y="1776463"/>
            <a:ext cx="4607560" cy="28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4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F4CEE-2438-02C5-2B1B-CE5A4FB2F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5" y="2014805"/>
            <a:ext cx="3069365" cy="30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7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46A65-C863-6BAA-9FBF-293A7C16C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961"/>
            <a:ext cx="3619085" cy="361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:a16="http://schemas.microsoft.com/office/drawing/2014/main" id="{33F6ADD5-796E-8447-BD1D-C8845A0DE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EE048E-FBD1-48D8-2A24-2E08635AA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158492"/>
            <a:ext cx="12061190" cy="5027866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89F9488B-0846-AFED-1763-BCA3ADEBAB95}"/>
              </a:ext>
            </a:extLst>
          </p:cNvPr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16AECD7C-3158-7836-086C-6A3627FACC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CF40C7-A597-B04E-54C1-3FC3CD953F70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D1086-F2AE-E47D-6065-A58765EE2FEB}"/>
              </a:ext>
            </a:extLst>
          </p:cNvPr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74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7A5FB-B7B9-7EF7-3D06-1E0C8229BDD1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815C5-BD5D-4673-5F4A-008D7D81C162}"/>
              </a:ext>
            </a:extLst>
          </p:cNvPr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30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B6FC2-4DE4-FE99-42A4-7B1B043733F3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B785A-BFCD-C544-F074-CB4D7BE52CB7}"/>
              </a:ext>
            </a:extLst>
          </p:cNvPr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576DF58D-ECD6-EC14-EECD-B4843694C319}"/>
              </a:ext>
            </a:extLst>
          </p:cNvPr>
          <p:cNvSpPr/>
          <p:nvPr/>
        </p:nvSpPr>
        <p:spPr>
          <a:xfrm>
            <a:off x="5372100" y="1365200"/>
            <a:ext cx="6477000" cy="49149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id="{7EE2FEDD-47B3-A558-8A73-EC8465630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65200"/>
            <a:ext cx="5753100" cy="23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84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2DE51DF-023C-0127-B91F-1371444DCAD4}"/>
              </a:ext>
            </a:extLst>
          </p:cNvPr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47EE5B3E-4902-FD12-C766-1A6F8482FF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1199753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02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5FFC6F-1736-8AEF-8F5F-9BD6432D6261}"/>
              </a:ext>
            </a:extLst>
          </p:cNvPr>
          <p:cNvSpPr/>
          <p:nvPr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DE54BCE-3326-2C89-2018-DC6D68E2DD18}"/>
              </a:ext>
            </a:extLst>
          </p:cNvPr>
          <p:cNvSpPr/>
          <p:nvPr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5CE29CA-04DE-0514-07D3-A2617B94A1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95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B1D58-8DF8-4C94-A023-666188B29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018"/>
            <a:ext cx="4349809" cy="43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45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6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71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8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7A6E8525-CDF4-65DE-3531-5C251A32E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5668F7-117B-C8E0-C837-5A9AC73EE427}"/>
              </a:ext>
            </a:extLst>
          </p:cNvPr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281595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63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2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9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6CA3-82C5-9DA9-FB3D-F83A658D8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70C27-F4C7-13B0-9EBF-8FA77DEF9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AC5C4-3C9B-0CF1-D76A-B16B124BE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741BD-83F2-F905-5696-0D0B82D6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D51AE-F020-7A67-C80F-4CB867B4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5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152C40-7F61-30F0-616D-F2DD7EA7DC90}"/>
              </a:ext>
            </a:extLst>
          </p:cNvPr>
          <p:cNvSpPr/>
          <p:nvPr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A4CD498A-96F6-35A4-E793-6FD61A2B9F03}"/>
              </a:ext>
            </a:extLst>
          </p:cNvPr>
          <p:cNvSpPr/>
          <p:nvPr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74888F-AA9E-A009-3D72-DC6764AEE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BC45F-612C-4B3B-E324-58B307F2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27" y="2532422"/>
            <a:ext cx="6206266" cy="35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716BCA1-634B-1C65-B648-1CD98554B2DF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D5C7205-F89A-D007-E9C8-ACF404A76550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7A5F8E3-C5A5-97D7-F0F8-B5A9C021CD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D5052-4FA7-8F25-EBA7-D1A5BF0A6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44" y="1942527"/>
            <a:ext cx="4384880" cy="4384880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9D0DBB06-EC8E-B647-1ED3-257642D4B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88" y="4352720"/>
            <a:ext cx="362064" cy="3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id="{9909AFCB-0617-1A2E-F831-9E7F27846D20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C50D3CA9-92B4-E3DC-B807-324654F9EEC3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:a16="http://schemas.microsoft.com/office/drawing/2014/main" id="{8159C7F1-2E3C-AB50-9BD6-B0D855B61AD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9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A773363-5424-DB1E-F20E-98EFABB019F8}"/>
              </a:ext>
            </a:extLst>
          </p:cNvPr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271B6D-8E43-25FD-EB50-371B052D0A5B}"/>
              </a:ext>
            </a:extLst>
          </p:cNvPr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9904C92-8617-129A-26B3-E7FE1DA5A077}"/>
              </a:ext>
            </a:extLst>
          </p:cNvPr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8159" y="334373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D1ED4CA5-9915-334A-ED87-4310059EC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8600" y="494748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id="{8F10E5AE-CD40-164C-1DE2-DA6575165D9E}"/>
              </a:ext>
            </a:extLst>
          </p:cNvPr>
          <p:cNvCxnSpPr>
            <a:cxnSpLocks/>
          </p:cNvCxnSpPr>
          <p:nvPr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78A5B8-8108-52DA-29E6-FDC938022EBD}"/>
              </a:ext>
            </a:extLst>
          </p:cNvPr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CFC032-0D2F-1D3C-5F09-279BD65F4ABF}"/>
              </a:ext>
            </a:extLst>
          </p:cNvPr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CD09B-5C00-40F6-2A1E-C8C333C0394D}"/>
              </a:ext>
            </a:extLst>
          </p:cNvPr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FB800A-60D2-411D-485E-512E3E634EDD}"/>
              </a:ext>
            </a:extLst>
          </p:cNvPr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55A73F-59CB-F5C0-EE63-B0A856FF34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id="{81BD3B4C-0E5B-B955-740F-0356FDC102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72FD284-8BD3-9DD9-08AA-0D7BCFFB33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B5D75-2E7E-45FD-F475-B12F913C3C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F9FBF4B-E8DE-A999-566E-8D543A9D50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5297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jp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F375C5A-42E7-0B24-501C-20E85F16EFB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id="{A4D63B6A-8F13-75C6-2421-F80909396912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8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io.code.org/s/courseb-2021/lessons/12/levels/3" TargetMode="Externa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54480" y="892233"/>
            <a:ext cx="5151395" cy="84899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Chủ đề 5. Tư duy lập trình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561681" y="1665030"/>
            <a:ext cx="8077744" cy="74479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BÀI 6. </a:t>
            </a:r>
            <a:r>
              <a:rPr lang="vi-VN" dirty="0"/>
              <a:t>EM </a:t>
            </a:r>
            <a:r>
              <a:rPr lang="en-US" dirty="0"/>
              <a:t>LẬP TRÌNH TRÒ CHƠI</a:t>
            </a:r>
          </a:p>
        </p:txBody>
      </p:sp>
    </p:spTree>
    <p:extLst>
      <p:ext uri="{BB962C8B-B14F-4D97-AF65-F5344CB8AC3E}">
        <p14:creationId xmlns:p14="http://schemas.microsoft.com/office/powerpoint/2010/main" val="30595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72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0FBAC-0C7A-7F2E-50E8-24C96979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29" y="1758812"/>
            <a:ext cx="10515600" cy="1325563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br>
              <a:rPr lang="en-US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(Minh hoạ, thực hành trên phần mềm)</a:t>
            </a:r>
            <a:endParaRPr lang="en-US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7320" y="3386880"/>
            <a:ext cx="819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https://studio.code.org/s/courseb-2021/lessons/12/levels/3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1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5B0E6E-3E51-E040-52FD-C144746E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648" y="357191"/>
            <a:ext cx="2500376" cy="91605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736592" y="4498848"/>
            <a:ext cx="1527048" cy="8869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36592" y="4498848"/>
            <a:ext cx="1527048" cy="7406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722573" y="2990088"/>
            <a:ext cx="1541067" cy="8587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22573" y="2990088"/>
            <a:ext cx="1541067" cy="8587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710" y="1780392"/>
            <a:ext cx="2600338" cy="395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659" y="1780392"/>
            <a:ext cx="4075656" cy="402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5B0E6E-3E51-E040-52FD-C144746E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03495"/>
            <a:ext cx="5472176" cy="91605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(…)  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06" y="2084832"/>
            <a:ext cx="9025475" cy="30449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854440" y="2877311"/>
            <a:ext cx="15422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54440" y="4312919"/>
            <a:ext cx="11948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2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9EC02744-B639-842F-4CB9-514CABD590FE}"/>
              </a:ext>
            </a:extLst>
          </p:cNvPr>
          <p:cNvSpPr txBox="1">
            <a:spLocks/>
          </p:cNvSpPr>
          <p:nvPr/>
        </p:nvSpPr>
        <p:spPr>
          <a:xfrm>
            <a:off x="2179434" y="1398026"/>
            <a:ext cx="4407535" cy="830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5842" y="3055640"/>
            <a:ext cx="67674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………......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ới người chơi.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62922" y="2417004"/>
            <a:ext cx="42333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4563" y="4491313"/>
            <a:ext cx="171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2378" y="3188405"/>
            <a:ext cx="162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291" y="3809692"/>
            <a:ext cx="149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9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0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TEMPLATE CONG DAN S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CONG DAN SO</Template>
  <TotalTime>3002</TotalTime>
  <Words>74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맑은 고딕</vt:lpstr>
      <vt:lpstr>微软雅黑</vt:lpstr>
      <vt:lpstr>宋体</vt:lpstr>
      <vt:lpstr>Aptos</vt:lpstr>
      <vt:lpstr>Aptos Display</vt:lpstr>
      <vt:lpstr>Arial</vt:lpstr>
      <vt:lpstr>Blueberry</vt:lpstr>
      <vt:lpstr>Calibri</vt:lpstr>
      <vt:lpstr>Cordia New</vt:lpstr>
      <vt:lpstr>等线</vt:lpstr>
      <vt:lpstr>Lato</vt:lpstr>
      <vt:lpstr>Lato Black</vt:lpstr>
      <vt:lpstr>Times New Roman</vt:lpstr>
      <vt:lpstr>TEMPLATE CONG DAN SO</vt:lpstr>
      <vt:lpstr>PowerPoint Presentation</vt:lpstr>
      <vt:lpstr>PowerPoint Presentation</vt:lpstr>
      <vt:lpstr>THỰC HÀNH (Minh hoạ, thực hành trên phần mềm)</vt:lpstr>
      <vt:lpstr>PowerPoint Presentation</vt:lpstr>
      <vt:lpstr>1. Ghép nối</vt:lpstr>
      <vt:lpstr>2. Điền từ thích hợp vào (…)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5. Tư duy lập trình BÀI 1. DI CHUYỂN</dc:title>
  <dc:creator>Kien Q</dc:creator>
  <cp:lastModifiedBy>Lien-BanBT1</cp:lastModifiedBy>
  <cp:revision>268</cp:revision>
  <dcterms:created xsi:type="dcterms:W3CDTF">2024-05-20T07:12:20Z</dcterms:created>
  <dcterms:modified xsi:type="dcterms:W3CDTF">2024-10-10T07:27:16Z</dcterms:modified>
</cp:coreProperties>
</file>