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4" r:id="rId2"/>
    <p:sldId id="401" r:id="rId3"/>
    <p:sldId id="273" r:id="rId4"/>
    <p:sldId id="396" r:id="rId5"/>
    <p:sldId id="408" r:id="rId6"/>
    <p:sldId id="403" r:id="rId7"/>
    <p:sldId id="406" r:id="rId8"/>
    <p:sldId id="416" r:id="rId9"/>
    <p:sldId id="412" r:id="rId10"/>
    <p:sldId id="415" r:id="rId11"/>
    <p:sldId id="398" r:id="rId12"/>
    <p:sldId id="418" r:id="rId13"/>
    <p:sldId id="404" r:id="rId14"/>
    <p:sldId id="366" r:id="rId15"/>
    <p:sldId id="387" r:id="rId16"/>
    <p:sldId id="388" r:id="rId17"/>
    <p:sldId id="419" r:id="rId18"/>
    <p:sldId id="389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5">
          <p15:clr>
            <a:srgbClr val="A4A3A4"/>
          </p15:clr>
        </p15:guide>
        <p15:guide id="2" pos="38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6B6C"/>
    <a:srgbClr val="FDC7DC"/>
    <a:srgbClr val="FC1839"/>
    <a:srgbClr val="F98F92"/>
    <a:srgbClr val="CC66FF"/>
    <a:srgbClr val="CC99FF"/>
    <a:srgbClr val="F0DCD4"/>
    <a:srgbClr val="DE8A6C"/>
    <a:srgbClr val="B2B2B2"/>
    <a:srgbClr val="E0B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0" autoAdjust="0"/>
    <p:restoredTop sz="87302" autoAdjust="0"/>
  </p:normalViewPr>
  <p:slideViewPr>
    <p:cSldViewPr snapToGrid="0" showGuides="1">
      <p:cViewPr>
        <p:scale>
          <a:sx n="80" d="100"/>
          <a:sy n="80" d="100"/>
        </p:scale>
        <p:origin x="-396" y="-288"/>
      </p:cViewPr>
      <p:guideLst>
        <p:guide orient="horz" pos="2175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4B9F0-1818-4CF2-B8EE-BC7F91C3A0E9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9055A-888A-43C0-946B-2C69B79F48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3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27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98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48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9055A-888A-43C0-946B-2C69B79F48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22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51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72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72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78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7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6F7AFA-1105-4A2F-8220-17690D17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CC4648-F036-47A6-9EFF-E4A5A39FB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6EA69F-1CC5-4774-92F1-ED2EE9FF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0D678D-6F96-4C04-8507-ED6D53AD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7E49A0-4706-4E65-86EA-79053679A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9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F96687-7B60-480A-B0EB-E9C93C6C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0292F6-5202-4E2A-B0A4-0805ECE33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644CDC-FEBE-47E2-A0D8-9D778415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5149E8-29D2-4DCC-AF53-7A858D24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848320-53C6-4C41-A9E5-7A06434D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0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3B3B16-7EF9-4720-8E3E-899365A8C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E1745-DA44-49A9-8BFC-69D86665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59D2F-2773-481E-9206-79C3BC9B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79C15-94D7-4C95-A52D-AE6180F3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1CE3BA-4828-4029-85B7-7FECF703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7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50467-451F-415C-B818-13249A18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56DC27-A4B4-446D-8A67-F4BC01279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E5FCD-2AF2-4DBD-B0F8-15F9AAEE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9F2673-50E9-4D36-9829-D53BA792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60DEB9-2E3B-4E7C-B822-6BE72A82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8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5E08D-9D68-4297-9E0B-156E469E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2DDA5E-9AC9-4E00-BF2F-085779547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8E1A1A-D472-4AFA-B713-A9C27158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7B80A4-D215-4FEF-8C3E-78F6FE57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4BEC94-2408-481A-ABA2-C986059B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8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77F9F5-9470-4E2C-ABB3-D912EE1C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3996EC-39E6-493A-9E2B-0EA868C8D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45A3FD-3B76-4933-B57B-48196674E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8F458D-6FE6-4B76-9C14-B955B9F6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0D45B5-3242-4F13-90E1-37EA21DC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1D6E01-2286-4C44-A93D-414E1A38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9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AC292-6E37-445F-B501-D58D4A7D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6F26C2-ECE8-4C35-9D7B-8FD8A3B20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17F5B6-0700-4E4D-AEAA-691C5724F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CFA0923-0459-4DCE-8142-9B1EDF993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E57E193-0D87-4456-A348-056DDBB39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2FADDE-7407-4C10-A550-EA3548CCA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4944EC-DD3E-4CB7-A52C-4DDB6D74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93F64A-F1CB-4DC2-9870-DCD8AEB7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83765-C0E1-4864-AA92-549A057C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EEC20D-D5C7-48D6-9FFA-21867B3F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1AF5C5-A1D3-4D8A-9DE3-35F365BED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90DDDD-4DAF-4891-8D2A-F63FD4D0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5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E89E0B-00A2-4A41-A95A-B06CBDEF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E50EEC-88F3-4854-8D93-274BA0DCD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20FBC2-2915-4702-B70A-C7A990A6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0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05834-6D1B-4FB7-B772-7F8205BA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C4B0DF-7B0B-40CB-8016-D5811B608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A4309F-0E95-466C-B1A1-DA1AF02A2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C74E41-CC03-4179-A8ED-25434E9E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BCBCA1-6872-42DA-A40A-851B30F6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8D4AC8-3F2D-4BC6-9026-AC6EEE6D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1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480915-311F-409B-964A-ADD01B30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EB2596-1C43-4277-B3E5-B6522F779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C89230-33CC-4026-873C-5DD8BD76A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83A92D-52C9-43C4-AAF0-1A68E3EA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47EF40-7648-40C4-8673-27E3C8E8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75D0C6-911C-45C3-AA2A-2CBBB484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0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65A424CC-6F26-43D1-87BA-86C1490097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A82761-0FFB-4CBD-B98E-77BA18AC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884A7E-0DBF-42ED-BF07-833DE00FA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E37DC-901C-463E-9D06-D80EB06D4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8C9CD-B0C0-4A1C-8B13-53F670A2DAF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0C634C-A602-45D6-8AA1-3215B063D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74CE1D-AF34-4C9D-B0A1-D1593BAF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C3635-FCD4-4C38-9CE8-2CD0C4F5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1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57.sv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9.svg"/><Relationship Id="rId3" Type="http://schemas.openxmlformats.org/officeDocument/2006/relationships/image" Target="../media/image19.jpeg"/><Relationship Id="rId7" Type="http://schemas.openxmlformats.org/officeDocument/2006/relationships/image" Target="../media/image55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7.svg"/><Relationship Id="rId5" Type="http://schemas.openxmlformats.org/officeDocument/2006/relationships/image" Target="../media/image20.png"/><Relationship Id="rId1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5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835E647-37E5-6549-61D0-51156FA1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" b="94091" l="4667" r="97889">
                        <a14:foregroundMark x1="24889" y1="49545" x2="11333" y2="66212"/>
                        <a14:foregroundMark x1="8746" y1="82926" x2="8115" y2="86999"/>
                        <a14:foregroundMark x1="11333" y1="66212" x2="11088" y2="67795"/>
                        <a14:foregroundMark x1="87000" y1="69091" x2="87084" y2="69387"/>
                        <a14:backgroundMark x1="14556" y1="91364" x2="21778" y2="80758"/>
                        <a14:backgroundMark x1="21778" y1="80758" x2="24444" y2="78788"/>
                        <a14:backgroundMark x1="14111" y1="88030" x2="26556" y2="68030"/>
                        <a14:backgroundMark x1="18889" y1="71667" x2="27667" y2="60152"/>
                        <a14:backgroundMark x1="27667" y1="60152" x2="30444" y2="58788"/>
                        <a14:backgroundMark x1="25778" y1="58939" x2="37556" y2="51515"/>
                        <a14:backgroundMark x1="37556" y1="51515" x2="42778" y2="50909"/>
                        <a14:backgroundMark x1="42778" y1="50909" x2="42778" y2="50909"/>
                        <a14:backgroundMark x1="37556" y1="49394" x2="50778" y2="45909"/>
                        <a14:backgroundMark x1="50778" y1="45909" x2="53556" y2="46212"/>
                        <a14:backgroundMark x1="53556" y1="44091" x2="63778" y2="47576"/>
                        <a14:backgroundMark x1="63778" y1="47576" x2="64222" y2="48030"/>
                        <a14:backgroundMark x1="42556" y1="53333" x2="51000" y2="48939"/>
                        <a14:backgroundMark x1="51000" y1="48939" x2="51000" y2="48939"/>
                        <a14:backgroundMark x1="64667" y1="48030" x2="72889" y2="56061"/>
                        <a14:backgroundMark x1="52889" y1="49697" x2="62778" y2="50606"/>
                        <a14:backgroundMark x1="71000" y1="53030" x2="80111" y2="65455"/>
                        <a14:backgroundMark x1="83556" y1="71061" x2="87222" y2="84848"/>
                        <a14:backgroundMark x1="22444" y1="71364" x2="20556" y2="71515"/>
                        <a14:backgroundMark x1="36556" y1="6667" x2="66222" y2="28030"/>
                        <a14:backgroundMark x1="66222" y1="28030" x2="66222" y2="28030"/>
                        <a14:backgroundMark x1="32222" y1="20455" x2="54556" y2="22121"/>
                        <a14:backgroundMark x1="35222" y1="25606" x2="46222" y2="28030"/>
                        <a14:backgroundMark x1="39111" y1="23182" x2="54222" y2="23333"/>
                        <a14:backgroundMark x1="44667" y1="6061" x2="62889" y2="16970"/>
                        <a14:backgroundMark x1="45222" y1="3788" x2="52333" y2="4242"/>
                        <a14:backgroundMark x1="60889" y1="51212" x2="66333" y2="53939"/>
                        <a14:backgroundMark x1="66333" y1="53939" x2="78778" y2="68636"/>
                        <a14:backgroundMark x1="78778" y1="68636" x2="89111" y2="89242"/>
                        <a14:backgroundMark x1="89111" y1="89242" x2="90333" y2="94091"/>
                        <a14:backgroundMark x1="5667" y1="75758" x2="5111" y2="80758"/>
                        <a14:backgroundMark x1="8778" y1="66515" x2="3667" y2="82727"/>
                        <a14:backgroundMark x1="3667" y1="82727" x2="2667" y2="97121"/>
                        <a14:backgroundMark x1="8778" y1="68030" x2="14556" y2="53485"/>
                        <a14:backgroundMark x1="14556" y1="53485" x2="18333" y2="48333"/>
                        <a14:backgroundMark x1="17889" y1="48939" x2="33667" y2="33636"/>
                        <a14:backgroundMark x1="33778" y1="33636" x2="53111" y2="29242"/>
                        <a14:backgroundMark x1="53111" y1="29242" x2="64778" y2="30303"/>
                        <a14:backgroundMark x1="60778" y1="30152" x2="74111" y2="37879"/>
                        <a14:backgroundMark x1="72222" y1="37121" x2="81556" y2="44697"/>
                        <a14:backgroundMark x1="79444" y1="43485" x2="87778" y2="56061"/>
                        <a14:backgroundMark x1="87778" y1="56061" x2="88556" y2="58182"/>
                        <a14:backgroundMark x1="88222" y1="57273" x2="93556" y2="70606"/>
                        <a14:backgroundMark x1="93222" y1="71061" x2="96778" y2="82273"/>
                        <a14:backgroundMark x1="96222" y1="81364" x2="97778" y2="93485"/>
                        <a14:backgroundMark x1="28778" y1="54394" x2="34778" y2="50909"/>
                      </a14:backgroundRemoval>
                    </a14:imgEffect>
                  </a14:imgLayer>
                </a14:imgProps>
              </a:ext>
            </a:extLst>
          </a:blip>
          <a:srcRect t="23095"/>
          <a:stretch/>
        </p:blipFill>
        <p:spPr>
          <a:xfrm>
            <a:off x="748574" y="145674"/>
            <a:ext cx="11443426" cy="6516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C67C2E-AA34-6867-CF18-5CFCD39A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33" r="94111">
                        <a14:foregroundMark x1="5444" y1="38556" x2="11556" y2="42444"/>
                        <a14:foregroundMark x1="89667" y1="54222" x2="94111" y2="56556"/>
                        <a14:foregroundMark x1="21333" y1="28778" x2="25333" y2="31000"/>
                        <a14:foregroundMark x1="39778" y1="18111" x2="41111" y2="23778"/>
                        <a14:foregroundMark x1="58111" y1="21333" x2="58111" y2="22222"/>
                        <a14:foregroundMark x1="73333" y1="32778" x2="74000" y2="34222"/>
                        <a14:foregroundMark x1="76333" y1="44556" x2="78333" y2="46889"/>
                        <a14:foregroundMark x1="63000" y1="72222" x2="66444" y2="73222"/>
                        <a14:foregroundMark x1="56444" y1="76444" x2="58444" y2="77778"/>
                        <a14:foregroundMark x1="41222" y1="76111" x2="43667" y2="79222"/>
                        <a14:foregroundMark x1="29222" y1="72000" x2="30444" y2="72000"/>
                        <a14:foregroundMark x1="18111" y1="59556" x2="22556" y2="61444"/>
                        <a14:foregroundMark x1="20444" y1="37222" x2="24333" y2="39111"/>
                        <a14:backgroundMark x1="20556" y1="19778" x2="33889" y2="28333"/>
                        <a14:backgroundMark x1="15444" y1="54111" x2="220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377" y="-183903"/>
            <a:ext cx="3587810" cy="3587810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="" xmlns:a16="http://schemas.microsoft.com/office/drawing/2014/main" id="{C3C60C77-EC88-14A4-2E51-226CA3B5E898}"/>
              </a:ext>
            </a:extLst>
          </p:cNvPr>
          <p:cNvSpPr txBox="1"/>
          <p:nvPr/>
        </p:nvSpPr>
        <p:spPr>
          <a:xfrm>
            <a:off x="3441358" y="2111956"/>
            <a:ext cx="6272642" cy="404457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1037626"/>
              </a:avLst>
            </a:prstTxWarp>
            <a:spAutoFit/>
          </a:bodyPr>
          <a:lstStyle/>
          <a:p>
            <a:pPr marL="0" marR="0" lvl="0" indent="0" algn="ctr" defTabSz="406450" rtl="0" eaLnBrk="1" fontAlgn="auto" latinLnBrk="0" hangingPunct="1">
              <a:lnSpc>
                <a:spcPts val="7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NHIỆT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LIỆT CHÀO MỪNG CÁC THẦY CÔ VỀ DỰ TIẾT DẠY TỐT.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61B459-A83E-F4D2-CD9D-6D1E2DB1A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081" y="3718621"/>
            <a:ext cx="4517409" cy="42060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39B6E1B-38F3-2223-5679-7D872508FC19}"/>
              </a:ext>
            </a:extLst>
          </p:cNvPr>
          <p:cNvSpPr txBox="1"/>
          <p:nvPr/>
        </p:nvSpPr>
        <p:spPr>
          <a:xfrm>
            <a:off x="3477763" y="3124871"/>
            <a:ext cx="63187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kumimoji="0" lang="en-US" sz="6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riston" pitchFamily="2" charset="0"/>
                <a:cs typeface="Times New Roman" pitchFamily="18" charset="0"/>
              </a:rPr>
              <a:t>LỚP</a:t>
            </a:r>
            <a:r>
              <a:rPr kumimoji="0" lang="en-US" sz="66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riston" pitchFamily="2" charset="0"/>
                <a:cs typeface="Times New Roman" pitchFamily="18" charset="0"/>
              </a:rPr>
              <a:t> 4A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riston" pitchFamily="2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2496BF-B975-B199-C62A-5A1FA3733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442" y="43196"/>
            <a:ext cx="2578905" cy="2414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9B6E1B-38F3-2223-5679-7D872508FC19}"/>
              </a:ext>
            </a:extLst>
          </p:cNvPr>
          <p:cNvSpPr txBox="1"/>
          <p:nvPr/>
        </p:nvSpPr>
        <p:spPr>
          <a:xfrm>
            <a:off x="4532663" y="4714146"/>
            <a:ext cx="6665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Phạm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Giang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riston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83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C14263-4D92-42A3-804F-C905EDE0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0182B2-899E-A572-7946-66DC297B7F18}"/>
              </a:ext>
            </a:extLst>
          </p:cNvPr>
          <p:cNvSpPr/>
          <p:nvPr/>
        </p:nvSpPr>
        <p:spPr>
          <a:xfrm>
            <a:off x="1624454" y="16894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5B45AE-26F5-0964-DC38-C78599083AA0}"/>
              </a:ext>
            </a:extLst>
          </p:cNvPr>
          <p:cNvSpPr txBox="1"/>
          <p:nvPr/>
        </p:nvSpPr>
        <p:spPr>
          <a:xfrm>
            <a:off x="1719454" y="268185"/>
            <a:ext cx="9158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động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tới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CAFECE6-458D-C233-F462-7E3A1578A1AF}"/>
              </a:ext>
            </a:extLst>
          </p:cNvPr>
          <p:cNvSpPr/>
          <p:nvPr/>
        </p:nvSpPr>
        <p:spPr>
          <a:xfrm>
            <a:off x="1472541" y="1086459"/>
            <a:ext cx="9429008" cy="4055555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C7C48B-7CE4-6775-499A-B50FF9BB06CE}"/>
              </a:ext>
            </a:extLst>
          </p:cNvPr>
          <p:cNvSpPr txBox="1"/>
          <p:nvPr/>
        </p:nvSpPr>
        <p:spPr>
          <a:xfrm>
            <a:off x="1721922" y="1186727"/>
            <a:ext cx="934885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Duy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trì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nề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nếp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qua.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- </a:t>
            </a:r>
            <a:r>
              <a:rPr lang="pt-B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và làm bài tập đầy đủ.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pt-BR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đua học tốt chào mừng ngày nhà giáo Việt Nam 20-11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Giữ </a:t>
            </a:r>
            <a:r>
              <a:rPr lang="pt-BR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 trường, lớp sạch sẽ, vệ sinh cá nhân tốt</a:t>
            </a:r>
            <a:r>
              <a:rPr lang="pt-B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huy Đôi bạn cùng tiến, </a:t>
            </a:r>
            <a:r>
              <a:rPr lang="pt-BR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pt-BR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 nhau trong học tập.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xmlns="" id="{141C02A2-34CC-4AAD-B96C-3DD98B1A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08" y="0"/>
            <a:ext cx="12433615" cy="70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34B7BF0-5883-4215-B2E1-DE2610B16123}"/>
              </a:ext>
            </a:extLst>
          </p:cNvPr>
          <p:cNvSpPr/>
          <p:nvPr/>
        </p:nvSpPr>
        <p:spPr>
          <a:xfrm>
            <a:off x="2366784" y="1145407"/>
            <a:ext cx="7016816" cy="3801979"/>
          </a:xfrm>
          <a:prstGeom prst="roundRect">
            <a:avLst/>
          </a:prstGeom>
          <a:solidFill>
            <a:srgbClr val="FDC7DC"/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3C7C48B-7CE4-6775-499A-B50FF9BB06CE}"/>
              </a:ext>
            </a:extLst>
          </p:cNvPr>
          <p:cNvSpPr txBox="1"/>
          <p:nvPr/>
        </p:nvSpPr>
        <p:spPr>
          <a:xfrm>
            <a:off x="2512116" y="2137046"/>
            <a:ext cx="67261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T</a:t>
            </a:r>
            <a:r>
              <a:rPr lang="en-US" sz="4000" noProof="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Ổ CHỨC HOẠT ĐỘNG  CHÀO MỪNG NGÀY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smtClean="0">
                <a:solidFill>
                  <a:srgbClr val="FF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NHÀ GIÁO VIỆT NAM 20/11</a:t>
            </a:r>
            <a:r>
              <a:rPr kumimoji="0" lang="en-US" sz="40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.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A085585-562C-EC8A-E765-7F308BB17A17}"/>
              </a:ext>
            </a:extLst>
          </p:cNvPr>
          <p:cNvSpPr txBox="1"/>
          <p:nvPr/>
        </p:nvSpPr>
        <p:spPr>
          <a:xfrm>
            <a:off x="3051510" y="1101116"/>
            <a:ext cx="55462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</a:p>
        </p:txBody>
      </p:sp>
      <p:pic>
        <p:nvPicPr>
          <p:cNvPr id="6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xmlns="" id="{E7AA8926-FEBE-4EDB-9A74-69CCA664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6667" l="7778" r="90556">
                        <a14:foregroundMark x1="16111" y1="45556" x2="16667" y2="91667"/>
                        <a14:foregroundMark x1="32222" y1="50000" x2="25556" y2="82778"/>
                        <a14:foregroundMark x1="32778" y1="58333" x2="33889" y2="72778"/>
                        <a14:foregroundMark x1="77222" y1="12778" x2="87778" y2="76667"/>
                        <a14:foregroundMark x1="80556" y1="7778" x2="81667" y2="27778"/>
                        <a14:foregroundMark x1="79444" y1="5556" x2="89167" y2="82500"/>
                        <a14:foregroundMark x1="89167" y1="82500" x2="89444" y2="83333"/>
                        <a14:foregroundMark x1="86111" y1="49444" x2="88333" y2="62222"/>
                        <a14:foregroundMark x1="88333" y1="55000" x2="90556" y2="58333"/>
                        <a14:foregroundMark x1="90000" y1="55000" x2="88889" y2="62778"/>
                        <a14:foregroundMark x1="78889" y1="90000" x2="80000" y2="91667"/>
                        <a14:foregroundMark x1="30000" y1="61111" x2="31111" y2="76667"/>
                        <a14:foregroundMark x1="11111" y1="67222" x2="8889" y2="66667"/>
                        <a14:foregroundMark x1="7778" y1="63889" x2="14444" y2="72222"/>
                        <a14:foregroundMark x1="10000" y1="96667" x2="17778" y2="95000"/>
                        <a14:foregroundMark x1="25000" y1="93889" x2="28333" y2="92778"/>
                        <a14:foregroundMark x1="76667" y1="35556" x2="78889" y2="6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626599"/>
            <a:ext cx="4374483" cy="43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xmlns="" id="{D97BA6D4-F78F-4A87-AF0C-13F190636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556">
                        <a14:foregroundMark x1="20556" y1="48333" x2="21111" y2="98333"/>
                        <a14:foregroundMark x1="53333" y1="52778" x2="72778" y2="92222"/>
                        <a14:foregroundMark x1="53333" y1="23889" x2="59444" y2="55000"/>
                        <a14:foregroundMark x1="50556" y1="22222" x2="61111" y2="42778"/>
                        <a14:foregroundMark x1="55556" y1="31667" x2="58889" y2="37222"/>
                        <a14:foregroundMark x1="56667" y1="29444" x2="58889" y2="31667"/>
                        <a14:foregroundMark x1="74444" y1="84444" x2="90556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491" y="380077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xmlns="" id="{141C02A2-34CC-4AAD-B96C-3DD98B1A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08" y="0"/>
            <a:ext cx="12433615" cy="70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34B7BF0-5883-4215-B2E1-DE2610B16123}"/>
              </a:ext>
            </a:extLst>
          </p:cNvPr>
          <p:cNvSpPr/>
          <p:nvPr/>
        </p:nvSpPr>
        <p:spPr>
          <a:xfrm>
            <a:off x="2113807" y="1145407"/>
            <a:ext cx="7766461" cy="3801979"/>
          </a:xfrm>
          <a:prstGeom prst="roundRect">
            <a:avLst/>
          </a:prstGeom>
          <a:solidFill>
            <a:srgbClr val="FDC7DC"/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3C7C48B-7CE4-6775-499A-B50FF9BB06CE}"/>
              </a:ext>
            </a:extLst>
          </p:cNvPr>
          <p:cNvSpPr txBox="1"/>
          <p:nvPr/>
        </p:nvSpPr>
        <p:spPr>
          <a:xfrm>
            <a:off x="2042558" y="1412352"/>
            <a:ext cx="77664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Trao</a:t>
            </a:r>
            <a:r>
              <a:rPr kumimoji="0" lang="en-US" sz="4800" b="0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và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nhận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thông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điệp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yêu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thương</a:t>
            </a:r>
            <a:endParaRPr kumimoji="0" lang="en-US" sz="4800" b="0" i="0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nhân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ngày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Nhà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giáo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Việt</a:t>
            </a:r>
            <a:r>
              <a:rPr kumimoji="0" lang="en-US" sz="4800" b="0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Nam 20/11.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pic>
        <p:nvPicPr>
          <p:cNvPr id="6" name="Picture 2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xmlns="" id="{E7AA8926-FEBE-4EDB-9A74-69CCA6643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6667" l="7778" r="90556">
                        <a14:foregroundMark x1="16111" y1="45556" x2="16667" y2="91667"/>
                        <a14:foregroundMark x1="32222" y1="50000" x2="25556" y2="82778"/>
                        <a14:foregroundMark x1="32778" y1="58333" x2="33889" y2="72778"/>
                        <a14:foregroundMark x1="77222" y1="12778" x2="87778" y2="76667"/>
                        <a14:foregroundMark x1="80556" y1="7778" x2="81667" y2="27778"/>
                        <a14:foregroundMark x1="79444" y1="5556" x2="89167" y2="82500"/>
                        <a14:foregroundMark x1="89167" y1="82500" x2="89444" y2="83333"/>
                        <a14:foregroundMark x1="86111" y1="49444" x2="88333" y2="62222"/>
                        <a14:foregroundMark x1="88333" y1="55000" x2="90556" y2="58333"/>
                        <a14:foregroundMark x1="90000" y1="55000" x2="88889" y2="62778"/>
                        <a14:foregroundMark x1="78889" y1="90000" x2="80000" y2="91667"/>
                        <a14:foregroundMark x1="30000" y1="61111" x2="31111" y2="76667"/>
                        <a14:foregroundMark x1="11111" y1="67222" x2="8889" y2="66667"/>
                        <a14:foregroundMark x1="7778" y1="63889" x2="14444" y2="72222"/>
                        <a14:foregroundMark x1="10000" y1="96667" x2="17778" y2="95000"/>
                        <a14:foregroundMark x1="25000" y1="93889" x2="28333" y2="92778"/>
                        <a14:foregroundMark x1="76667" y1="35556" x2="78889" y2="6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626599"/>
            <a:ext cx="4374483" cy="43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ô Giá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xmlns="" id="{D97BA6D4-F78F-4A87-AF0C-13F190636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556">
                        <a14:foregroundMark x1="20556" y1="48333" x2="21111" y2="98333"/>
                        <a14:foregroundMark x1="53333" y1="52778" x2="72778" y2="92222"/>
                        <a14:foregroundMark x1="53333" y1="23889" x2="59444" y2="55000"/>
                        <a14:foregroundMark x1="50556" y1="22222" x2="61111" y2="42778"/>
                        <a14:foregroundMark x1="55556" y1="31667" x2="58889" y2="37222"/>
                        <a14:foregroundMark x1="56667" y1="29444" x2="58889" y2="31667"/>
                        <a14:foregroundMark x1="74444" y1="84444" x2="90556" y2="8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491" y="380077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màu hồng đẹp">
            <a:extLst>
              <a:ext uri="{FF2B5EF4-FFF2-40B4-BE49-F238E27FC236}">
                <a16:creationId xmlns:a16="http://schemas.microsoft.com/office/drawing/2014/main" xmlns="" id="{6F4FEB68-63B7-41C4-8CCE-B02F0C7B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ộp Văn bản 99">
            <a:extLst>
              <a:ext uri="{FF2B5EF4-FFF2-40B4-BE49-F238E27FC236}">
                <a16:creationId xmlns:a16="http://schemas.microsoft.com/office/drawing/2014/main" xmlns="" id="{B2A2D272-5E26-1B6C-B220-2B5CB6642FD3}"/>
              </a:ext>
            </a:extLst>
          </p:cNvPr>
          <p:cNvSpPr txBox="1"/>
          <p:nvPr/>
        </p:nvSpPr>
        <p:spPr>
          <a:xfrm>
            <a:off x="307981" y="616972"/>
            <a:ext cx="5576653" cy="361924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950" b="1" i="0" u="none" strike="noStrike" kern="0" cap="none" spc="60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Thảo</a:t>
            </a:r>
            <a:r>
              <a:rPr kumimoji="0" lang="en-US" sz="4950" b="1" i="0" u="none" strike="noStrike" kern="0" cap="none" spc="60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 </a:t>
            </a:r>
            <a:r>
              <a:rPr kumimoji="0" lang="en-US" sz="4950" b="1" i="0" u="none" strike="noStrike" kern="0" cap="none" spc="60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luận</a:t>
            </a:r>
            <a:r>
              <a:rPr kumimoji="0" lang="en-US" sz="4950" b="1" i="0" u="none" strike="noStrike" kern="0" cap="none" spc="60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 </a:t>
            </a:r>
            <a:r>
              <a:rPr kumimoji="0" lang="en-US" sz="4950" b="1" i="0" u="none" strike="noStrike" kern="0" cap="none" spc="60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Arial"/>
                <a:sym typeface="Arial"/>
              </a:rPr>
              <a:t>nhóm</a:t>
            </a:r>
            <a:endParaRPr kumimoji="0" lang="en-US" sz="495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76DC78-950E-4650-8C52-1F1D3FC79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43" y="2194058"/>
            <a:ext cx="5838825" cy="434019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9EFF482-C1E5-419A-8D33-6DD428A1F593}"/>
              </a:ext>
            </a:extLst>
          </p:cNvPr>
          <p:cNvSpPr/>
          <p:nvPr/>
        </p:nvSpPr>
        <p:spPr>
          <a:xfrm>
            <a:off x="5884635" y="237123"/>
            <a:ext cx="6137320" cy="62971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8F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D40693-D9B0-4DAD-ABBC-1C8C66982D18}"/>
              </a:ext>
            </a:extLst>
          </p:cNvPr>
          <p:cNvSpPr txBox="1"/>
          <p:nvPr/>
        </p:nvSpPr>
        <p:spPr>
          <a:xfrm>
            <a:off x="6194517" y="976874"/>
            <a:ext cx="5740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giấy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yêu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tới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thầy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cô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aseline="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chúc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thầy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Việt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Nam 20/11.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- Chia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sẻ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cảm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xúc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về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thông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điệp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thương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mình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được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nhận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từ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thầy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cô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7" name="Hát Mẫu - Những Bông Hoa Những Bài Ca - _ Lớp Nhạc Dore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4823" y="6224340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01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54717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1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àu hồng đẹp">
            <a:extLst>
              <a:ext uri="{FF2B5EF4-FFF2-40B4-BE49-F238E27FC236}">
                <a16:creationId xmlns:a16="http://schemas.microsoft.com/office/drawing/2014/main" xmlns="" id="{18DF1E53-0FE9-4260-9723-4CE62682B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2DB09AAD-CA58-4039-A971-3CEF15E92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67" y="2249675"/>
            <a:ext cx="7276608" cy="4466878"/>
          </a:xfrm>
          <a:prstGeom prst="rect">
            <a:avLst/>
          </a:prstGeom>
        </p:spPr>
      </p:pic>
      <p:sp>
        <p:nvSpPr>
          <p:cNvPr id="30" name="Scroll: Horizontal 29">
            <a:extLst>
              <a:ext uri="{FF2B5EF4-FFF2-40B4-BE49-F238E27FC236}">
                <a16:creationId xmlns:a16="http://schemas.microsoft.com/office/drawing/2014/main" xmlns="" id="{3869B1B5-32D9-4846-BB4A-AB0A1AC95F1E}"/>
              </a:ext>
            </a:extLst>
          </p:cNvPr>
          <p:cNvSpPr/>
          <p:nvPr/>
        </p:nvSpPr>
        <p:spPr>
          <a:xfrm>
            <a:off x="2041667" y="227172"/>
            <a:ext cx="7708446" cy="1937836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CÙNG CHIA 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9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àu hồng đẹp">
            <a:extLst>
              <a:ext uri="{FF2B5EF4-FFF2-40B4-BE49-F238E27FC236}">
                <a16:creationId xmlns:a16="http://schemas.microsoft.com/office/drawing/2014/main" xmlns="" id="{41E267E8-4D50-46AF-B4D0-91754B21F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xmlns="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D66D5A-A683-E4B4-7DA3-F94D67C82F9D}"/>
              </a:ext>
            </a:extLst>
          </p:cNvPr>
          <p:cNvSpPr txBox="1"/>
          <p:nvPr/>
        </p:nvSpPr>
        <p:spPr>
          <a:xfrm>
            <a:off x="2161314" y="3521693"/>
            <a:ext cx="85027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NGHỆ CHÀO MỪNG NGÀY NHÀ GIÁO VIỆT NAM 20/11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2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màu hồng đẹp">
            <a:extLst>
              <a:ext uri="{FF2B5EF4-FFF2-40B4-BE49-F238E27FC236}">
                <a16:creationId xmlns:a16="http://schemas.microsoft.com/office/drawing/2014/main" xmlns="" id="{9214BD8D-22AB-42BC-9476-BC6ED2D1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FA9A7FF-2D8A-45D3-E527-2292C59343AD}"/>
              </a:ext>
            </a:extLst>
          </p:cNvPr>
          <p:cNvSpPr/>
          <p:nvPr/>
        </p:nvSpPr>
        <p:spPr>
          <a:xfrm>
            <a:off x="635733" y="260568"/>
            <a:ext cx="10920531" cy="623112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96E640-251A-43FA-B666-0BBD305B9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400" y="3115741"/>
            <a:ext cx="5023656" cy="3128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C45B737-09D1-48E8-BA5B-365874A36C5F}"/>
              </a:ext>
            </a:extLst>
          </p:cNvPr>
          <p:cNvSpPr txBox="1"/>
          <p:nvPr/>
        </p:nvSpPr>
        <p:spPr>
          <a:xfrm>
            <a:off x="1193648" y="2207800"/>
            <a:ext cx="4425989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CC66FF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bài thơ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,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hát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diễn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kịch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,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kể câu chuyện hay về thầy, cô giáo mà em đã sưu tầm được.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9254B4A-0F9E-4C89-BE56-3559DB039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613" y="243265"/>
            <a:ext cx="3509461" cy="15945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80FC28-3431-459A-9959-D98177438716}"/>
              </a:ext>
            </a:extLst>
          </p:cNvPr>
          <p:cNvSpPr txBox="1"/>
          <p:nvPr/>
        </p:nvSpPr>
        <p:spPr>
          <a:xfrm flipH="1">
            <a:off x="1343886" y="550054"/>
            <a:ext cx="4125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ea typeface="字魂59号-创粗黑"/>
                <a:cs typeface="+mn-cs"/>
              </a:rPr>
              <a:t>nhóm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76350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4865329938243_89eb5cb626c958669e7e1b8a647a66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71A2C3-BC06-4AEC-A6E3-56A2EA1D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xmlns="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Tạm biệt Hẹn gặp lại!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D8828F-E9E3-B0AE-D8BD-3D575EC984ED}"/>
              </a:ext>
            </a:extLst>
          </p:cNvPr>
          <p:cNvSpPr txBox="1"/>
          <p:nvPr/>
        </p:nvSpPr>
        <p:spPr>
          <a:xfrm>
            <a:off x="1021490" y="113599"/>
            <a:ext cx="1067623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lại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09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66841" y="1981557"/>
            <a:ext cx="595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KHỞI ĐỘNG</a:t>
            </a:r>
            <a:endParaRPr kumimoji="0" lang="zh-CN" altLang="en-US" sz="7200" b="0" i="0" u="none" strike="noStrike" kern="1200" cap="none" spc="0" normalizeH="0" baseline="0" noProof="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445CCA9-327B-88FC-1704-AA3537EF28A6}"/>
              </a:ext>
            </a:extLst>
          </p:cNvPr>
          <p:cNvSpPr/>
          <p:nvPr/>
        </p:nvSpPr>
        <p:spPr>
          <a:xfrm>
            <a:off x="2127189" y="4673906"/>
            <a:ext cx="6959899" cy="12258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VN Da Lat" panose="03060902030202020203" pitchFamily="66" charset="0"/>
                <a:ea typeface="字魂59号-创粗黑"/>
                <a:cs typeface="+mn-cs"/>
              </a:rPr>
              <a:t>Hát: Em yêu trường em</a:t>
            </a:r>
          </a:p>
        </p:txBody>
      </p:sp>
      <p:pic>
        <p:nvPicPr>
          <p:cNvPr id="16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xmlns="" id="{9F3A401C-D3F3-0D65-04D1-6772DD64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4388" y="2630078"/>
            <a:ext cx="4715568" cy="47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oin_file_101103926">
            <a:hlinkClick r:id="" action="ppaction://media"/>
            <a:extLst>
              <a:ext uri="{FF2B5EF4-FFF2-40B4-BE49-F238E27FC236}">
                <a16:creationId xmlns:a16="http://schemas.microsoft.com/office/drawing/2014/main" xmlns="" id="{E5EE8C5C-036E-41D0-9688-19EAF93A9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BDC927-C698-4D53-9032-5D14DEBA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5770"/>
            <a:ext cx="12816960" cy="72095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EBA8013-EF5A-4097-A97D-C57C60083BD1}"/>
              </a:ext>
            </a:extLst>
          </p:cNvPr>
          <p:cNvSpPr/>
          <p:nvPr/>
        </p:nvSpPr>
        <p:spPr>
          <a:xfrm>
            <a:off x="207651" y="618332"/>
            <a:ext cx="7102802" cy="3528237"/>
          </a:xfrm>
          <a:prstGeom prst="roundRect">
            <a:avLst/>
          </a:prstGeom>
          <a:solidFill>
            <a:schemeClr val="bg1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758935"/>
            <a:ext cx="12999589" cy="24699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AE9183-26A0-E623-78FE-92F0C3D56B99}"/>
              </a:ext>
            </a:extLst>
          </p:cNvPr>
          <p:cNvSpPr txBox="1"/>
          <p:nvPr/>
        </p:nvSpPr>
        <p:spPr>
          <a:xfrm>
            <a:off x="533400" y="2948969"/>
            <a:ext cx="67770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MY" sz="4400" dirty="0" err="1"/>
              <a:t>Món</a:t>
            </a:r>
            <a:r>
              <a:rPr lang="en-MY" sz="4400" dirty="0"/>
              <a:t> </a:t>
            </a:r>
            <a:r>
              <a:rPr lang="en-MY" sz="4400" dirty="0" err="1"/>
              <a:t>quà</a:t>
            </a:r>
            <a:r>
              <a:rPr lang="en-MY" sz="4400" dirty="0"/>
              <a:t> </a:t>
            </a:r>
            <a:r>
              <a:rPr lang="en-MY" sz="4400" dirty="0" err="1"/>
              <a:t>tặng</a:t>
            </a:r>
            <a:r>
              <a:rPr lang="en-MY" sz="4400" dirty="0"/>
              <a:t> </a:t>
            </a:r>
            <a:r>
              <a:rPr lang="en-MY" sz="4400" dirty="0" err="1"/>
              <a:t>thầy</a:t>
            </a:r>
            <a:r>
              <a:rPr lang="en-MY" sz="4400" dirty="0"/>
              <a:t> </a:t>
            </a:r>
            <a:r>
              <a:rPr lang="en-MY" sz="4400" dirty="0" err="1" smtClean="0"/>
              <a:t>cô</a:t>
            </a:r>
            <a:endParaRPr lang="en-US" sz="4400" dirty="0">
              <a:solidFill>
                <a:sysClr val="windowText" lastClr="000000"/>
              </a:solidFill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E8DAC2-8A90-594D-1A6A-F996DA5014C8}"/>
              </a:ext>
            </a:extLst>
          </p:cNvPr>
          <p:cNvSpPr txBox="1"/>
          <p:nvPr/>
        </p:nvSpPr>
        <p:spPr>
          <a:xfrm>
            <a:off x="636883" y="1732184"/>
            <a:ext cx="6123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MY" sz="3600" dirty="0" err="1"/>
              <a:t>Sinh</a:t>
            </a:r>
            <a:r>
              <a:rPr lang="en-MY" sz="3600" dirty="0"/>
              <a:t> </a:t>
            </a:r>
            <a:r>
              <a:rPr lang="en-MY" sz="3600" dirty="0" err="1"/>
              <a:t>hoạt</a:t>
            </a:r>
            <a:r>
              <a:rPr lang="en-MY" sz="3600" dirty="0"/>
              <a:t> </a:t>
            </a:r>
            <a:r>
              <a:rPr lang="en-MY" sz="3600" dirty="0" err="1" smtClean="0"/>
              <a:t>lớp</a:t>
            </a:r>
            <a:endParaRPr lang="en-MY" sz="3600" dirty="0" smtClean="0"/>
          </a:p>
          <a:p>
            <a:pPr lvl="0" algn="ctr">
              <a:defRPr/>
            </a:pPr>
            <a:r>
              <a:rPr lang="en-MY" sz="3600" dirty="0" err="1" smtClean="0"/>
              <a:t>Sinh</a:t>
            </a:r>
            <a:r>
              <a:rPr lang="en-MY" sz="3600" dirty="0" smtClean="0"/>
              <a:t> </a:t>
            </a:r>
            <a:r>
              <a:rPr lang="en-MY" sz="3600" dirty="0" err="1"/>
              <a:t>hoạt</a:t>
            </a:r>
            <a:r>
              <a:rPr lang="en-MY" sz="3600" dirty="0"/>
              <a:t> </a:t>
            </a:r>
            <a:r>
              <a:rPr lang="en-MY" sz="3600" dirty="0" err="1"/>
              <a:t>theo</a:t>
            </a:r>
            <a:r>
              <a:rPr lang="en-MY" sz="3600" dirty="0"/>
              <a:t> </a:t>
            </a:r>
            <a:r>
              <a:rPr lang="en-MY" sz="3600" dirty="0" err="1"/>
              <a:t>chủ</a:t>
            </a:r>
            <a:r>
              <a:rPr lang="en-MY" sz="3600" dirty="0"/>
              <a:t> </a:t>
            </a:r>
            <a:r>
              <a:rPr lang="en-MY" sz="3600" dirty="0" err="1"/>
              <a:t>đề</a:t>
            </a:r>
            <a:r>
              <a:rPr lang="en-MY" sz="3600" dirty="0" smtClean="0"/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E986EB-BBE8-6881-1C2B-6B61F408BD49}"/>
              </a:ext>
            </a:extLst>
          </p:cNvPr>
          <p:cNvSpPr txBox="1"/>
          <p:nvPr/>
        </p:nvSpPr>
        <p:spPr>
          <a:xfrm>
            <a:off x="1066775" y="964629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err="1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50" normalizeH="0" baseline="0" noProof="0" dirty="0" err="1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50" normalizeH="0" baseline="0" noProof="0" dirty="0" err="1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trải</a:t>
            </a: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9525" cmpd="sng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ED7D31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nghiệm</a:t>
            </a:r>
            <a:endParaRPr kumimoji="0" lang="en-US" sz="3600" b="1" i="0" u="none" strike="noStrike" kern="1200" cap="none" spc="50" normalizeH="0" baseline="0" noProof="0" dirty="0">
              <a:ln w="9525" cmpd="sng">
                <a:solidFill>
                  <a:srgbClr val="ED7D31">
                    <a:lumMod val="40000"/>
                    <a:lumOff val="60000"/>
                  </a:srgbClr>
                </a:solidFill>
                <a:prstDash val="solid"/>
              </a:ln>
              <a:solidFill>
                <a:srgbClr val="ED7D31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xmlns="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030" name="Picture 6" descr="Student Cartoon Learning Education, Pupils discuss learning, child,  reading, people png | PNGWing">
            <a:extLst>
              <a:ext uri="{FF2B5EF4-FFF2-40B4-BE49-F238E27FC236}">
                <a16:creationId xmlns:a16="http://schemas.microsoft.com/office/drawing/2014/main" xmlns="" id="{66DB4FAA-47FF-2FB5-AA27-581325E2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0" b="90000" l="7283" r="96196">
                        <a14:foregroundMark x1="45217" y1="7283" x2="45217" y2="7283"/>
                        <a14:foregroundMark x1="38587" y1="5978" x2="38587" y2="5978"/>
                        <a14:foregroundMark x1="42065" y1="6196" x2="42065" y2="6196"/>
                        <a14:foregroundMark x1="84348" y1="13587" x2="84348" y2="13587"/>
                        <a14:foregroundMark x1="92283" y1="20326" x2="92283" y2="20326"/>
                        <a14:foregroundMark x1="94348" y1="23043" x2="94348" y2="23043"/>
                        <a14:foregroundMark x1="96196" y1="26848" x2="96196" y2="26848"/>
                        <a14:foregroundMark x1="79457" y1="32935" x2="79457" y2="32935"/>
                        <a14:foregroundMark x1="78913" y1="24783" x2="78913" y2="24783"/>
                        <a14:foregroundMark x1="70000" y1="26304" x2="70000" y2="26304"/>
                        <a14:foregroundMark x1="68043" y1="26196" x2="68043" y2="26196"/>
                        <a14:foregroundMark x1="60109" y1="41630" x2="60109" y2="41630"/>
                        <a14:foregroundMark x1="78043" y1="28261" x2="78043" y2="28261"/>
                        <a14:foregroundMark x1="72826" y1="58913" x2="73152" y2="64891"/>
                        <a14:foregroundMark x1="80435" y1="21304" x2="78696" y2="31304"/>
                        <a14:foregroundMark x1="84239" y1="14674" x2="92717" y2="24130"/>
                        <a14:foregroundMark x1="61304" y1="41304" x2="63043" y2="44891"/>
                        <a14:foregroundMark x1="59565" y1="35217" x2="59565" y2="35217"/>
                        <a14:foregroundMark x1="58804" y1="34457" x2="58804" y2="34457"/>
                        <a14:foregroundMark x1="56957" y1="35543" x2="56957" y2="35543"/>
                        <a14:foregroundMark x1="55978" y1="37609" x2="55978" y2="37609"/>
                        <a14:foregroundMark x1="74022" y1="40109" x2="66087" y2="48261"/>
                        <a14:foregroundMark x1="74457" y1="76304" x2="68696" y2="86630"/>
                        <a14:foregroundMark x1="68696" y1="86630" x2="68696" y2="86848"/>
                        <a14:foregroundMark x1="74783" y1="84891" x2="76739" y2="87935"/>
                        <a14:foregroundMark x1="65000" y1="58696" x2="48696" y2="78043"/>
                        <a14:foregroundMark x1="37500" y1="75870" x2="44457" y2="79348"/>
                        <a14:foregroundMark x1="63478" y1="65870" x2="66413" y2="58370"/>
                        <a14:foregroundMark x1="66413" y1="58370" x2="66413" y2="58370"/>
                        <a14:foregroundMark x1="81413" y1="64022" x2="82717" y2="69565"/>
                        <a14:foregroundMark x1="53913" y1="51848" x2="66957" y2="56739"/>
                        <a14:foregroundMark x1="66957" y1="56739" x2="66848" y2="57391"/>
                        <a14:foregroundMark x1="65652" y1="55435" x2="67283" y2="56087"/>
                        <a14:foregroundMark x1="65761" y1="54348" x2="66957" y2="55326"/>
                        <a14:foregroundMark x1="47826" y1="40109" x2="52500" y2="50761"/>
                        <a14:foregroundMark x1="12935" y1="58696" x2="20217" y2="57174"/>
                        <a14:foregroundMark x1="20217" y1="57174" x2="20978" y2="56848"/>
                        <a14:foregroundMark x1="14348" y1="53587" x2="14348" y2="53587"/>
                        <a14:foregroundMark x1="7283" y1="90000" x2="10000" y2="86196"/>
                        <a14:foregroundMark x1="45652" y1="46522" x2="44348" y2="50543"/>
                        <a14:foregroundMark x1="58370" y1="33913" x2="58370" y2="33913"/>
                        <a14:foregroundMark x1="57660" y1="36196" x2="57975" y2="36494"/>
                        <a14:foregroundMark x1="56739" y1="35326" x2="57660" y2="36196"/>
                        <a14:foregroundMark x1="55761" y1="39348" x2="55761" y2="39348"/>
                        <a14:foregroundMark x1="57935" y1="38261" x2="57935" y2="38261"/>
                        <a14:foregroundMark x1="57283" y1="37935" x2="57283" y2="37935"/>
                        <a14:foregroundMark x1="56196" y1="37717" x2="56196" y2="37717"/>
                        <a14:foregroundMark x1="56739" y1="37826" x2="56739" y2="37826"/>
                        <a14:foregroundMark x1="9565" y1="56630" x2="11522" y2="55978"/>
                        <a14:backgroundMark x1="35870" y1="29022" x2="35870" y2="29022"/>
                        <a14:backgroundMark x1="56196" y1="38587" x2="56196" y2="38587"/>
                        <a14:backgroundMark x1="58261" y1="35435" x2="58261" y2="35435"/>
                        <a14:backgroundMark x1="59022" y1="36196" x2="59022" y2="36196"/>
                        <a14:backgroundMark x1="57174" y1="37065" x2="57174" y2="37065"/>
                        <a14:backgroundMark x1="57391" y1="39022" x2="57391" y2="39022"/>
                        <a14:backgroundMark x1="57391" y1="37174" x2="58152" y2="37500"/>
                        <a14:backgroundMark x1="84783" y1="45109" x2="84783" y2="45543"/>
                        <a14:backgroundMark x1="84565" y1="44674" x2="84565" y2="44674"/>
                        <a14:backgroundMark x1="84783" y1="44674" x2="84783" y2="45217"/>
                        <a14:backgroundMark x1="21087" y1="55000" x2="20978" y2="54457"/>
                        <a14:backgroundMark x1="17500" y1="49783" x2="17500" y2="4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6" y="3557110"/>
            <a:ext cx="3913780" cy="39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4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8E8116-F7CB-41B7-B785-E834B2D98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EAE05E-D6FE-5B6E-A271-5BE342349039}"/>
              </a:ext>
            </a:extLst>
          </p:cNvPr>
          <p:cNvSpPr/>
          <p:nvPr/>
        </p:nvSpPr>
        <p:spPr>
          <a:xfrm>
            <a:off x="2643691" y="946131"/>
            <a:ext cx="651219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Sinh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lớp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5BEA71-8622-4257-A8B9-3BB00236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1" y="981301"/>
            <a:ext cx="10099880" cy="7137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085585-562C-EC8A-E765-7F308BB17A17}"/>
              </a:ext>
            </a:extLst>
          </p:cNvPr>
          <p:cNvSpPr txBox="1"/>
          <p:nvPr/>
        </p:nvSpPr>
        <p:spPr>
          <a:xfrm>
            <a:off x="285068" y="186741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0473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xmlns="" id="{9C3CF5AF-1D29-4DC6-AFF1-BFAFDBD1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xmlns="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xmlns="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xmlns="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xmlns="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xmlns="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xmlns="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571739-6362-152A-73F5-C78C2DD95B76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ban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cán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xmlns="" id="{38DFB4EE-5EE4-B717-DA6A-05B27C95385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1D08D3-6ED7-619B-5991-4DE915015E3C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xmlns="" id="{CCB69FEB-4E5D-597E-EBB9-BB9B7DCD4F38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sp>
        <p:nvSpPr>
          <p:cNvPr id="46" name="矩形 45"/>
          <p:cNvSpPr/>
          <p:nvPr/>
        </p:nvSpPr>
        <p:spPr>
          <a:xfrm>
            <a:off x="5655310" y="4089400"/>
            <a:ext cx="593407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`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774950" y="110833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F2E81F-8F6E-DEDB-F5E2-55A4CBE8B20D}"/>
              </a:ext>
            </a:extLst>
          </p:cNvPr>
          <p:cNvSpPr txBox="1"/>
          <p:nvPr/>
        </p:nvSpPr>
        <p:spPr>
          <a:xfrm>
            <a:off x="3542988" y="815972"/>
            <a:ext cx="5726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</a:t>
            </a:r>
            <a:r>
              <a:rPr kumimoji="0" lang="en-US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của</a:t>
            </a:r>
            <a:r>
              <a:rPr kumimoji="0" lang="en-US" sz="4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xmlns="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5003910" y="376885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51056"/>
      </p:ext>
    </p:extLst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ổng hợp với hơn 75 về hình nền powerpoint màu hồng nhạt - cdgdbentre.edu.vn">
            <a:extLst>
              <a:ext uri="{FF2B5EF4-FFF2-40B4-BE49-F238E27FC236}">
                <a16:creationId xmlns:a16="http://schemas.microsoft.com/office/drawing/2014/main" xmlns="" id="{1D58A678-40E0-4571-86A5-830B5B88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6" y="320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88326056-32EA-3534-1AD5-E683823D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xmlns="" id="{76F0BBE8-5BC4-9EDB-41F3-503998E5912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7835BF12-8DF5-7B11-2C96-087CB370232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C1868533-38F1-0A31-DE07-B1749630D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1D4B769B-E6C0-7514-5588-2723605A81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67106" y="223347"/>
            <a:ext cx="2624543" cy="453484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1E5EFE8B-B389-ED8A-D5D2-0A3E7CDAC1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8" name="Group 12">
            <a:extLst>
              <a:ext uri="{FF2B5EF4-FFF2-40B4-BE49-F238E27FC236}">
                <a16:creationId xmlns:a16="http://schemas.microsoft.com/office/drawing/2014/main" xmlns="" id="{410115D9-5170-3A85-FD35-A9FA8370AB15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xmlns="" id="{90506B7E-0C2B-0CCD-B775-0DD0F4978FFD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xmlns="" id="{FEC17361-115F-25A5-2CBB-979C9777BB75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xmlns="" id="{DF77E526-D6FD-0CF5-FD63-B38FE1B1A40E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ED04EC79-F122-B379-816B-9B700F38CE85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xmlns="" id="{8E0E5D4B-6292-F285-C7B6-247C134AB17F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4" name="Picture 18">
            <a:extLst>
              <a:ext uri="{FF2B5EF4-FFF2-40B4-BE49-F238E27FC236}">
                <a16:creationId xmlns:a16="http://schemas.microsoft.com/office/drawing/2014/main" xmlns="" id="{C3F7AC89-3D50-9387-28C1-E5AD9A3658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D75F789-6281-D3B9-04D6-E9B1E4501FB5}"/>
              </a:ext>
            </a:extLst>
          </p:cNvPr>
          <p:cNvSpPr txBox="1"/>
          <p:nvPr/>
        </p:nvSpPr>
        <p:spPr>
          <a:xfrm>
            <a:off x="4175807" y="889408"/>
            <a:ext cx="4044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tuyên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/>
                <a:cs typeface="+mn-cs"/>
              </a:rPr>
              <a:t>dương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59号-创粗黑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F8EE21B-966A-7BD1-659D-AE270B5FDF28}"/>
              </a:ext>
            </a:extLst>
          </p:cNvPr>
          <p:cNvSpPr txBox="1"/>
          <p:nvPr/>
        </p:nvSpPr>
        <p:spPr>
          <a:xfrm>
            <a:off x="2332644" y="4903317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Chiến binh chăm học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B253643-36E9-1AE8-557F-C9974D7B24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491761" y="1943732"/>
            <a:ext cx="3068818" cy="488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5820AA0-139E-07BF-3A48-F74AEB443FB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1697" y="1975790"/>
            <a:ext cx="3068818" cy="43967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1C8752C-B259-642A-5B8A-48C265B01EC9}"/>
              </a:ext>
            </a:extLst>
          </p:cNvPr>
          <p:cNvSpPr txBox="1"/>
          <p:nvPr/>
        </p:nvSpPr>
        <p:spPr>
          <a:xfrm>
            <a:off x="6581113" y="492178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Chiến binh chăm học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D75F789-6281-D3B9-04D6-E9B1E4501FB5}"/>
              </a:ext>
            </a:extLst>
          </p:cNvPr>
          <p:cNvSpPr txBox="1"/>
          <p:nvPr/>
        </p:nvSpPr>
        <p:spPr>
          <a:xfrm>
            <a:off x="4068465" y="1490811"/>
            <a:ext cx="4044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1:Kim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Ngân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, Minh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Nguyên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Tú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Linh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Đam,My</a:t>
            </a:r>
            <a:endParaRPr lang="en-US" sz="2800" dirty="0" smtClean="0">
              <a:solidFill>
                <a:prstClr val="white"/>
              </a:solidFill>
              <a:latin typeface="Times New Roman" pitchFamily="18" charset="0"/>
              <a:ea typeface="字魂59号-创粗黑"/>
              <a:cs typeface="Times New Roman" pitchFamily="18" charset="0"/>
            </a:endParaRPr>
          </a:p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Tổ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3: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Ngọc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, Dung</a:t>
            </a:r>
          </a:p>
          <a:p>
            <a:pPr lvl="0">
              <a:defRPr/>
            </a:pPr>
            <a:r>
              <a:rPr lang="en-US" sz="2800" baseline="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4: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Linh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Tuấn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1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7" grpId="1" animBg="1"/>
      <p:bldP spid="40" grpId="0" animBg="1"/>
      <p:bldP spid="4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C14263-4D92-42A3-804F-C905EDE0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A0182B2-899E-A572-7946-66DC297B7F18}"/>
              </a:ext>
            </a:extLst>
          </p:cNvPr>
          <p:cNvSpPr/>
          <p:nvPr/>
        </p:nvSpPr>
        <p:spPr>
          <a:xfrm>
            <a:off x="1624454" y="16894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5B45AE-26F5-0964-DC38-C78599083AA0}"/>
              </a:ext>
            </a:extLst>
          </p:cNvPr>
          <p:cNvSpPr txBox="1"/>
          <p:nvPr/>
        </p:nvSpPr>
        <p:spPr>
          <a:xfrm>
            <a:off x="1624454" y="315685"/>
            <a:ext cx="8968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động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字魂59号-创粗黑"/>
                <a:cs typeface="+mn-cs"/>
              </a:rPr>
              <a:t>tới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CAFECE6-458D-C233-F462-7E3A1578A1AF}"/>
              </a:ext>
            </a:extLst>
          </p:cNvPr>
          <p:cNvSpPr/>
          <p:nvPr/>
        </p:nvSpPr>
        <p:spPr>
          <a:xfrm>
            <a:off x="1482940" y="1251857"/>
            <a:ext cx="9446317" cy="3884047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8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1611BF81-85CD-4CDD-BAD2-5B50FBC5955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895875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1134</TotalTime>
  <Words>360</Words>
  <Application>Microsoft Office PowerPoint</Application>
  <PresentationFormat>Custom</PresentationFormat>
  <Paragraphs>59</Paragraphs>
  <Slides>18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48</cp:revision>
  <dcterms:created xsi:type="dcterms:W3CDTF">2018-04-25T04:28:00Z</dcterms:created>
  <dcterms:modified xsi:type="dcterms:W3CDTF">2025-03-14T13:38:26Z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