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389" r:id="rId2"/>
    <p:sldId id="390" r:id="rId3"/>
    <p:sldId id="434" r:id="rId4"/>
    <p:sldId id="291" r:id="rId5"/>
    <p:sldId id="292" r:id="rId6"/>
    <p:sldId id="293" r:id="rId7"/>
    <p:sldId id="398" r:id="rId8"/>
    <p:sldId id="435" r:id="rId9"/>
    <p:sldId id="391" r:id="rId10"/>
    <p:sldId id="397" r:id="rId11"/>
    <p:sldId id="393" r:id="rId12"/>
    <p:sldId id="436" r:id="rId13"/>
    <p:sldId id="438" r:id="rId14"/>
    <p:sldId id="439" r:id="rId15"/>
    <p:sldId id="405" r:id="rId16"/>
    <p:sldId id="406" r:id="rId17"/>
    <p:sldId id="440" r:id="rId18"/>
    <p:sldId id="431" r:id="rId19"/>
    <p:sldId id="413" r:id="rId20"/>
    <p:sldId id="273" r:id="rId21"/>
    <p:sldId id="259" r:id="rId22"/>
    <p:sldId id="275" r:id="rId23"/>
    <p:sldId id="419" r:id="rId24"/>
    <p:sldId id="42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3E43-6907-024F-CE1A-EF6C7DF93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4E3BB-A390-E95C-AAD6-87577CAAF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6AB2-8378-A6C4-022B-D703C8A74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264C2-403F-D78A-739B-847D7AA2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1BC7C-E6B8-7A5C-2CD0-5B81BA9B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3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598B6-9358-7C8E-0434-921D0E5D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923EE-D84F-3B19-E4EB-787E98E6A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C7D4F-A50E-99E3-DB97-BBE70281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62203-EE48-8106-56C9-BA281178C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2C07-BE2C-FECA-73A7-14D2DCEE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B1E39-77A5-0CCF-464A-567725EFF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DB88F-8416-E524-11B4-37AA52833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B3579-1E02-916B-F0CD-DD3A852D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AE5CD-2D5D-CE0F-D517-A878F63C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6D9B7-8461-9A53-932E-2C49A8B3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32958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337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018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393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2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5420-7572-8079-3658-D024B2E1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C97AC-64EB-F384-77F5-5A5DF1744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469B5-C2F0-9E42-2CF4-88037E544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C9A1-0A15-C1C7-1D0B-5A7FCCD7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91E4C-C08E-055A-F218-8B2927E7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9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63577-D301-2750-EABA-4C1A88AC0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0035E-6FC0-94E7-CFB9-E2E236B68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3EC4-5622-DF57-B19A-C0B484A1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AD3A3-2782-4282-8100-BCD019D7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FD89D-EA72-B96E-FC3A-C1F43D98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5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A425-A211-3EB1-276B-BB25DC17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2E3D6-C952-4FE5-22AF-2577D5722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48642-0420-EA56-3666-3F554292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0A9D-276B-1097-5B92-EA50A651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C71FB-07D8-EFD2-525B-850755AD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B0258-8CEA-A5B7-E431-F77DECE5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E298-4F63-FFBF-38F5-C2C254CC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0D542-B060-39A6-BD89-D1EE2903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EBF93-FCB3-158F-47AC-2C8450C74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85BE1F-0C4D-5E76-E8CF-723A83B00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FEB30-B3B6-A4D7-54ED-5466CF01F8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44B345-4A25-A7E0-B157-D8A54204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3EC5D-FA54-FA78-18E4-8086F6F6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B7A2F-0A4D-5224-9DB6-335649EC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7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4A5-C9FC-2663-0DD2-3C62A591B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10489-A0CF-02E1-D124-4BF87D77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9005E-98DD-5396-2BDF-2A36BB84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E7ABE-7CE2-D84D-0FEC-7B1F5B2B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F6E84-0A06-6FDE-9BE5-E644B99D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948A74-434C-5AB0-02CF-18C23057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1240A-F19C-26E2-66E5-B2B630B2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D11E-4FFF-A359-242C-8F7C624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2B6D4-8A58-D01B-7E69-AAD56257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DF701-EBEB-4EFA-A792-73A820877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06459-B825-6121-0433-7E2AD253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381F0-8481-38F1-0F4D-1E9FADE43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2A2B7-1E1F-28B9-0DF5-1FC4D598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1324-E655-77C7-DA06-6CAE2E27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254F-2718-3C9B-D766-9FAC0BFB6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E4528-0C43-8642-A80B-842C344ED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53CE7-BF62-86E9-C820-397406105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22EAA-B8E7-83AA-C0AA-6A3E0C7B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558A9-215A-5F30-D3C5-C23762D4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9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C404787-9B82-047F-2A22-2477FC9F39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446494-ED22-B641-049E-D6B4D519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46807-118B-5B04-E581-0FA61BB5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DF1C-89C3-567D-A48F-B7D4191DE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63DC-BABD-44D7-89F6-6F9D22093DB3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5A3D-FAD4-C3F7-12BB-52C035688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454ED-B1A9-62A5-41F4-58774B17E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5515B-BE00-4167-B375-F428BA710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8.pn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7.wmf"/><Relationship Id="rId7" Type="http://schemas.openxmlformats.org/officeDocument/2006/relationships/image" Target="../media/image10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1.png"/><Relationship Id="rId10" Type="http://schemas.openxmlformats.org/officeDocument/2006/relationships/image" Target="../media/image104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6.png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" Type="http://schemas.openxmlformats.org/officeDocument/2006/relationships/tags" Target="../tags/tag6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1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5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10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110.png"/><Relationship Id="rId7" Type="http://schemas.microsoft.com/office/2007/relationships/hdphoto" Target="../media/hdphoto16.wdp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microsoft.com/office/2007/relationships/hdphoto" Target="../media/hdphoto15.wdp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microsoft.com/office/2007/relationships/hdphoto" Target="../media/hdphoto17.wdp"/><Relationship Id="rId1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26" Type="http://schemas.openxmlformats.org/officeDocument/2006/relationships/image" Target="../media/image410.png"/><Relationship Id="rId39" Type="http://schemas.openxmlformats.org/officeDocument/2006/relationships/image" Target="../media/image143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0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23.png"/><Relationship Id="rId40" Type="http://schemas.openxmlformats.org/officeDocument/2006/relationships/audio" Target="../media/audio1.wav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9.wdp"/><Relationship Id="rId10" Type="http://schemas.openxmlformats.org/officeDocument/2006/relationships/image" Target="../media/image134.png"/><Relationship Id="rId31" Type="http://schemas.openxmlformats.org/officeDocument/2006/relationships/customXml" Target="../ink/ink6.xml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3" Type="http://schemas.openxmlformats.org/officeDocument/2006/relationships/image" Target="../media/image145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2" Type="http://schemas.openxmlformats.org/officeDocument/2006/relationships/image" Target="../media/image144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29" Type="http://schemas.openxmlformats.org/officeDocument/2006/relationships/image" Target="../media/image70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8" Type="http://schemas.openxmlformats.org/officeDocument/2006/relationships/image" Target="../media/image49.png"/><Relationship Id="rId51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6.png"/><Relationship Id="rId7" Type="http://schemas.openxmlformats.org/officeDocument/2006/relationships/image" Target="../media/image14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png"/><Relationship Id="rId7" Type="http://schemas.openxmlformats.org/officeDocument/2006/relationships/image" Target="../media/image23.gif"/><Relationship Id="rId12" Type="http://schemas.openxmlformats.org/officeDocument/2006/relationships/image" Target="../media/image2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5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microsoft.com/office/2007/relationships/hdphoto" Target="../media/hdphoto11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6.png"/><Relationship Id="rId11" Type="http://schemas.microsoft.com/office/2007/relationships/hdphoto" Target="../media/hdphoto10.wdp"/><Relationship Id="rId24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38.png"/><Relationship Id="rId23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12.png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9" Type="http://schemas.openxmlformats.org/officeDocument/2006/relationships/image" Target="../media/image77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42" Type="http://schemas.openxmlformats.org/officeDocument/2006/relationships/image" Target="../media/image80.png"/><Relationship Id="rId47" Type="http://schemas.openxmlformats.org/officeDocument/2006/relationships/image" Target="../media/image85.png"/><Relationship Id="rId50" Type="http://schemas.openxmlformats.org/officeDocument/2006/relationships/image" Target="../media/image88.png"/><Relationship Id="rId55" Type="http://schemas.openxmlformats.org/officeDocument/2006/relationships/image" Target="../media/image1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38" Type="http://schemas.openxmlformats.org/officeDocument/2006/relationships/image" Target="../media/image76.png"/><Relationship Id="rId46" Type="http://schemas.openxmlformats.org/officeDocument/2006/relationships/image" Target="../media/image84.png"/><Relationship Id="rId59" Type="http://schemas.microsoft.com/office/2007/relationships/hdphoto" Target="../media/hdphoto12.wdp"/><Relationship Id="rId2" Type="http://schemas.openxmlformats.org/officeDocument/2006/relationships/tags" Target="../tags/tag4.xml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41" Type="http://schemas.openxmlformats.org/officeDocument/2006/relationships/image" Target="../media/image79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40" Type="http://schemas.openxmlformats.org/officeDocument/2006/relationships/image" Target="../media/image78.png"/><Relationship Id="rId45" Type="http://schemas.openxmlformats.org/officeDocument/2006/relationships/image" Target="../media/image83.png"/><Relationship Id="rId53" Type="http://schemas.openxmlformats.org/officeDocument/2006/relationships/image" Target="../media/image11.png"/><Relationship Id="rId58" Type="http://schemas.openxmlformats.org/officeDocument/2006/relationships/image" Target="../media/image91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49" Type="http://schemas.openxmlformats.org/officeDocument/2006/relationships/image" Target="../media/image87.png"/><Relationship Id="rId57" Type="http://schemas.openxmlformats.org/officeDocument/2006/relationships/image" Target="../media/image15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4" Type="http://schemas.openxmlformats.org/officeDocument/2006/relationships/image" Target="../media/image82.png"/><Relationship Id="rId52" Type="http://schemas.openxmlformats.org/officeDocument/2006/relationships/image" Target="../media/image90.png"/><Relationship Id="rId60" Type="http://schemas.openxmlformats.org/officeDocument/2006/relationships/image" Target="../media/image9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43" Type="http://schemas.openxmlformats.org/officeDocument/2006/relationships/image" Target="../media/image81.png"/><Relationship Id="rId48" Type="http://schemas.openxmlformats.org/officeDocument/2006/relationships/image" Target="../media/image86.png"/><Relationship Id="rId56" Type="http://schemas.microsoft.com/office/2007/relationships/hdphoto" Target="../media/hdphoto7.wdp"/><Relationship Id="rId8" Type="http://schemas.openxmlformats.org/officeDocument/2006/relationships/image" Target="../media/image46.png"/><Relationship Id="rId51" Type="http://schemas.openxmlformats.org/officeDocument/2006/relationships/image" Target="../media/image89.png"/><Relationship Id="rId3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3548" y="-562134"/>
            <a:ext cx="763285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354514 w 12011025"/>
              <a:gd name="connsiteY2" fmla="*/ 0 h 6419850"/>
              <a:gd name="connsiteX3" fmla="*/ 1639032 w 12011025"/>
              <a:gd name="connsiteY3" fmla="*/ 0 h 6419850"/>
              <a:gd name="connsiteX4" fmla="*/ 2219681 w 12011025"/>
              <a:gd name="connsiteY4" fmla="*/ 0 h 6419850"/>
              <a:gd name="connsiteX5" fmla="*/ 2997751 w 12011025"/>
              <a:gd name="connsiteY5" fmla="*/ 0 h 6419850"/>
              <a:gd name="connsiteX6" fmla="*/ 3282269 w 12011025"/>
              <a:gd name="connsiteY6" fmla="*/ 0 h 6419850"/>
              <a:gd name="connsiteX7" fmla="*/ 3566787 w 12011025"/>
              <a:gd name="connsiteY7" fmla="*/ 0 h 6419850"/>
              <a:gd name="connsiteX8" fmla="*/ 4147436 w 12011025"/>
              <a:gd name="connsiteY8" fmla="*/ 0 h 6419850"/>
              <a:gd name="connsiteX9" fmla="*/ 4826795 w 12011025"/>
              <a:gd name="connsiteY9" fmla="*/ 0 h 6419850"/>
              <a:gd name="connsiteX10" fmla="*/ 5407444 w 12011025"/>
              <a:gd name="connsiteY10" fmla="*/ 0 h 6419850"/>
              <a:gd name="connsiteX11" fmla="*/ 5691962 w 12011025"/>
              <a:gd name="connsiteY11" fmla="*/ 0 h 6419850"/>
              <a:gd name="connsiteX12" fmla="*/ 6075190 w 12011025"/>
              <a:gd name="connsiteY12" fmla="*/ 0 h 6419850"/>
              <a:gd name="connsiteX13" fmla="*/ 6655839 w 12011025"/>
              <a:gd name="connsiteY13" fmla="*/ 0 h 6419850"/>
              <a:gd name="connsiteX14" fmla="*/ 7039068 w 12011025"/>
              <a:gd name="connsiteY14" fmla="*/ 0 h 6419850"/>
              <a:gd name="connsiteX15" fmla="*/ 7817137 w 12011025"/>
              <a:gd name="connsiteY15" fmla="*/ 0 h 6419850"/>
              <a:gd name="connsiteX16" fmla="*/ 8200366 w 12011025"/>
              <a:gd name="connsiteY16" fmla="*/ 0 h 6419850"/>
              <a:gd name="connsiteX17" fmla="*/ 8879725 w 12011025"/>
              <a:gd name="connsiteY17" fmla="*/ 0 h 6419850"/>
              <a:gd name="connsiteX18" fmla="*/ 9262953 w 12011025"/>
              <a:gd name="connsiteY18" fmla="*/ 0 h 6419850"/>
              <a:gd name="connsiteX19" fmla="*/ 9942313 w 12011025"/>
              <a:gd name="connsiteY19" fmla="*/ 0 h 6419850"/>
              <a:gd name="connsiteX20" fmla="*/ 10226831 w 12011025"/>
              <a:gd name="connsiteY20" fmla="*/ 0 h 6419850"/>
              <a:gd name="connsiteX21" fmla="*/ 10941029 w 12011025"/>
              <a:gd name="connsiteY21" fmla="*/ 0 h 6419850"/>
              <a:gd name="connsiteX22" fmla="*/ 12011025 w 12011025"/>
              <a:gd name="connsiteY22" fmla="*/ 1069996 h 6419850"/>
              <a:gd name="connsiteX23" fmla="*/ 12011025 w 12011025"/>
              <a:gd name="connsiteY23" fmla="*/ 1476583 h 6419850"/>
              <a:gd name="connsiteX24" fmla="*/ 12011025 w 12011025"/>
              <a:gd name="connsiteY24" fmla="*/ 2097162 h 6419850"/>
              <a:gd name="connsiteX25" fmla="*/ 12011025 w 12011025"/>
              <a:gd name="connsiteY25" fmla="*/ 2717741 h 6419850"/>
              <a:gd name="connsiteX26" fmla="*/ 12011025 w 12011025"/>
              <a:gd name="connsiteY26" fmla="*/ 3252724 h 6419850"/>
              <a:gd name="connsiteX27" fmla="*/ 12011025 w 12011025"/>
              <a:gd name="connsiteY27" fmla="*/ 3744907 h 6419850"/>
              <a:gd name="connsiteX28" fmla="*/ 12011025 w 12011025"/>
              <a:gd name="connsiteY28" fmla="*/ 4151494 h 6419850"/>
              <a:gd name="connsiteX29" fmla="*/ 12011025 w 12011025"/>
              <a:gd name="connsiteY29" fmla="*/ 4729275 h 6419850"/>
              <a:gd name="connsiteX30" fmla="*/ 12011025 w 12011025"/>
              <a:gd name="connsiteY30" fmla="*/ 5349854 h 6419850"/>
              <a:gd name="connsiteX31" fmla="*/ 10941029 w 12011025"/>
              <a:gd name="connsiteY31" fmla="*/ 6419850 h 6419850"/>
              <a:gd name="connsiteX32" fmla="*/ 10360380 w 12011025"/>
              <a:gd name="connsiteY32" fmla="*/ 6419850 h 6419850"/>
              <a:gd name="connsiteX33" fmla="*/ 9977152 w 12011025"/>
              <a:gd name="connsiteY33" fmla="*/ 6419850 h 6419850"/>
              <a:gd name="connsiteX34" fmla="*/ 9495213 w 12011025"/>
              <a:gd name="connsiteY34" fmla="*/ 6419850 h 6419850"/>
              <a:gd name="connsiteX35" fmla="*/ 9210695 w 12011025"/>
              <a:gd name="connsiteY35" fmla="*/ 6419850 h 6419850"/>
              <a:gd name="connsiteX36" fmla="*/ 8432625 w 12011025"/>
              <a:gd name="connsiteY36" fmla="*/ 6419850 h 6419850"/>
              <a:gd name="connsiteX37" fmla="*/ 7654556 w 12011025"/>
              <a:gd name="connsiteY37" fmla="*/ 6419850 h 6419850"/>
              <a:gd name="connsiteX38" fmla="*/ 6876486 w 12011025"/>
              <a:gd name="connsiteY38" fmla="*/ 6419850 h 6419850"/>
              <a:gd name="connsiteX39" fmla="*/ 6295837 w 12011025"/>
              <a:gd name="connsiteY39" fmla="*/ 6419850 h 6419850"/>
              <a:gd name="connsiteX40" fmla="*/ 5912609 w 12011025"/>
              <a:gd name="connsiteY40" fmla="*/ 6419850 h 6419850"/>
              <a:gd name="connsiteX41" fmla="*/ 5628091 w 12011025"/>
              <a:gd name="connsiteY41" fmla="*/ 6419850 h 6419850"/>
              <a:gd name="connsiteX42" fmla="*/ 5047442 w 12011025"/>
              <a:gd name="connsiteY42" fmla="*/ 6419850 h 6419850"/>
              <a:gd name="connsiteX43" fmla="*/ 4762924 w 12011025"/>
              <a:gd name="connsiteY43" fmla="*/ 6419850 h 6419850"/>
              <a:gd name="connsiteX44" fmla="*/ 4182275 w 12011025"/>
              <a:gd name="connsiteY44" fmla="*/ 6419850 h 6419850"/>
              <a:gd name="connsiteX45" fmla="*/ 3502915 w 12011025"/>
              <a:gd name="connsiteY45" fmla="*/ 6419850 h 6419850"/>
              <a:gd name="connsiteX46" fmla="*/ 2922266 w 12011025"/>
              <a:gd name="connsiteY46" fmla="*/ 6419850 h 6419850"/>
              <a:gd name="connsiteX47" fmla="*/ 2637748 w 12011025"/>
              <a:gd name="connsiteY47" fmla="*/ 6419850 h 6419850"/>
              <a:gd name="connsiteX48" fmla="*/ 1958389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14872 h 6419850"/>
              <a:gd name="connsiteX52" fmla="*/ 0 w 12011025"/>
              <a:gd name="connsiteY52" fmla="*/ 4194292 h 6419850"/>
              <a:gd name="connsiteX53" fmla="*/ 0 w 12011025"/>
              <a:gd name="connsiteY53" fmla="*/ 3573713 h 6419850"/>
              <a:gd name="connsiteX54" fmla="*/ 0 w 12011025"/>
              <a:gd name="connsiteY54" fmla="*/ 3124328 h 6419850"/>
              <a:gd name="connsiteX55" fmla="*/ 0 w 12011025"/>
              <a:gd name="connsiteY55" fmla="*/ 2674943 h 6419850"/>
              <a:gd name="connsiteX56" fmla="*/ 0 w 12011025"/>
              <a:gd name="connsiteY56" fmla="*/ 2268356 h 6419850"/>
              <a:gd name="connsiteX57" fmla="*/ 0 w 12011025"/>
              <a:gd name="connsiteY57" fmla="*/ 1776173 h 6419850"/>
              <a:gd name="connsiteX58" fmla="*/ 0 w 12011025"/>
              <a:gd name="connsiteY58" fmla="*/ 1069996 h 6419850"/>
              <a:gd name="connsiteX0" fmla="*/ 0 w 12011025"/>
              <a:gd name="connsiteY0" fmla="*/ 1069996 h 6419850"/>
              <a:gd name="connsiteX1" fmla="*/ 1069996 w 12011025"/>
              <a:gd name="connsiteY1" fmla="*/ 0 h 6419850"/>
              <a:gd name="connsiteX2" fmla="*/ 1453224 w 12011025"/>
              <a:gd name="connsiteY2" fmla="*/ 0 h 6419850"/>
              <a:gd name="connsiteX3" fmla="*/ 1836453 w 12011025"/>
              <a:gd name="connsiteY3" fmla="*/ 0 h 6419850"/>
              <a:gd name="connsiteX4" fmla="*/ 2219681 w 12011025"/>
              <a:gd name="connsiteY4" fmla="*/ 0 h 6419850"/>
              <a:gd name="connsiteX5" fmla="*/ 2701620 w 12011025"/>
              <a:gd name="connsiteY5" fmla="*/ 0 h 6419850"/>
              <a:gd name="connsiteX6" fmla="*/ 3183558 w 12011025"/>
              <a:gd name="connsiteY6" fmla="*/ 0 h 6419850"/>
              <a:gd name="connsiteX7" fmla="*/ 3665497 w 12011025"/>
              <a:gd name="connsiteY7" fmla="*/ 0 h 6419850"/>
              <a:gd name="connsiteX8" fmla="*/ 4443567 w 12011025"/>
              <a:gd name="connsiteY8" fmla="*/ 0 h 6419850"/>
              <a:gd name="connsiteX9" fmla="*/ 5221636 w 12011025"/>
              <a:gd name="connsiteY9" fmla="*/ 0 h 6419850"/>
              <a:gd name="connsiteX10" fmla="*/ 5703575 w 12011025"/>
              <a:gd name="connsiteY10" fmla="*/ 0 h 6419850"/>
              <a:gd name="connsiteX11" fmla="*/ 6481645 w 12011025"/>
              <a:gd name="connsiteY11" fmla="*/ 0 h 6419850"/>
              <a:gd name="connsiteX12" fmla="*/ 7259714 w 12011025"/>
              <a:gd name="connsiteY12" fmla="*/ 0 h 6419850"/>
              <a:gd name="connsiteX13" fmla="*/ 8037784 w 12011025"/>
              <a:gd name="connsiteY13" fmla="*/ 0 h 6419850"/>
              <a:gd name="connsiteX14" fmla="*/ 8421012 w 12011025"/>
              <a:gd name="connsiteY14" fmla="*/ 0 h 6419850"/>
              <a:gd name="connsiteX15" fmla="*/ 8804241 w 12011025"/>
              <a:gd name="connsiteY15" fmla="*/ 0 h 6419850"/>
              <a:gd name="connsiteX16" fmla="*/ 9483600 w 12011025"/>
              <a:gd name="connsiteY16" fmla="*/ 0 h 6419850"/>
              <a:gd name="connsiteX17" fmla="*/ 9768118 w 12011025"/>
              <a:gd name="connsiteY17" fmla="*/ 0 h 6419850"/>
              <a:gd name="connsiteX18" fmla="*/ 10348767 w 12011025"/>
              <a:gd name="connsiteY18" fmla="*/ 0 h 6419850"/>
              <a:gd name="connsiteX19" fmla="*/ 10941029 w 12011025"/>
              <a:gd name="connsiteY19" fmla="*/ 0 h 6419850"/>
              <a:gd name="connsiteX20" fmla="*/ 12011025 w 12011025"/>
              <a:gd name="connsiteY20" fmla="*/ 1069996 h 6419850"/>
              <a:gd name="connsiteX21" fmla="*/ 12011025 w 12011025"/>
              <a:gd name="connsiteY21" fmla="*/ 1519381 h 6419850"/>
              <a:gd name="connsiteX22" fmla="*/ 12011025 w 12011025"/>
              <a:gd name="connsiteY22" fmla="*/ 1925968 h 6419850"/>
              <a:gd name="connsiteX23" fmla="*/ 12011025 w 12011025"/>
              <a:gd name="connsiteY23" fmla="*/ 2332554 h 6419850"/>
              <a:gd name="connsiteX24" fmla="*/ 12011025 w 12011025"/>
              <a:gd name="connsiteY24" fmla="*/ 2739141 h 6419850"/>
              <a:gd name="connsiteX25" fmla="*/ 12011025 w 12011025"/>
              <a:gd name="connsiteY25" fmla="*/ 3274123 h 6419850"/>
              <a:gd name="connsiteX26" fmla="*/ 12011025 w 12011025"/>
              <a:gd name="connsiteY26" fmla="*/ 3723508 h 6419850"/>
              <a:gd name="connsiteX27" fmla="*/ 12011025 w 12011025"/>
              <a:gd name="connsiteY27" fmla="*/ 4258490 h 6419850"/>
              <a:gd name="connsiteX28" fmla="*/ 12011025 w 12011025"/>
              <a:gd name="connsiteY28" fmla="*/ 4707875 h 6419850"/>
              <a:gd name="connsiteX29" fmla="*/ 12011025 w 12011025"/>
              <a:gd name="connsiteY29" fmla="*/ 5349854 h 6419850"/>
              <a:gd name="connsiteX30" fmla="*/ 10941029 w 12011025"/>
              <a:gd name="connsiteY30" fmla="*/ 6419850 h 6419850"/>
              <a:gd name="connsiteX31" fmla="*/ 10656511 w 12011025"/>
              <a:gd name="connsiteY31" fmla="*/ 6419850 h 6419850"/>
              <a:gd name="connsiteX32" fmla="*/ 10075862 w 12011025"/>
              <a:gd name="connsiteY32" fmla="*/ 6419850 h 6419850"/>
              <a:gd name="connsiteX33" fmla="*/ 9297792 w 12011025"/>
              <a:gd name="connsiteY33" fmla="*/ 6419850 h 6419850"/>
              <a:gd name="connsiteX34" fmla="*/ 8717143 w 12011025"/>
              <a:gd name="connsiteY34" fmla="*/ 6419850 h 6419850"/>
              <a:gd name="connsiteX35" fmla="*/ 7939074 w 12011025"/>
              <a:gd name="connsiteY35" fmla="*/ 6419850 h 6419850"/>
              <a:gd name="connsiteX36" fmla="*/ 7161004 w 12011025"/>
              <a:gd name="connsiteY36" fmla="*/ 6419850 h 6419850"/>
              <a:gd name="connsiteX37" fmla="*/ 6481645 w 12011025"/>
              <a:gd name="connsiteY37" fmla="*/ 6419850 h 6419850"/>
              <a:gd name="connsiteX38" fmla="*/ 5900996 w 12011025"/>
              <a:gd name="connsiteY38" fmla="*/ 6419850 h 6419850"/>
              <a:gd name="connsiteX39" fmla="*/ 5517767 w 12011025"/>
              <a:gd name="connsiteY39" fmla="*/ 6419850 h 6419850"/>
              <a:gd name="connsiteX40" fmla="*/ 5233249 w 12011025"/>
              <a:gd name="connsiteY40" fmla="*/ 6419850 h 6419850"/>
              <a:gd name="connsiteX41" fmla="*/ 4948731 w 12011025"/>
              <a:gd name="connsiteY41" fmla="*/ 6419850 h 6419850"/>
              <a:gd name="connsiteX42" fmla="*/ 4565503 w 12011025"/>
              <a:gd name="connsiteY42" fmla="*/ 6419850 h 6419850"/>
              <a:gd name="connsiteX43" fmla="*/ 4083564 w 12011025"/>
              <a:gd name="connsiteY43" fmla="*/ 6419850 h 6419850"/>
              <a:gd name="connsiteX44" fmla="*/ 3799046 w 12011025"/>
              <a:gd name="connsiteY44" fmla="*/ 6419850 h 6419850"/>
              <a:gd name="connsiteX45" fmla="*/ 3514528 w 12011025"/>
              <a:gd name="connsiteY45" fmla="*/ 6419850 h 6419850"/>
              <a:gd name="connsiteX46" fmla="*/ 3230010 w 12011025"/>
              <a:gd name="connsiteY46" fmla="*/ 6419850 h 6419850"/>
              <a:gd name="connsiteX47" fmla="*/ 2748072 w 12011025"/>
              <a:gd name="connsiteY47" fmla="*/ 6419850 h 6419850"/>
              <a:gd name="connsiteX48" fmla="*/ 2068712 w 12011025"/>
              <a:gd name="connsiteY48" fmla="*/ 6419850 h 6419850"/>
              <a:gd name="connsiteX49" fmla="*/ 1069996 w 12011025"/>
              <a:gd name="connsiteY49" fmla="*/ 6419850 h 6419850"/>
              <a:gd name="connsiteX50" fmla="*/ 0 w 12011025"/>
              <a:gd name="connsiteY50" fmla="*/ 5349854 h 6419850"/>
              <a:gd name="connsiteX51" fmla="*/ 0 w 12011025"/>
              <a:gd name="connsiteY51" fmla="*/ 4857670 h 6419850"/>
              <a:gd name="connsiteX52" fmla="*/ 0 w 12011025"/>
              <a:gd name="connsiteY52" fmla="*/ 4365487 h 6419850"/>
              <a:gd name="connsiteX53" fmla="*/ 0 w 12011025"/>
              <a:gd name="connsiteY53" fmla="*/ 3916102 h 6419850"/>
              <a:gd name="connsiteX54" fmla="*/ 0 w 12011025"/>
              <a:gd name="connsiteY54" fmla="*/ 3338321 h 6419850"/>
              <a:gd name="connsiteX55" fmla="*/ 0 w 12011025"/>
              <a:gd name="connsiteY55" fmla="*/ 2888936 h 6419850"/>
              <a:gd name="connsiteX56" fmla="*/ 0 w 12011025"/>
              <a:gd name="connsiteY56" fmla="*/ 2439551 h 6419850"/>
              <a:gd name="connsiteX57" fmla="*/ 0 w 12011025"/>
              <a:gd name="connsiteY57" fmla="*/ 2032964 h 6419850"/>
              <a:gd name="connsiteX58" fmla="*/ 0 w 12011025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011025" h="6419850" fill="none" extrusionOk="0">
                <a:moveTo>
                  <a:pt x="0" y="1069996"/>
                </a:moveTo>
                <a:cubicBezTo>
                  <a:pt x="91647" y="451463"/>
                  <a:pt x="368919" y="101476"/>
                  <a:pt x="1069996" y="0"/>
                </a:cubicBezTo>
                <a:cubicBezTo>
                  <a:pt x="1201716" y="-17287"/>
                  <a:pt x="1282500" y="18648"/>
                  <a:pt x="1354514" y="0"/>
                </a:cubicBezTo>
                <a:cubicBezTo>
                  <a:pt x="1418184" y="-34857"/>
                  <a:pt x="1534313" y="17861"/>
                  <a:pt x="1639032" y="0"/>
                </a:cubicBezTo>
                <a:cubicBezTo>
                  <a:pt x="1766526" y="-29009"/>
                  <a:pt x="1986724" y="1446"/>
                  <a:pt x="2219681" y="0"/>
                </a:cubicBezTo>
                <a:cubicBezTo>
                  <a:pt x="2435990" y="-30237"/>
                  <a:pt x="2834273" y="-18227"/>
                  <a:pt x="2997751" y="0"/>
                </a:cubicBezTo>
                <a:cubicBezTo>
                  <a:pt x="3194621" y="-36143"/>
                  <a:pt x="3163117" y="12932"/>
                  <a:pt x="3282269" y="0"/>
                </a:cubicBezTo>
                <a:cubicBezTo>
                  <a:pt x="3405199" y="7811"/>
                  <a:pt x="3458595" y="51477"/>
                  <a:pt x="3566787" y="0"/>
                </a:cubicBezTo>
                <a:cubicBezTo>
                  <a:pt x="3714071" y="-3543"/>
                  <a:pt x="3884424" y="73447"/>
                  <a:pt x="4147436" y="0"/>
                </a:cubicBezTo>
                <a:cubicBezTo>
                  <a:pt x="4398277" y="-78785"/>
                  <a:pt x="4475995" y="58936"/>
                  <a:pt x="4826795" y="0"/>
                </a:cubicBezTo>
                <a:cubicBezTo>
                  <a:pt x="5161202" y="-85650"/>
                  <a:pt x="5185468" y="27003"/>
                  <a:pt x="5407444" y="0"/>
                </a:cubicBezTo>
                <a:cubicBezTo>
                  <a:pt x="5638107" y="-80080"/>
                  <a:pt x="5577624" y="2246"/>
                  <a:pt x="5691962" y="0"/>
                </a:cubicBezTo>
                <a:cubicBezTo>
                  <a:pt x="5796327" y="-8004"/>
                  <a:pt x="5885639" y="9467"/>
                  <a:pt x="6075190" y="0"/>
                </a:cubicBezTo>
                <a:cubicBezTo>
                  <a:pt x="6276143" y="-6610"/>
                  <a:pt x="6523048" y="42384"/>
                  <a:pt x="6655839" y="0"/>
                </a:cubicBezTo>
                <a:cubicBezTo>
                  <a:pt x="6834334" y="-68091"/>
                  <a:pt x="6853465" y="13451"/>
                  <a:pt x="7039068" y="0"/>
                </a:cubicBezTo>
                <a:cubicBezTo>
                  <a:pt x="7227318" y="-25064"/>
                  <a:pt x="7578928" y="62072"/>
                  <a:pt x="7817137" y="0"/>
                </a:cubicBezTo>
                <a:cubicBezTo>
                  <a:pt x="8066310" y="-61935"/>
                  <a:pt x="8044038" y="5104"/>
                  <a:pt x="8200366" y="0"/>
                </a:cubicBezTo>
                <a:cubicBezTo>
                  <a:pt x="8377893" y="-8692"/>
                  <a:pt x="8592463" y="40539"/>
                  <a:pt x="8879725" y="0"/>
                </a:cubicBezTo>
                <a:cubicBezTo>
                  <a:pt x="9149700" y="-28785"/>
                  <a:pt x="9107810" y="47205"/>
                  <a:pt x="9262953" y="0"/>
                </a:cubicBezTo>
                <a:cubicBezTo>
                  <a:pt x="9400042" y="-52799"/>
                  <a:pt x="9628837" y="60402"/>
                  <a:pt x="9942313" y="0"/>
                </a:cubicBezTo>
                <a:cubicBezTo>
                  <a:pt x="10270404" y="-58675"/>
                  <a:pt x="10144516" y="-1722"/>
                  <a:pt x="10226831" y="0"/>
                </a:cubicBezTo>
                <a:cubicBezTo>
                  <a:pt x="10311024" y="-54428"/>
                  <a:pt x="10765369" y="7049"/>
                  <a:pt x="10941029" y="0"/>
                </a:cubicBezTo>
                <a:cubicBezTo>
                  <a:pt x="11521897" y="-61809"/>
                  <a:pt x="11983971" y="531011"/>
                  <a:pt x="12011025" y="1069996"/>
                </a:cubicBezTo>
                <a:cubicBezTo>
                  <a:pt x="12029176" y="1171503"/>
                  <a:pt x="11959462" y="1312134"/>
                  <a:pt x="12011025" y="1476583"/>
                </a:cubicBezTo>
                <a:cubicBezTo>
                  <a:pt x="12068289" y="1631039"/>
                  <a:pt x="12004510" y="1907290"/>
                  <a:pt x="12011025" y="2097162"/>
                </a:cubicBezTo>
                <a:cubicBezTo>
                  <a:pt x="12036085" y="2360804"/>
                  <a:pt x="11985622" y="2583573"/>
                  <a:pt x="12011025" y="2717741"/>
                </a:cubicBezTo>
                <a:cubicBezTo>
                  <a:pt x="12034628" y="2913350"/>
                  <a:pt x="12005135" y="3014927"/>
                  <a:pt x="12011025" y="3252724"/>
                </a:cubicBezTo>
                <a:cubicBezTo>
                  <a:pt x="12028234" y="3509927"/>
                  <a:pt x="11980074" y="3559608"/>
                  <a:pt x="12011025" y="3744907"/>
                </a:cubicBezTo>
                <a:cubicBezTo>
                  <a:pt x="12046021" y="3924533"/>
                  <a:pt x="12012053" y="4022005"/>
                  <a:pt x="12011025" y="4151494"/>
                </a:cubicBezTo>
                <a:cubicBezTo>
                  <a:pt x="12026881" y="4321793"/>
                  <a:pt x="11940008" y="4579731"/>
                  <a:pt x="12011025" y="4729275"/>
                </a:cubicBezTo>
                <a:cubicBezTo>
                  <a:pt x="12080437" y="4890831"/>
                  <a:pt x="11989215" y="5101527"/>
                  <a:pt x="12011025" y="5349854"/>
                </a:cubicBezTo>
                <a:cubicBezTo>
                  <a:pt x="11995481" y="5880024"/>
                  <a:pt x="11470673" y="6394192"/>
                  <a:pt x="10941029" y="6419850"/>
                </a:cubicBezTo>
                <a:cubicBezTo>
                  <a:pt x="10686361" y="6486825"/>
                  <a:pt x="10546974" y="6413906"/>
                  <a:pt x="10360380" y="6419850"/>
                </a:cubicBezTo>
                <a:cubicBezTo>
                  <a:pt x="10206793" y="6424217"/>
                  <a:pt x="10111970" y="6396027"/>
                  <a:pt x="9977152" y="6419850"/>
                </a:cubicBezTo>
                <a:cubicBezTo>
                  <a:pt x="9848314" y="6483168"/>
                  <a:pt x="9614295" y="6403971"/>
                  <a:pt x="9495213" y="6419850"/>
                </a:cubicBezTo>
                <a:cubicBezTo>
                  <a:pt x="9369572" y="6442142"/>
                  <a:pt x="9293626" y="6397368"/>
                  <a:pt x="9210695" y="6419850"/>
                </a:cubicBezTo>
                <a:cubicBezTo>
                  <a:pt x="9074899" y="6395567"/>
                  <a:pt x="8712843" y="6261997"/>
                  <a:pt x="8432625" y="6419850"/>
                </a:cubicBezTo>
                <a:cubicBezTo>
                  <a:pt x="8082498" y="6526406"/>
                  <a:pt x="7931606" y="6361455"/>
                  <a:pt x="7654556" y="6419850"/>
                </a:cubicBezTo>
                <a:cubicBezTo>
                  <a:pt x="7376880" y="6481615"/>
                  <a:pt x="7257627" y="6419096"/>
                  <a:pt x="6876486" y="6419850"/>
                </a:cubicBezTo>
                <a:cubicBezTo>
                  <a:pt x="6487577" y="6485419"/>
                  <a:pt x="6482885" y="6371786"/>
                  <a:pt x="6295837" y="6419850"/>
                </a:cubicBezTo>
                <a:cubicBezTo>
                  <a:pt x="6125695" y="6474284"/>
                  <a:pt x="6055124" y="6377240"/>
                  <a:pt x="5912609" y="6419850"/>
                </a:cubicBezTo>
                <a:cubicBezTo>
                  <a:pt x="5767586" y="6466895"/>
                  <a:pt x="5693658" y="6389183"/>
                  <a:pt x="5628091" y="6419850"/>
                </a:cubicBezTo>
                <a:cubicBezTo>
                  <a:pt x="5595781" y="6426370"/>
                  <a:pt x="5205000" y="6368462"/>
                  <a:pt x="5047442" y="6419850"/>
                </a:cubicBezTo>
                <a:cubicBezTo>
                  <a:pt x="4886489" y="6488643"/>
                  <a:pt x="4837898" y="6380989"/>
                  <a:pt x="4762924" y="6419850"/>
                </a:cubicBezTo>
                <a:cubicBezTo>
                  <a:pt x="4716542" y="6457444"/>
                  <a:pt x="4343176" y="6372048"/>
                  <a:pt x="4182275" y="6419850"/>
                </a:cubicBezTo>
                <a:cubicBezTo>
                  <a:pt x="4006214" y="6478501"/>
                  <a:pt x="3695611" y="6342400"/>
                  <a:pt x="3502915" y="6419850"/>
                </a:cubicBezTo>
                <a:cubicBezTo>
                  <a:pt x="3329317" y="6482877"/>
                  <a:pt x="3150859" y="6417444"/>
                  <a:pt x="2922266" y="6419850"/>
                </a:cubicBezTo>
                <a:cubicBezTo>
                  <a:pt x="2702326" y="6426856"/>
                  <a:pt x="2702704" y="6408756"/>
                  <a:pt x="2637748" y="6419850"/>
                </a:cubicBezTo>
                <a:cubicBezTo>
                  <a:pt x="2564619" y="6409474"/>
                  <a:pt x="2294850" y="6396343"/>
                  <a:pt x="1958389" y="6419850"/>
                </a:cubicBezTo>
                <a:cubicBezTo>
                  <a:pt x="1585938" y="6435071"/>
                  <a:pt x="1443944" y="6404218"/>
                  <a:pt x="1069996" y="6419850"/>
                </a:cubicBezTo>
                <a:cubicBezTo>
                  <a:pt x="530194" y="6492211"/>
                  <a:pt x="-64682" y="6083609"/>
                  <a:pt x="0" y="5349854"/>
                </a:cubicBezTo>
                <a:cubicBezTo>
                  <a:pt x="-45669" y="5121047"/>
                  <a:pt x="53881" y="4955718"/>
                  <a:pt x="0" y="4814872"/>
                </a:cubicBezTo>
                <a:cubicBezTo>
                  <a:pt x="-53133" y="4621828"/>
                  <a:pt x="-25723" y="4473160"/>
                  <a:pt x="0" y="4194292"/>
                </a:cubicBezTo>
                <a:cubicBezTo>
                  <a:pt x="-46521" y="3903308"/>
                  <a:pt x="29966" y="3809088"/>
                  <a:pt x="0" y="3573713"/>
                </a:cubicBezTo>
                <a:cubicBezTo>
                  <a:pt x="-49990" y="3323913"/>
                  <a:pt x="5938" y="3293431"/>
                  <a:pt x="0" y="3124328"/>
                </a:cubicBezTo>
                <a:cubicBezTo>
                  <a:pt x="17151" y="2969483"/>
                  <a:pt x="40749" y="2890580"/>
                  <a:pt x="0" y="2674943"/>
                </a:cubicBezTo>
                <a:cubicBezTo>
                  <a:pt x="-44680" y="2449748"/>
                  <a:pt x="15257" y="2441333"/>
                  <a:pt x="0" y="2268356"/>
                </a:cubicBezTo>
                <a:cubicBezTo>
                  <a:pt x="-13396" y="2114674"/>
                  <a:pt x="14346" y="1889724"/>
                  <a:pt x="0" y="1776173"/>
                </a:cubicBezTo>
                <a:cubicBezTo>
                  <a:pt x="-19429" y="1653755"/>
                  <a:pt x="71450" y="1252335"/>
                  <a:pt x="0" y="1069996"/>
                </a:cubicBezTo>
                <a:close/>
              </a:path>
              <a:path w="12011025" h="6419850" stroke="0" extrusionOk="0">
                <a:moveTo>
                  <a:pt x="0" y="1069996"/>
                </a:moveTo>
                <a:cubicBezTo>
                  <a:pt x="-42692" y="513267"/>
                  <a:pt x="399771" y="111904"/>
                  <a:pt x="1069996" y="0"/>
                </a:cubicBezTo>
                <a:cubicBezTo>
                  <a:pt x="1221959" y="-22495"/>
                  <a:pt x="1375607" y="26055"/>
                  <a:pt x="1453224" y="0"/>
                </a:cubicBezTo>
                <a:cubicBezTo>
                  <a:pt x="1571263" y="-38217"/>
                  <a:pt x="1716066" y="42395"/>
                  <a:pt x="1836453" y="0"/>
                </a:cubicBezTo>
                <a:cubicBezTo>
                  <a:pt x="1968989" y="-36331"/>
                  <a:pt x="2031288" y="44490"/>
                  <a:pt x="2219681" y="0"/>
                </a:cubicBezTo>
                <a:cubicBezTo>
                  <a:pt x="2393817" y="-32389"/>
                  <a:pt x="2536468" y="979"/>
                  <a:pt x="2701620" y="0"/>
                </a:cubicBezTo>
                <a:cubicBezTo>
                  <a:pt x="2842002" y="-14390"/>
                  <a:pt x="3058841" y="48271"/>
                  <a:pt x="3183558" y="0"/>
                </a:cubicBezTo>
                <a:cubicBezTo>
                  <a:pt x="3299209" y="-62486"/>
                  <a:pt x="3457288" y="43425"/>
                  <a:pt x="3665497" y="0"/>
                </a:cubicBezTo>
                <a:cubicBezTo>
                  <a:pt x="3815508" y="-34629"/>
                  <a:pt x="4057756" y="-59012"/>
                  <a:pt x="4443567" y="0"/>
                </a:cubicBezTo>
                <a:cubicBezTo>
                  <a:pt x="4813420" y="2450"/>
                  <a:pt x="5005646" y="25985"/>
                  <a:pt x="5221636" y="0"/>
                </a:cubicBezTo>
                <a:cubicBezTo>
                  <a:pt x="5438231" y="-32596"/>
                  <a:pt x="5453208" y="49895"/>
                  <a:pt x="5703575" y="0"/>
                </a:cubicBezTo>
                <a:cubicBezTo>
                  <a:pt x="5907551" y="-97158"/>
                  <a:pt x="6105238" y="17773"/>
                  <a:pt x="6481645" y="0"/>
                </a:cubicBezTo>
                <a:cubicBezTo>
                  <a:pt x="6824247" y="-41598"/>
                  <a:pt x="6916001" y="73952"/>
                  <a:pt x="7259714" y="0"/>
                </a:cubicBezTo>
                <a:cubicBezTo>
                  <a:pt x="7670026" y="-56229"/>
                  <a:pt x="7831439" y="115132"/>
                  <a:pt x="8037784" y="0"/>
                </a:cubicBezTo>
                <a:cubicBezTo>
                  <a:pt x="8234469" y="-58026"/>
                  <a:pt x="8255884" y="19831"/>
                  <a:pt x="8421012" y="0"/>
                </a:cubicBezTo>
                <a:cubicBezTo>
                  <a:pt x="8596055" y="-16563"/>
                  <a:pt x="8618835" y="9176"/>
                  <a:pt x="8804241" y="0"/>
                </a:cubicBezTo>
                <a:cubicBezTo>
                  <a:pt x="8961811" y="-8756"/>
                  <a:pt x="9357667" y="39587"/>
                  <a:pt x="9483600" y="0"/>
                </a:cubicBezTo>
                <a:cubicBezTo>
                  <a:pt x="9644155" y="-82683"/>
                  <a:pt x="9694997" y="19907"/>
                  <a:pt x="9768118" y="0"/>
                </a:cubicBezTo>
                <a:cubicBezTo>
                  <a:pt x="9831332" y="-10282"/>
                  <a:pt x="10150060" y="21120"/>
                  <a:pt x="10348767" y="0"/>
                </a:cubicBezTo>
                <a:cubicBezTo>
                  <a:pt x="10557496" y="-59988"/>
                  <a:pt x="10811784" y="-10782"/>
                  <a:pt x="10941029" y="0"/>
                </a:cubicBezTo>
                <a:cubicBezTo>
                  <a:pt x="11500242" y="-127375"/>
                  <a:pt x="11875404" y="505416"/>
                  <a:pt x="12011025" y="1069996"/>
                </a:cubicBezTo>
                <a:cubicBezTo>
                  <a:pt x="12041086" y="1260026"/>
                  <a:pt x="11967169" y="1328156"/>
                  <a:pt x="12011025" y="1519381"/>
                </a:cubicBezTo>
                <a:cubicBezTo>
                  <a:pt x="12048028" y="1678872"/>
                  <a:pt x="11946669" y="1795763"/>
                  <a:pt x="12011025" y="1925968"/>
                </a:cubicBezTo>
                <a:cubicBezTo>
                  <a:pt x="12032422" y="2023001"/>
                  <a:pt x="11978466" y="2243735"/>
                  <a:pt x="12011025" y="2332554"/>
                </a:cubicBezTo>
                <a:cubicBezTo>
                  <a:pt x="12081197" y="2415927"/>
                  <a:pt x="12007417" y="2646899"/>
                  <a:pt x="12011025" y="2739141"/>
                </a:cubicBezTo>
                <a:cubicBezTo>
                  <a:pt x="12007248" y="2797548"/>
                  <a:pt x="11972102" y="3093307"/>
                  <a:pt x="12011025" y="3274123"/>
                </a:cubicBezTo>
                <a:cubicBezTo>
                  <a:pt x="12079670" y="3480712"/>
                  <a:pt x="11970281" y="3520508"/>
                  <a:pt x="12011025" y="3723508"/>
                </a:cubicBezTo>
                <a:cubicBezTo>
                  <a:pt x="12036568" y="3939608"/>
                  <a:pt x="12022324" y="4099254"/>
                  <a:pt x="12011025" y="4258490"/>
                </a:cubicBezTo>
                <a:cubicBezTo>
                  <a:pt x="12021821" y="4387179"/>
                  <a:pt x="11963211" y="4608106"/>
                  <a:pt x="12011025" y="4707875"/>
                </a:cubicBezTo>
                <a:cubicBezTo>
                  <a:pt x="12066254" y="4822362"/>
                  <a:pt x="11933565" y="5030805"/>
                  <a:pt x="12011025" y="5349854"/>
                </a:cubicBezTo>
                <a:cubicBezTo>
                  <a:pt x="12005659" y="6013017"/>
                  <a:pt x="11692138" y="6547443"/>
                  <a:pt x="10941029" y="6419850"/>
                </a:cubicBezTo>
                <a:cubicBezTo>
                  <a:pt x="10880456" y="6455023"/>
                  <a:pt x="10740087" y="6407746"/>
                  <a:pt x="10656511" y="6419850"/>
                </a:cubicBezTo>
                <a:cubicBezTo>
                  <a:pt x="10574405" y="6444600"/>
                  <a:pt x="10189804" y="6419657"/>
                  <a:pt x="10075862" y="6419850"/>
                </a:cubicBezTo>
                <a:cubicBezTo>
                  <a:pt x="9911796" y="6370191"/>
                  <a:pt x="9637393" y="6427812"/>
                  <a:pt x="9297792" y="6419850"/>
                </a:cubicBezTo>
                <a:cubicBezTo>
                  <a:pt x="8955300" y="6429333"/>
                  <a:pt x="8933373" y="6374800"/>
                  <a:pt x="8717143" y="6419850"/>
                </a:cubicBezTo>
                <a:cubicBezTo>
                  <a:pt x="8551329" y="6456975"/>
                  <a:pt x="8059968" y="6329266"/>
                  <a:pt x="7939074" y="6419850"/>
                </a:cubicBezTo>
                <a:cubicBezTo>
                  <a:pt x="7761392" y="6533570"/>
                  <a:pt x="7527991" y="6371936"/>
                  <a:pt x="7161004" y="6419850"/>
                </a:cubicBezTo>
                <a:cubicBezTo>
                  <a:pt x="6826976" y="6452148"/>
                  <a:pt x="6742570" y="6339491"/>
                  <a:pt x="6481645" y="6419850"/>
                </a:cubicBezTo>
                <a:cubicBezTo>
                  <a:pt x="6269607" y="6486900"/>
                  <a:pt x="6156607" y="6403079"/>
                  <a:pt x="5900996" y="6419850"/>
                </a:cubicBezTo>
                <a:cubicBezTo>
                  <a:pt x="5661127" y="6456695"/>
                  <a:pt x="5701374" y="6369970"/>
                  <a:pt x="5517767" y="6419850"/>
                </a:cubicBezTo>
                <a:cubicBezTo>
                  <a:pt x="5314904" y="6469320"/>
                  <a:pt x="5362241" y="6404427"/>
                  <a:pt x="5233249" y="6419850"/>
                </a:cubicBezTo>
                <a:cubicBezTo>
                  <a:pt x="5109163" y="6436459"/>
                  <a:pt x="5058811" y="6406145"/>
                  <a:pt x="4948731" y="6419850"/>
                </a:cubicBezTo>
                <a:cubicBezTo>
                  <a:pt x="4815543" y="6452505"/>
                  <a:pt x="4694600" y="6439360"/>
                  <a:pt x="4565503" y="6419850"/>
                </a:cubicBezTo>
                <a:cubicBezTo>
                  <a:pt x="4427558" y="6407881"/>
                  <a:pt x="4228300" y="6372398"/>
                  <a:pt x="4083564" y="6419850"/>
                </a:cubicBezTo>
                <a:cubicBezTo>
                  <a:pt x="3965155" y="6444080"/>
                  <a:pt x="3887041" y="6397983"/>
                  <a:pt x="3799046" y="6419850"/>
                </a:cubicBezTo>
                <a:cubicBezTo>
                  <a:pt x="3727880" y="6417364"/>
                  <a:pt x="3635767" y="6434205"/>
                  <a:pt x="3514528" y="6419850"/>
                </a:cubicBezTo>
                <a:cubicBezTo>
                  <a:pt x="3403996" y="6429378"/>
                  <a:pt x="3286958" y="6421156"/>
                  <a:pt x="3230010" y="6419850"/>
                </a:cubicBezTo>
                <a:cubicBezTo>
                  <a:pt x="3160858" y="6415065"/>
                  <a:pt x="2910470" y="6452978"/>
                  <a:pt x="2748072" y="6419850"/>
                </a:cubicBezTo>
                <a:cubicBezTo>
                  <a:pt x="2539027" y="6422956"/>
                  <a:pt x="2356814" y="6432575"/>
                  <a:pt x="2068712" y="6419850"/>
                </a:cubicBezTo>
                <a:cubicBezTo>
                  <a:pt x="1805692" y="6418522"/>
                  <a:pt x="1483508" y="6381376"/>
                  <a:pt x="1069996" y="6419850"/>
                </a:cubicBezTo>
                <a:cubicBezTo>
                  <a:pt x="349203" y="6441689"/>
                  <a:pt x="-141468" y="5872034"/>
                  <a:pt x="0" y="5349854"/>
                </a:cubicBezTo>
                <a:cubicBezTo>
                  <a:pt x="-15815" y="5127180"/>
                  <a:pt x="35521" y="4986515"/>
                  <a:pt x="0" y="4857670"/>
                </a:cubicBezTo>
                <a:cubicBezTo>
                  <a:pt x="-33521" y="4666483"/>
                  <a:pt x="15036" y="4550721"/>
                  <a:pt x="0" y="4365487"/>
                </a:cubicBezTo>
                <a:cubicBezTo>
                  <a:pt x="-28664" y="4174555"/>
                  <a:pt x="15033" y="4066882"/>
                  <a:pt x="0" y="3916102"/>
                </a:cubicBezTo>
                <a:cubicBezTo>
                  <a:pt x="-31710" y="3744966"/>
                  <a:pt x="89036" y="3473459"/>
                  <a:pt x="0" y="3338321"/>
                </a:cubicBezTo>
                <a:cubicBezTo>
                  <a:pt x="-71977" y="3185584"/>
                  <a:pt x="61139" y="2993583"/>
                  <a:pt x="0" y="2888936"/>
                </a:cubicBezTo>
                <a:cubicBezTo>
                  <a:pt x="-61262" y="2798733"/>
                  <a:pt x="43467" y="2574114"/>
                  <a:pt x="0" y="2439551"/>
                </a:cubicBezTo>
                <a:cubicBezTo>
                  <a:pt x="-32915" y="2288652"/>
                  <a:pt x="41383" y="2172882"/>
                  <a:pt x="0" y="2032964"/>
                </a:cubicBezTo>
                <a:cubicBezTo>
                  <a:pt x="-93741" y="1921138"/>
                  <a:pt x="25153" y="1309525"/>
                  <a:pt x="0" y="1069996"/>
                </a:cubicBezTo>
                <a:close/>
              </a:path>
              <a:path w="12011025" h="6419850" fill="none" stroke="0" extrusionOk="0">
                <a:moveTo>
                  <a:pt x="0" y="1069996"/>
                </a:moveTo>
                <a:cubicBezTo>
                  <a:pt x="-118059" y="546280"/>
                  <a:pt x="477791" y="-35846"/>
                  <a:pt x="1069996" y="0"/>
                </a:cubicBezTo>
                <a:cubicBezTo>
                  <a:pt x="1203230" y="-32935"/>
                  <a:pt x="1286815" y="22185"/>
                  <a:pt x="1354514" y="0"/>
                </a:cubicBezTo>
                <a:cubicBezTo>
                  <a:pt x="1414863" y="-10274"/>
                  <a:pt x="1532181" y="48945"/>
                  <a:pt x="1639032" y="0"/>
                </a:cubicBezTo>
                <a:cubicBezTo>
                  <a:pt x="1768804" y="-44552"/>
                  <a:pt x="2014703" y="46328"/>
                  <a:pt x="2219681" y="0"/>
                </a:cubicBezTo>
                <a:cubicBezTo>
                  <a:pt x="2394907" y="4759"/>
                  <a:pt x="2847397" y="40020"/>
                  <a:pt x="2997751" y="0"/>
                </a:cubicBezTo>
                <a:cubicBezTo>
                  <a:pt x="3195070" y="-17959"/>
                  <a:pt x="3153523" y="17472"/>
                  <a:pt x="3282269" y="0"/>
                </a:cubicBezTo>
                <a:cubicBezTo>
                  <a:pt x="3401581" y="-11607"/>
                  <a:pt x="3486341" y="26865"/>
                  <a:pt x="3566787" y="0"/>
                </a:cubicBezTo>
                <a:cubicBezTo>
                  <a:pt x="3681319" y="-9768"/>
                  <a:pt x="3893434" y="59322"/>
                  <a:pt x="4147436" y="0"/>
                </a:cubicBezTo>
                <a:cubicBezTo>
                  <a:pt x="4419712" y="-65357"/>
                  <a:pt x="4498186" y="78863"/>
                  <a:pt x="4826795" y="0"/>
                </a:cubicBezTo>
                <a:cubicBezTo>
                  <a:pt x="5149205" y="-106718"/>
                  <a:pt x="5179162" y="98081"/>
                  <a:pt x="5407444" y="0"/>
                </a:cubicBezTo>
                <a:cubicBezTo>
                  <a:pt x="5639372" y="-54684"/>
                  <a:pt x="5567780" y="-435"/>
                  <a:pt x="5691962" y="0"/>
                </a:cubicBezTo>
                <a:cubicBezTo>
                  <a:pt x="5790895" y="-8645"/>
                  <a:pt x="5890969" y="4138"/>
                  <a:pt x="6075190" y="0"/>
                </a:cubicBezTo>
                <a:cubicBezTo>
                  <a:pt x="6270363" y="-32799"/>
                  <a:pt x="6499928" y="49999"/>
                  <a:pt x="6655839" y="0"/>
                </a:cubicBezTo>
                <a:cubicBezTo>
                  <a:pt x="6829727" y="-55846"/>
                  <a:pt x="6852570" y="-7432"/>
                  <a:pt x="7039068" y="0"/>
                </a:cubicBezTo>
                <a:cubicBezTo>
                  <a:pt x="7239834" y="-8935"/>
                  <a:pt x="7584068" y="29631"/>
                  <a:pt x="7817137" y="0"/>
                </a:cubicBezTo>
                <a:cubicBezTo>
                  <a:pt x="8073730" y="-51098"/>
                  <a:pt x="8014463" y="23193"/>
                  <a:pt x="8200366" y="0"/>
                </a:cubicBezTo>
                <a:cubicBezTo>
                  <a:pt x="8411272" y="-67789"/>
                  <a:pt x="8573524" y="57512"/>
                  <a:pt x="8879725" y="0"/>
                </a:cubicBezTo>
                <a:cubicBezTo>
                  <a:pt x="9145893" y="-21016"/>
                  <a:pt x="9137375" y="50779"/>
                  <a:pt x="9262953" y="0"/>
                </a:cubicBezTo>
                <a:cubicBezTo>
                  <a:pt x="9445159" y="-33889"/>
                  <a:pt x="9597272" y="35080"/>
                  <a:pt x="9942313" y="0"/>
                </a:cubicBezTo>
                <a:cubicBezTo>
                  <a:pt x="10284590" y="-27823"/>
                  <a:pt x="10144062" y="-1550"/>
                  <a:pt x="10226831" y="0"/>
                </a:cubicBezTo>
                <a:cubicBezTo>
                  <a:pt x="10324379" y="-14267"/>
                  <a:pt x="10827855" y="25901"/>
                  <a:pt x="10941029" y="0"/>
                </a:cubicBezTo>
                <a:cubicBezTo>
                  <a:pt x="11616340" y="-164085"/>
                  <a:pt x="11937174" y="611108"/>
                  <a:pt x="12011025" y="1069996"/>
                </a:cubicBezTo>
                <a:cubicBezTo>
                  <a:pt x="12003109" y="1189232"/>
                  <a:pt x="11958452" y="1266995"/>
                  <a:pt x="12011025" y="1476583"/>
                </a:cubicBezTo>
                <a:cubicBezTo>
                  <a:pt x="12090999" y="1630800"/>
                  <a:pt x="12003655" y="1888230"/>
                  <a:pt x="12011025" y="2097162"/>
                </a:cubicBezTo>
                <a:cubicBezTo>
                  <a:pt x="12046924" y="2312220"/>
                  <a:pt x="12007892" y="2516620"/>
                  <a:pt x="12011025" y="2717741"/>
                </a:cubicBezTo>
                <a:cubicBezTo>
                  <a:pt x="12032277" y="2875029"/>
                  <a:pt x="12010360" y="2986380"/>
                  <a:pt x="12011025" y="3252724"/>
                </a:cubicBezTo>
                <a:cubicBezTo>
                  <a:pt x="12015055" y="3498552"/>
                  <a:pt x="11979764" y="3572157"/>
                  <a:pt x="12011025" y="3744907"/>
                </a:cubicBezTo>
                <a:cubicBezTo>
                  <a:pt x="12048238" y="3931160"/>
                  <a:pt x="12006083" y="4007118"/>
                  <a:pt x="12011025" y="4151494"/>
                </a:cubicBezTo>
                <a:cubicBezTo>
                  <a:pt x="12041205" y="4261110"/>
                  <a:pt x="11932773" y="4555244"/>
                  <a:pt x="12011025" y="4729275"/>
                </a:cubicBezTo>
                <a:cubicBezTo>
                  <a:pt x="12018017" y="4900987"/>
                  <a:pt x="12030027" y="5048786"/>
                  <a:pt x="12011025" y="5349854"/>
                </a:cubicBezTo>
                <a:cubicBezTo>
                  <a:pt x="12109677" y="5876855"/>
                  <a:pt x="11418779" y="6502782"/>
                  <a:pt x="10941029" y="6419850"/>
                </a:cubicBezTo>
                <a:cubicBezTo>
                  <a:pt x="10704617" y="6435935"/>
                  <a:pt x="10586474" y="6424096"/>
                  <a:pt x="10360380" y="6419850"/>
                </a:cubicBezTo>
                <a:cubicBezTo>
                  <a:pt x="10166964" y="6432557"/>
                  <a:pt x="10088201" y="6367459"/>
                  <a:pt x="9977152" y="6419850"/>
                </a:cubicBezTo>
                <a:cubicBezTo>
                  <a:pt x="9902165" y="6451374"/>
                  <a:pt x="9614084" y="6402098"/>
                  <a:pt x="9495213" y="6419850"/>
                </a:cubicBezTo>
                <a:cubicBezTo>
                  <a:pt x="9385884" y="6434814"/>
                  <a:pt x="9316044" y="6419284"/>
                  <a:pt x="9210695" y="6419850"/>
                </a:cubicBezTo>
                <a:cubicBezTo>
                  <a:pt x="9145024" y="6443342"/>
                  <a:pt x="8646943" y="6355750"/>
                  <a:pt x="8432625" y="6419850"/>
                </a:cubicBezTo>
                <a:cubicBezTo>
                  <a:pt x="8099803" y="6552707"/>
                  <a:pt x="7916874" y="6430082"/>
                  <a:pt x="7654556" y="6419850"/>
                </a:cubicBezTo>
                <a:cubicBezTo>
                  <a:pt x="7354523" y="6455122"/>
                  <a:pt x="7266451" y="6393051"/>
                  <a:pt x="6876486" y="6419850"/>
                </a:cubicBezTo>
                <a:cubicBezTo>
                  <a:pt x="6461230" y="6451377"/>
                  <a:pt x="6478828" y="6360926"/>
                  <a:pt x="6295837" y="6419850"/>
                </a:cubicBezTo>
                <a:cubicBezTo>
                  <a:pt x="6130519" y="6467038"/>
                  <a:pt x="6042870" y="6370508"/>
                  <a:pt x="5912609" y="6419850"/>
                </a:cubicBezTo>
                <a:cubicBezTo>
                  <a:pt x="5788228" y="6472449"/>
                  <a:pt x="5715079" y="6391004"/>
                  <a:pt x="5628091" y="6419850"/>
                </a:cubicBezTo>
                <a:cubicBezTo>
                  <a:pt x="5556284" y="6455162"/>
                  <a:pt x="5222993" y="6353432"/>
                  <a:pt x="5047442" y="6419850"/>
                </a:cubicBezTo>
                <a:cubicBezTo>
                  <a:pt x="4898783" y="6469377"/>
                  <a:pt x="4831480" y="6387730"/>
                  <a:pt x="4762924" y="6419850"/>
                </a:cubicBezTo>
                <a:cubicBezTo>
                  <a:pt x="4667662" y="6463224"/>
                  <a:pt x="4369935" y="6422291"/>
                  <a:pt x="4182275" y="6419850"/>
                </a:cubicBezTo>
                <a:cubicBezTo>
                  <a:pt x="4031159" y="6474183"/>
                  <a:pt x="3691029" y="6362750"/>
                  <a:pt x="3502915" y="6419850"/>
                </a:cubicBezTo>
                <a:cubicBezTo>
                  <a:pt x="3347742" y="6509076"/>
                  <a:pt x="3143243" y="6443794"/>
                  <a:pt x="2922266" y="6419850"/>
                </a:cubicBezTo>
                <a:cubicBezTo>
                  <a:pt x="2700597" y="6423435"/>
                  <a:pt x="2703039" y="6411566"/>
                  <a:pt x="2637748" y="6419850"/>
                </a:cubicBezTo>
                <a:cubicBezTo>
                  <a:pt x="2511219" y="6478293"/>
                  <a:pt x="2211297" y="6371725"/>
                  <a:pt x="1958389" y="6419850"/>
                </a:cubicBezTo>
                <a:cubicBezTo>
                  <a:pt x="1636902" y="6367323"/>
                  <a:pt x="1406410" y="6411420"/>
                  <a:pt x="1069996" y="6419850"/>
                </a:cubicBezTo>
                <a:cubicBezTo>
                  <a:pt x="586238" y="6526456"/>
                  <a:pt x="4292" y="6087364"/>
                  <a:pt x="0" y="5349854"/>
                </a:cubicBezTo>
                <a:cubicBezTo>
                  <a:pt x="-71370" y="5119698"/>
                  <a:pt x="44931" y="4970332"/>
                  <a:pt x="0" y="4814872"/>
                </a:cubicBezTo>
                <a:cubicBezTo>
                  <a:pt x="-42277" y="4692125"/>
                  <a:pt x="5602" y="4459297"/>
                  <a:pt x="0" y="4194292"/>
                </a:cubicBezTo>
                <a:cubicBezTo>
                  <a:pt x="-25942" y="3886544"/>
                  <a:pt x="25085" y="3844649"/>
                  <a:pt x="0" y="3573713"/>
                </a:cubicBezTo>
                <a:cubicBezTo>
                  <a:pt x="-22880" y="3327340"/>
                  <a:pt x="9290" y="3271282"/>
                  <a:pt x="0" y="3124328"/>
                </a:cubicBezTo>
                <a:cubicBezTo>
                  <a:pt x="-26747" y="2982731"/>
                  <a:pt x="30657" y="2861712"/>
                  <a:pt x="0" y="2674943"/>
                </a:cubicBezTo>
                <a:cubicBezTo>
                  <a:pt x="-32679" y="2471805"/>
                  <a:pt x="15235" y="2429092"/>
                  <a:pt x="0" y="2268356"/>
                </a:cubicBezTo>
                <a:cubicBezTo>
                  <a:pt x="-28332" y="2131669"/>
                  <a:pt x="24151" y="1900036"/>
                  <a:pt x="0" y="1776173"/>
                </a:cubicBezTo>
                <a:cubicBezTo>
                  <a:pt x="-14818" y="1682030"/>
                  <a:pt x="65456" y="1282258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11833144"/>
              <a:gd name="connsiteY0" fmla="*/ 1069996 h 6419850"/>
              <a:gd name="connsiteX1" fmla="*/ 1069996 w 11833144"/>
              <a:gd name="connsiteY1" fmla="*/ 0 h 6419850"/>
              <a:gd name="connsiteX2" fmla="*/ 1349387 w 11833144"/>
              <a:gd name="connsiteY2" fmla="*/ 0 h 6419850"/>
              <a:gd name="connsiteX3" fmla="*/ 1628778 w 11833144"/>
              <a:gd name="connsiteY3" fmla="*/ 0 h 6419850"/>
              <a:gd name="connsiteX4" fmla="*/ 2198963 w 11833144"/>
              <a:gd name="connsiteY4" fmla="*/ 0 h 6419850"/>
              <a:gd name="connsiteX5" fmla="*/ 2963012 w 11833144"/>
              <a:gd name="connsiteY5" fmla="*/ 0 h 6419850"/>
              <a:gd name="connsiteX6" fmla="*/ 3242402 w 11833144"/>
              <a:gd name="connsiteY6" fmla="*/ 0 h 6419850"/>
              <a:gd name="connsiteX7" fmla="*/ 3521793 w 11833144"/>
              <a:gd name="connsiteY7" fmla="*/ 0 h 6419850"/>
              <a:gd name="connsiteX8" fmla="*/ 4091979 w 11833144"/>
              <a:gd name="connsiteY8" fmla="*/ 0 h 6419850"/>
              <a:gd name="connsiteX9" fmla="*/ 4759096 w 11833144"/>
              <a:gd name="connsiteY9" fmla="*/ 0 h 6419850"/>
              <a:gd name="connsiteX10" fmla="*/ 5329281 w 11833144"/>
              <a:gd name="connsiteY10" fmla="*/ 0 h 6419850"/>
              <a:gd name="connsiteX11" fmla="*/ 5608672 w 11833144"/>
              <a:gd name="connsiteY11" fmla="*/ 0 h 6419850"/>
              <a:gd name="connsiteX12" fmla="*/ 5984994 w 11833144"/>
              <a:gd name="connsiteY12" fmla="*/ 0 h 6419850"/>
              <a:gd name="connsiteX13" fmla="*/ 6555180 w 11833144"/>
              <a:gd name="connsiteY13" fmla="*/ 0 h 6419850"/>
              <a:gd name="connsiteX14" fmla="*/ 6931502 w 11833144"/>
              <a:gd name="connsiteY14" fmla="*/ 0 h 6419850"/>
              <a:gd name="connsiteX15" fmla="*/ 7695550 w 11833144"/>
              <a:gd name="connsiteY15" fmla="*/ 0 h 6419850"/>
              <a:gd name="connsiteX16" fmla="*/ 8071873 w 11833144"/>
              <a:gd name="connsiteY16" fmla="*/ 0 h 6419850"/>
              <a:gd name="connsiteX17" fmla="*/ 8738990 w 11833144"/>
              <a:gd name="connsiteY17" fmla="*/ 0 h 6419850"/>
              <a:gd name="connsiteX18" fmla="*/ 9115312 w 11833144"/>
              <a:gd name="connsiteY18" fmla="*/ 0 h 6419850"/>
              <a:gd name="connsiteX19" fmla="*/ 9782429 w 11833144"/>
              <a:gd name="connsiteY19" fmla="*/ 0 h 6419850"/>
              <a:gd name="connsiteX20" fmla="*/ 10061820 w 11833144"/>
              <a:gd name="connsiteY20" fmla="*/ 0 h 6419850"/>
              <a:gd name="connsiteX21" fmla="*/ 10763148 w 11833144"/>
              <a:gd name="connsiteY21" fmla="*/ 0 h 6419850"/>
              <a:gd name="connsiteX22" fmla="*/ 11833144 w 11833144"/>
              <a:gd name="connsiteY22" fmla="*/ 1069996 h 6419850"/>
              <a:gd name="connsiteX23" fmla="*/ 11833144 w 11833144"/>
              <a:gd name="connsiteY23" fmla="*/ 1476583 h 6419850"/>
              <a:gd name="connsiteX24" fmla="*/ 11833144 w 11833144"/>
              <a:gd name="connsiteY24" fmla="*/ 2097162 h 6419850"/>
              <a:gd name="connsiteX25" fmla="*/ 11833144 w 11833144"/>
              <a:gd name="connsiteY25" fmla="*/ 2717741 h 6419850"/>
              <a:gd name="connsiteX26" fmla="*/ 11833144 w 11833144"/>
              <a:gd name="connsiteY26" fmla="*/ 3252724 h 6419850"/>
              <a:gd name="connsiteX27" fmla="*/ 11833144 w 11833144"/>
              <a:gd name="connsiteY27" fmla="*/ 3744907 h 6419850"/>
              <a:gd name="connsiteX28" fmla="*/ 11833144 w 11833144"/>
              <a:gd name="connsiteY28" fmla="*/ 4151494 h 6419850"/>
              <a:gd name="connsiteX29" fmla="*/ 11833144 w 11833144"/>
              <a:gd name="connsiteY29" fmla="*/ 4729275 h 6419850"/>
              <a:gd name="connsiteX30" fmla="*/ 11833144 w 11833144"/>
              <a:gd name="connsiteY30" fmla="*/ 5349854 h 6419850"/>
              <a:gd name="connsiteX31" fmla="*/ 10763148 w 11833144"/>
              <a:gd name="connsiteY31" fmla="*/ 6419850 h 6419850"/>
              <a:gd name="connsiteX32" fmla="*/ 10192963 w 11833144"/>
              <a:gd name="connsiteY32" fmla="*/ 6419850 h 6419850"/>
              <a:gd name="connsiteX33" fmla="*/ 9816640 w 11833144"/>
              <a:gd name="connsiteY33" fmla="*/ 6419850 h 6419850"/>
              <a:gd name="connsiteX34" fmla="*/ 9343386 w 11833144"/>
              <a:gd name="connsiteY34" fmla="*/ 6419850 h 6419850"/>
              <a:gd name="connsiteX35" fmla="*/ 9063995 w 11833144"/>
              <a:gd name="connsiteY35" fmla="*/ 6419850 h 6419850"/>
              <a:gd name="connsiteX36" fmla="*/ 8299947 w 11833144"/>
              <a:gd name="connsiteY36" fmla="*/ 6419850 h 6419850"/>
              <a:gd name="connsiteX37" fmla="*/ 7535899 w 11833144"/>
              <a:gd name="connsiteY37" fmla="*/ 6419850 h 6419850"/>
              <a:gd name="connsiteX38" fmla="*/ 6771850 w 11833144"/>
              <a:gd name="connsiteY38" fmla="*/ 6419850 h 6419850"/>
              <a:gd name="connsiteX39" fmla="*/ 6201665 w 11833144"/>
              <a:gd name="connsiteY39" fmla="*/ 6419850 h 6419850"/>
              <a:gd name="connsiteX40" fmla="*/ 5825342 w 11833144"/>
              <a:gd name="connsiteY40" fmla="*/ 6419850 h 6419850"/>
              <a:gd name="connsiteX41" fmla="*/ 5545951 w 11833144"/>
              <a:gd name="connsiteY41" fmla="*/ 6419850 h 6419850"/>
              <a:gd name="connsiteX42" fmla="*/ 4975766 w 11833144"/>
              <a:gd name="connsiteY42" fmla="*/ 6419850 h 6419850"/>
              <a:gd name="connsiteX43" fmla="*/ 4696375 w 11833144"/>
              <a:gd name="connsiteY43" fmla="*/ 6419850 h 6419850"/>
              <a:gd name="connsiteX44" fmla="*/ 4126190 w 11833144"/>
              <a:gd name="connsiteY44" fmla="*/ 6419850 h 6419850"/>
              <a:gd name="connsiteX45" fmla="*/ 3459073 w 11833144"/>
              <a:gd name="connsiteY45" fmla="*/ 6419850 h 6419850"/>
              <a:gd name="connsiteX46" fmla="*/ 2888887 w 11833144"/>
              <a:gd name="connsiteY46" fmla="*/ 6419850 h 6419850"/>
              <a:gd name="connsiteX47" fmla="*/ 2609497 w 11833144"/>
              <a:gd name="connsiteY47" fmla="*/ 6419850 h 6419850"/>
              <a:gd name="connsiteX48" fmla="*/ 1942380 w 11833144"/>
              <a:gd name="connsiteY48" fmla="*/ 6419850 h 6419850"/>
              <a:gd name="connsiteX49" fmla="*/ 1069996 w 11833144"/>
              <a:gd name="connsiteY49" fmla="*/ 6419850 h 6419850"/>
              <a:gd name="connsiteX50" fmla="*/ 0 w 11833144"/>
              <a:gd name="connsiteY50" fmla="*/ 5349854 h 6419850"/>
              <a:gd name="connsiteX51" fmla="*/ 0 w 11833144"/>
              <a:gd name="connsiteY51" fmla="*/ 4814872 h 6419850"/>
              <a:gd name="connsiteX52" fmla="*/ 0 w 11833144"/>
              <a:gd name="connsiteY52" fmla="*/ 4194292 h 6419850"/>
              <a:gd name="connsiteX53" fmla="*/ 0 w 11833144"/>
              <a:gd name="connsiteY53" fmla="*/ 3573713 h 6419850"/>
              <a:gd name="connsiteX54" fmla="*/ 0 w 11833144"/>
              <a:gd name="connsiteY54" fmla="*/ 3124328 h 6419850"/>
              <a:gd name="connsiteX55" fmla="*/ 0 w 11833144"/>
              <a:gd name="connsiteY55" fmla="*/ 2674943 h 6419850"/>
              <a:gd name="connsiteX56" fmla="*/ 0 w 11833144"/>
              <a:gd name="connsiteY56" fmla="*/ 2268356 h 6419850"/>
              <a:gd name="connsiteX57" fmla="*/ 0 w 11833144"/>
              <a:gd name="connsiteY57" fmla="*/ 1776173 h 6419850"/>
              <a:gd name="connsiteX58" fmla="*/ 0 w 11833144"/>
              <a:gd name="connsiteY58" fmla="*/ 1069996 h 641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833144" h="6419850" fill="none" extrusionOk="0">
                <a:moveTo>
                  <a:pt x="0" y="1069996"/>
                </a:moveTo>
                <a:cubicBezTo>
                  <a:pt x="-64867" y="510880"/>
                  <a:pt x="428964" y="41279"/>
                  <a:pt x="1069996" y="0"/>
                </a:cubicBezTo>
                <a:cubicBezTo>
                  <a:pt x="1136258" y="-18522"/>
                  <a:pt x="1279598" y="31120"/>
                  <a:pt x="1349387" y="0"/>
                </a:cubicBezTo>
                <a:cubicBezTo>
                  <a:pt x="1419176" y="-31120"/>
                  <a:pt x="1527460" y="4832"/>
                  <a:pt x="1628778" y="0"/>
                </a:cubicBezTo>
                <a:cubicBezTo>
                  <a:pt x="1730096" y="-4832"/>
                  <a:pt x="2011907" y="50249"/>
                  <a:pt x="2198963" y="0"/>
                </a:cubicBezTo>
                <a:cubicBezTo>
                  <a:pt x="2386019" y="-50249"/>
                  <a:pt x="2778236" y="80747"/>
                  <a:pt x="2963012" y="0"/>
                </a:cubicBezTo>
                <a:cubicBezTo>
                  <a:pt x="3147788" y="-80747"/>
                  <a:pt x="3148780" y="7149"/>
                  <a:pt x="3242402" y="0"/>
                </a:cubicBezTo>
                <a:cubicBezTo>
                  <a:pt x="3336024" y="-7149"/>
                  <a:pt x="3434908" y="11335"/>
                  <a:pt x="3521793" y="0"/>
                </a:cubicBezTo>
                <a:cubicBezTo>
                  <a:pt x="3608678" y="-11335"/>
                  <a:pt x="3882190" y="12779"/>
                  <a:pt x="4091979" y="0"/>
                </a:cubicBezTo>
                <a:cubicBezTo>
                  <a:pt x="4301768" y="-12779"/>
                  <a:pt x="4535587" y="77296"/>
                  <a:pt x="4759096" y="0"/>
                </a:cubicBezTo>
                <a:cubicBezTo>
                  <a:pt x="4982605" y="-77296"/>
                  <a:pt x="5129654" y="37662"/>
                  <a:pt x="5329281" y="0"/>
                </a:cubicBezTo>
                <a:cubicBezTo>
                  <a:pt x="5528908" y="-37662"/>
                  <a:pt x="5491876" y="27097"/>
                  <a:pt x="5608672" y="0"/>
                </a:cubicBezTo>
                <a:cubicBezTo>
                  <a:pt x="5725468" y="-27097"/>
                  <a:pt x="5803448" y="14685"/>
                  <a:pt x="5984994" y="0"/>
                </a:cubicBezTo>
                <a:cubicBezTo>
                  <a:pt x="6166540" y="-14685"/>
                  <a:pt x="6421791" y="63583"/>
                  <a:pt x="6555180" y="0"/>
                </a:cubicBezTo>
                <a:cubicBezTo>
                  <a:pt x="6688569" y="-63583"/>
                  <a:pt x="6801452" y="28600"/>
                  <a:pt x="6931502" y="0"/>
                </a:cubicBezTo>
                <a:cubicBezTo>
                  <a:pt x="7061552" y="-28600"/>
                  <a:pt x="7432784" y="31785"/>
                  <a:pt x="7695550" y="0"/>
                </a:cubicBezTo>
                <a:cubicBezTo>
                  <a:pt x="7958316" y="-31785"/>
                  <a:pt x="7917824" y="29211"/>
                  <a:pt x="8071873" y="0"/>
                </a:cubicBezTo>
                <a:cubicBezTo>
                  <a:pt x="8225922" y="-29211"/>
                  <a:pt x="8464347" y="5195"/>
                  <a:pt x="8738990" y="0"/>
                </a:cubicBezTo>
                <a:cubicBezTo>
                  <a:pt x="9013633" y="-5195"/>
                  <a:pt x="8954025" y="21372"/>
                  <a:pt x="9115312" y="0"/>
                </a:cubicBezTo>
                <a:cubicBezTo>
                  <a:pt x="9276599" y="-21372"/>
                  <a:pt x="9460436" y="20776"/>
                  <a:pt x="9782429" y="0"/>
                </a:cubicBezTo>
                <a:cubicBezTo>
                  <a:pt x="10104422" y="-20776"/>
                  <a:pt x="9962491" y="17660"/>
                  <a:pt x="10061820" y="0"/>
                </a:cubicBezTo>
                <a:cubicBezTo>
                  <a:pt x="10161149" y="-17660"/>
                  <a:pt x="10448142" y="6280"/>
                  <a:pt x="10763148" y="0"/>
                </a:cubicBezTo>
                <a:cubicBezTo>
                  <a:pt x="11399815" y="-118062"/>
                  <a:pt x="11873428" y="529428"/>
                  <a:pt x="11833144" y="1069996"/>
                </a:cubicBezTo>
                <a:cubicBezTo>
                  <a:pt x="11843641" y="1168050"/>
                  <a:pt x="11794953" y="1300420"/>
                  <a:pt x="11833144" y="1476583"/>
                </a:cubicBezTo>
                <a:cubicBezTo>
                  <a:pt x="11871335" y="1652746"/>
                  <a:pt x="11813129" y="1869520"/>
                  <a:pt x="11833144" y="2097162"/>
                </a:cubicBezTo>
                <a:cubicBezTo>
                  <a:pt x="11853159" y="2324804"/>
                  <a:pt x="11816158" y="2535205"/>
                  <a:pt x="11833144" y="2717741"/>
                </a:cubicBezTo>
                <a:cubicBezTo>
                  <a:pt x="11850130" y="2900277"/>
                  <a:pt x="11828061" y="2995514"/>
                  <a:pt x="11833144" y="3252724"/>
                </a:cubicBezTo>
                <a:cubicBezTo>
                  <a:pt x="11838227" y="3509934"/>
                  <a:pt x="11796908" y="3563020"/>
                  <a:pt x="11833144" y="3744907"/>
                </a:cubicBezTo>
                <a:cubicBezTo>
                  <a:pt x="11869380" y="3926794"/>
                  <a:pt x="11828847" y="4017674"/>
                  <a:pt x="11833144" y="4151494"/>
                </a:cubicBezTo>
                <a:cubicBezTo>
                  <a:pt x="11837441" y="4285314"/>
                  <a:pt x="11767876" y="4577502"/>
                  <a:pt x="11833144" y="4729275"/>
                </a:cubicBezTo>
                <a:cubicBezTo>
                  <a:pt x="11898412" y="4881048"/>
                  <a:pt x="11814015" y="5090225"/>
                  <a:pt x="11833144" y="5349854"/>
                </a:cubicBezTo>
                <a:cubicBezTo>
                  <a:pt x="11920299" y="5897513"/>
                  <a:pt x="11280568" y="6405265"/>
                  <a:pt x="10763148" y="6419850"/>
                </a:cubicBezTo>
                <a:cubicBezTo>
                  <a:pt x="10604438" y="6439107"/>
                  <a:pt x="10338321" y="6395551"/>
                  <a:pt x="10192963" y="6419850"/>
                </a:cubicBezTo>
                <a:cubicBezTo>
                  <a:pt x="10047605" y="6444149"/>
                  <a:pt x="9988755" y="6376293"/>
                  <a:pt x="9816640" y="6419850"/>
                </a:cubicBezTo>
                <a:cubicBezTo>
                  <a:pt x="9644525" y="6463407"/>
                  <a:pt x="9548422" y="6366312"/>
                  <a:pt x="9343386" y="6419850"/>
                </a:cubicBezTo>
                <a:cubicBezTo>
                  <a:pt x="9138350" y="6473388"/>
                  <a:pt x="9124829" y="6398379"/>
                  <a:pt x="9063995" y="6419850"/>
                </a:cubicBezTo>
                <a:cubicBezTo>
                  <a:pt x="9003161" y="6441321"/>
                  <a:pt x="8475835" y="6378886"/>
                  <a:pt x="8299947" y="6419850"/>
                </a:cubicBezTo>
                <a:cubicBezTo>
                  <a:pt x="8124059" y="6460814"/>
                  <a:pt x="7883775" y="6351187"/>
                  <a:pt x="7535899" y="6419850"/>
                </a:cubicBezTo>
                <a:cubicBezTo>
                  <a:pt x="7188023" y="6488513"/>
                  <a:pt x="7097065" y="6361485"/>
                  <a:pt x="6771850" y="6419850"/>
                </a:cubicBezTo>
                <a:cubicBezTo>
                  <a:pt x="6446635" y="6478215"/>
                  <a:pt x="6420026" y="6394308"/>
                  <a:pt x="6201665" y="6419850"/>
                </a:cubicBezTo>
                <a:cubicBezTo>
                  <a:pt x="5983305" y="6445392"/>
                  <a:pt x="5950993" y="6419370"/>
                  <a:pt x="5825342" y="6419850"/>
                </a:cubicBezTo>
                <a:cubicBezTo>
                  <a:pt x="5699691" y="6420330"/>
                  <a:pt x="5633539" y="6403570"/>
                  <a:pt x="5545951" y="6419850"/>
                </a:cubicBezTo>
                <a:cubicBezTo>
                  <a:pt x="5458363" y="6436130"/>
                  <a:pt x="5155194" y="6407220"/>
                  <a:pt x="4975766" y="6419850"/>
                </a:cubicBezTo>
                <a:cubicBezTo>
                  <a:pt x="4796338" y="6432480"/>
                  <a:pt x="4794332" y="6417240"/>
                  <a:pt x="4696375" y="6419850"/>
                </a:cubicBezTo>
                <a:cubicBezTo>
                  <a:pt x="4598418" y="6422460"/>
                  <a:pt x="4301903" y="6379033"/>
                  <a:pt x="4126190" y="6419850"/>
                </a:cubicBezTo>
                <a:cubicBezTo>
                  <a:pt x="3950477" y="6460667"/>
                  <a:pt x="3708302" y="6419565"/>
                  <a:pt x="3459073" y="6419850"/>
                </a:cubicBezTo>
                <a:cubicBezTo>
                  <a:pt x="3209844" y="6420135"/>
                  <a:pt x="3139543" y="6359924"/>
                  <a:pt x="2888887" y="6419850"/>
                </a:cubicBezTo>
                <a:cubicBezTo>
                  <a:pt x="2638231" y="6479776"/>
                  <a:pt x="2738206" y="6401800"/>
                  <a:pt x="2609497" y="6419850"/>
                </a:cubicBezTo>
                <a:cubicBezTo>
                  <a:pt x="2480788" y="6437900"/>
                  <a:pt x="2179343" y="6383105"/>
                  <a:pt x="1942380" y="6419850"/>
                </a:cubicBezTo>
                <a:cubicBezTo>
                  <a:pt x="1705417" y="6456595"/>
                  <a:pt x="1344002" y="6361854"/>
                  <a:pt x="1069996" y="6419850"/>
                </a:cubicBezTo>
                <a:cubicBezTo>
                  <a:pt x="610231" y="6526540"/>
                  <a:pt x="10071" y="5972581"/>
                  <a:pt x="0" y="5349854"/>
                </a:cubicBezTo>
                <a:cubicBezTo>
                  <a:pt x="-58358" y="5134353"/>
                  <a:pt x="56811" y="4971602"/>
                  <a:pt x="0" y="4814872"/>
                </a:cubicBezTo>
                <a:cubicBezTo>
                  <a:pt x="-56811" y="4658142"/>
                  <a:pt x="25502" y="4475956"/>
                  <a:pt x="0" y="4194292"/>
                </a:cubicBezTo>
                <a:cubicBezTo>
                  <a:pt x="-25502" y="3912628"/>
                  <a:pt x="37843" y="3816074"/>
                  <a:pt x="0" y="3573713"/>
                </a:cubicBezTo>
                <a:cubicBezTo>
                  <a:pt x="-37843" y="3331352"/>
                  <a:pt x="9605" y="3279013"/>
                  <a:pt x="0" y="3124328"/>
                </a:cubicBezTo>
                <a:cubicBezTo>
                  <a:pt x="-9605" y="2969643"/>
                  <a:pt x="34600" y="2881939"/>
                  <a:pt x="0" y="2674943"/>
                </a:cubicBezTo>
                <a:cubicBezTo>
                  <a:pt x="-34600" y="2467948"/>
                  <a:pt x="27118" y="2422396"/>
                  <a:pt x="0" y="2268356"/>
                </a:cubicBezTo>
                <a:cubicBezTo>
                  <a:pt x="-27118" y="2114316"/>
                  <a:pt x="21612" y="1894595"/>
                  <a:pt x="0" y="1776173"/>
                </a:cubicBezTo>
                <a:cubicBezTo>
                  <a:pt x="-21612" y="1657751"/>
                  <a:pt x="64073" y="1259470"/>
                  <a:pt x="0" y="1069996"/>
                </a:cubicBezTo>
                <a:close/>
              </a:path>
              <a:path w="11833144" h="6419850" stroke="0" extrusionOk="0">
                <a:moveTo>
                  <a:pt x="0" y="1069996"/>
                </a:moveTo>
                <a:cubicBezTo>
                  <a:pt x="-20742" y="492858"/>
                  <a:pt x="497133" y="-28558"/>
                  <a:pt x="1069996" y="0"/>
                </a:cubicBezTo>
                <a:cubicBezTo>
                  <a:pt x="1210587" y="-2695"/>
                  <a:pt x="1332216" y="24024"/>
                  <a:pt x="1446318" y="0"/>
                </a:cubicBezTo>
                <a:cubicBezTo>
                  <a:pt x="1560420" y="-24024"/>
                  <a:pt x="1690306" y="31090"/>
                  <a:pt x="1822641" y="0"/>
                </a:cubicBezTo>
                <a:cubicBezTo>
                  <a:pt x="1954976" y="-31090"/>
                  <a:pt x="2099956" y="20488"/>
                  <a:pt x="2198963" y="0"/>
                </a:cubicBezTo>
                <a:cubicBezTo>
                  <a:pt x="2297970" y="-20488"/>
                  <a:pt x="2469145" y="19738"/>
                  <a:pt x="2672217" y="0"/>
                </a:cubicBezTo>
                <a:cubicBezTo>
                  <a:pt x="2875289" y="-19738"/>
                  <a:pt x="2913259" y="48827"/>
                  <a:pt x="3145471" y="0"/>
                </a:cubicBezTo>
                <a:cubicBezTo>
                  <a:pt x="3377683" y="-48827"/>
                  <a:pt x="3429110" y="17119"/>
                  <a:pt x="3618725" y="0"/>
                </a:cubicBezTo>
                <a:cubicBezTo>
                  <a:pt x="3808340" y="-17119"/>
                  <a:pt x="4070665" y="48179"/>
                  <a:pt x="4382773" y="0"/>
                </a:cubicBezTo>
                <a:cubicBezTo>
                  <a:pt x="4694881" y="-48179"/>
                  <a:pt x="4767229" y="43496"/>
                  <a:pt x="5146822" y="0"/>
                </a:cubicBezTo>
                <a:cubicBezTo>
                  <a:pt x="5526415" y="-43496"/>
                  <a:pt x="5409934" y="25139"/>
                  <a:pt x="5620076" y="0"/>
                </a:cubicBezTo>
                <a:cubicBezTo>
                  <a:pt x="5830218" y="-25139"/>
                  <a:pt x="6041409" y="66794"/>
                  <a:pt x="6384124" y="0"/>
                </a:cubicBezTo>
                <a:cubicBezTo>
                  <a:pt x="6726839" y="-66794"/>
                  <a:pt x="6938581" y="50243"/>
                  <a:pt x="7148172" y="0"/>
                </a:cubicBezTo>
                <a:cubicBezTo>
                  <a:pt x="7357763" y="-50243"/>
                  <a:pt x="7650465" y="58316"/>
                  <a:pt x="7912221" y="0"/>
                </a:cubicBezTo>
                <a:cubicBezTo>
                  <a:pt x="8173977" y="-58316"/>
                  <a:pt x="8196391" y="31157"/>
                  <a:pt x="8288543" y="0"/>
                </a:cubicBezTo>
                <a:cubicBezTo>
                  <a:pt x="8380695" y="-31157"/>
                  <a:pt x="8487282" y="40868"/>
                  <a:pt x="8664866" y="0"/>
                </a:cubicBezTo>
                <a:cubicBezTo>
                  <a:pt x="8842450" y="-40868"/>
                  <a:pt x="9115422" y="6125"/>
                  <a:pt x="9331983" y="0"/>
                </a:cubicBezTo>
                <a:cubicBezTo>
                  <a:pt x="9548544" y="-6125"/>
                  <a:pt x="9500763" y="437"/>
                  <a:pt x="9611373" y="0"/>
                </a:cubicBezTo>
                <a:cubicBezTo>
                  <a:pt x="9721983" y="-437"/>
                  <a:pt x="9947305" y="62040"/>
                  <a:pt x="10181559" y="0"/>
                </a:cubicBezTo>
                <a:cubicBezTo>
                  <a:pt x="10415813" y="-62040"/>
                  <a:pt x="10607187" y="46613"/>
                  <a:pt x="10763148" y="0"/>
                </a:cubicBezTo>
                <a:cubicBezTo>
                  <a:pt x="11385559" y="-128588"/>
                  <a:pt x="11734613" y="568124"/>
                  <a:pt x="11833144" y="1069996"/>
                </a:cubicBezTo>
                <a:cubicBezTo>
                  <a:pt x="11885851" y="1247949"/>
                  <a:pt x="11792240" y="1329230"/>
                  <a:pt x="11833144" y="1519381"/>
                </a:cubicBezTo>
                <a:cubicBezTo>
                  <a:pt x="11874048" y="1709533"/>
                  <a:pt x="11801753" y="1803075"/>
                  <a:pt x="11833144" y="1925968"/>
                </a:cubicBezTo>
                <a:cubicBezTo>
                  <a:pt x="11864535" y="2048861"/>
                  <a:pt x="11789919" y="2246090"/>
                  <a:pt x="11833144" y="2332554"/>
                </a:cubicBezTo>
                <a:cubicBezTo>
                  <a:pt x="11876369" y="2419018"/>
                  <a:pt x="11801163" y="2641546"/>
                  <a:pt x="11833144" y="2739141"/>
                </a:cubicBezTo>
                <a:cubicBezTo>
                  <a:pt x="11865125" y="2836736"/>
                  <a:pt x="11777122" y="3056377"/>
                  <a:pt x="11833144" y="3274123"/>
                </a:cubicBezTo>
                <a:cubicBezTo>
                  <a:pt x="11889166" y="3491869"/>
                  <a:pt x="11808774" y="3541686"/>
                  <a:pt x="11833144" y="3723508"/>
                </a:cubicBezTo>
                <a:cubicBezTo>
                  <a:pt x="11857514" y="3905330"/>
                  <a:pt x="11827055" y="4115455"/>
                  <a:pt x="11833144" y="4258490"/>
                </a:cubicBezTo>
                <a:cubicBezTo>
                  <a:pt x="11839233" y="4401525"/>
                  <a:pt x="11782317" y="4603783"/>
                  <a:pt x="11833144" y="4707875"/>
                </a:cubicBezTo>
                <a:cubicBezTo>
                  <a:pt x="11883971" y="4811967"/>
                  <a:pt x="11797643" y="5092006"/>
                  <a:pt x="11833144" y="5349854"/>
                </a:cubicBezTo>
                <a:cubicBezTo>
                  <a:pt x="11849362" y="6016529"/>
                  <a:pt x="11402345" y="6431131"/>
                  <a:pt x="10763148" y="6419850"/>
                </a:cubicBezTo>
                <a:cubicBezTo>
                  <a:pt x="10630806" y="6422423"/>
                  <a:pt x="10577858" y="6400782"/>
                  <a:pt x="10483757" y="6419850"/>
                </a:cubicBezTo>
                <a:cubicBezTo>
                  <a:pt x="10389656" y="6438918"/>
                  <a:pt x="10086581" y="6375374"/>
                  <a:pt x="9913572" y="6419850"/>
                </a:cubicBezTo>
                <a:cubicBezTo>
                  <a:pt x="9740563" y="6464326"/>
                  <a:pt x="9466824" y="6339945"/>
                  <a:pt x="9149523" y="6419850"/>
                </a:cubicBezTo>
                <a:cubicBezTo>
                  <a:pt x="8832222" y="6499755"/>
                  <a:pt x="8753499" y="6371632"/>
                  <a:pt x="8579338" y="6419850"/>
                </a:cubicBezTo>
                <a:cubicBezTo>
                  <a:pt x="8405177" y="6468068"/>
                  <a:pt x="8180764" y="6392186"/>
                  <a:pt x="7815289" y="6419850"/>
                </a:cubicBezTo>
                <a:cubicBezTo>
                  <a:pt x="7449814" y="6447514"/>
                  <a:pt x="7317370" y="6399795"/>
                  <a:pt x="7051241" y="6419850"/>
                </a:cubicBezTo>
                <a:cubicBezTo>
                  <a:pt x="6785112" y="6439905"/>
                  <a:pt x="6555031" y="6387106"/>
                  <a:pt x="6384124" y="6419850"/>
                </a:cubicBezTo>
                <a:cubicBezTo>
                  <a:pt x="6213217" y="6452594"/>
                  <a:pt x="5983276" y="6359779"/>
                  <a:pt x="5813939" y="6419850"/>
                </a:cubicBezTo>
                <a:cubicBezTo>
                  <a:pt x="5644603" y="6479921"/>
                  <a:pt x="5607031" y="6389420"/>
                  <a:pt x="5437616" y="6419850"/>
                </a:cubicBezTo>
                <a:cubicBezTo>
                  <a:pt x="5268201" y="6450280"/>
                  <a:pt x="5246410" y="6402699"/>
                  <a:pt x="5158225" y="6419850"/>
                </a:cubicBezTo>
                <a:cubicBezTo>
                  <a:pt x="5070040" y="6437001"/>
                  <a:pt x="4962828" y="6395240"/>
                  <a:pt x="4878835" y="6419850"/>
                </a:cubicBezTo>
                <a:cubicBezTo>
                  <a:pt x="4794842" y="6444460"/>
                  <a:pt x="4611474" y="6398287"/>
                  <a:pt x="4502512" y="6419850"/>
                </a:cubicBezTo>
                <a:cubicBezTo>
                  <a:pt x="4393550" y="6441413"/>
                  <a:pt x="4134292" y="6401154"/>
                  <a:pt x="4029258" y="6419850"/>
                </a:cubicBezTo>
                <a:cubicBezTo>
                  <a:pt x="3924224" y="6438546"/>
                  <a:pt x="3807596" y="6404639"/>
                  <a:pt x="3749867" y="6419850"/>
                </a:cubicBezTo>
                <a:cubicBezTo>
                  <a:pt x="3692138" y="6435061"/>
                  <a:pt x="3536245" y="6413351"/>
                  <a:pt x="3470477" y="6419850"/>
                </a:cubicBezTo>
                <a:cubicBezTo>
                  <a:pt x="3404709" y="6426349"/>
                  <a:pt x="3318727" y="6418611"/>
                  <a:pt x="3191086" y="6419850"/>
                </a:cubicBezTo>
                <a:cubicBezTo>
                  <a:pt x="3063445" y="6421089"/>
                  <a:pt x="2922273" y="6381096"/>
                  <a:pt x="2717832" y="6419850"/>
                </a:cubicBezTo>
                <a:cubicBezTo>
                  <a:pt x="2513391" y="6458604"/>
                  <a:pt x="2328700" y="6375064"/>
                  <a:pt x="2050715" y="6419850"/>
                </a:cubicBezTo>
                <a:cubicBezTo>
                  <a:pt x="1772730" y="6464636"/>
                  <a:pt x="1388810" y="6397876"/>
                  <a:pt x="1069996" y="6419850"/>
                </a:cubicBezTo>
                <a:cubicBezTo>
                  <a:pt x="469431" y="6374235"/>
                  <a:pt x="-42125" y="5903487"/>
                  <a:pt x="0" y="5349854"/>
                </a:cubicBezTo>
                <a:cubicBezTo>
                  <a:pt x="-43490" y="5149506"/>
                  <a:pt x="46337" y="5019141"/>
                  <a:pt x="0" y="4857670"/>
                </a:cubicBezTo>
                <a:cubicBezTo>
                  <a:pt x="-46337" y="4696199"/>
                  <a:pt x="7833" y="4578402"/>
                  <a:pt x="0" y="4365487"/>
                </a:cubicBezTo>
                <a:cubicBezTo>
                  <a:pt x="-7833" y="4152572"/>
                  <a:pt x="10078" y="4052264"/>
                  <a:pt x="0" y="3916102"/>
                </a:cubicBezTo>
                <a:cubicBezTo>
                  <a:pt x="-10078" y="3779940"/>
                  <a:pt x="67290" y="3486165"/>
                  <a:pt x="0" y="3338321"/>
                </a:cubicBezTo>
                <a:cubicBezTo>
                  <a:pt x="-67290" y="3190477"/>
                  <a:pt x="53725" y="2983254"/>
                  <a:pt x="0" y="2888936"/>
                </a:cubicBezTo>
                <a:cubicBezTo>
                  <a:pt x="-53725" y="2794618"/>
                  <a:pt x="38970" y="2586481"/>
                  <a:pt x="0" y="2439551"/>
                </a:cubicBezTo>
                <a:cubicBezTo>
                  <a:pt x="-38970" y="2292621"/>
                  <a:pt x="46914" y="2148564"/>
                  <a:pt x="0" y="2032964"/>
                </a:cubicBezTo>
                <a:cubicBezTo>
                  <a:pt x="-46914" y="1917364"/>
                  <a:pt x="3432" y="1399944"/>
                  <a:pt x="0" y="1069996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4B53C3-C41E-ECEE-4593-E479E250B42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06365" y="1998832"/>
            <a:ext cx="9041152" cy="3804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60EC7-6344-5404-732E-B55522A3F2A8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5E995-7A3F-E2C2-8729-1058FB7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7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</TotalTime>
  <Words>409</Words>
  <Application>Microsoft Office PowerPoint</Application>
  <PresentationFormat>Widescreen</PresentationFormat>
  <Paragraphs>76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#9Slide07 Altus</vt:lpstr>
      <vt:lpstr>Arial</vt:lpstr>
      <vt:lpstr>Calibri</vt:lpstr>
      <vt:lpstr>Calibri Light</vt:lpstr>
      <vt:lpstr>Cambria</vt:lpstr>
      <vt:lpstr>Cambria Math</vt:lpstr>
      <vt:lpstr>Comfortaa</vt:lpstr>
      <vt:lpstr>Fredoka One</vt:lpstr>
      <vt:lpstr>Times New Roman</vt:lpstr>
      <vt:lpstr>UTM Avo</vt:lpstr>
      <vt:lpstr>UTM Cooper Black</vt:lpstr>
      <vt:lpstr>UTM Showcard</vt:lpstr>
      <vt:lpstr>Wingdings</vt:lpstr>
      <vt:lpstr>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44</cp:revision>
  <dcterms:created xsi:type="dcterms:W3CDTF">2023-12-06T07:45:24Z</dcterms:created>
  <dcterms:modified xsi:type="dcterms:W3CDTF">2023-12-16T01:32:52Z</dcterms:modified>
  <cp:category>9Slide.vn</cp:category>
</cp:coreProperties>
</file>