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0" r:id="rId3"/>
    <p:sldMasterId id="2147483692" r:id="rId4"/>
    <p:sldMasterId id="2147483704" r:id="rId5"/>
  </p:sldMasterIdLst>
  <p:notesMasterIdLst>
    <p:notesMasterId r:id="rId22"/>
  </p:notesMasterIdLst>
  <p:sldIdLst>
    <p:sldId id="424" r:id="rId6"/>
    <p:sldId id="471" r:id="rId7"/>
    <p:sldId id="400" r:id="rId8"/>
    <p:sldId id="472" r:id="rId9"/>
    <p:sldId id="474" r:id="rId10"/>
    <p:sldId id="401" r:id="rId11"/>
    <p:sldId id="321" r:id="rId12"/>
    <p:sldId id="415" r:id="rId13"/>
    <p:sldId id="473" r:id="rId14"/>
    <p:sldId id="360" r:id="rId15"/>
    <p:sldId id="417" r:id="rId16"/>
    <p:sldId id="418" r:id="rId17"/>
    <p:sldId id="403" r:id="rId18"/>
    <p:sldId id="404" r:id="rId19"/>
    <p:sldId id="413" r:id="rId20"/>
    <p:sldId id="416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HP001 4 hàng" panose="020B0603050302020204" pitchFamily="34" charset="0"/>
      <p:regular r:id="rId25"/>
    </p:embeddedFont>
    <p:embeddedFont>
      <p:font typeface="Nunito Black" pitchFamily="2" charset="0"/>
      <p:bold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8D04"/>
    <a:srgbClr val="F4ADBD"/>
    <a:srgbClr val="DDECD9"/>
    <a:srgbClr val="FFF2D9"/>
    <a:srgbClr val="C6EAFA"/>
    <a:srgbClr val="FCE5EF"/>
    <a:srgbClr val="F4ADB9"/>
    <a:srgbClr val="800000"/>
    <a:srgbClr val="B6F1FC"/>
    <a:srgbClr val="548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83" d="100"/>
          <a:sy n="83" d="100"/>
        </p:scale>
        <p:origin x="59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AB66E-D821-4A01-A9CF-3C3AC5E04B1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E0D76-4A79-4C5D-BAB7-4D34138A3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4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382D7-504D-77E4-FA55-1D3F133EF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47A970-0FC1-EEA5-2F77-F577AC17C1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5496769-56AF-9853-35A2-03E750456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A2C48D-EA99-F51B-BC3E-EE00905059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94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982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930-5BD0-4BF0-A834-36870DB3069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805E-B3E3-4B5B-B70D-DFCB414EB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33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930-5BD0-4BF0-A834-36870DB3069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805E-B3E3-4B5B-B70D-DFCB414EB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20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930-5BD0-4BF0-A834-36870DB3069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805E-B3E3-4B5B-B70D-DFCB414EB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4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59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36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8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3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48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3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930-5BD0-4BF0-A834-36870DB3069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805E-B3E3-4B5B-B70D-DFCB414EB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36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00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1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8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393"/>
            </a:lvl1pPr>
            <a:lvl2pPr marL="456046" indent="0" algn="ctr">
              <a:buNone/>
              <a:defRPr sz="1995"/>
            </a:lvl2pPr>
            <a:lvl3pPr marL="912092" indent="0" algn="ctr">
              <a:buNone/>
              <a:defRPr sz="1795"/>
            </a:lvl3pPr>
            <a:lvl4pPr marL="1368136" indent="0" algn="ctr">
              <a:buNone/>
              <a:defRPr sz="1596"/>
            </a:lvl4pPr>
            <a:lvl5pPr marL="1824182" indent="0" algn="ctr">
              <a:buNone/>
              <a:defRPr sz="1596"/>
            </a:lvl5pPr>
            <a:lvl6pPr marL="2280228" indent="0" algn="ctr">
              <a:buNone/>
              <a:defRPr sz="1596"/>
            </a:lvl6pPr>
            <a:lvl7pPr marL="2736274" indent="0" algn="ctr">
              <a:buNone/>
              <a:defRPr sz="1596"/>
            </a:lvl7pPr>
            <a:lvl8pPr marL="3192319" indent="0" algn="ctr">
              <a:buNone/>
              <a:defRPr sz="1596"/>
            </a:lvl8pPr>
            <a:lvl9pPr marL="3648365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2">
              <a:defRPr/>
            </a:pPr>
            <a:fld id="{68CCC23D-CC49-4D1C-8102-8F27974667D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2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2">
              <a:defRPr/>
            </a:pPr>
            <a:fld id="{BC98CD67-DBA6-400A-93A5-922E9EDE5DE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2123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2">
              <a:defRPr/>
            </a:pPr>
            <a:fld id="{68CCC23D-CC49-4D1C-8102-8F27974667D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2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2">
              <a:defRPr/>
            </a:pPr>
            <a:fld id="{BC98CD67-DBA6-400A-93A5-922E9EDE5DE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9524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93">
                <a:solidFill>
                  <a:schemeClr val="tx1">
                    <a:tint val="75000"/>
                  </a:schemeClr>
                </a:solidFill>
              </a:defRPr>
            </a:lvl1pPr>
            <a:lvl2pPr marL="456046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092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3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18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27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1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3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2">
              <a:defRPr/>
            </a:pPr>
            <a:fld id="{68CCC23D-CC49-4D1C-8102-8F27974667D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2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2">
              <a:defRPr/>
            </a:pPr>
            <a:fld id="{BC98CD67-DBA6-400A-93A5-922E9EDE5DE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1445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2">
              <a:defRPr/>
            </a:pPr>
            <a:fld id="{68CCC23D-CC49-4D1C-8102-8F27974667D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2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2">
              <a:defRPr/>
            </a:pPr>
            <a:fld id="{BC98CD67-DBA6-400A-93A5-922E9EDE5DE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4726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3" b="1"/>
            </a:lvl1pPr>
            <a:lvl2pPr marL="456046" indent="0">
              <a:buNone/>
              <a:defRPr sz="1995" b="1"/>
            </a:lvl2pPr>
            <a:lvl3pPr marL="912092" indent="0">
              <a:buNone/>
              <a:defRPr sz="1795" b="1"/>
            </a:lvl3pPr>
            <a:lvl4pPr marL="1368136" indent="0">
              <a:buNone/>
              <a:defRPr sz="1596" b="1"/>
            </a:lvl4pPr>
            <a:lvl5pPr marL="1824182" indent="0">
              <a:buNone/>
              <a:defRPr sz="1596" b="1"/>
            </a:lvl5pPr>
            <a:lvl6pPr marL="2280228" indent="0">
              <a:buNone/>
              <a:defRPr sz="1596" b="1"/>
            </a:lvl6pPr>
            <a:lvl7pPr marL="2736274" indent="0">
              <a:buNone/>
              <a:defRPr sz="1596" b="1"/>
            </a:lvl7pPr>
            <a:lvl8pPr marL="3192319" indent="0">
              <a:buNone/>
              <a:defRPr sz="1596" b="1"/>
            </a:lvl8pPr>
            <a:lvl9pPr marL="3648365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393" b="1"/>
            </a:lvl1pPr>
            <a:lvl2pPr marL="456046" indent="0">
              <a:buNone/>
              <a:defRPr sz="1995" b="1"/>
            </a:lvl2pPr>
            <a:lvl3pPr marL="912092" indent="0">
              <a:buNone/>
              <a:defRPr sz="1795" b="1"/>
            </a:lvl3pPr>
            <a:lvl4pPr marL="1368136" indent="0">
              <a:buNone/>
              <a:defRPr sz="1596" b="1"/>
            </a:lvl4pPr>
            <a:lvl5pPr marL="1824182" indent="0">
              <a:buNone/>
              <a:defRPr sz="1596" b="1"/>
            </a:lvl5pPr>
            <a:lvl6pPr marL="2280228" indent="0">
              <a:buNone/>
              <a:defRPr sz="1596" b="1"/>
            </a:lvl6pPr>
            <a:lvl7pPr marL="2736274" indent="0">
              <a:buNone/>
              <a:defRPr sz="1596" b="1"/>
            </a:lvl7pPr>
            <a:lvl8pPr marL="3192319" indent="0">
              <a:buNone/>
              <a:defRPr sz="1596" b="1"/>
            </a:lvl8pPr>
            <a:lvl9pPr marL="3648365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2">
              <a:defRPr/>
            </a:pPr>
            <a:fld id="{68CCC23D-CC49-4D1C-8102-8F27974667D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2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2">
              <a:defRPr/>
            </a:pPr>
            <a:fld id="{BC98CD67-DBA6-400A-93A5-922E9EDE5DE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206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2">
              <a:defRPr/>
            </a:pPr>
            <a:fld id="{68CCC23D-CC49-4D1C-8102-8F27974667D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2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2">
              <a:defRPr/>
            </a:pPr>
            <a:fld id="{BC98CD67-DBA6-400A-93A5-922E9EDE5DE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2037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2">
              <a:defRPr/>
            </a:pPr>
            <a:fld id="{68CCC23D-CC49-4D1C-8102-8F27974667D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2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2">
              <a:defRPr/>
            </a:pPr>
            <a:fld id="{BC98CD67-DBA6-400A-93A5-922E9EDE5DE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95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930-5BD0-4BF0-A834-36870DB3069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805E-B3E3-4B5B-B70D-DFCB414EB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47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3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46" indent="0">
              <a:buNone/>
              <a:defRPr sz="1397"/>
            </a:lvl2pPr>
            <a:lvl3pPr marL="912092" indent="0">
              <a:buNone/>
              <a:defRPr sz="1197"/>
            </a:lvl3pPr>
            <a:lvl4pPr marL="1368136" indent="0">
              <a:buNone/>
              <a:defRPr sz="999"/>
            </a:lvl4pPr>
            <a:lvl5pPr marL="1824182" indent="0">
              <a:buNone/>
              <a:defRPr sz="999"/>
            </a:lvl5pPr>
            <a:lvl6pPr marL="2280228" indent="0">
              <a:buNone/>
              <a:defRPr sz="999"/>
            </a:lvl6pPr>
            <a:lvl7pPr marL="2736274" indent="0">
              <a:buNone/>
              <a:defRPr sz="999"/>
            </a:lvl7pPr>
            <a:lvl8pPr marL="3192319" indent="0">
              <a:buNone/>
              <a:defRPr sz="999"/>
            </a:lvl8pPr>
            <a:lvl9pPr marL="3648365" indent="0">
              <a:buNone/>
              <a:defRPr sz="9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2">
              <a:defRPr/>
            </a:pPr>
            <a:fld id="{68CCC23D-CC49-4D1C-8102-8F27974667D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2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2">
              <a:defRPr/>
            </a:pPr>
            <a:fld id="{BC98CD67-DBA6-400A-93A5-922E9EDE5DE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8846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46" indent="0">
              <a:buNone/>
              <a:defRPr sz="2793"/>
            </a:lvl2pPr>
            <a:lvl3pPr marL="912092" indent="0">
              <a:buNone/>
              <a:defRPr sz="2393"/>
            </a:lvl3pPr>
            <a:lvl4pPr marL="1368136" indent="0">
              <a:buNone/>
              <a:defRPr sz="1995"/>
            </a:lvl4pPr>
            <a:lvl5pPr marL="1824182" indent="0">
              <a:buNone/>
              <a:defRPr sz="1995"/>
            </a:lvl5pPr>
            <a:lvl6pPr marL="2280228" indent="0">
              <a:buNone/>
              <a:defRPr sz="1995"/>
            </a:lvl6pPr>
            <a:lvl7pPr marL="2736274" indent="0">
              <a:buNone/>
              <a:defRPr sz="1995"/>
            </a:lvl7pPr>
            <a:lvl8pPr marL="3192319" indent="0">
              <a:buNone/>
              <a:defRPr sz="1995"/>
            </a:lvl8pPr>
            <a:lvl9pPr marL="3648365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46" indent="0">
              <a:buNone/>
              <a:defRPr sz="1397"/>
            </a:lvl2pPr>
            <a:lvl3pPr marL="912092" indent="0">
              <a:buNone/>
              <a:defRPr sz="1197"/>
            </a:lvl3pPr>
            <a:lvl4pPr marL="1368136" indent="0">
              <a:buNone/>
              <a:defRPr sz="999"/>
            </a:lvl4pPr>
            <a:lvl5pPr marL="1824182" indent="0">
              <a:buNone/>
              <a:defRPr sz="999"/>
            </a:lvl5pPr>
            <a:lvl6pPr marL="2280228" indent="0">
              <a:buNone/>
              <a:defRPr sz="999"/>
            </a:lvl6pPr>
            <a:lvl7pPr marL="2736274" indent="0">
              <a:buNone/>
              <a:defRPr sz="999"/>
            </a:lvl7pPr>
            <a:lvl8pPr marL="3192319" indent="0">
              <a:buNone/>
              <a:defRPr sz="999"/>
            </a:lvl8pPr>
            <a:lvl9pPr marL="3648365" indent="0">
              <a:buNone/>
              <a:defRPr sz="9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2">
              <a:defRPr/>
            </a:pPr>
            <a:fld id="{68CCC23D-CC49-4D1C-8102-8F27974667D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2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2">
              <a:defRPr/>
            </a:pPr>
            <a:fld id="{BC98CD67-DBA6-400A-93A5-922E9EDE5DE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596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2">
              <a:defRPr/>
            </a:pPr>
            <a:fld id="{68CCC23D-CC49-4D1C-8102-8F27974667D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2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2">
              <a:defRPr/>
            </a:pPr>
            <a:fld id="{BC98CD67-DBA6-400A-93A5-922E9EDE5DE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4562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2">
              <a:defRPr/>
            </a:pPr>
            <a:fld id="{68CCC23D-CC49-4D1C-8102-8F27974667D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2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2">
              <a:defRPr/>
            </a:pPr>
            <a:fld id="{BC98CD67-DBA6-400A-93A5-922E9EDE5DE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4758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337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19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4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426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269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04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930-5BD0-4BF0-A834-36870DB3069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805E-B3E3-4B5B-B70D-DFCB414EB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00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8432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146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4736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175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146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997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71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18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01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5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930-5BD0-4BF0-A834-36870DB3069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805E-B3E3-4B5B-B70D-DFCB414EB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286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57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27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0283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380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99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95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904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11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930-5BD0-4BF0-A834-36870DB3069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805E-B3E3-4B5B-B70D-DFCB414EB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4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930-5BD0-4BF0-A834-36870DB3069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805E-B3E3-4B5B-B70D-DFCB414EB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930-5BD0-4BF0-A834-36870DB3069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805E-B3E3-4B5B-B70D-DFCB414EB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01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930-5BD0-4BF0-A834-36870DB3069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805E-B3E3-4B5B-B70D-DFCB414EB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75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C0930-5BD0-4BF0-A834-36870DB3069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E805E-B3E3-4B5B-B70D-DFCB414EB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9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25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92">
              <a:defRPr/>
            </a:pPr>
            <a:fld id="{68CCC23D-CC49-4D1C-8102-8F27974667D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92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92">
              <a:defRPr/>
            </a:pPr>
            <a:fld id="{BC98CD67-DBA6-400A-93A5-922E9EDE5DE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0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44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2092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4" indent="-228024" algn="l" defTabSz="91209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70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14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160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06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2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297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342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388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46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092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36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182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28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274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19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365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95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35E647-37E5-6549-61D0-51156FA1A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" b="94091" l="4667" r="97889">
                        <a14:foregroundMark x1="24889" y1="49545" x2="11333" y2="66212"/>
                        <a14:foregroundMark x1="8746" y1="82926" x2="8115" y2="86999"/>
                        <a14:foregroundMark x1="11333" y1="66212" x2="11088" y2="67795"/>
                        <a14:foregroundMark x1="87000" y1="69091" x2="87084" y2="69387"/>
                        <a14:backgroundMark x1="14556" y1="91364" x2="21778" y2="80758"/>
                        <a14:backgroundMark x1="21778" y1="80758" x2="24444" y2="78788"/>
                        <a14:backgroundMark x1="14111" y1="88030" x2="26556" y2="68030"/>
                        <a14:backgroundMark x1="18889" y1="71667" x2="27667" y2="60152"/>
                        <a14:backgroundMark x1="27667" y1="60152" x2="30444" y2="58788"/>
                        <a14:backgroundMark x1="25778" y1="58939" x2="37556" y2="51515"/>
                        <a14:backgroundMark x1="37556" y1="51515" x2="42778" y2="50909"/>
                        <a14:backgroundMark x1="42778" y1="50909" x2="42778" y2="50909"/>
                        <a14:backgroundMark x1="37556" y1="49394" x2="50778" y2="45909"/>
                        <a14:backgroundMark x1="50778" y1="45909" x2="53556" y2="46212"/>
                        <a14:backgroundMark x1="53556" y1="44091" x2="63778" y2="47576"/>
                        <a14:backgroundMark x1="63778" y1="47576" x2="64222" y2="48030"/>
                        <a14:backgroundMark x1="42556" y1="53333" x2="51000" y2="48939"/>
                        <a14:backgroundMark x1="51000" y1="48939" x2="51000" y2="48939"/>
                        <a14:backgroundMark x1="64667" y1="48030" x2="72889" y2="56061"/>
                        <a14:backgroundMark x1="52889" y1="49697" x2="62778" y2="50606"/>
                        <a14:backgroundMark x1="71000" y1="53030" x2="80111" y2="65455"/>
                        <a14:backgroundMark x1="83556" y1="71061" x2="87222" y2="84848"/>
                        <a14:backgroundMark x1="22444" y1="71364" x2="20556" y2="71515"/>
                        <a14:backgroundMark x1="36556" y1="6667" x2="66222" y2="28030"/>
                        <a14:backgroundMark x1="66222" y1="28030" x2="66222" y2="28030"/>
                        <a14:backgroundMark x1="32222" y1="20455" x2="54556" y2="22121"/>
                        <a14:backgroundMark x1="35222" y1="25606" x2="46222" y2="28030"/>
                        <a14:backgroundMark x1="39111" y1="23182" x2="54222" y2="23333"/>
                        <a14:backgroundMark x1="44667" y1="6061" x2="62889" y2="16970"/>
                        <a14:backgroundMark x1="45222" y1="3788" x2="52333" y2="4242"/>
                        <a14:backgroundMark x1="60889" y1="51212" x2="66333" y2="53939"/>
                        <a14:backgroundMark x1="66333" y1="53939" x2="78778" y2="68636"/>
                        <a14:backgroundMark x1="78778" y1="68636" x2="89111" y2="89242"/>
                        <a14:backgroundMark x1="89111" y1="89242" x2="90333" y2="94091"/>
                        <a14:backgroundMark x1="5667" y1="75758" x2="5111" y2="80758"/>
                        <a14:backgroundMark x1="8778" y1="66515" x2="3667" y2="82727"/>
                        <a14:backgroundMark x1="3667" y1="82727" x2="2667" y2="97121"/>
                        <a14:backgroundMark x1="8778" y1="68030" x2="14556" y2="53485"/>
                        <a14:backgroundMark x1="14556" y1="53485" x2="18333" y2="48333"/>
                        <a14:backgroundMark x1="17889" y1="48939" x2="33667" y2="33636"/>
                        <a14:backgroundMark x1="33778" y1="33636" x2="53111" y2="29242"/>
                        <a14:backgroundMark x1="53111" y1="29242" x2="64778" y2="30303"/>
                        <a14:backgroundMark x1="60778" y1="30152" x2="74111" y2="37879"/>
                        <a14:backgroundMark x1="72222" y1="37121" x2="81556" y2="44697"/>
                        <a14:backgroundMark x1="79444" y1="43485" x2="87778" y2="56061"/>
                        <a14:backgroundMark x1="87778" y1="56061" x2="88556" y2="58182"/>
                        <a14:backgroundMark x1="88222" y1="57273" x2="93556" y2="70606"/>
                        <a14:backgroundMark x1="93222" y1="71061" x2="96778" y2="82273"/>
                        <a14:backgroundMark x1="96222" y1="81364" x2="97778" y2="93485"/>
                        <a14:backgroundMark x1="28778" y1="54394" x2="34778" y2="50909"/>
                      </a14:backgroundRemoval>
                    </a14:imgEffect>
                  </a14:imgLayer>
                </a14:imgProps>
              </a:ext>
            </a:extLst>
          </a:blip>
          <a:srcRect t="23095"/>
          <a:stretch/>
        </p:blipFill>
        <p:spPr>
          <a:xfrm>
            <a:off x="-708985" y="-467283"/>
            <a:ext cx="13411199" cy="6998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C67C2E-AA34-6867-CF18-5CFCD39A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333" r="94111">
                        <a14:foregroundMark x1="5444" y1="38556" x2="11556" y2="42444"/>
                        <a14:foregroundMark x1="89667" y1="54222" x2="94111" y2="56556"/>
                        <a14:foregroundMark x1="21333" y1="28778" x2="25333" y2="31000"/>
                        <a14:foregroundMark x1="39778" y1="18111" x2="41111" y2="23778"/>
                        <a14:foregroundMark x1="58111" y1="21333" x2="58111" y2="22222"/>
                        <a14:foregroundMark x1="73333" y1="32778" x2="74000" y2="34222"/>
                        <a14:foregroundMark x1="76333" y1="44556" x2="78333" y2="46889"/>
                        <a14:foregroundMark x1="63000" y1="72222" x2="66444" y2="73222"/>
                        <a14:foregroundMark x1="56444" y1="76444" x2="58444" y2="77778"/>
                        <a14:foregroundMark x1="41222" y1="76111" x2="43667" y2="79222"/>
                        <a14:foregroundMark x1="29222" y1="72000" x2="30444" y2="72000"/>
                        <a14:foregroundMark x1="18111" y1="59556" x2="22556" y2="61444"/>
                        <a14:foregroundMark x1="20444" y1="37222" x2="24333" y2="39111"/>
                        <a14:backgroundMark x1="20556" y1="19778" x2="33889" y2="28333"/>
                        <a14:backgroundMark x1="15444" y1="54111" x2="22000" y2="5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4190" y="-652046"/>
            <a:ext cx="3587810" cy="3587810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C3C60C77-EC88-14A4-2E51-226CA3B5E898}"/>
              </a:ext>
            </a:extLst>
          </p:cNvPr>
          <p:cNvSpPr txBox="1"/>
          <p:nvPr/>
        </p:nvSpPr>
        <p:spPr>
          <a:xfrm>
            <a:off x="2936790" y="1610692"/>
            <a:ext cx="6849728" cy="3636613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/>
          <a:p>
            <a:pPr marL="0" marR="0" lvl="0" indent="0" algn="ctr" defTabSz="406450" rtl="0" eaLnBrk="1" fontAlgn="auto" latinLnBrk="0" hangingPunct="1">
              <a:lnSpc>
                <a:spcPts val="7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CHÀO MỪNG CÁC THẦY CÔ VỀ DỰ GIỜ THĂM LỚP</a:t>
            </a:r>
          </a:p>
        </p:txBody>
      </p:sp>
      <p:pic>
        <p:nvPicPr>
          <p:cNvPr id="9" name="Picture 8" descr="A group of trees in a field&#10;&#10;Description automatically generated with low confidence">
            <a:extLst>
              <a:ext uri="{FF2B5EF4-FFF2-40B4-BE49-F238E27FC236}">
                <a16:creationId xmlns:a16="http://schemas.microsoft.com/office/drawing/2014/main" id="{AA5A87E4-5066-259B-E850-130463909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02" b="96956" l="938" r="98125">
                        <a14:foregroundMark x1="2500" y1="74473" x2="47656" y2="86651"/>
                        <a14:foregroundMark x1="47656" y1="86651" x2="79844" y2="87588"/>
                        <a14:foregroundMark x1="8906" y1="86885" x2="74219" y2="93677"/>
                        <a14:foregroundMark x1="938" y1="92272" x2="89688" y2="94614"/>
                        <a14:foregroundMark x1="87344" y1="79157" x2="98125" y2="82904"/>
                        <a14:foregroundMark x1="70938" y1="96956" x2="93906" y2="9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" y="3486164"/>
            <a:ext cx="12072746" cy="3362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1B459-A83E-F4D2-CD9D-6D1E2DB1A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4619915"/>
            <a:ext cx="4517409" cy="29157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61D1BC-5314-842E-D3AA-6B87CDB1AB33}"/>
              </a:ext>
            </a:extLst>
          </p:cNvPr>
          <p:cNvSpPr txBox="1"/>
          <p:nvPr/>
        </p:nvSpPr>
        <p:spPr>
          <a:xfrm>
            <a:off x="1490135" y="2577486"/>
            <a:ext cx="9471376" cy="1817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MÔN: TIẾNG VIỆT 3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27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9B6E1B-38F3-2223-5679-7D872508FC19}"/>
              </a:ext>
            </a:extLst>
          </p:cNvPr>
          <p:cNvSpPr txBox="1"/>
          <p:nvPr/>
        </p:nvSpPr>
        <p:spPr>
          <a:xfrm>
            <a:off x="4966848" y="5054905"/>
            <a:ext cx="63187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VŨ THỊ DUYÊN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5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2677" y="700391"/>
            <a:ext cx="10632414" cy="1191816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latin typeface="Nunito Black" pitchFamily="2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Em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OpenSans"/>
              </a:rPr>
              <a:t>    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784" r="9642" b="3379"/>
          <a:stretch/>
        </p:blipFill>
        <p:spPr>
          <a:xfrm>
            <a:off x="9025558" y="2597728"/>
            <a:ext cx="2831735" cy="307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BCC39A-0998-262B-3635-B70061D44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7" y="2036889"/>
            <a:ext cx="8511522" cy="29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2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F3F6F5-E1B6-195F-4AB5-FEEE3FBA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261D28-00BA-8F62-9CEC-FA1826DC61D6}"/>
              </a:ext>
            </a:extLst>
          </p:cNvPr>
          <p:cNvSpPr txBox="1"/>
          <p:nvPr/>
        </p:nvSpPr>
        <p:spPr>
          <a:xfrm>
            <a:off x="999496" y="854043"/>
            <a:ext cx="10340789" cy="9566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Nunito Black" pitchFamily="2" charset="0"/>
              </a:rPr>
              <a:t>THẢO LUẬN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210CD9-6DEA-9F3D-24A6-8F917DBDD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968" y="1669530"/>
            <a:ext cx="8510754" cy="1759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C0E3CC-E9E7-0C8A-4287-F2C51C630E6B}"/>
              </a:ext>
            </a:extLst>
          </p:cNvPr>
          <p:cNvSpPr txBox="1"/>
          <p:nvPr/>
        </p:nvSpPr>
        <p:spPr>
          <a:xfrm>
            <a:off x="766618" y="3590718"/>
            <a:ext cx="11065163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230744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22D968-5EA5-7867-C22C-B67AE124E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8A3B59-6788-6DB3-B35A-48F35E52C06B}"/>
              </a:ext>
            </a:extLst>
          </p:cNvPr>
          <p:cNvSpPr txBox="1"/>
          <p:nvPr/>
        </p:nvSpPr>
        <p:spPr>
          <a:xfrm>
            <a:off x="925605" y="2950698"/>
            <a:ext cx="10340789" cy="9566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A72975-FF98-8A68-CDDB-F662CFDDC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852711"/>
              </p:ext>
            </p:extLst>
          </p:nvPr>
        </p:nvGraphicFramePr>
        <p:xfrm>
          <a:off x="711282" y="1849901"/>
          <a:ext cx="10555112" cy="411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4194">
                  <a:extLst>
                    <a:ext uri="{9D8B030D-6E8A-4147-A177-3AD203B41FA5}">
                      <a16:colId xmlns:a16="http://schemas.microsoft.com/office/drawing/2014/main" val="3965106522"/>
                    </a:ext>
                  </a:extLst>
                </a:gridCol>
                <a:gridCol w="2617237">
                  <a:extLst>
                    <a:ext uri="{9D8B030D-6E8A-4147-A177-3AD203B41FA5}">
                      <a16:colId xmlns:a16="http://schemas.microsoft.com/office/drawing/2014/main" val="3936699502"/>
                    </a:ext>
                  </a:extLst>
                </a:gridCol>
                <a:gridCol w="6913681">
                  <a:extLst>
                    <a:ext uri="{9D8B030D-6E8A-4147-A177-3AD203B41FA5}">
                      <a16:colId xmlns:a16="http://schemas.microsoft.com/office/drawing/2014/main" val="16820606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1052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99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46102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E2DEFFB-D0C9-5900-B872-D218CC225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575" y="364526"/>
            <a:ext cx="8302526" cy="12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5276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061FCA-D731-CA62-FD7F-D45BFA0B2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8C71BB0-EA91-DE61-FBDE-556F311F2C90}"/>
              </a:ext>
            </a:extLst>
          </p:cNvPr>
          <p:cNvSpPr/>
          <p:nvPr/>
        </p:nvSpPr>
        <p:spPr>
          <a:xfrm>
            <a:off x="766826" y="521385"/>
            <a:ext cx="9162265" cy="806207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718412-161D-A34B-6804-F02E8591B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1662545"/>
            <a:ext cx="10963564" cy="409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07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47DB4-81C1-713B-5584-6C060D2BA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10088FE2-0E8D-CDF0-AC0E-A682B8E9B9A6}"/>
              </a:ext>
            </a:extLst>
          </p:cNvPr>
          <p:cNvSpPr/>
          <p:nvPr/>
        </p:nvSpPr>
        <p:spPr>
          <a:xfrm>
            <a:off x="610214" y="438258"/>
            <a:ext cx="10344519" cy="806207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FE1AAC66-50AC-54BD-7A42-752F3436CB8B}"/>
              </a:ext>
            </a:extLst>
          </p:cNvPr>
          <p:cNvSpPr/>
          <p:nvPr/>
        </p:nvSpPr>
        <p:spPr>
          <a:xfrm>
            <a:off x="1265588" y="1704893"/>
            <a:ext cx="9033770" cy="2460708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 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Em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Em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CD9BFE-73E5-37F5-AFB6-CC2AF6093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91" y="4654020"/>
            <a:ext cx="6952381" cy="1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684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078004" y="487982"/>
            <a:ext cx="4531434" cy="2992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US" sz="19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78075" y="512467"/>
            <a:ext cx="5128624" cy="30417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US" sz="19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0477" y="733235"/>
            <a:ext cx="460382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dù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bé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xong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lòng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lao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thể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7019" y="733234"/>
            <a:ext cx="4053403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Ta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để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mọi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Đời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tươi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mới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sung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sướng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9496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42806D-650B-9134-AF83-63F6F17A2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D6F6E0-A3F6-9798-E221-9887411B555C}"/>
              </a:ext>
            </a:extLst>
          </p:cNvPr>
          <p:cNvSpPr txBox="1"/>
          <p:nvPr/>
        </p:nvSpPr>
        <p:spPr>
          <a:xfrm>
            <a:off x="925605" y="780153"/>
            <a:ext cx="10340789" cy="9566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CỦNG CỐ - DẶN DÒ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06521-3F14-2EB2-9D2F-4013E79E90CE}"/>
              </a:ext>
            </a:extLst>
          </p:cNvPr>
          <p:cNvSpPr txBox="1"/>
          <p:nvPr/>
        </p:nvSpPr>
        <p:spPr>
          <a:xfrm>
            <a:off x="2723104" y="2270927"/>
            <a:ext cx="7697036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Nghe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89227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8606649" cy="3882249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642" y="39219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602" y="2090958"/>
            <a:ext cx="8161417" cy="22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A054A-214C-CE7A-F065-CBC6F6A7E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CHÚNG TA ĐOÀN KẾT HÁT MẪU">
            <a:hlinkClick r:id="" action="ppaction://media"/>
            <a:extLst>
              <a:ext uri="{FF2B5EF4-FFF2-40B4-BE49-F238E27FC236}">
                <a16:creationId xmlns:a16="http://schemas.microsoft.com/office/drawing/2014/main" id="{6877EFED-0EFB-0359-BEB1-D3E3B331E1F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27" end="551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273" y="221817"/>
            <a:ext cx="11693236" cy="6414366"/>
          </a:xfrm>
        </p:spPr>
      </p:pic>
    </p:spTree>
    <p:extLst>
      <p:ext uri="{BB962C8B-B14F-4D97-AF65-F5344CB8AC3E}">
        <p14:creationId xmlns:p14="http://schemas.microsoft.com/office/powerpoint/2010/main" val="283420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7EFC9-1A30-F350-82A8-EDE423E3B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44A588-CCA4-F91C-3BED-09EE0A618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3937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81A3B7-CA4D-0FF6-BB0E-B22359D38300}"/>
              </a:ext>
            </a:extLst>
          </p:cNvPr>
          <p:cNvSpPr txBox="1"/>
          <p:nvPr/>
        </p:nvSpPr>
        <p:spPr>
          <a:xfrm>
            <a:off x="1007435" y="454991"/>
            <a:ext cx="1100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4800" b="1" dirty="0">
                <a:solidFill>
                  <a:prstClr val="white"/>
                </a:solidFill>
                <a:latin typeface="HP001 4 hàng" panose="020B0603050302020204" pitchFamily="34" charset="0"/>
              </a:rPr>
              <a:t>	</a:t>
            </a:r>
            <a:r>
              <a:rPr lang="en-US" sz="4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13 </a:t>
            </a:r>
            <a:r>
              <a:rPr lang="el-GR" sz="4800" b="1" dirty="0">
                <a:solidFill>
                  <a:prstClr val="white"/>
                </a:solidFill>
                <a:latin typeface="HP001 4 hàng" panose="020B0603050302020204" pitchFamily="34" charset="0"/>
              </a:rPr>
              <a:t>κ</a:t>
            </a:r>
            <a:r>
              <a:rPr lang="en-US" sz="4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áng</a:t>
            </a:r>
            <a:r>
              <a:rPr lang="en-US" sz="4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12 </a:t>
            </a:r>
            <a:r>
              <a:rPr lang="en-US" sz="4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96800D-EA00-EBFC-C4C9-334302157704}"/>
              </a:ext>
            </a:extLst>
          </p:cNvPr>
          <p:cNvSpPr txBox="1"/>
          <p:nvPr/>
        </p:nvSpPr>
        <p:spPr>
          <a:xfrm>
            <a:off x="4221286" y="1442728"/>
            <a:ext cx="3454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800" b="1" dirty="0">
                <a:solidFill>
                  <a:prstClr val="white"/>
                </a:solidFill>
                <a:latin typeface="HP001 4 hàng" panose="020B0603050302020204" pitchFamily="34" charset="0"/>
              </a:rPr>
              <a:t>T</a:t>
            </a:r>
            <a:r>
              <a:rPr lang="el-GR" sz="4800" b="1" dirty="0">
                <a:solidFill>
                  <a:prstClr val="white"/>
                </a:solidFill>
                <a:latin typeface="HP001 4 hàng" panose="020B0603050302020204" pitchFamily="34" charset="0"/>
              </a:rPr>
              <a:t>Η</a:t>
            </a:r>
            <a:r>
              <a:rPr lang="en-US" sz="4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Ğng</a:t>
            </a:r>
            <a:r>
              <a:rPr lang="en-US" sz="4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V</a:t>
            </a:r>
            <a:r>
              <a:rPr lang="el-GR" sz="4800" b="1" dirty="0">
                <a:solidFill>
                  <a:prstClr val="white"/>
                </a:solidFill>
                <a:latin typeface="HP001 4 hàng" panose="020B0603050302020204" pitchFamily="34" charset="0"/>
              </a:rPr>
              <a:t>Η</a:t>
            </a:r>
            <a:r>
              <a:rPr lang="en-US" sz="4800" b="1" dirty="0">
                <a:solidFill>
                  <a:prstClr val="white"/>
                </a:solidFill>
                <a:latin typeface="HP001 4 hàng" panose="020B0603050302020204" pitchFamily="34" charset="0"/>
              </a:rPr>
              <a:t>İ</a:t>
            </a:r>
            <a:r>
              <a:rPr lang="el-GR" sz="4800" b="1" dirty="0">
                <a:solidFill>
                  <a:prstClr val="white"/>
                </a:solidFill>
                <a:latin typeface="HP001 4 hàng" panose="020B0603050302020204" pitchFamily="34" charset="0"/>
              </a:rPr>
              <a:t>Ι</a:t>
            </a:r>
            <a:endParaRPr lang="en-US" sz="4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C5AEC-C147-2A53-6723-79A11494C1D6}"/>
              </a:ext>
            </a:extLst>
          </p:cNvPr>
          <p:cNvSpPr txBox="1"/>
          <p:nvPr/>
        </p:nvSpPr>
        <p:spPr>
          <a:xfrm>
            <a:off x="2346804" y="2430465"/>
            <a:ext cx="1008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Đọc</a:t>
            </a:r>
            <a:r>
              <a:rPr lang="en-US" sz="4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: </a:t>
            </a:r>
            <a:r>
              <a:rPr lang="en-US" sz="4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Những</a:t>
            </a:r>
            <a:r>
              <a:rPr lang="en-US" sz="4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</a:t>
            </a:r>
            <a:r>
              <a:rPr lang="el-GR" sz="4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μ</a:t>
            </a:r>
            <a:r>
              <a:rPr lang="en-US" sz="4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Ğc</a:t>
            </a:r>
            <a:r>
              <a:rPr lang="en-US" sz="4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áo</a:t>
            </a:r>
            <a:r>
              <a:rPr lang="en-US" sz="4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ấm</a:t>
            </a:r>
            <a:endParaRPr lang="en-US" sz="4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4B345-BE9F-9FBD-6632-2DA2BF32D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55">
            <a:extLst>
              <a:ext uri="{FF2B5EF4-FFF2-40B4-BE49-F238E27FC236}">
                <a16:creationId xmlns:a16="http://schemas.microsoft.com/office/drawing/2014/main" id="{69785BDE-A24C-D947-A9A7-EE8F90E29E89}"/>
              </a:ext>
            </a:extLst>
          </p:cNvPr>
          <p:cNvGrpSpPr/>
          <p:nvPr/>
        </p:nvGrpSpPr>
        <p:grpSpPr>
          <a:xfrm>
            <a:off x="2580640" y="1107440"/>
            <a:ext cx="8606649" cy="3882249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68111D72-9A72-D302-95B9-1380F2960379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9CA8723A-A6D8-C632-9C64-36AA5EB84604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id="{07BA65B6-BAF9-484D-6740-058783D39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642" y="39219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76FB7B-9B83-10E3-E70E-0D4F6B06A60B}"/>
              </a:ext>
            </a:extLst>
          </p:cNvPr>
          <p:cNvSpPr txBox="1"/>
          <p:nvPr/>
        </p:nvSpPr>
        <p:spPr>
          <a:xfrm>
            <a:off x="1527666" y="2570261"/>
            <a:ext cx="10340789" cy="9566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7200" dirty="0">
                <a:solidFill>
                  <a:schemeClr val="accent1">
                    <a:lumMod val="20000"/>
                    <a:lumOff val="80000"/>
                  </a:schemeClr>
                </a:solidFill>
                <a:latin typeface="Nunito Black" pitchFamily="2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234375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5345D-5541-D127-6701-938E0531D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1074-ECD6-0590-FE06-CD4F12988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F2A4698-6404-0531-C314-E4DCB0A93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08527"/>
            <a:ext cx="12090400" cy="6640945"/>
          </a:xfrm>
        </p:spPr>
      </p:pic>
    </p:spTree>
    <p:extLst>
      <p:ext uri="{BB962C8B-B14F-4D97-AF65-F5344CB8AC3E}">
        <p14:creationId xmlns:p14="http://schemas.microsoft.com/office/powerpoint/2010/main" val="1738990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3339" y="618836"/>
            <a:ext cx="12048661" cy="62391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13277B4-4637-52BB-B195-68D3AD5C3BCC}"/>
              </a:ext>
            </a:extLst>
          </p:cNvPr>
          <p:cNvSpPr/>
          <p:nvPr/>
        </p:nvSpPr>
        <p:spPr>
          <a:xfrm>
            <a:off x="3695733" y="26871"/>
            <a:ext cx="4800533" cy="729704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ấm</a:t>
            </a:r>
            <a:endParaRPr lang="en-US" sz="32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93376" y="789539"/>
            <a:ext cx="12385376" cy="636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lvl="1" defTabSz="1219170"/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quấn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thổi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Nhím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khều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609585" lvl="1" defTabSz="1219170"/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may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9585" lvl="1" defTabSz="1219170"/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Nhím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xù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khâu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tằm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tơ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tằm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nhím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609585" lvl="1" defTabSz="1219170"/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may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9585" lvl="1" defTabSz="1219170"/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ý,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nhím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ngăn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609585" lvl="1" defTabSz="1219170"/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kích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9585" lvl="1" defTabSz="1219170"/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vạch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chuối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Nhím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quãng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vach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Nhím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609585" lvl="1" defTabSz="1219170"/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vạch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may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9585" lvl="1" defTabSz="1219170"/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vạch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Bây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luồn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ổ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dộc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khâu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9585" lvl="1" defTabSz="1219170"/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Xưởng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may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vạch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cắt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vạch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Tằm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Nhím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chắp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ổ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dộc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luồn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may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609585" lvl="1" defTabSz="1219170"/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mặc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133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</a:p>
          <a:p>
            <a:pPr marL="609585" lvl="1" algn="ctr" defTabSz="1219170"/>
            <a:r>
              <a:rPr lang="en-US" sz="21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133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Võ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43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E069CA-378A-C691-A193-D506AA51F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D17D3D-0E65-3C05-4DE0-00523C24948B}"/>
              </a:ext>
            </a:extLst>
          </p:cNvPr>
          <p:cNvSpPr txBox="1"/>
          <p:nvPr/>
        </p:nvSpPr>
        <p:spPr>
          <a:xfrm>
            <a:off x="1140094" y="692921"/>
            <a:ext cx="10340789" cy="9566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Tiêu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đánh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FAF056-9990-DB13-3950-2AD032FC3D7D}"/>
              </a:ext>
            </a:extLst>
          </p:cNvPr>
          <p:cNvSpPr/>
          <p:nvPr/>
        </p:nvSpPr>
        <p:spPr>
          <a:xfrm>
            <a:off x="2077154" y="2178757"/>
            <a:ext cx="9087555" cy="12502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FACB01-86DB-C5A8-16D9-D2B1E9F5CF05}"/>
              </a:ext>
            </a:extLst>
          </p:cNvPr>
          <p:cNvSpPr/>
          <p:nvPr/>
        </p:nvSpPr>
        <p:spPr>
          <a:xfrm>
            <a:off x="2077154" y="3736557"/>
            <a:ext cx="9087555" cy="15268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40895876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FD3FF-DE8D-DE03-FE94-A7C277995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13D5-6731-78E1-8A21-B16428BED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E01186-F855-6F70-02A9-501A00306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937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186F88-79F1-AC94-863E-A38A90106BA0}"/>
              </a:ext>
            </a:extLst>
          </p:cNvPr>
          <p:cNvSpPr txBox="1"/>
          <p:nvPr/>
        </p:nvSpPr>
        <p:spPr>
          <a:xfrm>
            <a:off x="1007435" y="454991"/>
            <a:ext cx="1100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	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13 </a:t>
            </a:r>
            <a:r>
              <a:rPr kumimoji="0" lang="el-G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κ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6DF99-CBA4-AF71-A55C-42E4D20CE4A7}"/>
              </a:ext>
            </a:extLst>
          </p:cNvPr>
          <p:cNvSpPr txBox="1"/>
          <p:nvPr/>
        </p:nvSpPr>
        <p:spPr>
          <a:xfrm>
            <a:off x="4221286" y="1442728"/>
            <a:ext cx="3454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</a:t>
            </a:r>
            <a:r>
              <a:rPr kumimoji="0" lang="el-G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Η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Ğng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V</a:t>
            </a:r>
            <a:r>
              <a:rPr kumimoji="0" lang="el-G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Η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İ</a:t>
            </a:r>
            <a:r>
              <a:rPr kumimoji="0" lang="el-G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00ADA-C25E-9519-9EEA-2CBC66420194}"/>
              </a:ext>
            </a:extLst>
          </p:cNvPr>
          <p:cNvSpPr txBox="1"/>
          <p:nvPr/>
        </p:nvSpPr>
        <p:spPr>
          <a:xfrm>
            <a:off x="2356041" y="2397193"/>
            <a:ext cx="1008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</a:t>
            </a:r>
            <a:r>
              <a:rPr kumimoji="0" lang="el-GR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μ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Ğc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ấm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F5F62-530D-D94E-B4B9-CC2444A3176B}"/>
              </a:ext>
            </a:extLst>
          </p:cNvPr>
          <p:cNvSpPr txBox="1"/>
          <p:nvPr/>
        </p:nvSpPr>
        <p:spPr>
          <a:xfrm>
            <a:off x="9255268" y="5332136"/>
            <a:ext cx="2164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S/122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06FC7-0582-B71F-E800-351987EBCBB2}"/>
              </a:ext>
            </a:extLst>
          </p:cNvPr>
          <p:cNvSpPr txBox="1"/>
          <p:nvPr/>
        </p:nvSpPr>
        <p:spPr>
          <a:xfrm>
            <a:off x="1157040" y="3683181"/>
            <a:ext cx="1008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Nói</a:t>
            </a:r>
            <a:r>
              <a:rPr lang="en-US" sz="4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và</a:t>
            </a:r>
            <a:r>
              <a:rPr lang="en-US" sz="4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nghe</a:t>
            </a:r>
            <a:r>
              <a:rPr lang="en-US" sz="4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: </a:t>
            </a:r>
            <a:r>
              <a:rPr lang="en-US" sz="4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Thêm</a:t>
            </a:r>
            <a:r>
              <a:rPr lang="en-US" sz="4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sức</a:t>
            </a:r>
            <a:r>
              <a:rPr lang="en-US" sz="4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thêm</a:t>
            </a:r>
            <a:r>
              <a:rPr lang="en-US" sz="4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tài</a:t>
            </a:r>
            <a:endParaRPr lang="en-US" sz="4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3CF14D-593D-2B80-3218-FDACF72EE17D}"/>
              </a:ext>
            </a:extLst>
          </p:cNvPr>
          <p:cNvCxnSpPr/>
          <p:nvPr/>
        </p:nvCxnSpPr>
        <p:spPr>
          <a:xfrm>
            <a:off x="2743200" y="3228190"/>
            <a:ext cx="628996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58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4079</TotalTime>
  <Words>766</Words>
  <Application>Microsoft Office PowerPoint</Application>
  <PresentationFormat>Widescreen</PresentationFormat>
  <Paragraphs>64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Nunito Black</vt:lpstr>
      <vt:lpstr>ITC Avant Garde Std Bk</vt:lpstr>
      <vt:lpstr>Calibri</vt:lpstr>
      <vt:lpstr>Arial</vt:lpstr>
      <vt:lpstr>HP001 4 hàng</vt:lpstr>
      <vt:lpstr>等线</vt:lpstr>
      <vt:lpstr>Times New Roman</vt:lpstr>
      <vt:lpstr>OpenSans</vt:lpstr>
      <vt:lpstr>UTM Avo</vt:lpstr>
      <vt:lpstr>Calibri Light</vt:lpstr>
      <vt:lpstr>Office Theme</vt:lpstr>
      <vt:lpstr>Office 主题​​</vt:lpstr>
      <vt:lpstr>7_Office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142</cp:revision>
  <dcterms:created xsi:type="dcterms:W3CDTF">2022-08-21T23:00:21Z</dcterms:created>
  <dcterms:modified xsi:type="dcterms:W3CDTF">2025-03-18T05:55:41Z</dcterms:modified>
</cp:coreProperties>
</file>