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1" r:id="rId3"/>
    <p:sldId id="273" r:id="rId4"/>
    <p:sldId id="285" r:id="rId5"/>
    <p:sldId id="263" r:id="rId6"/>
    <p:sldId id="264" r:id="rId7"/>
    <p:sldId id="275" r:id="rId8"/>
    <p:sldId id="277" r:id="rId9"/>
    <p:sldId id="27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C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70DC3-7F21-4C04-B758-8B239BD12C66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8C50E-868F-43E9-908E-D316C62F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2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90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2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6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1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9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1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1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5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E3A0-BDEA-4F53-AB07-32902E7086F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1EBB-952C-4193-B85C-7AFDF96B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5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81" y="8483"/>
            <a:ext cx="12161838" cy="6841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2E201-7F74-A34B-6776-8DE1F5A0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40775"/>
            <a:ext cx="6565658" cy="2047444"/>
          </a:xfrm>
        </p:spPr>
        <p:txBody>
          <a:bodyPr anchor="b">
            <a:noAutofit/>
          </a:bodyPr>
          <a:lstStyle/>
          <a:p>
            <a:r>
              <a:rPr lang="en-US" sz="7182" b="1">
                <a:solidFill>
                  <a:srgbClr val="FF3300"/>
                </a:solidFill>
                <a:latin typeface="Gluten" pitchFamily="2" charset="0"/>
              </a:rPr>
              <a:t>KHỞI ĐỘNG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9" y="561266"/>
            <a:ext cx="5727983" cy="5727983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4" name="图片 16" descr="2223be3d229db37d30f334096b915142">
            <a:extLst>
              <a:ext uri="{FF2B5EF4-FFF2-40B4-BE49-F238E27FC236}">
                <a16:creationId xmlns:a16="http://schemas.microsoft.com/office/drawing/2014/main" id="{41C92A7B-2F88-ACBB-8D55-726A61249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5" r="1486" b="1"/>
          <a:stretch/>
        </p:blipFill>
        <p:spPr>
          <a:xfrm>
            <a:off x="368018" y="524552"/>
            <a:ext cx="5727983" cy="5727983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552" y="710423"/>
            <a:ext cx="171091" cy="171091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59"/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790" y="1567315"/>
            <a:ext cx="157155" cy="15715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59"/>
          </a:p>
        </p:txBody>
      </p:sp>
      <p:sp>
        <p:nvSpPr>
          <p:cNvPr id="34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737" y="5769278"/>
            <a:ext cx="112148" cy="112148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59"/>
          </a:p>
        </p:txBody>
      </p:sp>
      <p:cxnSp>
        <p:nvCxnSpPr>
          <p:cNvPr id="3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72580" y="3618801"/>
            <a:ext cx="0" cy="323071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22">
            <a:extLst>
              <a:ext uri="{FF2B5EF4-FFF2-40B4-BE49-F238E27FC236}">
                <a16:creationId xmlns:a16="http://schemas.microsoft.com/office/drawing/2014/main" id="{CD00ECF3-FA01-D3A1-A0C0-A159B716B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830" y="4445295"/>
            <a:ext cx="2415899" cy="22448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85D74D-63A9-7D83-39FC-1700AD968FEF}"/>
              </a:ext>
            </a:extLst>
          </p:cNvPr>
          <p:cNvSpPr/>
          <p:nvPr/>
        </p:nvSpPr>
        <p:spPr>
          <a:xfrm>
            <a:off x="59097" y="8483"/>
            <a:ext cx="12012266" cy="6760118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</p:spTree>
    <p:extLst>
      <p:ext uri="{BB962C8B-B14F-4D97-AF65-F5344CB8AC3E}">
        <p14:creationId xmlns:p14="http://schemas.microsoft.com/office/powerpoint/2010/main" val="2310108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8A4E-F355-BAC0-FE90-7F36669B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26" y="110906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A6B5EE-ABAB-6E1C-0652-5A821FB4BF19}"/>
              </a:ext>
            </a:extLst>
          </p:cNvPr>
          <p:cNvSpPr/>
          <p:nvPr/>
        </p:nvSpPr>
        <p:spPr>
          <a:xfrm>
            <a:off x="301808" y="1273118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1CAF2-A1CA-76E2-E708-1028BDC329EE}"/>
              </a:ext>
            </a:extLst>
          </p:cNvPr>
          <p:cNvSpPr txBox="1"/>
          <p:nvPr/>
        </p:nvSpPr>
        <p:spPr>
          <a:xfrm>
            <a:off x="621824" y="1346097"/>
            <a:ext cx="11036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đen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hũ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mật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hũ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đựng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250 ml </a:t>
            </a:r>
            <a:r>
              <a:rPr lang="en-US" sz="3200" err="1">
                <a:solidFill>
                  <a:srgbClr val="002060"/>
                </a:solidFill>
                <a:latin typeface="Nunito Black" pitchFamily="2" charset="0"/>
              </a:rPr>
              <a:t>mật</a:t>
            </a:r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 ong.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đen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525 ml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bánh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đen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mi –li –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lít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mật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unito Black" pitchFamily="2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latin typeface="Nunito Black" pitchFamily="2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5A449A-2CFB-FAC1-B588-189A188410BA}"/>
              </a:ext>
            </a:extLst>
          </p:cNvPr>
          <p:cNvCxnSpPr>
            <a:cxnSpLocks/>
          </p:cNvCxnSpPr>
          <p:nvPr/>
        </p:nvCxnSpPr>
        <p:spPr>
          <a:xfrm>
            <a:off x="8508140" y="2451816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5A449A-2CFB-FAC1-B588-189A188410BA}"/>
              </a:ext>
            </a:extLst>
          </p:cNvPr>
          <p:cNvCxnSpPr>
            <a:cxnSpLocks/>
          </p:cNvCxnSpPr>
          <p:nvPr/>
        </p:nvCxnSpPr>
        <p:spPr>
          <a:xfrm>
            <a:off x="3167018" y="1845065"/>
            <a:ext cx="2353565" cy="179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A449A-2CFB-FAC1-B588-189A188410BA}"/>
              </a:ext>
            </a:extLst>
          </p:cNvPr>
          <p:cNvCxnSpPr>
            <a:cxnSpLocks/>
          </p:cNvCxnSpPr>
          <p:nvPr/>
        </p:nvCxnSpPr>
        <p:spPr>
          <a:xfrm>
            <a:off x="5816215" y="1876780"/>
            <a:ext cx="3575613" cy="93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5A449A-2CFB-FAC1-B588-189A188410BA}"/>
              </a:ext>
            </a:extLst>
          </p:cNvPr>
          <p:cNvCxnSpPr>
            <a:cxnSpLocks/>
          </p:cNvCxnSpPr>
          <p:nvPr/>
        </p:nvCxnSpPr>
        <p:spPr>
          <a:xfrm>
            <a:off x="2363713" y="2361124"/>
            <a:ext cx="2738126" cy="8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EA9094-6BB6-0BBC-637E-1CB7D276769B}"/>
              </a:ext>
            </a:extLst>
          </p:cNvPr>
          <p:cNvSpPr txBox="1"/>
          <p:nvPr/>
        </p:nvSpPr>
        <p:spPr>
          <a:xfrm>
            <a:off x="4343800" y="3017480"/>
            <a:ext cx="439558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>
                <a:solidFill>
                  <a:srgbClr val="0070C0"/>
                </a:solidFill>
                <a:effectLst/>
                <a:latin typeface="Nunito Black" pitchFamily="2" charset="0"/>
              </a:rPr>
              <a:t>     </a:t>
            </a:r>
            <a:r>
              <a:rPr lang="en-US" sz="2800" b="1" i="0" u="sng">
                <a:solidFill>
                  <a:srgbClr val="0070C0"/>
                </a:solidFill>
                <a:effectLst/>
                <a:latin typeface="Nunito Black" pitchFamily="2" charset="0"/>
              </a:rPr>
              <a:t>Tóm tắt</a:t>
            </a:r>
            <a:endParaRPr lang="en-US" sz="2800" b="0" i="0" u="sng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Có 3 hũ mật ong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Mỗi hũ: 250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Đã dùng: 525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Còn lại: …. ml ?</a:t>
            </a:r>
          </a:p>
          <a:p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ớp Chúng Ta Đoàn Kết - Nhạc Thiếu Nhi Có Lời - MO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66" y="8484"/>
            <a:ext cx="12130254" cy="6504310"/>
          </a:xfrm>
        </p:spPr>
      </p:pic>
    </p:spTree>
    <p:extLst>
      <p:ext uri="{BB962C8B-B14F-4D97-AF65-F5344CB8AC3E}">
        <p14:creationId xmlns:p14="http://schemas.microsoft.com/office/powerpoint/2010/main" val="16378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  <a:p>
            <a:pPr marL="0" indent="0" algn="ctr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243 x 2                              250 x 3</a:t>
            </a:r>
          </a:p>
        </p:txBody>
      </p:sp>
    </p:spTree>
    <p:extLst>
      <p:ext uri="{BB962C8B-B14F-4D97-AF65-F5344CB8AC3E}">
        <p14:creationId xmlns:p14="http://schemas.microsoft.com/office/powerpoint/2010/main" val="17655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1146" y="103939"/>
            <a:ext cx="11942641" cy="6618302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DD85D-01CC-CD4A-FD17-0CFCC68C2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0"/>
          <a:stretch/>
        </p:blipFill>
        <p:spPr>
          <a:xfrm rot="5400000">
            <a:off x="3065710" y="-2005789"/>
            <a:ext cx="6053511" cy="10966869"/>
          </a:xfrm>
          <a:prstGeom prst="rect">
            <a:avLst/>
          </a:prstGeom>
        </p:spPr>
      </p:pic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1647329" y="1556592"/>
            <a:ext cx="83164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+mn-lt"/>
              </a:rPr>
              <a:t>Thứ Sáu ngày 13 tháng 12 năm  2024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4000" b="1" dirty="0">
              <a:solidFill>
                <a:srgbClr val="FF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图片 16" descr="2223be3d229db37d30f334096b915142">
            <a:extLst>
              <a:ext uri="{FF2B5EF4-FFF2-40B4-BE49-F238E27FC236}">
                <a16:creationId xmlns:a16="http://schemas.microsoft.com/office/drawing/2014/main" id="{F2B63F6D-82AA-3E62-C02C-19BDB2D96A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50" y="2881670"/>
            <a:ext cx="4085561" cy="38405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0" y="3985732"/>
            <a:ext cx="3010435" cy="27365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4113" y="2974314"/>
            <a:ext cx="7622849" cy="1145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048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CE3A27E-8ABF-8875-252E-286EFFAB3D31}"/>
              </a:ext>
            </a:extLst>
          </p:cNvPr>
          <p:cNvSpPr/>
          <p:nvPr/>
        </p:nvSpPr>
        <p:spPr>
          <a:xfrm>
            <a:off x="820371" y="590611"/>
            <a:ext cx="695325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8BCBE-DFFC-BEAC-8529-0D0BF3A4D8F6}"/>
              </a:ext>
            </a:extLst>
          </p:cNvPr>
          <p:cNvSpPr txBox="1"/>
          <p:nvPr/>
        </p:nvSpPr>
        <p:spPr>
          <a:xfrm>
            <a:off x="1515696" y="630349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68F45-6BE8-4A9B-B0A0-C2638435B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07" y="1563813"/>
            <a:ext cx="11065178" cy="312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E6930-B0BE-3104-F305-9E8AAD9F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29" y="194146"/>
            <a:ext cx="2231945" cy="9261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C74B0E-86B0-8E44-E0B1-C322B9F4F38D}"/>
              </a:ext>
            </a:extLst>
          </p:cNvPr>
          <p:cNvSpPr/>
          <p:nvPr/>
        </p:nvSpPr>
        <p:spPr>
          <a:xfrm>
            <a:off x="1089659" y="1161463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unito Black" pitchFamily="2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6D9BB-0479-EE87-2561-449B2128A5FE}"/>
              </a:ext>
            </a:extLst>
          </p:cNvPr>
          <p:cNvSpPr txBox="1"/>
          <p:nvPr/>
        </p:nvSpPr>
        <p:spPr>
          <a:xfrm>
            <a:off x="1854973" y="1240940"/>
            <a:ext cx="475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1991" y="2429691"/>
            <a:ext cx="9024352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x 2 = ?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2 = 4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200 x 2 = 400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1177" y="2429691"/>
            <a:ext cx="538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2708" y="2429691"/>
            <a:ext cx="538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280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4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E6930-B0BE-3104-F305-9E8AAD9F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29" y="194146"/>
            <a:ext cx="2231945" cy="9261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C74B0E-86B0-8E44-E0B1-C322B9F4F38D}"/>
              </a:ext>
            </a:extLst>
          </p:cNvPr>
          <p:cNvSpPr/>
          <p:nvPr/>
        </p:nvSpPr>
        <p:spPr>
          <a:xfrm>
            <a:off x="2709456" y="45607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6D9BB-0479-EE87-2561-449B2128A5FE}"/>
              </a:ext>
            </a:extLst>
          </p:cNvPr>
          <p:cNvSpPr txBox="1"/>
          <p:nvPr/>
        </p:nvSpPr>
        <p:spPr>
          <a:xfrm>
            <a:off x="3474770" y="535552"/>
            <a:ext cx="475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 nhẩm ( theo mẫu)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32AF1-2232-2E79-BF8C-5656F7D7D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08" y="1185961"/>
            <a:ext cx="5191850" cy="187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B839B-00F0-84C7-C727-C4F60D04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606" y="1250106"/>
            <a:ext cx="1744994" cy="18125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2980" y="3927612"/>
            <a:ext cx="3829802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C26E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 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151" y="3923566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4462" y="3923567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335" y="4543166"/>
            <a:ext cx="344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9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83273" y="5126419"/>
            <a:ext cx="268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x 3 = 900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9453" y="3927612"/>
            <a:ext cx="3829802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C26E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7917" y="3923566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0931" y="3923567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02808" y="4543166"/>
            <a:ext cx="344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8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9746" y="5126419"/>
            <a:ext cx="268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x 4 = 800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62198" y="3930228"/>
            <a:ext cx="3829802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C26E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60660" y="3934891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63680" y="3934892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75553" y="4545782"/>
            <a:ext cx="344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8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8562491" y="5129035"/>
            <a:ext cx="268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x 2 = 800</a:t>
            </a:r>
          </a:p>
        </p:txBody>
      </p:sp>
    </p:spTree>
    <p:extLst>
      <p:ext uri="{BB962C8B-B14F-4D97-AF65-F5344CB8AC3E}">
        <p14:creationId xmlns:p14="http://schemas.microsoft.com/office/powerpoint/2010/main" val="41653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5" grpId="0"/>
      <p:bldP spid="15" grpId="1"/>
      <p:bldP spid="16" grpId="0"/>
      <p:bldP spid="17" grpId="0"/>
      <p:bldP spid="19" grpId="0" animBg="1"/>
      <p:bldP spid="20" grpId="0"/>
      <p:bldP spid="20" grpId="1"/>
      <p:bldP spid="21" grpId="0"/>
      <p:bldP spid="21" grpId="1"/>
      <p:bldP spid="22" grpId="0"/>
      <p:bldP spid="23" grpId="0"/>
      <p:bldP spid="24" grpId="0" animBg="1"/>
      <p:bldP spid="25" grpId="0"/>
      <p:bldP spid="25" grpId="1"/>
      <p:bldP spid="26" grpId="0"/>
      <p:bldP spid="26" grpId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6E933-EF19-2A48-EC60-D64BE0B89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ADE6822-3B64-B24B-9606-FDC043132910}"/>
              </a:ext>
            </a:extLst>
          </p:cNvPr>
          <p:cNvSpPr/>
          <p:nvPr/>
        </p:nvSpPr>
        <p:spPr>
          <a:xfrm>
            <a:off x="3133092" y="634979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00EEF-6D88-E2B3-7ADB-8E1E1C1EBA4B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5CA3-AC58-BBFB-5009-B0D1664AE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08" y="1680429"/>
            <a:ext cx="101060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" y="605246"/>
            <a:ext cx="11595947" cy="6522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0649" y="2507278"/>
            <a:ext cx="67926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C26E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4685" y="2507278"/>
            <a:ext cx="67926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C26E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6614" y="2490256"/>
            <a:ext cx="67926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C26E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3897" y="2120925"/>
            <a:ext cx="7402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C26E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 g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AE77D835-43C7-9416-7314-2D0325C76466}"/>
              </a:ext>
            </a:extLst>
          </p:cNvPr>
          <p:cNvSpPr/>
          <p:nvPr/>
        </p:nvSpPr>
        <p:spPr>
          <a:xfrm>
            <a:off x="158180" y="4535938"/>
            <a:ext cx="3356114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nặng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ấm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=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Nunito Black" pitchFamily="2" charset="0"/>
              </a:rPr>
              <a:t>nặng</a:t>
            </a:r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 của 3 </a:t>
            </a:r>
            <a:r>
              <a:rPr lang="en-US" sz="2400" err="1">
                <a:solidFill>
                  <a:srgbClr val="002060"/>
                </a:solidFill>
                <a:latin typeface="Nunito Black" pitchFamily="2" charset="0"/>
              </a:rPr>
              <a:t>cái</a:t>
            </a:r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 chén</a:t>
            </a:r>
            <a:br>
              <a:rPr lang="en-US" sz="2400" dirty="0">
                <a:solidFill>
                  <a:srgbClr val="002060"/>
                </a:solidFill>
                <a:latin typeface="Nunito Black" pitchFamily="2" charset="0"/>
              </a:rPr>
            </a:br>
            <a:br>
              <a:rPr lang="en-US" dirty="0"/>
            </a:br>
            <a:br>
              <a:rPr lang="en-US" sz="2400" b="0" i="0" dirty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0540" y="5211216"/>
            <a:ext cx="4959654" cy="5886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384 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7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242</Words>
  <Application>Microsoft Office PowerPoint</Application>
  <PresentationFormat>Widescreen</PresentationFormat>
  <Paragraphs>57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Gluten</vt:lpstr>
      <vt:lpstr>Nunito Black</vt:lpstr>
      <vt:lpstr>OpenSans</vt:lpstr>
      <vt:lpstr>Times New Roman</vt:lpstr>
      <vt:lpstr>Office Theme</vt:lpstr>
      <vt:lpstr>KHỞI ĐỘNG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26</cp:revision>
  <dcterms:created xsi:type="dcterms:W3CDTF">2024-12-11T02:56:45Z</dcterms:created>
  <dcterms:modified xsi:type="dcterms:W3CDTF">2025-03-18T05:51:40Z</dcterms:modified>
</cp:coreProperties>
</file>