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708" r:id="rId4"/>
  </p:sldMasterIdLst>
  <p:sldIdLst>
    <p:sldId id="265" r:id="rId5"/>
    <p:sldId id="266" r:id="rId6"/>
    <p:sldId id="343" r:id="rId7"/>
    <p:sldId id="308" r:id="rId8"/>
    <p:sldId id="314" r:id="rId9"/>
    <p:sldId id="315" r:id="rId10"/>
    <p:sldId id="316" r:id="rId11"/>
    <p:sldId id="317" r:id="rId12"/>
    <p:sldId id="313" r:id="rId13"/>
    <p:sldId id="341" r:id="rId14"/>
    <p:sldId id="333" r:id="rId15"/>
    <p:sldId id="334" r:id="rId16"/>
    <p:sldId id="336" r:id="rId17"/>
    <p:sldId id="312" r:id="rId18"/>
    <p:sldId id="338" r:id="rId19"/>
    <p:sldId id="339" r:id="rId20"/>
  </p:sldIdLst>
  <p:sldSz cx="18288000" cy="10287000"/>
  <p:notesSz cx="6858000" cy="9144000"/>
  <p:embeddedFontLst>
    <p:embeddedFont>
      <p:font typeface="#9Slide03 Arima Madurai Black" panose="00000A00000000000000" pitchFamily="2" charset="-93"/>
      <p:bold r:id="rId21"/>
    </p:embeddedFont>
    <p:embeddedFont>
      <p:font typeface="#9Slide03 Prompt Black" panose="00000A00000000000000" pitchFamily="2" charset="-34"/>
      <p:bold r:id="rId22"/>
    </p:embeddedFont>
    <p:embeddedFont>
      <p:font typeface="SVN-Doodly" panose="02000500000000000000" pitchFamily="2" charset="-93"/>
      <p:regular r:id="rId23"/>
    </p:embeddedFont>
    <p:embeddedFont>
      <p:font typeface="SVN-Dumpling" panose="02000000000000000000" pitchFamily="2" charset="0"/>
      <p:regular r:id="rId24"/>
    </p:embeddedFont>
    <p:embeddedFont>
      <p:font typeface="TH Cupid Darling" panose="02000600000000000000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F57CB17-8A83-4C17-B30E-0882A296963D}">
          <p14:sldIdLst>
            <p14:sldId id="265"/>
            <p14:sldId id="266"/>
          </p14:sldIdLst>
        </p14:section>
        <p14:section name="Mục Tóm tắt" id="{7DD1FA22-6C72-45F7-A0F0-5F1835F5B411}">
          <p14:sldIdLst>
            <p14:sldId id="343"/>
          </p14:sldIdLst>
        </p14:section>
        <p14:section name="Mục 1" id="{C7315F21-9857-4A89-B282-B184E451224C}">
          <p14:sldIdLst>
            <p14:sldId id="308"/>
            <p14:sldId id="314"/>
            <p14:sldId id="315"/>
            <p14:sldId id="316"/>
          </p14:sldIdLst>
        </p14:section>
        <p14:section name="Mục 2" id="{9504E02D-62A7-477A-A473-5C79A3346C01}">
          <p14:sldIdLst>
            <p14:sldId id="317"/>
            <p14:sldId id="313"/>
            <p14:sldId id="341"/>
          </p14:sldIdLst>
        </p14:section>
        <p14:section name="Mục 3" id="{E3ADD75A-E196-41F3-B548-7D026401A3EB}">
          <p14:sldIdLst>
            <p14:sldId id="333"/>
            <p14:sldId id="334"/>
            <p14:sldId id="336"/>
            <p14:sldId id="312"/>
          </p14:sldIdLst>
        </p14:section>
        <p14:section name="Mục 4" id="{7FA8B569-7BAE-4C57-9937-F50C312BDCA9}">
          <p14:sldIdLst>
            <p14:sldId id="338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A4A"/>
    <a:srgbClr val="025E27"/>
    <a:srgbClr val="67442D"/>
    <a:srgbClr val="EEEEE4"/>
    <a:srgbClr val="48B946"/>
    <a:srgbClr val="073D1F"/>
    <a:srgbClr val="FF8383"/>
    <a:srgbClr val="C568DF"/>
    <a:srgbClr val="64A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5" autoAdjust="0"/>
  </p:normalViewPr>
  <p:slideViewPr>
    <p:cSldViewPr>
      <p:cViewPr varScale="1">
        <p:scale>
          <a:sx n="54" d="100"/>
          <a:sy n="54" d="100"/>
        </p:scale>
        <p:origin x="4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1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3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46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8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84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4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94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87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54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4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27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85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43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8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8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8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13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6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00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2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93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11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41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98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0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CBBB84B-BA11-3A64-86D0-DB20AA59FA1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E38E70E2-C425-C214-3968-DE1D9395058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8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C55A3B5-4B1E-B1DD-9B57-68FB151C8FD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5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3F108BC-4514-F36C-277F-8A159C545D2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7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50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49.png"/><Relationship Id="rId5" Type="http://schemas.openxmlformats.org/officeDocument/2006/relationships/image" Target="../media/image35.png"/><Relationship Id="rId10" Type="http://schemas.openxmlformats.org/officeDocument/2006/relationships/image" Target="../media/image52.svg"/><Relationship Id="rId4" Type="http://schemas.openxmlformats.org/officeDocument/2006/relationships/image" Target="../media/image34.sv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3.png"/><Relationship Id="rId12" Type="http://schemas.openxmlformats.org/officeDocument/2006/relationships/image" Target="../media/image50.svg"/><Relationship Id="rId17" Type="http://schemas.openxmlformats.org/officeDocument/2006/relationships/image" Target="../media/image59.png"/><Relationship Id="rId2" Type="http://schemas.openxmlformats.org/officeDocument/2006/relationships/image" Target="../media/image32.jpe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49.png"/><Relationship Id="rId5" Type="http://schemas.openxmlformats.org/officeDocument/2006/relationships/image" Target="../media/image35.png"/><Relationship Id="rId15" Type="http://schemas.openxmlformats.org/officeDocument/2006/relationships/image" Target="../media/image57.png"/><Relationship Id="rId10" Type="http://schemas.openxmlformats.org/officeDocument/2006/relationships/image" Target="../media/image56.svg"/><Relationship Id="rId4" Type="http://schemas.openxmlformats.org/officeDocument/2006/relationships/image" Target="../media/image34.svg"/><Relationship Id="rId9" Type="http://schemas.openxmlformats.org/officeDocument/2006/relationships/image" Target="../media/image55.png"/><Relationship Id="rId1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openxmlformats.org/officeDocument/2006/relationships/image" Target="../media/image32.jpe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60.png"/><Relationship Id="rId5" Type="http://schemas.openxmlformats.org/officeDocument/2006/relationships/image" Target="../media/image35.png"/><Relationship Id="rId15" Type="http://schemas.openxmlformats.org/officeDocument/2006/relationships/image" Target="../media/image49.png"/><Relationship Id="rId10" Type="http://schemas.openxmlformats.org/officeDocument/2006/relationships/image" Target="../media/image56.svg"/><Relationship Id="rId4" Type="http://schemas.openxmlformats.org/officeDocument/2006/relationships/image" Target="../media/image34.svg"/><Relationship Id="rId9" Type="http://schemas.openxmlformats.org/officeDocument/2006/relationships/image" Target="../media/image55.png"/><Relationship Id="rId1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17" Type="http://schemas.openxmlformats.org/officeDocument/2006/relationships/image" Target="../media/image72.png"/><Relationship Id="rId2" Type="http://schemas.openxmlformats.org/officeDocument/2006/relationships/image" Target="../media/image32.jpe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66.png"/><Relationship Id="rId5" Type="http://schemas.openxmlformats.org/officeDocument/2006/relationships/image" Target="../media/image35.png"/><Relationship Id="rId15" Type="http://schemas.openxmlformats.org/officeDocument/2006/relationships/image" Target="../media/image70.png"/><Relationship Id="rId10" Type="http://schemas.openxmlformats.org/officeDocument/2006/relationships/image" Target="../media/image65.svg"/><Relationship Id="rId4" Type="http://schemas.openxmlformats.org/officeDocument/2006/relationships/image" Target="../media/image34.sv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7.png"/><Relationship Id="rId3" Type="http://schemas.openxmlformats.org/officeDocument/2006/relationships/image" Target="../media/image33.png"/><Relationship Id="rId7" Type="http://schemas.openxmlformats.org/officeDocument/2006/relationships/image" Target="../media/image73.png"/><Relationship Id="rId12" Type="http://schemas.openxmlformats.org/officeDocument/2006/relationships/image" Target="../media/image6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svg"/><Relationship Id="rId11" Type="http://schemas.openxmlformats.org/officeDocument/2006/relationships/image" Target="../media/image66.png"/><Relationship Id="rId5" Type="http://schemas.openxmlformats.org/officeDocument/2006/relationships/image" Target="../media/image35.png"/><Relationship Id="rId10" Type="http://schemas.openxmlformats.org/officeDocument/2006/relationships/image" Target="../media/image76.svg"/><Relationship Id="rId4" Type="http://schemas.openxmlformats.org/officeDocument/2006/relationships/image" Target="../media/image34.svg"/><Relationship Id="rId9" Type="http://schemas.openxmlformats.org/officeDocument/2006/relationships/image" Target="../media/image75.png"/><Relationship Id="rId14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7.png"/><Relationship Id="rId7" Type="http://schemas.openxmlformats.org/officeDocument/2006/relationships/slide" Target="slide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7.png"/><Relationship Id="rId18" Type="http://schemas.openxmlformats.org/officeDocument/2006/relationships/image" Target="../media/image24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23.png"/><Relationship Id="rId2" Type="http://schemas.openxmlformats.org/officeDocument/2006/relationships/image" Target="../media/image32.jpeg"/><Relationship Id="rId16" Type="http://schemas.openxmlformats.org/officeDocument/2006/relationships/image" Target="../media/image44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19" Type="http://schemas.openxmlformats.org/officeDocument/2006/relationships/image" Target="../media/image4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7.png"/><Relationship Id="rId18" Type="http://schemas.openxmlformats.org/officeDocument/2006/relationships/image" Target="../media/image24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23.png"/><Relationship Id="rId2" Type="http://schemas.openxmlformats.org/officeDocument/2006/relationships/image" Target="../media/image32.jpeg"/><Relationship Id="rId16" Type="http://schemas.openxmlformats.org/officeDocument/2006/relationships/image" Target="../media/image44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19" Type="http://schemas.openxmlformats.org/officeDocument/2006/relationships/image" Target="../media/image4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0" Type="http://schemas.openxmlformats.org/officeDocument/2006/relationships/image" Target="../media/image50.svg"/><Relationship Id="rId4" Type="http://schemas.openxmlformats.org/officeDocument/2006/relationships/image" Target="../media/image34.sv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295400" y="2393366"/>
              <a:ext cx="7143022" cy="27262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VÀ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MÔI TRƯỜNG XANH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A810D-A733-7434-29CE-F6C2C97E9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843D13-1480-94E0-B72A-442A97A995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9A1FBF2-F6AD-4C42-5ECD-07F151246448}"/>
              </a:ext>
            </a:extLst>
          </p:cNvPr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AE39D4-303E-D7FC-3CD2-91278E683072}"/>
              </a:ext>
            </a:extLst>
          </p:cNvPr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E8B6F8C1-14A8-89A9-011A-6001245D365A}"/>
              </a:ext>
            </a:extLst>
          </p:cNvPr>
          <p:cNvGrpSpPr/>
          <p:nvPr/>
        </p:nvGrpSpPr>
        <p:grpSpPr>
          <a:xfrm>
            <a:off x="914400" y="1228898"/>
            <a:ext cx="16383000" cy="8420244"/>
            <a:chOff x="1351107" y="2574125"/>
            <a:chExt cx="15011400" cy="7428445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F5D5099F-BF4B-7BD2-4B1D-BD1EA84F2892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4CE5761-4D60-D010-4683-510936B2A7F2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9D6A688-A411-1246-07E1-7F5081FA5987}"/>
                  </a:ext>
                </a:extLst>
              </p:cNvPr>
              <p:cNvSpPr/>
              <p:nvPr/>
            </p:nvSpPr>
            <p:spPr>
              <a:xfrm>
                <a:off x="3671266" y="2574125"/>
                <a:ext cx="10084970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76F377DB-161D-C9AD-3929-0E1BCF226BA8}"/>
                  </a:ext>
                </a:extLst>
              </p:cNvPr>
              <p:cNvSpPr/>
              <p:nvPr/>
            </p:nvSpPr>
            <p:spPr>
              <a:xfrm>
                <a:off x="4396002" y="2932630"/>
                <a:ext cx="815359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XÂY DỰNG KẾ HOẠCH TUẦN 29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3DA2462D-B4A4-FFDF-683A-BA2A5702618B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733A897-3B6B-9DD4-EFFA-1012A8C7C4F0}"/>
              </a:ext>
            </a:extLst>
          </p:cNvPr>
          <p:cNvSpPr txBox="1"/>
          <p:nvPr/>
        </p:nvSpPr>
        <p:spPr>
          <a:xfrm>
            <a:off x="3124201" y="3121163"/>
            <a:ext cx="12801600" cy="5969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nền nếp trong tuần.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học tập tốt theo chấm điểm của đội cờ đỏ.</a:t>
            </a: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các hoạt động các phong trào.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13817AD-FD60-A2BF-26DF-AEFAB9940C72}"/>
              </a:ext>
            </a:extLst>
          </p:cNvPr>
          <p:cNvSpPr/>
          <p:nvPr/>
        </p:nvSpPr>
        <p:spPr>
          <a:xfrm>
            <a:off x="14315157" y="-38558"/>
            <a:ext cx="3418395" cy="3277386"/>
          </a:xfrm>
          <a:custGeom>
            <a:avLst/>
            <a:gdLst/>
            <a:ahLst/>
            <a:cxnLst/>
            <a:rect l="l" t="t" r="r" b="b"/>
            <a:pathLst>
              <a:path w="3418395" h="3277386">
                <a:moveTo>
                  <a:pt x="0" y="0"/>
                </a:moveTo>
                <a:lnTo>
                  <a:pt x="3418395" y="0"/>
                </a:lnTo>
                <a:lnTo>
                  <a:pt x="3418395" y="3277386"/>
                </a:lnTo>
                <a:lnTo>
                  <a:pt x="0" y="32773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D5F884F-15D5-4A25-BFB2-EB3864CDC78E}"/>
              </a:ext>
            </a:extLst>
          </p:cNvPr>
          <p:cNvSpPr/>
          <p:nvPr/>
        </p:nvSpPr>
        <p:spPr>
          <a:xfrm>
            <a:off x="381000" y="7985334"/>
            <a:ext cx="2514600" cy="2209799"/>
          </a:xfrm>
          <a:custGeom>
            <a:avLst/>
            <a:gdLst/>
            <a:ahLst/>
            <a:cxnLst/>
            <a:rect l="l" t="t" r="r" b="b"/>
            <a:pathLst>
              <a:path w="2791070" h="2756182">
                <a:moveTo>
                  <a:pt x="0" y="0"/>
                </a:moveTo>
                <a:lnTo>
                  <a:pt x="2791070" y="0"/>
                </a:lnTo>
                <a:lnTo>
                  <a:pt x="2791070" y="2756182"/>
                </a:lnTo>
                <a:lnTo>
                  <a:pt x="0" y="2756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E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289B0-9D4C-36ED-3E46-89ECF8035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1F45F00-35CE-D4A7-3A64-12ECC7A59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0" t="37903" b="7126"/>
          <a:stretch/>
        </p:blipFill>
        <p:spPr>
          <a:xfrm>
            <a:off x="-1" y="0"/>
            <a:ext cx="12496801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35FF0819-7EA0-3DD9-5FA8-7F86EA1FAAA3}"/>
              </a:ext>
            </a:extLst>
          </p:cNvPr>
          <p:cNvSpPr/>
          <p:nvPr/>
        </p:nvSpPr>
        <p:spPr>
          <a:xfrm>
            <a:off x="1157179" y="989956"/>
            <a:ext cx="15973642" cy="8874626"/>
          </a:xfrm>
          <a:custGeom>
            <a:avLst/>
            <a:gdLst/>
            <a:ahLst/>
            <a:cxnLst/>
            <a:rect l="l" t="t" r="r" b="b"/>
            <a:pathLst>
              <a:path w="15973642" h="6249688">
                <a:moveTo>
                  <a:pt x="0" y="0"/>
                </a:moveTo>
                <a:lnTo>
                  <a:pt x="15973642" y="0"/>
                </a:lnTo>
                <a:lnTo>
                  <a:pt x="15973642" y="6249688"/>
                </a:lnTo>
                <a:lnTo>
                  <a:pt x="0" y="6249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2CF7F35-F82B-597E-EF2A-EA624D91BEA0}"/>
              </a:ext>
            </a:extLst>
          </p:cNvPr>
          <p:cNvSpPr/>
          <p:nvPr/>
        </p:nvSpPr>
        <p:spPr>
          <a:xfrm>
            <a:off x="14347808" y="5749782"/>
            <a:ext cx="3056953" cy="4114800"/>
          </a:xfrm>
          <a:custGeom>
            <a:avLst/>
            <a:gdLst/>
            <a:ahLst/>
            <a:cxnLst/>
            <a:rect l="l" t="t" r="r" b="b"/>
            <a:pathLst>
              <a:path w="3056953" h="4114800">
                <a:moveTo>
                  <a:pt x="0" y="0"/>
                </a:moveTo>
                <a:lnTo>
                  <a:pt x="3056953" y="0"/>
                </a:lnTo>
                <a:lnTo>
                  <a:pt x="3056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934360B-93B3-80F0-E23C-779A86431D3A}"/>
              </a:ext>
            </a:extLst>
          </p:cNvPr>
          <p:cNvSpPr/>
          <p:nvPr/>
        </p:nvSpPr>
        <p:spPr>
          <a:xfrm rot="-3022243">
            <a:off x="1028700" y="686815"/>
            <a:ext cx="2119847" cy="2663682"/>
          </a:xfrm>
          <a:custGeom>
            <a:avLst/>
            <a:gdLst/>
            <a:ahLst/>
            <a:cxnLst/>
            <a:rect l="l" t="t" r="r" b="b"/>
            <a:pathLst>
              <a:path w="2119847" h="2663682">
                <a:moveTo>
                  <a:pt x="0" y="0"/>
                </a:moveTo>
                <a:lnTo>
                  <a:pt x="2119847" y="0"/>
                </a:lnTo>
                <a:lnTo>
                  <a:pt x="2119847" y="2663682"/>
                </a:lnTo>
                <a:lnTo>
                  <a:pt x="0" y="266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22A255-A2C3-AC52-9A77-206324F96660}"/>
              </a:ext>
            </a:extLst>
          </p:cNvPr>
          <p:cNvSpPr/>
          <p:nvPr/>
        </p:nvSpPr>
        <p:spPr>
          <a:xfrm rot="-983325">
            <a:off x="1041222" y="6073567"/>
            <a:ext cx="2452711" cy="3516432"/>
          </a:xfrm>
          <a:custGeom>
            <a:avLst/>
            <a:gdLst/>
            <a:ahLst/>
            <a:cxnLst/>
            <a:rect l="l" t="t" r="r" b="b"/>
            <a:pathLst>
              <a:path w="2452711" h="3516432">
                <a:moveTo>
                  <a:pt x="0" y="0"/>
                </a:moveTo>
                <a:lnTo>
                  <a:pt x="2452712" y="0"/>
                </a:lnTo>
                <a:lnTo>
                  <a:pt x="2452712" y="3516432"/>
                </a:lnTo>
                <a:lnTo>
                  <a:pt x="0" y="3516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9225AF8-839E-C5AF-261D-E6387E17A231}"/>
              </a:ext>
            </a:extLst>
          </p:cNvPr>
          <p:cNvSpPr/>
          <p:nvPr/>
        </p:nvSpPr>
        <p:spPr>
          <a:xfrm>
            <a:off x="15064740" y="989956"/>
            <a:ext cx="2194560" cy="2057400"/>
          </a:xfrm>
          <a:custGeom>
            <a:avLst/>
            <a:gdLst/>
            <a:ahLst/>
            <a:cxnLst/>
            <a:rect l="l" t="t" r="r" b="b"/>
            <a:pathLst>
              <a:path w="2194560" h="2057400">
                <a:moveTo>
                  <a:pt x="0" y="0"/>
                </a:moveTo>
                <a:lnTo>
                  <a:pt x="2194560" y="0"/>
                </a:lnTo>
                <a:lnTo>
                  <a:pt x="21945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m 14">
            <a:extLst>
              <a:ext uri="{FF2B5EF4-FFF2-40B4-BE49-F238E27FC236}">
                <a16:creationId xmlns:a16="http://schemas.microsoft.com/office/drawing/2014/main" id="{919A61BA-8645-6D71-3B63-47D54192FD46}"/>
              </a:ext>
            </a:extLst>
          </p:cNvPr>
          <p:cNvSpPr/>
          <p:nvPr/>
        </p:nvSpPr>
        <p:spPr>
          <a:xfrm>
            <a:off x="3223442" y="299403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m 27">
            <a:extLst>
              <a:ext uri="{FF2B5EF4-FFF2-40B4-BE49-F238E27FC236}">
                <a16:creationId xmlns:a16="http://schemas.microsoft.com/office/drawing/2014/main" id="{3546C165-DCD6-3995-2E86-3A887E2D1A6B}"/>
              </a:ext>
            </a:extLst>
          </p:cNvPr>
          <p:cNvSpPr/>
          <p:nvPr/>
        </p:nvSpPr>
        <p:spPr>
          <a:xfrm>
            <a:off x="4429681" y="169418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E568FE93-A935-32E8-E6E9-A252E4B15763}"/>
              </a:ext>
            </a:extLst>
          </p:cNvPr>
          <p:cNvSpPr/>
          <p:nvPr/>
        </p:nvSpPr>
        <p:spPr>
          <a:xfrm>
            <a:off x="5984792" y="2197893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8D676C33-FC07-7CC1-07ED-141D1F4BE7AA}"/>
              </a:ext>
            </a:extLst>
          </p:cNvPr>
          <p:cNvSpPr/>
          <p:nvPr/>
        </p:nvSpPr>
        <p:spPr>
          <a:xfrm>
            <a:off x="7505383" y="166430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m 30">
            <a:extLst>
              <a:ext uri="{FF2B5EF4-FFF2-40B4-BE49-F238E27FC236}">
                <a16:creationId xmlns:a16="http://schemas.microsoft.com/office/drawing/2014/main" id="{30C43130-54EA-6E17-D94E-4AC8E39FE806}"/>
              </a:ext>
            </a:extLst>
          </p:cNvPr>
          <p:cNvSpPr/>
          <p:nvPr/>
        </p:nvSpPr>
        <p:spPr>
          <a:xfrm>
            <a:off x="9331454" y="213205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m 31">
            <a:extLst>
              <a:ext uri="{FF2B5EF4-FFF2-40B4-BE49-F238E27FC236}">
                <a16:creationId xmlns:a16="http://schemas.microsoft.com/office/drawing/2014/main" id="{5754EA5C-50AE-2795-0E16-E25B826A7223}"/>
              </a:ext>
            </a:extLst>
          </p:cNvPr>
          <p:cNvSpPr/>
          <p:nvPr/>
        </p:nvSpPr>
        <p:spPr>
          <a:xfrm>
            <a:off x="10781529" y="256550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m 32">
            <a:extLst>
              <a:ext uri="{FF2B5EF4-FFF2-40B4-BE49-F238E27FC236}">
                <a16:creationId xmlns:a16="http://schemas.microsoft.com/office/drawing/2014/main" id="{0C0722B8-25F7-41A5-62B3-D2D4B27257B1}"/>
              </a:ext>
            </a:extLst>
          </p:cNvPr>
          <p:cNvSpPr/>
          <p:nvPr/>
        </p:nvSpPr>
        <p:spPr>
          <a:xfrm>
            <a:off x="12368075" y="2041756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m 33">
            <a:extLst>
              <a:ext uri="{FF2B5EF4-FFF2-40B4-BE49-F238E27FC236}">
                <a16:creationId xmlns:a16="http://schemas.microsoft.com/office/drawing/2014/main" id="{E550B074-A237-DF0C-C65B-B5D610727360}"/>
              </a:ext>
            </a:extLst>
          </p:cNvPr>
          <p:cNvSpPr/>
          <p:nvPr/>
        </p:nvSpPr>
        <p:spPr>
          <a:xfrm>
            <a:off x="13645544" y="330195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m 34">
            <a:extLst>
              <a:ext uri="{FF2B5EF4-FFF2-40B4-BE49-F238E27FC236}">
                <a16:creationId xmlns:a16="http://schemas.microsoft.com/office/drawing/2014/main" id="{013F7A05-D0F2-58C7-584A-29A190A7272A}"/>
              </a:ext>
            </a:extLst>
          </p:cNvPr>
          <p:cNvSpPr/>
          <p:nvPr/>
        </p:nvSpPr>
        <p:spPr>
          <a:xfrm>
            <a:off x="15245056" y="358806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m 35">
            <a:extLst>
              <a:ext uri="{FF2B5EF4-FFF2-40B4-BE49-F238E27FC236}">
                <a16:creationId xmlns:a16="http://schemas.microsoft.com/office/drawing/2014/main" id="{BA71942F-BDE2-B541-29F4-4459FC240B01}"/>
              </a:ext>
            </a:extLst>
          </p:cNvPr>
          <p:cNvSpPr/>
          <p:nvPr/>
        </p:nvSpPr>
        <p:spPr>
          <a:xfrm>
            <a:off x="16459200" y="4942530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m 36">
            <a:extLst>
              <a:ext uri="{FF2B5EF4-FFF2-40B4-BE49-F238E27FC236}">
                <a16:creationId xmlns:a16="http://schemas.microsoft.com/office/drawing/2014/main" id="{A4FC45F6-29F8-DEF4-E4CB-AA85DDA9FADA}"/>
              </a:ext>
            </a:extLst>
          </p:cNvPr>
          <p:cNvSpPr/>
          <p:nvPr/>
        </p:nvSpPr>
        <p:spPr>
          <a:xfrm>
            <a:off x="13892539" y="829380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m 40">
            <a:extLst>
              <a:ext uri="{FF2B5EF4-FFF2-40B4-BE49-F238E27FC236}">
                <a16:creationId xmlns:a16="http://schemas.microsoft.com/office/drawing/2014/main" id="{9C40C9CB-B5EC-9965-55E4-FB4D46819533}"/>
              </a:ext>
            </a:extLst>
          </p:cNvPr>
          <p:cNvSpPr/>
          <p:nvPr/>
        </p:nvSpPr>
        <p:spPr>
          <a:xfrm>
            <a:off x="12236210" y="827542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m 41">
            <a:extLst>
              <a:ext uri="{FF2B5EF4-FFF2-40B4-BE49-F238E27FC236}">
                <a16:creationId xmlns:a16="http://schemas.microsoft.com/office/drawing/2014/main" id="{74E238D4-DC4C-40EF-8096-95B64207E315}"/>
              </a:ext>
            </a:extLst>
          </p:cNvPr>
          <p:cNvSpPr/>
          <p:nvPr/>
        </p:nvSpPr>
        <p:spPr>
          <a:xfrm>
            <a:off x="10663112" y="826552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m 42">
            <a:extLst>
              <a:ext uri="{FF2B5EF4-FFF2-40B4-BE49-F238E27FC236}">
                <a16:creationId xmlns:a16="http://schemas.microsoft.com/office/drawing/2014/main" id="{F0E50399-7800-31BD-1B08-97F479EF0B84}"/>
              </a:ext>
            </a:extLst>
          </p:cNvPr>
          <p:cNvSpPr/>
          <p:nvPr/>
        </p:nvSpPr>
        <p:spPr>
          <a:xfrm>
            <a:off x="9188328" y="901142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m 43">
            <a:extLst>
              <a:ext uri="{FF2B5EF4-FFF2-40B4-BE49-F238E27FC236}">
                <a16:creationId xmlns:a16="http://schemas.microsoft.com/office/drawing/2014/main" id="{08C3AA11-4CE3-547A-A303-FEC4A97C6365}"/>
              </a:ext>
            </a:extLst>
          </p:cNvPr>
          <p:cNvSpPr/>
          <p:nvPr/>
        </p:nvSpPr>
        <p:spPr>
          <a:xfrm>
            <a:off x="7602189" y="827694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m 44">
            <a:extLst>
              <a:ext uri="{FF2B5EF4-FFF2-40B4-BE49-F238E27FC236}">
                <a16:creationId xmlns:a16="http://schemas.microsoft.com/office/drawing/2014/main" id="{DD24658A-C9F5-D6A9-61A2-0D1DD7D6FB87}"/>
              </a:ext>
            </a:extLst>
          </p:cNvPr>
          <p:cNvSpPr/>
          <p:nvPr/>
        </p:nvSpPr>
        <p:spPr>
          <a:xfrm>
            <a:off x="6027998" y="8431564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m 45">
            <a:extLst>
              <a:ext uri="{FF2B5EF4-FFF2-40B4-BE49-F238E27FC236}">
                <a16:creationId xmlns:a16="http://schemas.microsoft.com/office/drawing/2014/main" id="{8E819320-43A1-2C22-B4B8-196C35FDFC84}"/>
              </a:ext>
            </a:extLst>
          </p:cNvPr>
          <p:cNvSpPr/>
          <p:nvPr/>
        </p:nvSpPr>
        <p:spPr>
          <a:xfrm>
            <a:off x="4390544" y="8295561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m 46">
            <a:extLst>
              <a:ext uri="{FF2B5EF4-FFF2-40B4-BE49-F238E27FC236}">
                <a16:creationId xmlns:a16="http://schemas.microsoft.com/office/drawing/2014/main" id="{70D14AB9-EB36-50D3-CBA0-F402D2ADE5D0}"/>
              </a:ext>
            </a:extLst>
          </p:cNvPr>
          <p:cNvSpPr/>
          <p:nvPr/>
        </p:nvSpPr>
        <p:spPr>
          <a:xfrm>
            <a:off x="1592835" y="6358285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m 47">
            <a:extLst>
              <a:ext uri="{FF2B5EF4-FFF2-40B4-BE49-F238E27FC236}">
                <a16:creationId xmlns:a16="http://schemas.microsoft.com/office/drawing/2014/main" id="{24F4EA2D-E588-CDFE-EFE5-989BBF22E93B}"/>
              </a:ext>
            </a:extLst>
          </p:cNvPr>
          <p:cNvSpPr/>
          <p:nvPr/>
        </p:nvSpPr>
        <p:spPr>
          <a:xfrm>
            <a:off x="2088623" y="451828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ACA72C9-5CC7-476A-FAF2-A7DEDA6E70F8}"/>
              </a:ext>
            </a:extLst>
          </p:cNvPr>
          <p:cNvSpPr/>
          <p:nvPr/>
        </p:nvSpPr>
        <p:spPr>
          <a:xfrm>
            <a:off x="2591299" y="4486392"/>
            <a:ext cx="1312395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Sinh hoạt chủ đề: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Chuẩn bị tìm hiểu thực trạng cảnh quan thiên nhiên</a:t>
            </a:r>
            <a:endParaRPr kumimoji="0" lang="en-US" sz="72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58D4E5F-8F7E-8E2E-6073-5F9AC376AD7D}"/>
              </a:ext>
            </a:extLst>
          </p:cNvPr>
          <p:cNvSpPr txBox="1">
            <a:spLocks noChangeAspect="1"/>
          </p:cNvSpPr>
          <p:nvPr/>
        </p:nvSpPr>
        <p:spPr>
          <a:xfrm>
            <a:off x="6468894" y="3219281"/>
            <a:ext cx="5342106" cy="1298333"/>
          </a:xfrm>
          <a:custGeom>
            <a:avLst/>
            <a:gdLst/>
            <a:ahLst/>
            <a:cxnLst/>
            <a:rect l="l" t="t" r="r" b="b"/>
            <a:pathLst>
              <a:path w="3962847" h="963121">
                <a:moveTo>
                  <a:pt x="2297649" y="827570"/>
                </a:moveTo>
                <a:cubicBezTo>
                  <a:pt x="2315993" y="827570"/>
                  <a:pt x="2332301" y="834025"/>
                  <a:pt x="2346569" y="846935"/>
                </a:cubicBezTo>
                <a:cubicBezTo>
                  <a:pt x="2359479" y="861883"/>
                  <a:pt x="2365933" y="878189"/>
                  <a:pt x="2365933" y="895855"/>
                </a:cubicBezTo>
                <a:cubicBezTo>
                  <a:pt x="2365933" y="913521"/>
                  <a:pt x="2359479" y="929488"/>
                  <a:pt x="2346569" y="943756"/>
                </a:cubicBezTo>
                <a:cubicBezTo>
                  <a:pt x="2332301" y="956666"/>
                  <a:pt x="2315993" y="963121"/>
                  <a:pt x="2297649" y="963121"/>
                </a:cubicBezTo>
                <a:cubicBezTo>
                  <a:pt x="2280662" y="963121"/>
                  <a:pt x="2265035" y="956666"/>
                  <a:pt x="2250767" y="943756"/>
                </a:cubicBezTo>
                <a:cubicBezTo>
                  <a:pt x="2237177" y="930167"/>
                  <a:pt x="2230383" y="914200"/>
                  <a:pt x="2230383" y="895855"/>
                </a:cubicBezTo>
                <a:cubicBezTo>
                  <a:pt x="2230383" y="878189"/>
                  <a:pt x="2237177" y="861883"/>
                  <a:pt x="2250767" y="846935"/>
                </a:cubicBezTo>
                <a:cubicBezTo>
                  <a:pt x="2265035" y="834025"/>
                  <a:pt x="2280662" y="827570"/>
                  <a:pt x="2297649" y="827570"/>
                </a:cubicBezTo>
                <a:close/>
                <a:moveTo>
                  <a:pt x="991038" y="817379"/>
                </a:moveTo>
                <a:cubicBezTo>
                  <a:pt x="1009383" y="817379"/>
                  <a:pt x="1025690" y="823833"/>
                  <a:pt x="1039959" y="836743"/>
                </a:cubicBezTo>
                <a:cubicBezTo>
                  <a:pt x="1052868" y="851691"/>
                  <a:pt x="1059322" y="867998"/>
                  <a:pt x="1059322" y="885663"/>
                </a:cubicBezTo>
                <a:cubicBezTo>
                  <a:pt x="1059322" y="903329"/>
                  <a:pt x="1052868" y="919296"/>
                  <a:pt x="1039959" y="933565"/>
                </a:cubicBezTo>
                <a:cubicBezTo>
                  <a:pt x="1025690" y="946474"/>
                  <a:pt x="1009383" y="952929"/>
                  <a:pt x="991038" y="952929"/>
                </a:cubicBezTo>
                <a:cubicBezTo>
                  <a:pt x="974051" y="952929"/>
                  <a:pt x="958425" y="946474"/>
                  <a:pt x="944156" y="933565"/>
                </a:cubicBezTo>
                <a:cubicBezTo>
                  <a:pt x="930567" y="919976"/>
                  <a:pt x="923773" y="904009"/>
                  <a:pt x="923773" y="885663"/>
                </a:cubicBezTo>
                <a:cubicBezTo>
                  <a:pt x="923773" y="867998"/>
                  <a:pt x="930567" y="851691"/>
                  <a:pt x="944156" y="836743"/>
                </a:cubicBezTo>
                <a:cubicBezTo>
                  <a:pt x="958425" y="823833"/>
                  <a:pt x="974051" y="817379"/>
                  <a:pt x="991038" y="817379"/>
                </a:cubicBezTo>
                <a:close/>
                <a:moveTo>
                  <a:pt x="991038" y="316964"/>
                </a:moveTo>
                <a:lnTo>
                  <a:pt x="971674" y="438245"/>
                </a:lnTo>
                <a:lnTo>
                  <a:pt x="1012440" y="437226"/>
                </a:lnTo>
                <a:close/>
                <a:moveTo>
                  <a:pt x="1869138" y="308810"/>
                </a:moveTo>
                <a:lnTo>
                  <a:pt x="1869138" y="418340"/>
                </a:lnTo>
                <a:lnTo>
                  <a:pt x="1919078" y="419900"/>
                </a:lnTo>
                <a:lnTo>
                  <a:pt x="1916020" y="501434"/>
                </a:lnTo>
                <a:lnTo>
                  <a:pt x="1869138" y="503171"/>
                </a:lnTo>
                <a:lnTo>
                  <a:pt x="1869138" y="605390"/>
                </a:lnTo>
                <a:cubicBezTo>
                  <a:pt x="1905149" y="597916"/>
                  <a:pt x="1930629" y="574815"/>
                  <a:pt x="1945576" y="536086"/>
                </a:cubicBezTo>
                <a:cubicBezTo>
                  <a:pt x="1961203" y="495999"/>
                  <a:pt x="1963921" y="453873"/>
                  <a:pt x="1953729" y="409709"/>
                </a:cubicBezTo>
                <a:cubicBezTo>
                  <a:pt x="1942179" y="365544"/>
                  <a:pt x="1913982" y="331912"/>
                  <a:pt x="1869138" y="308810"/>
                </a:cubicBezTo>
                <a:close/>
                <a:moveTo>
                  <a:pt x="2293572" y="300657"/>
                </a:moveTo>
                <a:cubicBezTo>
                  <a:pt x="2278624" y="300657"/>
                  <a:pt x="2267413" y="317643"/>
                  <a:pt x="2259939" y="351616"/>
                </a:cubicBezTo>
                <a:cubicBezTo>
                  <a:pt x="2251785" y="386268"/>
                  <a:pt x="2247709" y="426695"/>
                  <a:pt x="2247709" y="472897"/>
                </a:cubicBezTo>
                <a:cubicBezTo>
                  <a:pt x="2247709" y="519779"/>
                  <a:pt x="2251785" y="560886"/>
                  <a:pt x="2259939" y="596218"/>
                </a:cubicBezTo>
                <a:cubicBezTo>
                  <a:pt x="2267413" y="632228"/>
                  <a:pt x="2279303" y="652272"/>
                  <a:pt x="2295610" y="656349"/>
                </a:cubicBezTo>
                <a:cubicBezTo>
                  <a:pt x="2309879" y="656349"/>
                  <a:pt x="2322109" y="639363"/>
                  <a:pt x="2332301" y="605390"/>
                </a:cubicBezTo>
                <a:cubicBezTo>
                  <a:pt x="2341813" y="570738"/>
                  <a:pt x="2347589" y="530651"/>
                  <a:pt x="2349627" y="485127"/>
                </a:cubicBezTo>
                <a:cubicBezTo>
                  <a:pt x="2351665" y="438925"/>
                  <a:pt x="2348607" y="397478"/>
                  <a:pt x="2340454" y="360788"/>
                </a:cubicBezTo>
                <a:cubicBezTo>
                  <a:pt x="2330941" y="324777"/>
                  <a:pt x="2315314" y="304734"/>
                  <a:pt x="2293572" y="300657"/>
                </a:cubicBezTo>
                <a:close/>
                <a:moveTo>
                  <a:pt x="588597" y="300657"/>
                </a:moveTo>
                <a:cubicBezTo>
                  <a:pt x="573649" y="300657"/>
                  <a:pt x="562438" y="317643"/>
                  <a:pt x="554964" y="351616"/>
                </a:cubicBezTo>
                <a:cubicBezTo>
                  <a:pt x="546811" y="386268"/>
                  <a:pt x="542734" y="426695"/>
                  <a:pt x="542734" y="472897"/>
                </a:cubicBezTo>
                <a:cubicBezTo>
                  <a:pt x="542734" y="519779"/>
                  <a:pt x="546811" y="560886"/>
                  <a:pt x="554964" y="596218"/>
                </a:cubicBezTo>
                <a:cubicBezTo>
                  <a:pt x="562438" y="632228"/>
                  <a:pt x="574329" y="652272"/>
                  <a:pt x="590635" y="656349"/>
                </a:cubicBezTo>
                <a:cubicBezTo>
                  <a:pt x="604904" y="656349"/>
                  <a:pt x="617134" y="639363"/>
                  <a:pt x="627326" y="605390"/>
                </a:cubicBezTo>
                <a:cubicBezTo>
                  <a:pt x="636838" y="570738"/>
                  <a:pt x="642614" y="530651"/>
                  <a:pt x="644652" y="485127"/>
                </a:cubicBezTo>
                <a:cubicBezTo>
                  <a:pt x="646690" y="438925"/>
                  <a:pt x="643633" y="397478"/>
                  <a:pt x="635479" y="360788"/>
                </a:cubicBezTo>
                <a:cubicBezTo>
                  <a:pt x="625967" y="324777"/>
                  <a:pt x="610339" y="304734"/>
                  <a:pt x="588597" y="300657"/>
                </a:cubicBezTo>
                <a:close/>
                <a:moveTo>
                  <a:pt x="3741304" y="162304"/>
                </a:moveTo>
                <a:cubicBezTo>
                  <a:pt x="3752430" y="161794"/>
                  <a:pt x="3763429" y="162049"/>
                  <a:pt x="3774300" y="163068"/>
                </a:cubicBezTo>
                <a:cubicBezTo>
                  <a:pt x="3800119" y="165107"/>
                  <a:pt x="3823899" y="171391"/>
                  <a:pt x="3845642" y="181923"/>
                </a:cubicBezTo>
                <a:cubicBezTo>
                  <a:pt x="3867385" y="192454"/>
                  <a:pt x="3885390" y="208252"/>
                  <a:pt x="3899658" y="229315"/>
                </a:cubicBezTo>
                <a:cubicBezTo>
                  <a:pt x="3911888" y="246980"/>
                  <a:pt x="3920211" y="266175"/>
                  <a:pt x="3924628" y="286898"/>
                </a:cubicBezTo>
                <a:cubicBezTo>
                  <a:pt x="3929045" y="307621"/>
                  <a:pt x="3930573" y="329024"/>
                  <a:pt x="3929215" y="351106"/>
                </a:cubicBezTo>
                <a:cubicBezTo>
                  <a:pt x="3927855" y="373188"/>
                  <a:pt x="3923949" y="395950"/>
                  <a:pt x="3917493" y="419391"/>
                </a:cubicBezTo>
                <a:cubicBezTo>
                  <a:pt x="3911039" y="442832"/>
                  <a:pt x="3902716" y="465763"/>
                  <a:pt x="3892525" y="488185"/>
                </a:cubicBezTo>
                <a:cubicBezTo>
                  <a:pt x="3883012" y="509927"/>
                  <a:pt x="3872480" y="530820"/>
                  <a:pt x="3860929" y="550864"/>
                </a:cubicBezTo>
                <a:cubicBezTo>
                  <a:pt x="3849379" y="570908"/>
                  <a:pt x="3837319" y="589933"/>
                  <a:pt x="3824749" y="607938"/>
                </a:cubicBezTo>
                <a:cubicBezTo>
                  <a:pt x="3812179" y="625944"/>
                  <a:pt x="3799269" y="642420"/>
                  <a:pt x="3786021" y="657368"/>
                </a:cubicBezTo>
                <a:cubicBezTo>
                  <a:pt x="3772771" y="672316"/>
                  <a:pt x="3760031" y="685226"/>
                  <a:pt x="3747801" y="696097"/>
                </a:cubicBezTo>
                <a:lnTo>
                  <a:pt x="3962847" y="696097"/>
                </a:lnTo>
                <a:cubicBezTo>
                  <a:pt x="3962167" y="702891"/>
                  <a:pt x="3961488" y="711384"/>
                  <a:pt x="3960809" y="721576"/>
                </a:cubicBezTo>
                <a:cubicBezTo>
                  <a:pt x="3960129" y="730409"/>
                  <a:pt x="3959790" y="741110"/>
                  <a:pt x="3959790" y="753680"/>
                </a:cubicBezTo>
                <a:cubicBezTo>
                  <a:pt x="3959790" y="766250"/>
                  <a:pt x="3959790" y="781028"/>
                  <a:pt x="3959790" y="798014"/>
                </a:cubicBezTo>
                <a:lnTo>
                  <a:pt x="3834431" y="798014"/>
                </a:lnTo>
                <a:cubicBezTo>
                  <a:pt x="3795703" y="798014"/>
                  <a:pt x="3751029" y="797844"/>
                  <a:pt x="3700410" y="797505"/>
                </a:cubicBezTo>
                <a:cubicBezTo>
                  <a:pt x="3649791" y="797165"/>
                  <a:pt x="3595605" y="796655"/>
                  <a:pt x="3537851" y="795976"/>
                </a:cubicBezTo>
                <a:cubicBezTo>
                  <a:pt x="3537851" y="790540"/>
                  <a:pt x="3537511" y="784085"/>
                  <a:pt x="3536832" y="776612"/>
                </a:cubicBezTo>
                <a:cubicBezTo>
                  <a:pt x="3536153" y="763702"/>
                  <a:pt x="3535133" y="743658"/>
                  <a:pt x="3533775" y="716480"/>
                </a:cubicBezTo>
                <a:cubicBezTo>
                  <a:pt x="3544645" y="709686"/>
                  <a:pt x="3557725" y="700173"/>
                  <a:pt x="3573013" y="687943"/>
                </a:cubicBezTo>
                <a:cubicBezTo>
                  <a:pt x="3588301" y="675713"/>
                  <a:pt x="3604607" y="661445"/>
                  <a:pt x="3621933" y="645138"/>
                </a:cubicBezTo>
                <a:cubicBezTo>
                  <a:pt x="3639259" y="628831"/>
                  <a:pt x="3656925" y="610996"/>
                  <a:pt x="3674930" y="591631"/>
                </a:cubicBezTo>
                <a:cubicBezTo>
                  <a:pt x="3692936" y="572267"/>
                  <a:pt x="3709753" y="552393"/>
                  <a:pt x="3725379" y="532010"/>
                </a:cubicBezTo>
                <a:cubicBezTo>
                  <a:pt x="3741687" y="510267"/>
                  <a:pt x="3756125" y="488185"/>
                  <a:pt x="3768695" y="465763"/>
                </a:cubicBezTo>
                <a:cubicBezTo>
                  <a:pt x="3781264" y="443341"/>
                  <a:pt x="3789927" y="421599"/>
                  <a:pt x="3794683" y="400536"/>
                </a:cubicBezTo>
                <a:cubicBezTo>
                  <a:pt x="3799439" y="379473"/>
                  <a:pt x="3799949" y="359599"/>
                  <a:pt x="3796212" y="340914"/>
                </a:cubicBezTo>
                <a:cubicBezTo>
                  <a:pt x="3792475" y="322229"/>
                  <a:pt x="3782453" y="305413"/>
                  <a:pt x="3766147" y="290465"/>
                </a:cubicBezTo>
                <a:cubicBezTo>
                  <a:pt x="3758673" y="283671"/>
                  <a:pt x="3750009" y="278745"/>
                  <a:pt x="3740157" y="275687"/>
                </a:cubicBezTo>
                <a:cubicBezTo>
                  <a:pt x="3730305" y="272630"/>
                  <a:pt x="3719265" y="272630"/>
                  <a:pt x="3707035" y="275687"/>
                </a:cubicBezTo>
                <a:cubicBezTo>
                  <a:pt x="3694805" y="278745"/>
                  <a:pt x="3681385" y="285199"/>
                  <a:pt x="3666777" y="295051"/>
                </a:cubicBezTo>
                <a:cubicBezTo>
                  <a:pt x="3652169" y="304903"/>
                  <a:pt x="3635693" y="319002"/>
                  <a:pt x="3617347" y="337347"/>
                </a:cubicBezTo>
                <a:lnTo>
                  <a:pt x="3537851" y="261928"/>
                </a:lnTo>
                <a:cubicBezTo>
                  <a:pt x="3550081" y="245621"/>
                  <a:pt x="3565369" y="230843"/>
                  <a:pt x="3583714" y="217594"/>
                </a:cubicBezTo>
                <a:cubicBezTo>
                  <a:pt x="3602059" y="204345"/>
                  <a:pt x="3621593" y="193474"/>
                  <a:pt x="3642317" y="184980"/>
                </a:cubicBezTo>
                <a:cubicBezTo>
                  <a:pt x="3663040" y="176487"/>
                  <a:pt x="3684783" y="170202"/>
                  <a:pt x="3707543" y="166126"/>
                </a:cubicBezTo>
                <a:cubicBezTo>
                  <a:pt x="3718925" y="164087"/>
                  <a:pt x="3730178" y="162813"/>
                  <a:pt x="3741304" y="162304"/>
                </a:cubicBezTo>
                <a:close/>
                <a:moveTo>
                  <a:pt x="3142631" y="152876"/>
                </a:moveTo>
                <a:cubicBezTo>
                  <a:pt x="3164373" y="152876"/>
                  <a:pt x="3184757" y="157293"/>
                  <a:pt x="3203781" y="166126"/>
                </a:cubicBezTo>
                <a:cubicBezTo>
                  <a:pt x="3222805" y="174959"/>
                  <a:pt x="3239113" y="188208"/>
                  <a:pt x="3252701" y="205874"/>
                </a:cubicBezTo>
                <a:cubicBezTo>
                  <a:pt x="3266291" y="223539"/>
                  <a:pt x="3276991" y="245451"/>
                  <a:pt x="3284805" y="271610"/>
                </a:cubicBezTo>
                <a:cubicBezTo>
                  <a:pt x="3292619" y="297769"/>
                  <a:pt x="3296526" y="328514"/>
                  <a:pt x="3296526" y="363846"/>
                </a:cubicBezTo>
                <a:lnTo>
                  <a:pt x="3197665" y="365884"/>
                </a:lnTo>
                <a:cubicBezTo>
                  <a:pt x="3196307" y="333270"/>
                  <a:pt x="3190191" y="307961"/>
                  <a:pt x="3179321" y="289955"/>
                </a:cubicBezTo>
                <a:cubicBezTo>
                  <a:pt x="3168449" y="271950"/>
                  <a:pt x="3153162" y="262268"/>
                  <a:pt x="3133458" y="260909"/>
                </a:cubicBezTo>
                <a:cubicBezTo>
                  <a:pt x="3072307" y="274498"/>
                  <a:pt x="3043091" y="348898"/>
                  <a:pt x="3045809" y="484108"/>
                </a:cubicBezTo>
                <a:cubicBezTo>
                  <a:pt x="3048527" y="600294"/>
                  <a:pt x="3078763" y="663483"/>
                  <a:pt x="3136515" y="673675"/>
                </a:cubicBezTo>
                <a:cubicBezTo>
                  <a:pt x="3180679" y="677752"/>
                  <a:pt x="3204800" y="637324"/>
                  <a:pt x="3208877" y="552393"/>
                </a:cubicBezTo>
                <a:lnTo>
                  <a:pt x="3122247" y="554431"/>
                </a:lnTo>
                <a:lnTo>
                  <a:pt x="3126323" y="461686"/>
                </a:lnTo>
                <a:lnTo>
                  <a:pt x="3304679" y="459648"/>
                </a:lnTo>
                <a:cubicBezTo>
                  <a:pt x="3304679" y="464404"/>
                  <a:pt x="3304509" y="468821"/>
                  <a:pt x="3304169" y="472897"/>
                </a:cubicBezTo>
                <a:cubicBezTo>
                  <a:pt x="3303830" y="476974"/>
                  <a:pt x="3303660" y="480711"/>
                  <a:pt x="3303660" y="484108"/>
                </a:cubicBezTo>
                <a:cubicBezTo>
                  <a:pt x="3307737" y="537105"/>
                  <a:pt x="3305699" y="583138"/>
                  <a:pt x="3297545" y="622207"/>
                </a:cubicBezTo>
                <a:cubicBezTo>
                  <a:pt x="3289391" y="661275"/>
                  <a:pt x="3277161" y="693719"/>
                  <a:pt x="3260855" y="719538"/>
                </a:cubicBezTo>
                <a:cubicBezTo>
                  <a:pt x="3244547" y="745357"/>
                  <a:pt x="3225183" y="764721"/>
                  <a:pt x="3202761" y="777631"/>
                </a:cubicBezTo>
                <a:cubicBezTo>
                  <a:pt x="3180340" y="790540"/>
                  <a:pt x="3157239" y="796995"/>
                  <a:pt x="3133458" y="796995"/>
                </a:cubicBezTo>
                <a:cubicBezTo>
                  <a:pt x="3108997" y="796995"/>
                  <a:pt x="3084877" y="790370"/>
                  <a:pt x="3061097" y="777121"/>
                </a:cubicBezTo>
                <a:cubicBezTo>
                  <a:pt x="3037315" y="763872"/>
                  <a:pt x="3016253" y="743488"/>
                  <a:pt x="2997907" y="715971"/>
                </a:cubicBezTo>
                <a:cubicBezTo>
                  <a:pt x="2979563" y="688453"/>
                  <a:pt x="2964954" y="653801"/>
                  <a:pt x="2954083" y="612015"/>
                </a:cubicBezTo>
                <a:cubicBezTo>
                  <a:pt x="2943212" y="570229"/>
                  <a:pt x="2938455" y="520799"/>
                  <a:pt x="2939815" y="463725"/>
                </a:cubicBezTo>
                <a:cubicBezTo>
                  <a:pt x="2941853" y="408010"/>
                  <a:pt x="2949157" y="360448"/>
                  <a:pt x="2961727" y="321040"/>
                </a:cubicBezTo>
                <a:cubicBezTo>
                  <a:pt x="2974297" y="281632"/>
                  <a:pt x="2990094" y="249528"/>
                  <a:pt x="3009119" y="224728"/>
                </a:cubicBezTo>
                <a:cubicBezTo>
                  <a:pt x="3028143" y="199928"/>
                  <a:pt x="3049375" y="181753"/>
                  <a:pt x="3072817" y="170202"/>
                </a:cubicBezTo>
                <a:cubicBezTo>
                  <a:pt x="3096257" y="158652"/>
                  <a:pt x="3119529" y="152876"/>
                  <a:pt x="3142631" y="152876"/>
                </a:cubicBezTo>
                <a:close/>
                <a:moveTo>
                  <a:pt x="2286437" y="143704"/>
                </a:moveTo>
                <a:cubicBezTo>
                  <a:pt x="2342153" y="145063"/>
                  <a:pt x="2383939" y="170542"/>
                  <a:pt x="2411796" y="220142"/>
                </a:cubicBezTo>
                <a:cubicBezTo>
                  <a:pt x="2439653" y="271101"/>
                  <a:pt x="2457659" y="327835"/>
                  <a:pt x="2465813" y="390344"/>
                </a:cubicBezTo>
                <a:cubicBezTo>
                  <a:pt x="2473287" y="454892"/>
                  <a:pt x="2473966" y="507889"/>
                  <a:pt x="2467851" y="549335"/>
                </a:cubicBezTo>
                <a:cubicBezTo>
                  <a:pt x="2464453" y="579911"/>
                  <a:pt x="2459018" y="607768"/>
                  <a:pt x="2451544" y="632908"/>
                </a:cubicBezTo>
                <a:cubicBezTo>
                  <a:pt x="2444070" y="658048"/>
                  <a:pt x="2434897" y="681149"/>
                  <a:pt x="2424026" y="702212"/>
                </a:cubicBezTo>
                <a:cubicBezTo>
                  <a:pt x="2401604" y="744338"/>
                  <a:pt x="2374087" y="771516"/>
                  <a:pt x="2341473" y="783746"/>
                </a:cubicBezTo>
                <a:cubicBezTo>
                  <a:pt x="2287797" y="798694"/>
                  <a:pt x="2244311" y="790540"/>
                  <a:pt x="2211019" y="759286"/>
                </a:cubicBezTo>
                <a:cubicBezTo>
                  <a:pt x="2177047" y="728031"/>
                  <a:pt x="2152587" y="685226"/>
                  <a:pt x="2137639" y="630870"/>
                </a:cubicBezTo>
                <a:cubicBezTo>
                  <a:pt x="2121331" y="576514"/>
                  <a:pt x="2113517" y="525894"/>
                  <a:pt x="2114197" y="479012"/>
                </a:cubicBezTo>
                <a:cubicBezTo>
                  <a:pt x="2114197" y="423298"/>
                  <a:pt x="2120312" y="369961"/>
                  <a:pt x="2132542" y="319002"/>
                </a:cubicBezTo>
                <a:cubicBezTo>
                  <a:pt x="2143413" y="270082"/>
                  <a:pt x="2162099" y="228635"/>
                  <a:pt x="2188597" y="194663"/>
                </a:cubicBezTo>
                <a:cubicBezTo>
                  <a:pt x="2214415" y="161370"/>
                  <a:pt x="2247029" y="144383"/>
                  <a:pt x="2286437" y="143704"/>
                </a:cubicBezTo>
                <a:close/>
                <a:moveTo>
                  <a:pt x="581463" y="143704"/>
                </a:moveTo>
                <a:cubicBezTo>
                  <a:pt x="637178" y="145063"/>
                  <a:pt x="678964" y="170542"/>
                  <a:pt x="706821" y="220142"/>
                </a:cubicBezTo>
                <a:cubicBezTo>
                  <a:pt x="734679" y="271101"/>
                  <a:pt x="752684" y="327835"/>
                  <a:pt x="760838" y="390344"/>
                </a:cubicBezTo>
                <a:cubicBezTo>
                  <a:pt x="768312" y="454892"/>
                  <a:pt x="768991" y="507889"/>
                  <a:pt x="762876" y="549335"/>
                </a:cubicBezTo>
                <a:cubicBezTo>
                  <a:pt x="759479" y="579911"/>
                  <a:pt x="754043" y="607768"/>
                  <a:pt x="746569" y="632908"/>
                </a:cubicBezTo>
                <a:cubicBezTo>
                  <a:pt x="739095" y="658048"/>
                  <a:pt x="729923" y="681149"/>
                  <a:pt x="719051" y="702212"/>
                </a:cubicBezTo>
                <a:cubicBezTo>
                  <a:pt x="696629" y="744338"/>
                  <a:pt x="669112" y="771516"/>
                  <a:pt x="636498" y="783746"/>
                </a:cubicBezTo>
                <a:cubicBezTo>
                  <a:pt x="582822" y="798694"/>
                  <a:pt x="539337" y="790540"/>
                  <a:pt x="506044" y="759286"/>
                </a:cubicBezTo>
                <a:cubicBezTo>
                  <a:pt x="472071" y="728031"/>
                  <a:pt x="447611" y="685226"/>
                  <a:pt x="432663" y="630870"/>
                </a:cubicBezTo>
                <a:cubicBezTo>
                  <a:pt x="416356" y="576514"/>
                  <a:pt x="408543" y="525894"/>
                  <a:pt x="409222" y="479012"/>
                </a:cubicBezTo>
                <a:cubicBezTo>
                  <a:pt x="409222" y="423298"/>
                  <a:pt x="415337" y="369961"/>
                  <a:pt x="427567" y="319002"/>
                </a:cubicBezTo>
                <a:cubicBezTo>
                  <a:pt x="438439" y="270082"/>
                  <a:pt x="457123" y="228635"/>
                  <a:pt x="483622" y="194663"/>
                </a:cubicBezTo>
                <a:cubicBezTo>
                  <a:pt x="509441" y="161370"/>
                  <a:pt x="542055" y="144383"/>
                  <a:pt x="581463" y="143704"/>
                </a:cubicBezTo>
                <a:close/>
                <a:moveTo>
                  <a:pt x="1062380" y="141666"/>
                </a:moveTo>
                <a:lnTo>
                  <a:pt x="1177547" y="778650"/>
                </a:lnTo>
                <a:lnTo>
                  <a:pt x="1048111" y="785784"/>
                </a:lnTo>
                <a:lnTo>
                  <a:pt x="993076" y="540163"/>
                </a:lnTo>
                <a:lnTo>
                  <a:pt x="932945" y="783746"/>
                </a:lnTo>
                <a:lnTo>
                  <a:pt x="809625" y="781707"/>
                </a:lnTo>
                <a:lnTo>
                  <a:pt x="918676" y="143704"/>
                </a:lnTo>
                <a:close/>
                <a:moveTo>
                  <a:pt x="1219200" y="133512"/>
                </a:moveTo>
                <a:lnTo>
                  <a:pt x="1563681" y="136570"/>
                </a:lnTo>
                <a:lnTo>
                  <a:pt x="1558585" y="247660"/>
                </a:lnTo>
                <a:lnTo>
                  <a:pt x="1455648" y="244602"/>
                </a:lnTo>
                <a:lnTo>
                  <a:pt x="1452591" y="805148"/>
                </a:lnTo>
                <a:lnTo>
                  <a:pt x="1342520" y="807187"/>
                </a:lnTo>
                <a:lnTo>
                  <a:pt x="1340481" y="241545"/>
                </a:lnTo>
                <a:lnTo>
                  <a:pt x="1219200" y="248679"/>
                </a:lnTo>
                <a:close/>
                <a:moveTo>
                  <a:pt x="2598172" y="126378"/>
                </a:moveTo>
                <a:lnTo>
                  <a:pt x="2769393" y="446399"/>
                </a:lnTo>
                <a:lnTo>
                  <a:pt x="2752067" y="143704"/>
                </a:lnTo>
                <a:lnTo>
                  <a:pt x="2868253" y="143704"/>
                </a:lnTo>
                <a:lnTo>
                  <a:pt x="2894752" y="777631"/>
                </a:lnTo>
                <a:lnTo>
                  <a:pt x="2820352" y="807187"/>
                </a:lnTo>
                <a:lnTo>
                  <a:pt x="2644035" y="458629"/>
                </a:lnTo>
                <a:lnTo>
                  <a:pt x="2649131" y="796995"/>
                </a:lnTo>
                <a:lnTo>
                  <a:pt x="2523772" y="799033"/>
                </a:lnTo>
                <a:lnTo>
                  <a:pt x="2514599" y="147781"/>
                </a:lnTo>
                <a:close/>
                <a:moveTo>
                  <a:pt x="1764163" y="122301"/>
                </a:moveTo>
                <a:cubicBezTo>
                  <a:pt x="1869478" y="131813"/>
                  <a:pt x="1945236" y="169183"/>
                  <a:pt x="1991439" y="234410"/>
                </a:cubicBezTo>
                <a:cubicBezTo>
                  <a:pt x="2038321" y="300317"/>
                  <a:pt x="2061083" y="376076"/>
                  <a:pt x="2059723" y="461686"/>
                </a:cubicBezTo>
                <a:cubicBezTo>
                  <a:pt x="2059723" y="545938"/>
                  <a:pt x="2036283" y="620678"/>
                  <a:pt x="1989401" y="685905"/>
                </a:cubicBezTo>
                <a:cubicBezTo>
                  <a:pt x="1942519" y="750453"/>
                  <a:pt x="1868119" y="788502"/>
                  <a:pt x="1766201" y="800053"/>
                </a:cubicBezTo>
                <a:lnTo>
                  <a:pt x="1765320" y="507016"/>
                </a:lnTo>
                <a:lnTo>
                  <a:pt x="1723396" y="508569"/>
                </a:lnTo>
                <a:lnTo>
                  <a:pt x="1723396" y="413785"/>
                </a:lnTo>
                <a:lnTo>
                  <a:pt x="1765044" y="415087"/>
                </a:lnTo>
                <a:close/>
                <a:moveTo>
                  <a:pt x="243583" y="118225"/>
                </a:moveTo>
                <a:lnTo>
                  <a:pt x="353654" y="125359"/>
                </a:lnTo>
                <a:lnTo>
                  <a:pt x="357730" y="801072"/>
                </a:lnTo>
                <a:lnTo>
                  <a:pt x="254794" y="803110"/>
                </a:lnTo>
                <a:lnTo>
                  <a:pt x="256832" y="538125"/>
                </a:lnTo>
                <a:lnTo>
                  <a:pt x="122301" y="540163"/>
                </a:lnTo>
                <a:lnTo>
                  <a:pt x="126377" y="801072"/>
                </a:lnTo>
                <a:lnTo>
                  <a:pt x="3057" y="789861"/>
                </a:lnTo>
                <a:lnTo>
                  <a:pt x="0" y="127397"/>
                </a:lnTo>
                <a:lnTo>
                  <a:pt x="119243" y="123320"/>
                </a:lnTo>
                <a:lnTo>
                  <a:pt x="139627" y="422958"/>
                </a:lnTo>
                <a:lnTo>
                  <a:pt x="241544" y="412766"/>
                </a:lnTo>
                <a:close/>
                <a:moveTo>
                  <a:pt x="2246690" y="0"/>
                </a:moveTo>
                <a:lnTo>
                  <a:pt x="2340454" y="0"/>
                </a:lnTo>
                <a:lnTo>
                  <a:pt x="2399566" y="123320"/>
                </a:lnTo>
                <a:lnTo>
                  <a:pt x="2330262" y="123320"/>
                </a:lnTo>
                <a:lnTo>
                  <a:pt x="2293572" y="65227"/>
                </a:lnTo>
                <a:lnTo>
                  <a:pt x="2256881" y="123320"/>
                </a:lnTo>
                <a:lnTo>
                  <a:pt x="2187577" y="123320"/>
                </a:ln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TH cupid darling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5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EC20D-6A2B-5009-5F0A-D85819A72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189FF5-DBA1-DC6A-9387-7A3240677A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F3600A-6FFA-7E89-3423-D783D12E7877}"/>
              </a:ext>
            </a:extLst>
          </p:cNvPr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3F997CA-9F9E-8CBA-5EE8-CE9354101DD8}"/>
              </a:ext>
            </a:extLst>
          </p:cNvPr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B25DA3A-3332-FCF9-E163-2DD7D8AAFF04}"/>
              </a:ext>
            </a:extLst>
          </p:cNvPr>
          <p:cNvGrpSpPr/>
          <p:nvPr/>
        </p:nvGrpSpPr>
        <p:grpSpPr>
          <a:xfrm>
            <a:off x="2674295" y="2671656"/>
            <a:ext cx="12939409" cy="6183083"/>
            <a:chOff x="1843391" y="2400300"/>
            <a:chExt cx="14753617" cy="70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532684D-4FC0-3E8D-95C5-4079AD447781}"/>
                </a:ext>
              </a:extLst>
            </p:cNvPr>
            <p:cNvSpPr/>
            <p:nvPr/>
          </p:nvSpPr>
          <p:spPr>
            <a:xfrm>
              <a:off x="1995791" y="2587728"/>
              <a:ext cx="14601217" cy="6862572"/>
            </a:xfrm>
            <a:custGeom>
              <a:avLst/>
              <a:gdLst/>
              <a:ahLst/>
              <a:cxnLst/>
              <a:rect l="l" t="t" r="r" b="b"/>
              <a:pathLst>
                <a:path w="14601217" h="6862572">
                  <a:moveTo>
                    <a:pt x="0" y="0"/>
                  </a:moveTo>
                  <a:lnTo>
                    <a:pt x="14601218" y="0"/>
                  </a:lnTo>
                  <a:lnTo>
                    <a:pt x="14601218" y="6862572"/>
                  </a:lnTo>
                  <a:lnTo>
                    <a:pt x="0" y="6862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20ED254-2759-EBD2-6CB9-D65DFD70FCF3}"/>
                </a:ext>
              </a:extLst>
            </p:cNvPr>
            <p:cNvSpPr/>
            <p:nvPr/>
          </p:nvSpPr>
          <p:spPr>
            <a:xfrm>
              <a:off x="1843391" y="2400300"/>
              <a:ext cx="14601217" cy="6862572"/>
            </a:xfrm>
            <a:custGeom>
              <a:avLst/>
              <a:gdLst/>
              <a:ahLst/>
              <a:cxnLst/>
              <a:rect l="l" t="t" r="r" b="b"/>
              <a:pathLst>
                <a:path w="14601217" h="6862572">
                  <a:moveTo>
                    <a:pt x="0" y="0"/>
                  </a:moveTo>
                  <a:lnTo>
                    <a:pt x="14601218" y="0"/>
                  </a:lnTo>
                  <a:lnTo>
                    <a:pt x="14601218" y="6862572"/>
                  </a:lnTo>
                  <a:lnTo>
                    <a:pt x="0" y="6862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D564636-6DC0-8FC1-A883-9D55719E545F}"/>
              </a:ext>
            </a:extLst>
          </p:cNvPr>
          <p:cNvSpPr/>
          <p:nvPr/>
        </p:nvSpPr>
        <p:spPr>
          <a:xfrm>
            <a:off x="381000" y="6888823"/>
            <a:ext cx="3707570" cy="3360077"/>
          </a:xfrm>
          <a:custGeom>
            <a:avLst/>
            <a:gdLst/>
            <a:ahLst/>
            <a:cxnLst/>
            <a:rect l="l" t="t" r="r" b="b"/>
            <a:pathLst>
              <a:path w="2791070" h="2756182">
                <a:moveTo>
                  <a:pt x="0" y="0"/>
                </a:moveTo>
                <a:lnTo>
                  <a:pt x="2791070" y="0"/>
                </a:lnTo>
                <a:lnTo>
                  <a:pt x="2791070" y="2756182"/>
                </a:lnTo>
                <a:lnTo>
                  <a:pt x="0" y="2756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679D9FC-FF3A-A97F-8893-4FAE5D639FFC}"/>
              </a:ext>
            </a:extLst>
          </p:cNvPr>
          <p:cNvSpPr/>
          <p:nvPr/>
        </p:nvSpPr>
        <p:spPr>
          <a:xfrm>
            <a:off x="13830381" y="6803842"/>
            <a:ext cx="3418395" cy="3277386"/>
          </a:xfrm>
          <a:custGeom>
            <a:avLst/>
            <a:gdLst/>
            <a:ahLst/>
            <a:cxnLst/>
            <a:rect l="l" t="t" r="r" b="b"/>
            <a:pathLst>
              <a:path w="3418395" h="3277386">
                <a:moveTo>
                  <a:pt x="0" y="0"/>
                </a:moveTo>
                <a:lnTo>
                  <a:pt x="3418395" y="0"/>
                </a:lnTo>
                <a:lnTo>
                  <a:pt x="3418395" y="3277386"/>
                </a:lnTo>
                <a:lnTo>
                  <a:pt x="0" y="32773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78AEA50B-DBD1-86F4-E94A-AA91ABB6C63A}"/>
              </a:ext>
            </a:extLst>
          </p:cNvPr>
          <p:cNvSpPr/>
          <p:nvPr/>
        </p:nvSpPr>
        <p:spPr>
          <a:xfrm>
            <a:off x="1295400" y="363198"/>
            <a:ext cx="15953376" cy="1686876"/>
          </a:xfrm>
          <a:custGeom>
            <a:avLst/>
            <a:gdLst>
              <a:gd name="connsiteX0" fmla="*/ 0 w 15953376"/>
              <a:gd name="connsiteY0" fmla="*/ 281152 h 1686876"/>
              <a:gd name="connsiteX1" fmla="*/ 281152 w 15953376"/>
              <a:gd name="connsiteY1" fmla="*/ 0 h 1686876"/>
              <a:gd name="connsiteX2" fmla="*/ 980746 w 15953376"/>
              <a:gd name="connsiteY2" fmla="*/ 0 h 1686876"/>
              <a:gd name="connsiteX3" fmla="*/ 1218608 w 15953376"/>
              <a:gd name="connsiteY3" fmla="*/ 0 h 1686876"/>
              <a:gd name="connsiteX4" fmla="*/ 1764292 w 15953376"/>
              <a:gd name="connsiteY4" fmla="*/ 0 h 1686876"/>
              <a:gd name="connsiteX5" fmla="*/ 2463886 w 15953376"/>
              <a:gd name="connsiteY5" fmla="*/ 0 h 1686876"/>
              <a:gd name="connsiteX6" fmla="*/ 3009569 w 15953376"/>
              <a:gd name="connsiteY6" fmla="*/ 0 h 1686876"/>
              <a:gd name="connsiteX7" fmla="*/ 3247431 w 15953376"/>
              <a:gd name="connsiteY7" fmla="*/ 0 h 1686876"/>
              <a:gd name="connsiteX8" fmla="*/ 4254847 w 15953376"/>
              <a:gd name="connsiteY8" fmla="*/ 0 h 1686876"/>
              <a:gd name="connsiteX9" fmla="*/ 4646620 w 15953376"/>
              <a:gd name="connsiteY9" fmla="*/ 0 h 1686876"/>
              <a:gd name="connsiteX10" fmla="*/ 5192303 w 15953376"/>
              <a:gd name="connsiteY10" fmla="*/ 0 h 1686876"/>
              <a:gd name="connsiteX11" fmla="*/ 6199719 w 15953376"/>
              <a:gd name="connsiteY11" fmla="*/ 0 h 1686876"/>
              <a:gd name="connsiteX12" fmla="*/ 6437581 w 15953376"/>
              <a:gd name="connsiteY12" fmla="*/ 0 h 1686876"/>
              <a:gd name="connsiteX13" fmla="*/ 7291086 w 15953376"/>
              <a:gd name="connsiteY13" fmla="*/ 0 h 1686876"/>
              <a:gd name="connsiteX14" fmla="*/ 7836769 w 15953376"/>
              <a:gd name="connsiteY14" fmla="*/ 0 h 1686876"/>
              <a:gd name="connsiteX15" fmla="*/ 8844185 w 15953376"/>
              <a:gd name="connsiteY15" fmla="*/ 0 h 1686876"/>
              <a:gd name="connsiteX16" fmla="*/ 9082047 w 15953376"/>
              <a:gd name="connsiteY16" fmla="*/ 0 h 1686876"/>
              <a:gd name="connsiteX17" fmla="*/ 9319909 w 15953376"/>
              <a:gd name="connsiteY17" fmla="*/ 0 h 1686876"/>
              <a:gd name="connsiteX18" fmla="*/ 10019503 w 15953376"/>
              <a:gd name="connsiteY18" fmla="*/ 0 h 1686876"/>
              <a:gd name="connsiteX19" fmla="*/ 10411276 w 15953376"/>
              <a:gd name="connsiteY19" fmla="*/ 0 h 1686876"/>
              <a:gd name="connsiteX20" fmla="*/ 10649138 w 15953376"/>
              <a:gd name="connsiteY20" fmla="*/ 0 h 1686876"/>
              <a:gd name="connsiteX21" fmla="*/ 11194821 w 15953376"/>
              <a:gd name="connsiteY21" fmla="*/ 0 h 1686876"/>
              <a:gd name="connsiteX22" fmla="*/ 12202237 w 15953376"/>
              <a:gd name="connsiteY22" fmla="*/ 0 h 1686876"/>
              <a:gd name="connsiteX23" fmla="*/ 12901831 w 15953376"/>
              <a:gd name="connsiteY23" fmla="*/ 0 h 1686876"/>
              <a:gd name="connsiteX24" fmla="*/ 13139693 w 15953376"/>
              <a:gd name="connsiteY24" fmla="*/ 0 h 1686876"/>
              <a:gd name="connsiteX25" fmla="*/ 13993198 w 15953376"/>
              <a:gd name="connsiteY25" fmla="*/ 0 h 1686876"/>
              <a:gd name="connsiteX26" fmla="*/ 14538881 w 15953376"/>
              <a:gd name="connsiteY26" fmla="*/ 0 h 1686876"/>
              <a:gd name="connsiteX27" fmla="*/ 14776743 w 15953376"/>
              <a:gd name="connsiteY27" fmla="*/ 0 h 1686876"/>
              <a:gd name="connsiteX28" fmla="*/ 15672224 w 15953376"/>
              <a:gd name="connsiteY28" fmla="*/ 0 h 1686876"/>
              <a:gd name="connsiteX29" fmla="*/ 15953376 w 15953376"/>
              <a:gd name="connsiteY29" fmla="*/ 281152 h 1686876"/>
              <a:gd name="connsiteX30" fmla="*/ 15953376 w 15953376"/>
              <a:gd name="connsiteY30" fmla="*/ 820947 h 1686876"/>
              <a:gd name="connsiteX31" fmla="*/ 15953376 w 15953376"/>
              <a:gd name="connsiteY31" fmla="*/ 1405724 h 1686876"/>
              <a:gd name="connsiteX32" fmla="*/ 15672224 w 15953376"/>
              <a:gd name="connsiteY32" fmla="*/ 1686876 h 1686876"/>
              <a:gd name="connsiteX33" fmla="*/ 15280451 w 15953376"/>
              <a:gd name="connsiteY33" fmla="*/ 1686876 h 1686876"/>
              <a:gd name="connsiteX34" fmla="*/ 14426946 w 15953376"/>
              <a:gd name="connsiteY34" fmla="*/ 1686876 h 1686876"/>
              <a:gd name="connsiteX35" fmla="*/ 13419531 w 15953376"/>
              <a:gd name="connsiteY35" fmla="*/ 1686876 h 1686876"/>
              <a:gd name="connsiteX36" fmla="*/ 12873847 w 15953376"/>
              <a:gd name="connsiteY36" fmla="*/ 1686876 h 1686876"/>
              <a:gd name="connsiteX37" fmla="*/ 12482075 w 15953376"/>
              <a:gd name="connsiteY37" fmla="*/ 1686876 h 1686876"/>
              <a:gd name="connsiteX38" fmla="*/ 12244213 w 15953376"/>
              <a:gd name="connsiteY38" fmla="*/ 1686876 h 1686876"/>
              <a:gd name="connsiteX39" fmla="*/ 11698529 w 15953376"/>
              <a:gd name="connsiteY39" fmla="*/ 1686876 h 1686876"/>
              <a:gd name="connsiteX40" fmla="*/ 10845024 w 15953376"/>
              <a:gd name="connsiteY40" fmla="*/ 1686876 h 1686876"/>
              <a:gd name="connsiteX41" fmla="*/ 10453251 w 15953376"/>
              <a:gd name="connsiteY41" fmla="*/ 1686876 h 1686876"/>
              <a:gd name="connsiteX42" fmla="*/ 9445836 w 15953376"/>
              <a:gd name="connsiteY42" fmla="*/ 1686876 h 1686876"/>
              <a:gd name="connsiteX43" fmla="*/ 9207974 w 15953376"/>
              <a:gd name="connsiteY43" fmla="*/ 1686876 h 1686876"/>
              <a:gd name="connsiteX44" fmla="*/ 8508380 w 15953376"/>
              <a:gd name="connsiteY44" fmla="*/ 1686876 h 1686876"/>
              <a:gd name="connsiteX45" fmla="*/ 8270518 w 15953376"/>
              <a:gd name="connsiteY45" fmla="*/ 1686876 h 1686876"/>
              <a:gd name="connsiteX46" fmla="*/ 7724834 w 15953376"/>
              <a:gd name="connsiteY46" fmla="*/ 1686876 h 1686876"/>
              <a:gd name="connsiteX47" fmla="*/ 7025240 w 15953376"/>
              <a:gd name="connsiteY47" fmla="*/ 1686876 h 1686876"/>
              <a:gd name="connsiteX48" fmla="*/ 6633467 w 15953376"/>
              <a:gd name="connsiteY48" fmla="*/ 1686876 h 1686876"/>
              <a:gd name="connsiteX49" fmla="*/ 5779962 w 15953376"/>
              <a:gd name="connsiteY49" fmla="*/ 1686876 h 1686876"/>
              <a:gd name="connsiteX50" fmla="*/ 5388190 w 15953376"/>
              <a:gd name="connsiteY50" fmla="*/ 1686876 h 1686876"/>
              <a:gd name="connsiteX51" fmla="*/ 4842506 w 15953376"/>
              <a:gd name="connsiteY51" fmla="*/ 1686876 h 1686876"/>
              <a:gd name="connsiteX52" fmla="*/ 4142912 w 15953376"/>
              <a:gd name="connsiteY52" fmla="*/ 1686876 h 1686876"/>
              <a:gd name="connsiteX53" fmla="*/ 3905050 w 15953376"/>
              <a:gd name="connsiteY53" fmla="*/ 1686876 h 1686876"/>
              <a:gd name="connsiteX54" fmla="*/ 3667188 w 15953376"/>
              <a:gd name="connsiteY54" fmla="*/ 1686876 h 1686876"/>
              <a:gd name="connsiteX55" fmla="*/ 2659772 w 15953376"/>
              <a:gd name="connsiteY55" fmla="*/ 1686876 h 1686876"/>
              <a:gd name="connsiteX56" fmla="*/ 2114089 w 15953376"/>
              <a:gd name="connsiteY56" fmla="*/ 1686876 h 1686876"/>
              <a:gd name="connsiteX57" fmla="*/ 1722316 w 15953376"/>
              <a:gd name="connsiteY57" fmla="*/ 1686876 h 1686876"/>
              <a:gd name="connsiteX58" fmla="*/ 281152 w 15953376"/>
              <a:gd name="connsiteY58" fmla="*/ 1686876 h 1686876"/>
              <a:gd name="connsiteX59" fmla="*/ 0 w 15953376"/>
              <a:gd name="connsiteY59" fmla="*/ 1405724 h 1686876"/>
              <a:gd name="connsiteX60" fmla="*/ 0 w 15953376"/>
              <a:gd name="connsiteY60" fmla="*/ 843438 h 1686876"/>
              <a:gd name="connsiteX61" fmla="*/ 0 w 15953376"/>
              <a:gd name="connsiteY61" fmla="*/ 281152 h 16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953376" h="1686876" fill="none" extrusionOk="0">
                <a:moveTo>
                  <a:pt x="0" y="281152"/>
                </a:moveTo>
                <a:cubicBezTo>
                  <a:pt x="22217" y="132920"/>
                  <a:pt x="143745" y="22777"/>
                  <a:pt x="281152" y="0"/>
                </a:cubicBezTo>
                <a:cubicBezTo>
                  <a:pt x="611170" y="-29834"/>
                  <a:pt x="796299" y="-24928"/>
                  <a:pt x="980746" y="0"/>
                </a:cubicBezTo>
                <a:cubicBezTo>
                  <a:pt x="1165193" y="24928"/>
                  <a:pt x="1112782" y="9017"/>
                  <a:pt x="1218608" y="0"/>
                </a:cubicBezTo>
                <a:cubicBezTo>
                  <a:pt x="1324434" y="-9017"/>
                  <a:pt x="1653221" y="20316"/>
                  <a:pt x="1764292" y="0"/>
                </a:cubicBezTo>
                <a:cubicBezTo>
                  <a:pt x="1875363" y="-20316"/>
                  <a:pt x="2138892" y="-33008"/>
                  <a:pt x="2463886" y="0"/>
                </a:cubicBezTo>
                <a:cubicBezTo>
                  <a:pt x="2788880" y="33008"/>
                  <a:pt x="2739224" y="-4152"/>
                  <a:pt x="3009569" y="0"/>
                </a:cubicBezTo>
                <a:cubicBezTo>
                  <a:pt x="3279914" y="4152"/>
                  <a:pt x="3141141" y="9838"/>
                  <a:pt x="3247431" y="0"/>
                </a:cubicBezTo>
                <a:cubicBezTo>
                  <a:pt x="3353721" y="-9838"/>
                  <a:pt x="3944641" y="5223"/>
                  <a:pt x="4254847" y="0"/>
                </a:cubicBezTo>
                <a:cubicBezTo>
                  <a:pt x="4565053" y="-5223"/>
                  <a:pt x="4456523" y="12376"/>
                  <a:pt x="4646620" y="0"/>
                </a:cubicBezTo>
                <a:cubicBezTo>
                  <a:pt x="4836717" y="-12376"/>
                  <a:pt x="4980661" y="23650"/>
                  <a:pt x="5192303" y="0"/>
                </a:cubicBezTo>
                <a:cubicBezTo>
                  <a:pt x="5403945" y="-23650"/>
                  <a:pt x="5995036" y="25561"/>
                  <a:pt x="6199719" y="0"/>
                </a:cubicBezTo>
                <a:cubicBezTo>
                  <a:pt x="6404402" y="-25561"/>
                  <a:pt x="6318944" y="8941"/>
                  <a:pt x="6437581" y="0"/>
                </a:cubicBezTo>
                <a:cubicBezTo>
                  <a:pt x="6556218" y="-8941"/>
                  <a:pt x="7066547" y="23466"/>
                  <a:pt x="7291086" y="0"/>
                </a:cubicBezTo>
                <a:cubicBezTo>
                  <a:pt x="7515626" y="-23466"/>
                  <a:pt x="7650518" y="-24089"/>
                  <a:pt x="7836769" y="0"/>
                </a:cubicBezTo>
                <a:cubicBezTo>
                  <a:pt x="8023020" y="24089"/>
                  <a:pt x="8551758" y="-41708"/>
                  <a:pt x="8844185" y="0"/>
                </a:cubicBezTo>
                <a:cubicBezTo>
                  <a:pt x="9136612" y="41708"/>
                  <a:pt x="9032106" y="-1209"/>
                  <a:pt x="9082047" y="0"/>
                </a:cubicBezTo>
                <a:cubicBezTo>
                  <a:pt x="9131988" y="1209"/>
                  <a:pt x="9263702" y="-9149"/>
                  <a:pt x="9319909" y="0"/>
                </a:cubicBezTo>
                <a:cubicBezTo>
                  <a:pt x="9376116" y="9149"/>
                  <a:pt x="9691835" y="24579"/>
                  <a:pt x="10019503" y="0"/>
                </a:cubicBezTo>
                <a:cubicBezTo>
                  <a:pt x="10347171" y="-24579"/>
                  <a:pt x="10294733" y="14255"/>
                  <a:pt x="10411276" y="0"/>
                </a:cubicBezTo>
                <a:cubicBezTo>
                  <a:pt x="10527819" y="-14255"/>
                  <a:pt x="10535995" y="-5660"/>
                  <a:pt x="10649138" y="0"/>
                </a:cubicBezTo>
                <a:cubicBezTo>
                  <a:pt x="10762281" y="5660"/>
                  <a:pt x="11036709" y="4268"/>
                  <a:pt x="11194821" y="0"/>
                </a:cubicBezTo>
                <a:cubicBezTo>
                  <a:pt x="11352933" y="-4268"/>
                  <a:pt x="11872647" y="33068"/>
                  <a:pt x="12202237" y="0"/>
                </a:cubicBezTo>
                <a:cubicBezTo>
                  <a:pt x="12531827" y="-33068"/>
                  <a:pt x="12744428" y="-4092"/>
                  <a:pt x="12901831" y="0"/>
                </a:cubicBezTo>
                <a:cubicBezTo>
                  <a:pt x="13059234" y="4092"/>
                  <a:pt x="13077352" y="5816"/>
                  <a:pt x="13139693" y="0"/>
                </a:cubicBezTo>
                <a:cubicBezTo>
                  <a:pt x="13202034" y="-5816"/>
                  <a:pt x="13811863" y="-26685"/>
                  <a:pt x="13993198" y="0"/>
                </a:cubicBezTo>
                <a:cubicBezTo>
                  <a:pt x="14174533" y="26685"/>
                  <a:pt x="14273863" y="21458"/>
                  <a:pt x="14538881" y="0"/>
                </a:cubicBezTo>
                <a:cubicBezTo>
                  <a:pt x="14803899" y="-21458"/>
                  <a:pt x="14669146" y="-3008"/>
                  <a:pt x="14776743" y="0"/>
                </a:cubicBezTo>
                <a:cubicBezTo>
                  <a:pt x="14884340" y="3008"/>
                  <a:pt x="15437513" y="2027"/>
                  <a:pt x="15672224" y="0"/>
                </a:cubicBezTo>
                <a:cubicBezTo>
                  <a:pt x="15795089" y="18210"/>
                  <a:pt x="15953658" y="135745"/>
                  <a:pt x="15953376" y="281152"/>
                </a:cubicBezTo>
                <a:cubicBezTo>
                  <a:pt x="15973629" y="432932"/>
                  <a:pt x="15933098" y="582752"/>
                  <a:pt x="15953376" y="820947"/>
                </a:cubicBezTo>
                <a:cubicBezTo>
                  <a:pt x="15973654" y="1059143"/>
                  <a:pt x="15951198" y="1180764"/>
                  <a:pt x="15953376" y="1405724"/>
                </a:cubicBezTo>
                <a:cubicBezTo>
                  <a:pt x="15960136" y="1529895"/>
                  <a:pt x="15837125" y="1667091"/>
                  <a:pt x="15672224" y="1686876"/>
                </a:cubicBezTo>
                <a:cubicBezTo>
                  <a:pt x="15560004" y="1670307"/>
                  <a:pt x="15367586" y="1676286"/>
                  <a:pt x="15280451" y="1686876"/>
                </a:cubicBezTo>
                <a:cubicBezTo>
                  <a:pt x="15193316" y="1697466"/>
                  <a:pt x="14739901" y="1654063"/>
                  <a:pt x="14426946" y="1686876"/>
                </a:cubicBezTo>
                <a:cubicBezTo>
                  <a:pt x="14113991" y="1719689"/>
                  <a:pt x="13821778" y="1662288"/>
                  <a:pt x="13419531" y="1686876"/>
                </a:cubicBezTo>
                <a:cubicBezTo>
                  <a:pt x="13017285" y="1711464"/>
                  <a:pt x="13004569" y="1693434"/>
                  <a:pt x="12873847" y="1686876"/>
                </a:cubicBezTo>
                <a:cubicBezTo>
                  <a:pt x="12743125" y="1680318"/>
                  <a:pt x="12627945" y="1692317"/>
                  <a:pt x="12482075" y="1686876"/>
                </a:cubicBezTo>
                <a:cubicBezTo>
                  <a:pt x="12336205" y="1681435"/>
                  <a:pt x="12341113" y="1696507"/>
                  <a:pt x="12244213" y="1686876"/>
                </a:cubicBezTo>
                <a:cubicBezTo>
                  <a:pt x="12147313" y="1677245"/>
                  <a:pt x="11893309" y="1671382"/>
                  <a:pt x="11698529" y="1686876"/>
                </a:cubicBezTo>
                <a:cubicBezTo>
                  <a:pt x="11503749" y="1702370"/>
                  <a:pt x="11198019" y="1705257"/>
                  <a:pt x="10845024" y="1686876"/>
                </a:cubicBezTo>
                <a:cubicBezTo>
                  <a:pt x="10492029" y="1668495"/>
                  <a:pt x="10611194" y="1699024"/>
                  <a:pt x="10453251" y="1686876"/>
                </a:cubicBezTo>
                <a:cubicBezTo>
                  <a:pt x="10295308" y="1674728"/>
                  <a:pt x="9889142" y="1650760"/>
                  <a:pt x="9445836" y="1686876"/>
                </a:cubicBezTo>
                <a:cubicBezTo>
                  <a:pt x="9002531" y="1722992"/>
                  <a:pt x="9305731" y="1679710"/>
                  <a:pt x="9207974" y="1686876"/>
                </a:cubicBezTo>
                <a:cubicBezTo>
                  <a:pt x="9110217" y="1694042"/>
                  <a:pt x="8791083" y="1707374"/>
                  <a:pt x="8508380" y="1686876"/>
                </a:cubicBezTo>
                <a:cubicBezTo>
                  <a:pt x="8225677" y="1666378"/>
                  <a:pt x="8349041" y="1685949"/>
                  <a:pt x="8270518" y="1686876"/>
                </a:cubicBezTo>
                <a:cubicBezTo>
                  <a:pt x="8191995" y="1687803"/>
                  <a:pt x="7969372" y="1676151"/>
                  <a:pt x="7724834" y="1686876"/>
                </a:cubicBezTo>
                <a:cubicBezTo>
                  <a:pt x="7480296" y="1697601"/>
                  <a:pt x="7187442" y="1669567"/>
                  <a:pt x="7025240" y="1686876"/>
                </a:cubicBezTo>
                <a:cubicBezTo>
                  <a:pt x="6863038" y="1704185"/>
                  <a:pt x="6762228" y="1700643"/>
                  <a:pt x="6633467" y="1686876"/>
                </a:cubicBezTo>
                <a:cubicBezTo>
                  <a:pt x="6504706" y="1673109"/>
                  <a:pt x="6204271" y="1687415"/>
                  <a:pt x="5779962" y="1686876"/>
                </a:cubicBezTo>
                <a:cubicBezTo>
                  <a:pt x="5355653" y="1686337"/>
                  <a:pt x="5493369" y="1669498"/>
                  <a:pt x="5388190" y="1686876"/>
                </a:cubicBezTo>
                <a:cubicBezTo>
                  <a:pt x="5283011" y="1704254"/>
                  <a:pt x="4988379" y="1695008"/>
                  <a:pt x="4842506" y="1686876"/>
                </a:cubicBezTo>
                <a:cubicBezTo>
                  <a:pt x="4696633" y="1678744"/>
                  <a:pt x="4444042" y="1660767"/>
                  <a:pt x="4142912" y="1686876"/>
                </a:cubicBezTo>
                <a:cubicBezTo>
                  <a:pt x="3841782" y="1712985"/>
                  <a:pt x="3980333" y="1690955"/>
                  <a:pt x="3905050" y="1686876"/>
                </a:cubicBezTo>
                <a:cubicBezTo>
                  <a:pt x="3829767" y="1682797"/>
                  <a:pt x="3739942" y="1679911"/>
                  <a:pt x="3667188" y="1686876"/>
                </a:cubicBezTo>
                <a:cubicBezTo>
                  <a:pt x="3594434" y="1693841"/>
                  <a:pt x="2904587" y="1689895"/>
                  <a:pt x="2659772" y="1686876"/>
                </a:cubicBezTo>
                <a:cubicBezTo>
                  <a:pt x="2414957" y="1683857"/>
                  <a:pt x="2314082" y="1678994"/>
                  <a:pt x="2114089" y="1686876"/>
                </a:cubicBezTo>
                <a:cubicBezTo>
                  <a:pt x="1914096" y="1694758"/>
                  <a:pt x="1884135" y="1705626"/>
                  <a:pt x="1722316" y="1686876"/>
                </a:cubicBezTo>
                <a:cubicBezTo>
                  <a:pt x="1560497" y="1668126"/>
                  <a:pt x="674878" y="1620274"/>
                  <a:pt x="281152" y="1686876"/>
                </a:cubicBezTo>
                <a:cubicBezTo>
                  <a:pt x="150995" y="1679391"/>
                  <a:pt x="11687" y="1551125"/>
                  <a:pt x="0" y="1405724"/>
                </a:cubicBezTo>
                <a:cubicBezTo>
                  <a:pt x="16094" y="1262064"/>
                  <a:pt x="11992" y="1099790"/>
                  <a:pt x="0" y="843438"/>
                </a:cubicBezTo>
                <a:cubicBezTo>
                  <a:pt x="-11992" y="587086"/>
                  <a:pt x="-18057" y="502032"/>
                  <a:pt x="0" y="281152"/>
                </a:cubicBezTo>
                <a:close/>
              </a:path>
              <a:path w="15953376" h="1686876" stroke="0" extrusionOk="0">
                <a:moveTo>
                  <a:pt x="0" y="281152"/>
                </a:moveTo>
                <a:cubicBezTo>
                  <a:pt x="34424" y="114716"/>
                  <a:pt x="119383" y="3605"/>
                  <a:pt x="281152" y="0"/>
                </a:cubicBezTo>
                <a:cubicBezTo>
                  <a:pt x="441199" y="-4721"/>
                  <a:pt x="568256" y="4533"/>
                  <a:pt x="672925" y="0"/>
                </a:cubicBezTo>
                <a:cubicBezTo>
                  <a:pt x="777594" y="-4533"/>
                  <a:pt x="1138432" y="-8576"/>
                  <a:pt x="1372519" y="0"/>
                </a:cubicBezTo>
                <a:cubicBezTo>
                  <a:pt x="1606606" y="8576"/>
                  <a:pt x="1948327" y="2722"/>
                  <a:pt x="2226024" y="0"/>
                </a:cubicBezTo>
                <a:cubicBezTo>
                  <a:pt x="2503722" y="-2722"/>
                  <a:pt x="2352685" y="-5790"/>
                  <a:pt x="2463886" y="0"/>
                </a:cubicBezTo>
                <a:cubicBezTo>
                  <a:pt x="2575087" y="5790"/>
                  <a:pt x="2946187" y="34094"/>
                  <a:pt x="3163480" y="0"/>
                </a:cubicBezTo>
                <a:cubicBezTo>
                  <a:pt x="3380773" y="-34094"/>
                  <a:pt x="3546287" y="-10773"/>
                  <a:pt x="3863074" y="0"/>
                </a:cubicBezTo>
                <a:cubicBezTo>
                  <a:pt x="4179861" y="10773"/>
                  <a:pt x="4450510" y="44261"/>
                  <a:pt x="4870490" y="0"/>
                </a:cubicBezTo>
                <a:cubicBezTo>
                  <a:pt x="5290470" y="-44261"/>
                  <a:pt x="5423866" y="27367"/>
                  <a:pt x="5570084" y="0"/>
                </a:cubicBezTo>
                <a:cubicBezTo>
                  <a:pt x="5716302" y="-27367"/>
                  <a:pt x="5807969" y="-10481"/>
                  <a:pt x="5961857" y="0"/>
                </a:cubicBezTo>
                <a:cubicBezTo>
                  <a:pt x="6115745" y="10481"/>
                  <a:pt x="6500630" y="-8089"/>
                  <a:pt x="6815362" y="0"/>
                </a:cubicBezTo>
                <a:cubicBezTo>
                  <a:pt x="7130094" y="8089"/>
                  <a:pt x="6967489" y="5167"/>
                  <a:pt x="7053224" y="0"/>
                </a:cubicBezTo>
                <a:cubicBezTo>
                  <a:pt x="7138959" y="-5167"/>
                  <a:pt x="7487140" y="3862"/>
                  <a:pt x="7752818" y="0"/>
                </a:cubicBezTo>
                <a:cubicBezTo>
                  <a:pt x="8018496" y="-3862"/>
                  <a:pt x="8341534" y="-11110"/>
                  <a:pt x="8606323" y="0"/>
                </a:cubicBezTo>
                <a:cubicBezTo>
                  <a:pt x="8871112" y="11110"/>
                  <a:pt x="9334025" y="6695"/>
                  <a:pt x="9613738" y="0"/>
                </a:cubicBezTo>
                <a:cubicBezTo>
                  <a:pt x="9893451" y="-6695"/>
                  <a:pt x="9960749" y="12925"/>
                  <a:pt x="10159422" y="0"/>
                </a:cubicBezTo>
                <a:cubicBezTo>
                  <a:pt x="10358095" y="-12925"/>
                  <a:pt x="10711900" y="12437"/>
                  <a:pt x="11012927" y="0"/>
                </a:cubicBezTo>
                <a:cubicBezTo>
                  <a:pt x="11313954" y="-12437"/>
                  <a:pt x="11287437" y="-18951"/>
                  <a:pt x="11558610" y="0"/>
                </a:cubicBezTo>
                <a:cubicBezTo>
                  <a:pt x="11829783" y="18951"/>
                  <a:pt x="11857177" y="1320"/>
                  <a:pt x="11950383" y="0"/>
                </a:cubicBezTo>
                <a:cubicBezTo>
                  <a:pt x="12043589" y="-1320"/>
                  <a:pt x="12125464" y="3390"/>
                  <a:pt x="12188245" y="0"/>
                </a:cubicBezTo>
                <a:cubicBezTo>
                  <a:pt x="12251026" y="-3390"/>
                  <a:pt x="12357382" y="-7216"/>
                  <a:pt x="12426107" y="0"/>
                </a:cubicBezTo>
                <a:cubicBezTo>
                  <a:pt x="12494832" y="7216"/>
                  <a:pt x="13063622" y="20646"/>
                  <a:pt x="13433523" y="0"/>
                </a:cubicBezTo>
                <a:cubicBezTo>
                  <a:pt x="13803424" y="-20646"/>
                  <a:pt x="13720687" y="-16783"/>
                  <a:pt x="13979206" y="0"/>
                </a:cubicBezTo>
                <a:cubicBezTo>
                  <a:pt x="14237725" y="16783"/>
                  <a:pt x="14438589" y="-34602"/>
                  <a:pt x="14678800" y="0"/>
                </a:cubicBezTo>
                <a:cubicBezTo>
                  <a:pt x="14919011" y="34602"/>
                  <a:pt x="14850371" y="9980"/>
                  <a:pt x="14916662" y="0"/>
                </a:cubicBezTo>
                <a:cubicBezTo>
                  <a:pt x="14982953" y="-9980"/>
                  <a:pt x="15353663" y="-9268"/>
                  <a:pt x="15672224" y="0"/>
                </a:cubicBezTo>
                <a:cubicBezTo>
                  <a:pt x="15866236" y="221"/>
                  <a:pt x="15986721" y="124556"/>
                  <a:pt x="15953376" y="281152"/>
                </a:cubicBezTo>
                <a:cubicBezTo>
                  <a:pt x="15978867" y="525125"/>
                  <a:pt x="15935141" y="576812"/>
                  <a:pt x="15953376" y="854684"/>
                </a:cubicBezTo>
                <a:cubicBezTo>
                  <a:pt x="15971611" y="1132556"/>
                  <a:pt x="15976384" y="1226644"/>
                  <a:pt x="15953376" y="1405724"/>
                </a:cubicBezTo>
                <a:cubicBezTo>
                  <a:pt x="15928744" y="1572305"/>
                  <a:pt x="15837403" y="1687348"/>
                  <a:pt x="15672224" y="1686876"/>
                </a:cubicBezTo>
                <a:cubicBezTo>
                  <a:pt x="15572217" y="1687879"/>
                  <a:pt x="15538633" y="1685578"/>
                  <a:pt x="15434362" y="1686876"/>
                </a:cubicBezTo>
                <a:cubicBezTo>
                  <a:pt x="15330091" y="1688174"/>
                  <a:pt x="15185406" y="1668238"/>
                  <a:pt x="15042589" y="1686876"/>
                </a:cubicBezTo>
                <a:cubicBezTo>
                  <a:pt x="14899772" y="1705514"/>
                  <a:pt x="14772215" y="1677661"/>
                  <a:pt x="14650816" y="1686876"/>
                </a:cubicBezTo>
                <a:cubicBezTo>
                  <a:pt x="14529417" y="1696091"/>
                  <a:pt x="14280307" y="1705470"/>
                  <a:pt x="13951222" y="1686876"/>
                </a:cubicBezTo>
                <a:cubicBezTo>
                  <a:pt x="13622137" y="1668282"/>
                  <a:pt x="13649537" y="1688061"/>
                  <a:pt x="13559450" y="1686876"/>
                </a:cubicBezTo>
                <a:cubicBezTo>
                  <a:pt x="13469363" y="1685691"/>
                  <a:pt x="12933167" y="1647284"/>
                  <a:pt x="12705945" y="1686876"/>
                </a:cubicBezTo>
                <a:cubicBezTo>
                  <a:pt x="12478724" y="1726468"/>
                  <a:pt x="12184423" y="1672422"/>
                  <a:pt x="11698529" y="1686876"/>
                </a:cubicBezTo>
                <a:cubicBezTo>
                  <a:pt x="11212635" y="1701330"/>
                  <a:pt x="11355055" y="1706343"/>
                  <a:pt x="11152846" y="1686876"/>
                </a:cubicBezTo>
                <a:cubicBezTo>
                  <a:pt x="10950637" y="1667409"/>
                  <a:pt x="10972361" y="1690699"/>
                  <a:pt x="10914984" y="1686876"/>
                </a:cubicBezTo>
                <a:cubicBezTo>
                  <a:pt x="10857607" y="1683053"/>
                  <a:pt x="10489190" y="1704085"/>
                  <a:pt x="10215389" y="1686876"/>
                </a:cubicBezTo>
                <a:cubicBezTo>
                  <a:pt x="9941589" y="1669667"/>
                  <a:pt x="9757231" y="1682573"/>
                  <a:pt x="9515795" y="1686876"/>
                </a:cubicBezTo>
                <a:cubicBezTo>
                  <a:pt x="9274359" y="1691179"/>
                  <a:pt x="9082142" y="1681008"/>
                  <a:pt x="8970112" y="1686876"/>
                </a:cubicBezTo>
                <a:cubicBezTo>
                  <a:pt x="8858082" y="1692744"/>
                  <a:pt x="8749926" y="1701865"/>
                  <a:pt x="8578339" y="1686876"/>
                </a:cubicBezTo>
                <a:cubicBezTo>
                  <a:pt x="8406752" y="1671887"/>
                  <a:pt x="8436081" y="1693096"/>
                  <a:pt x="8340477" y="1686876"/>
                </a:cubicBezTo>
                <a:cubicBezTo>
                  <a:pt x="8244873" y="1680656"/>
                  <a:pt x="7985658" y="1697260"/>
                  <a:pt x="7794794" y="1686876"/>
                </a:cubicBezTo>
                <a:cubicBezTo>
                  <a:pt x="7603930" y="1676492"/>
                  <a:pt x="7566161" y="1678060"/>
                  <a:pt x="7403021" y="1686876"/>
                </a:cubicBezTo>
                <a:cubicBezTo>
                  <a:pt x="7239881" y="1695692"/>
                  <a:pt x="7149620" y="1680884"/>
                  <a:pt x="7011248" y="1686876"/>
                </a:cubicBezTo>
                <a:cubicBezTo>
                  <a:pt x="6872876" y="1692868"/>
                  <a:pt x="6551375" y="1669986"/>
                  <a:pt x="6311654" y="1686876"/>
                </a:cubicBezTo>
                <a:cubicBezTo>
                  <a:pt x="6071933" y="1703766"/>
                  <a:pt x="5919214" y="1704729"/>
                  <a:pt x="5612060" y="1686876"/>
                </a:cubicBezTo>
                <a:cubicBezTo>
                  <a:pt x="5304906" y="1669023"/>
                  <a:pt x="5433633" y="1684984"/>
                  <a:pt x="5374198" y="1686876"/>
                </a:cubicBezTo>
                <a:cubicBezTo>
                  <a:pt x="5314763" y="1688768"/>
                  <a:pt x="4749805" y="1679084"/>
                  <a:pt x="4520693" y="1686876"/>
                </a:cubicBezTo>
                <a:cubicBezTo>
                  <a:pt x="4291582" y="1694668"/>
                  <a:pt x="4320639" y="1688211"/>
                  <a:pt x="4128920" y="1686876"/>
                </a:cubicBezTo>
                <a:cubicBezTo>
                  <a:pt x="3937201" y="1685541"/>
                  <a:pt x="3431251" y="1690387"/>
                  <a:pt x="3121504" y="1686876"/>
                </a:cubicBezTo>
                <a:cubicBezTo>
                  <a:pt x="2811757" y="1683365"/>
                  <a:pt x="2372589" y="1671109"/>
                  <a:pt x="2114089" y="1686876"/>
                </a:cubicBezTo>
                <a:cubicBezTo>
                  <a:pt x="1855589" y="1702643"/>
                  <a:pt x="1438685" y="1662721"/>
                  <a:pt x="1260584" y="1686876"/>
                </a:cubicBezTo>
                <a:cubicBezTo>
                  <a:pt x="1082484" y="1711031"/>
                  <a:pt x="1096576" y="1675310"/>
                  <a:pt x="1022722" y="1686876"/>
                </a:cubicBezTo>
                <a:cubicBezTo>
                  <a:pt x="948868" y="1698442"/>
                  <a:pt x="543800" y="1692340"/>
                  <a:pt x="281152" y="1686876"/>
                </a:cubicBezTo>
                <a:cubicBezTo>
                  <a:pt x="132834" y="1680027"/>
                  <a:pt x="-6735" y="1580490"/>
                  <a:pt x="0" y="1405724"/>
                </a:cubicBezTo>
                <a:cubicBezTo>
                  <a:pt x="-3921" y="1170321"/>
                  <a:pt x="7368" y="1051433"/>
                  <a:pt x="0" y="877175"/>
                </a:cubicBezTo>
                <a:cubicBezTo>
                  <a:pt x="-7368" y="702917"/>
                  <a:pt x="-7495" y="488828"/>
                  <a:pt x="0" y="28115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8B946"/>
            </a:solidFill>
            <a:extLst>
              <a:ext uri="{C807C97D-BFC1-408E-A445-0C87EB9F89A2}">
                <ask:lineSketchStyleProps xmlns:ask="http://schemas.microsoft.com/office/drawing/2018/sketchyshapes" sd="114644964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9CCEEA1-BB19-9AB3-53E6-F71E4F34D6F4}"/>
              </a:ext>
            </a:extLst>
          </p:cNvPr>
          <p:cNvSpPr txBox="1"/>
          <p:nvPr/>
        </p:nvSpPr>
        <p:spPr>
          <a:xfrm>
            <a:off x="2597275" y="363316"/>
            <a:ext cx="14776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0" i="0">
                <a:solidFill>
                  <a:srgbClr val="2E2E2E"/>
                </a:solidFill>
                <a:effectLst/>
              </a:rPr>
              <a:t>Xác định những nội dung cần tìm hiểu về thực trạng cảnh quan thiên nhiên.</a:t>
            </a:r>
            <a:endParaRPr lang="en-US" sz="480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F341A6C6-2583-E344-1E95-10CB3FFFE8B4}"/>
              </a:ext>
            </a:extLst>
          </p:cNvPr>
          <p:cNvSpPr/>
          <p:nvPr/>
        </p:nvSpPr>
        <p:spPr>
          <a:xfrm>
            <a:off x="3109787" y="2643410"/>
            <a:ext cx="2372463" cy="873658"/>
          </a:xfrm>
          <a:custGeom>
            <a:avLst/>
            <a:gdLst/>
            <a:ahLst/>
            <a:cxnLst/>
            <a:rect l="l" t="t" r="r" b="b"/>
            <a:pathLst>
              <a:path w="7315200" h="1773936">
                <a:moveTo>
                  <a:pt x="0" y="0"/>
                </a:moveTo>
                <a:lnTo>
                  <a:pt x="7315200" y="0"/>
                </a:lnTo>
                <a:lnTo>
                  <a:pt x="7315200" y="1773936"/>
                </a:lnTo>
                <a:lnTo>
                  <a:pt x="0" y="1773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E6915CB-DD9F-D45D-2056-7E709BEC2763}"/>
              </a:ext>
            </a:extLst>
          </p:cNvPr>
          <p:cNvSpPr txBox="1">
            <a:spLocks noChangeAspect="1"/>
          </p:cNvSpPr>
          <p:nvPr/>
        </p:nvSpPr>
        <p:spPr>
          <a:xfrm>
            <a:off x="3568879" y="2821463"/>
            <a:ext cx="1371616" cy="605247"/>
          </a:xfrm>
          <a:custGeom>
            <a:avLst/>
            <a:gdLst/>
            <a:ahLst/>
            <a:cxnLst/>
            <a:rect l="l" t="t" r="r" b="b"/>
            <a:pathLst>
              <a:path w="1371616" h="605247">
                <a:moveTo>
                  <a:pt x="459820" y="537810"/>
                </a:moveTo>
                <a:lnTo>
                  <a:pt x="459820" y="538733"/>
                </a:lnTo>
                <a:lnTo>
                  <a:pt x="459258" y="538934"/>
                </a:lnTo>
                <a:close/>
                <a:moveTo>
                  <a:pt x="479489" y="534438"/>
                </a:moveTo>
                <a:cubicBezTo>
                  <a:pt x="484734" y="533689"/>
                  <a:pt x="490166" y="533689"/>
                  <a:pt x="495786" y="534438"/>
                </a:cubicBezTo>
                <a:cubicBezTo>
                  <a:pt x="498034" y="534438"/>
                  <a:pt x="500469" y="534532"/>
                  <a:pt x="503092" y="534719"/>
                </a:cubicBezTo>
                <a:cubicBezTo>
                  <a:pt x="505714" y="534907"/>
                  <a:pt x="508149" y="535000"/>
                  <a:pt x="510397" y="535000"/>
                </a:cubicBezTo>
                <a:cubicBezTo>
                  <a:pt x="512645" y="535375"/>
                  <a:pt x="514799" y="535656"/>
                  <a:pt x="516860" y="535843"/>
                </a:cubicBezTo>
                <a:cubicBezTo>
                  <a:pt x="518921" y="536031"/>
                  <a:pt x="520888" y="536312"/>
                  <a:pt x="522761" y="536686"/>
                </a:cubicBezTo>
                <a:cubicBezTo>
                  <a:pt x="525758" y="537435"/>
                  <a:pt x="527257" y="537997"/>
                  <a:pt x="527257" y="538372"/>
                </a:cubicBezTo>
                <a:cubicBezTo>
                  <a:pt x="527257" y="538747"/>
                  <a:pt x="527631" y="540995"/>
                  <a:pt x="528381" y="545116"/>
                </a:cubicBezTo>
                <a:lnTo>
                  <a:pt x="528381" y="557479"/>
                </a:lnTo>
                <a:lnTo>
                  <a:pt x="528381" y="571529"/>
                </a:lnTo>
                <a:cubicBezTo>
                  <a:pt x="528006" y="573777"/>
                  <a:pt x="527819" y="576024"/>
                  <a:pt x="527819" y="578272"/>
                </a:cubicBezTo>
                <a:cubicBezTo>
                  <a:pt x="527819" y="580520"/>
                  <a:pt x="527631" y="582955"/>
                  <a:pt x="527257" y="585578"/>
                </a:cubicBezTo>
                <a:cubicBezTo>
                  <a:pt x="527257" y="590448"/>
                  <a:pt x="527069" y="593633"/>
                  <a:pt x="526695" y="595131"/>
                </a:cubicBezTo>
                <a:cubicBezTo>
                  <a:pt x="525571" y="599253"/>
                  <a:pt x="524821" y="601501"/>
                  <a:pt x="524447" y="601875"/>
                </a:cubicBezTo>
                <a:cubicBezTo>
                  <a:pt x="523697" y="602250"/>
                  <a:pt x="522292" y="602624"/>
                  <a:pt x="520232" y="602999"/>
                </a:cubicBezTo>
                <a:cubicBezTo>
                  <a:pt x="518171" y="603374"/>
                  <a:pt x="515642" y="603749"/>
                  <a:pt x="512645" y="604123"/>
                </a:cubicBezTo>
                <a:cubicBezTo>
                  <a:pt x="509648" y="604498"/>
                  <a:pt x="506557" y="604779"/>
                  <a:pt x="503373" y="604966"/>
                </a:cubicBezTo>
                <a:cubicBezTo>
                  <a:pt x="500188" y="605153"/>
                  <a:pt x="496910" y="605247"/>
                  <a:pt x="493538" y="605247"/>
                </a:cubicBezTo>
                <a:cubicBezTo>
                  <a:pt x="490166" y="605247"/>
                  <a:pt x="486888" y="605153"/>
                  <a:pt x="483704" y="604966"/>
                </a:cubicBezTo>
                <a:cubicBezTo>
                  <a:pt x="480519" y="604779"/>
                  <a:pt x="477428" y="604498"/>
                  <a:pt x="474431" y="604123"/>
                </a:cubicBezTo>
                <a:cubicBezTo>
                  <a:pt x="471808" y="603749"/>
                  <a:pt x="469467" y="603280"/>
                  <a:pt x="467406" y="602718"/>
                </a:cubicBezTo>
                <a:cubicBezTo>
                  <a:pt x="465346" y="602156"/>
                  <a:pt x="463941" y="601501"/>
                  <a:pt x="463191" y="600751"/>
                </a:cubicBezTo>
                <a:cubicBezTo>
                  <a:pt x="462817" y="598878"/>
                  <a:pt x="462442" y="596724"/>
                  <a:pt x="462068" y="594289"/>
                </a:cubicBezTo>
                <a:cubicBezTo>
                  <a:pt x="461693" y="591853"/>
                  <a:pt x="461318" y="589137"/>
                  <a:pt x="460944" y="586140"/>
                </a:cubicBezTo>
                <a:cubicBezTo>
                  <a:pt x="460569" y="582393"/>
                  <a:pt x="460288" y="578928"/>
                  <a:pt x="460101" y="575743"/>
                </a:cubicBezTo>
                <a:cubicBezTo>
                  <a:pt x="459913" y="572559"/>
                  <a:pt x="459820" y="569093"/>
                  <a:pt x="459820" y="565347"/>
                </a:cubicBezTo>
                <a:lnTo>
                  <a:pt x="459820" y="538733"/>
                </a:lnTo>
                <a:lnTo>
                  <a:pt x="467125" y="536124"/>
                </a:lnTo>
                <a:cubicBezTo>
                  <a:pt x="470497" y="535000"/>
                  <a:pt x="474618" y="534438"/>
                  <a:pt x="479489" y="534438"/>
                </a:cubicBezTo>
                <a:close/>
                <a:moveTo>
                  <a:pt x="499720" y="228162"/>
                </a:moveTo>
                <a:cubicBezTo>
                  <a:pt x="493725" y="228162"/>
                  <a:pt x="489042" y="229286"/>
                  <a:pt x="485670" y="231534"/>
                </a:cubicBezTo>
                <a:cubicBezTo>
                  <a:pt x="484172" y="233782"/>
                  <a:pt x="483048" y="240338"/>
                  <a:pt x="482299" y="251203"/>
                </a:cubicBezTo>
                <a:cubicBezTo>
                  <a:pt x="481924" y="256448"/>
                  <a:pt x="481737" y="262255"/>
                  <a:pt x="481737" y="268624"/>
                </a:cubicBezTo>
                <a:cubicBezTo>
                  <a:pt x="481737" y="274993"/>
                  <a:pt x="481737" y="281924"/>
                  <a:pt x="481737" y="289417"/>
                </a:cubicBezTo>
                <a:cubicBezTo>
                  <a:pt x="481737" y="296910"/>
                  <a:pt x="481830" y="304497"/>
                  <a:pt x="482018" y="312177"/>
                </a:cubicBezTo>
                <a:cubicBezTo>
                  <a:pt x="482205" y="319857"/>
                  <a:pt x="482486" y="328006"/>
                  <a:pt x="482861" y="336623"/>
                </a:cubicBezTo>
                <a:cubicBezTo>
                  <a:pt x="483235" y="345240"/>
                  <a:pt x="483610" y="353295"/>
                  <a:pt x="483984" y="360788"/>
                </a:cubicBezTo>
                <a:cubicBezTo>
                  <a:pt x="484359" y="368281"/>
                  <a:pt x="484921" y="375587"/>
                  <a:pt x="485670" y="382705"/>
                </a:cubicBezTo>
                <a:cubicBezTo>
                  <a:pt x="486794" y="396567"/>
                  <a:pt x="487918" y="408369"/>
                  <a:pt x="489042" y="418109"/>
                </a:cubicBezTo>
                <a:cubicBezTo>
                  <a:pt x="490166" y="427850"/>
                  <a:pt x="490916" y="432908"/>
                  <a:pt x="491290" y="433283"/>
                </a:cubicBezTo>
                <a:lnTo>
                  <a:pt x="508149" y="433283"/>
                </a:lnTo>
                <a:cubicBezTo>
                  <a:pt x="508524" y="432908"/>
                  <a:pt x="509273" y="428038"/>
                  <a:pt x="510397" y="418671"/>
                </a:cubicBezTo>
                <a:cubicBezTo>
                  <a:pt x="511521" y="408931"/>
                  <a:pt x="512645" y="397129"/>
                  <a:pt x="513769" y="383267"/>
                </a:cubicBezTo>
                <a:cubicBezTo>
                  <a:pt x="514518" y="376149"/>
                  <a:pt x="515080" y="368749"/>
                  <a:pt x="515455" y="361069"/>
                </a:cubicBezTo>
                <a:cubicBezTo>
                  <a:pt x="515830" y="353389"/>
                  <a:pt x="516204" y="345240"/>
                  <a:pt x="516579" y="336623"/>
                </a:cubicBezTo>
                <a:cubicBezTo>
                  <a:pt x="516954" y="328006"/>
                  <a:pt x="517235" y="319857"/>
                  <a:pt x="517422" y="312177"/>
                </a:cubicBezTo>
                <a:cubicBezTo>
                  <a:pt x="517609" y="304497"/>
                  <a:pt x="517703" y="296910"/>
                  <a:pt x="517703" y="289417"/>
                </a:cubicBezTo>
                <a:cubicBezTo>
                  <a:pt x="517703" y="281924"/>
                  <a:pt x="517703" y="274993"/>
                  <a:pt x="517703" y="268624"/>
                </a:cubicBezTo>
                <a:cubicBezTo>
                  <a:pt x="517703" y="262255"/>
                  <a:pt x="517516" y="256448"/>
                  <a:pt x="517141" y="251203"/>
                </a:cubicBezTo>
                <a:cubicBezTo>
                  <a:pt x="516392" y="240338"/>
                  <a:pt x="515268" y="233782"/>
                  <a:pt x="513769" y="231534"/>
                </a:cubicBezTo>
                <a:cubicBezTo>
                  <a:pt x="510397" y="229286"/>
                  <a:pt x="505714" y="228162"/>
                  <a:pt x="499720" y="228162"/>
                </a:cubicBezTo>
                <a:close/>
                <a:moveTo>
                  <a:pt x="696478" y="146114"/>
                </a:moveTo>
                <a:cubicBezTo>
                  <a:pt x="696103" y="146488"/>
                  <a:pt x="695916" y="146769"/>
                  <a:pt x="695916" y="146956"/>
                </a:cubicBezTo>
                <a:cubicBezTo>
                  <a:pt x="695916" y="147144"/>
                  <a:pt x="695728" y="147425"/>
                  <a:pt x="695354" y="147799"/>
                </a:cubicBezTo>
                <a:cubicBezTo>
                  <a:pt x="694979" y="148174"/>
                  <a:pt x="694605" y="148455"/>
                  <a:pt x="694230" y="148642"/>
                </a:cubicBezTo>
                <a:cubicBezTo>
                  <a:pt x="693855" y="148830"/>
                  <a:pt x="693481" y="149111"/>
                  <a:pt x="693106" y="149485"/>
                </a:cubicBezTo>
                <a:close/>
                <a:moveTo>
                  <a:pt x="812245" y="122511"/>
                </a:moveTo>
                <a:cubicBezTo>
                  <a:pt x="814867" y="122511"/>
                  <a:pt x="817302" y="122511"/>
                  <a:pt x="819550" y="122511"/>
                </a:cubicBezTo>
                <a:cubicBezTo>
                  <a:pt x="821798" y="122511"/>
                  <a:pt x="823859" y="122698"/>
                  <a:pt x="825732" y="123072"/>
                </a:cubicBezTo>
                <a:cubicBezTo>
                  <a:pt x="829853" y="123447"/>
                  <a:pt x="832663" y="124571"/>
                  <a:pt x="834162" y="126444"/>
                </a:cubicBezTo>
                <a:cubicBezTo>
                  <a:pt x="834536" y="127568"/>
                  <a:pt x="834724" y="129816"/>
                  <a:pt x="834724" y="133188"/>
                </a:cubicBezTo>
                <a:lnTo>
                  <a:pt x="834724" y="143304"/>
                </a:lnTo>
                <a:cubicBezTo>
                  <a:pt x="834724" y="148174"/>
                  <a:pt x="834724" y="153700"/>
                  <a:pt x="834724" y="159882"/>
                </a:cubicBezTo>
                <a:cubicBezTo>
                  <a:pt x="834724" y="166064"/>
                  <a:pt x="834536" y="172901"/>
                  <a:pt x="834162" y="180394"/>
                </a:cubicBezTo>
                <a:cubicBezTo>
                  <a:pt x="833787" y="195380"/>
                  <a:pt x="833225" y="212239"/>
                  <a:pt x="832476" y="230972"/>
                </a:cubicBezTo>
                <a:cubicBezTo>
                  <a:pt x="832101" y="240338"/>
                  <a:pt x="831726" y="249892"/>
                  <a:pt x="831352" y="259632"/>
                </a:cubicBezTo>
                <a:cubicBezTo>
                  <a:pt x="830977" y="269373"/>
                  <a:pt x="830415" y="279489"/>
                  <a:pt x="829666" y="289979"/>
                </a:cubicBezTo>
                <a:cubicBezTo>
                  <a:pt x="828917" y="300469"/>
                  <a:pt x="828355" y="310866"/>
                  <a:pt x="827980" y="321169"/>
                </a:cubicBezTo>
                <a:cubicBezTo>
                  <a:pt x="827605" y="331472"/>
                  <a:pt x="827043" y="341681"/>
                  <a:pt x="826294" y="351796"/>
                </a:cubicBezTo>
                <a:cubicBezTo>
                  <a:pt x="825545" y="361912"/>
                  <a:pt x="824983" y="371840"/>
                  <a:pt x="824608" y="381581"/>
                </a:cubicBezTo>
                <a:cubicBezTo>
                  <a:pt x="824233" y="391322"/>
                  <a:pt x="823671" y="400876"/>
                  <a:pt x="822922" y="410242"/>
                </a:cubicBezTo>
                <a:cubicBezTo>
                  <a:pt x="821798" y="427850"/>
                  <a:pt x="820674" y="444335"/>
                  <a:pt x="819550" y="459696"/>
                </a:cubicBezTo>
                <a:cubicBezTo>
                  <a:pt x="819550" y="461569"/>
                  <a:pt x="819363" y="464941"/>
                  <a:pt x="818988" y="469811"/>
                </a:cubicBezTo>
                <a:cubicBezTo>
                  <a:pt x="818614" y="474682"/>
                  <a:pt x="818145" y="479927"/>
                  <a:pt x="817583" y="485546"/>
                </a:cubicBezTo>
                <a:cubicBezTo>
                  <a:pt x="817021" y="491166"/>
                  <a:pt x="816366" y="496318"/>
                  <a:pt x="815616" y="501001"/>
                </a:cubicBezTo>
                <a:cubicBezTo>
                  <a:pt x="814867" y="505684"/>
                  <a:pt x="814118" y="508775"/>
                  <a:pt x="813369" y="510273"/>
                </a:cubicBezTo>
                <a:cubicBezTo>
                  <a:pt x="812245" y="511772"/>
                  <a:pt x="809809" y="513083"/>
                  <a:pt x="806063" y="514207"/>
                </a:cubicBezTo>
                <a:cubicBezTo>
                  <a:pt x="797446" y="516830"/>
                  <a:pt x="788548" y="518516"/>
                  <a:pt x="779369" y="519265"/>
                </a:cubicBezTo>
                <a:cubicBezTo>
                  <a:pt x="770190" y="520014"/>
                  <a:pt x="761105" y="520389"/>
                  <a:pt x="752113" y="520389"/>
                </a:cubicBezTo>
                <a:cubicBezTo>
                  <a:pt x="748741" y="520389"/>
                  <a:pt x="744901" y="520295"/>
                  <a:pt x="740593" y="520108"/>
                </a:cubicBezTo>
                <a:cubicBezTo>
                  <a:pt x="736284" y="519921"/>
                  <a:pt x="731882" y="519452"/>
                  <a:pt x="727386" y="518703"/>
                </a:cubicBezTo>
                <a:cubicBezTo>
                  <a:pt x="722891" y="517954"/>
                  <a:pt x="718676" y="516830"/>
                  <a:pt x="714742" y="515331"/>
                </a:cubicBezTo>
                <a:cubicBezTo>
                  <a:pt x="710808" y="513833"/>
                  <a:pt x="707717" y="511959"/>
                  <a:pt x="705469" y="509711"/>
                </a:cubicBezTo>
                <a:cubicBezTo>
                  <a:pt x="704345" y="509337"/>
                  <a:pt x="703221" y="504466"/>
                  <a:pt x="702098" y="495100"/>
                </a:cubicBezTo>
                <a:cubicBezTo>
                  <a:pt x="700224" y="480863"/>
                  <a:pt x="698913" y="466720"/>
                  <a:pt x="698164" y="452671"/>
                </a:cubicBezTo>
                <a:cubicBezTo>
                  <a:pt x="697414" y="438621"/>
                  <a:pt x="696665" y="424478"/>
                  <a:pt x="695916" y="410242"/>
                </a:cubicBezTo>
                <a:cubicBezTo>
                  <a:pt x="695541" y="400876"/>
                  <a:pt x="695260" y="391416"/>
                  <a:pt x="695073" y="381862"/>
                </a:cubicBezTo>
                <a:cubicBezTo>
                  <a:pt x="694885" y="372308"/>
                  <a:pt x="694605" y="362474"/>
                  <a:pt x="694230" y="352358"/>
                </a:cubicBezTo>
                <a:lnTo>
                  <a:pt x="692544" y="291665"/>
                </a:lnTo>
                <a:cubicBezTo>
                  <a:pt x="692169" y="281550"/>
                  <a:pt x="691982" y="271715"/>
                  <a:pt x="691982" y="262161"/>
                </a:cubicBezTo>
                <a:cubicBezTo>
                  <a:pt x="691982" y="252608"/>
                  <a:pt x="691982" y="243523"/>
                  <a:pt x="691982" y="234906"/>
                </a:cubicBezTo>
                <a:cubicBezTo>
                  <a:pt x="691982" y="222542"/>
                  <a:pt x="692076" y="211209"/>
                  <a:pt x="692263" y="200906"/>
                </a:cubicBezTo>
                <a:cubicBezTo>
                  <a:pt x="692450" y="190603"/>
                  <a:pt x="692731" y="181331"/>
                  <a:pt x="693106" y="173088"/>
                </a:cubicBezTo>
                <a:cubicBezTo>
                  <a:pt x="693855" y="158852"/>
                  <a:pt x="694605" y="150422"/>
                  <a:pt x="695354" y="147799"/>
                </a:cubicBezTo>
                <a:cubicBezTo>
                  <a:pt x="702472" y="144053"/>
                  <a:pt x="710995" y="140681"/>
                  <a:pt x="720924" y="137684"/>
                </a:cubicBezTo>
                <a:cubicBezTo>
                  <a:pt x="730852" y="134687"/>
                  <a:pt x="741155" y="132064"/>
                  <a:pt x="751832" y="129816"/>
                </a:cubicBezTo>
                <a:cubicBezTo>
                  <a:pt x="762510" y="127568"/>
                  <a:pt x="773187" y="125789"/>
                  <a:pt x="783865" y="124477"/>
                </a:cubicBezTo>
                <a:cubicBezTo>
                  <a:pt x="794542" y="123166"/>
                  <a:pt x="804002" y="122511"/>
                  <a:pt x="812245" y="122511"/>
                </a:cubicBezTo>
                <a:close/>
                <a:moveTo>
                  <a:pt x="1108165" y="117593"/>
                </a:moveTo>
                <a:cubicBezTo>
                  <a:pt x="1113504" y="117125"/>
                  <a:pt x="1118327" y="117265"/>
                  <a:pt x="1122636" y="118015"/>
                </a:cubicBezTo>
                <a:cubicBezTo>
                  <a:pt x="1129005" y="119139"/>
                  <a:pt x="1134625" y="122698"/>
                  <a:pt x="1139495" y="128692"/>
                </a:cubicBezTo>
                <a:cubicBezTo>
                  <a:pt x="1145115" y="135436"/>
                  <a:pt x="1149985" y="143304"/>
                  <a:pt x="1154106" y="152295"/>
                </a:cubicBezTo>
                <a:cubicBezTo>
                  <a:pt x="1158977" y="162785"/>
                  <a:pt x="1163285" y="173276"/>
                  <a:pt x="1167032" y="183766"/>
                </a:cubicBezTo>
                <a:cubicBezTo>
                  <a:pt x="1168905" y="189386"/>
                  <a:pt x="1170685" y="195005"/>
                  <a:pt x="1172371" y="200625"/>
                </a:cubicBezTo>
                <a:cubicBezTo>
                  <a:pt x="1174057" y="206245"/>
                  <a:pt x="1175836" y="212052"/>
                  <a:pt x="1177709" y="218046"/>
                </a:cubicBezTo>
                <a:cubicBezTo>
                  <a:pt x="1179583" y="224041"/>
                  <a:pt x="1181175" y="229848"/>
                  <a:pt x="1182486" y="235468"/>
                </a:cubicBezTo>
                <a:cubicBezTo>
                  <a:pt x="1183797" y="241087"/>
                  <a:pt x="1185202" y="246520"/>
                  <a:pt x="1186701" y="251765"/>
                </a:cubicBezTo>
                <a:cubicBezTo>
                  <a:pt x="1189698" y="262255"/>
                  <a:pt x="1191946" y="271247"/>
                  <a:pt x="1193445" y="278740"/>
                </a:cubicBezTo>
                <a:cubicBezTo>
                  <a:pt x="1198690" y="266002"/>
                  <a:pt x="1203841" y="253919"/>
                  <a:pt x="1208899" y="242492"/>
                </a:cubicBezTo>
                <a:cubicBezTo>
                  <a:pt x="1213957" y="231065"/>
                  <a:pt x="1218921" y="219920"/>
                  <a:pt x="1223791" y="209055"/>
                </a:cubicBezTo>
                <a:cubicBezTo>
                  <a:pt x="1225664" y="204559"/>
                  <a:pt x="1227725" y="200063"/>
                  <a:pt x="1229973" y="195567"/>
                </a:cubicBezTo>
                <a:cubicBezTo>
                  <a:pt x="1232221" y="191072"/>
                  <a:pt x="1234469" y="186388"/>
                  <a:pt x="1236717" y="181518"/>
                </a:cubicBezTo>
                <a:cubicBezTo>
                  <a:pt x="1238965" y="176647"/>
                  <a:pt x="1241212" y="172058"/>
                  <a:pt x="1243460" y="167750"/>
                </a:cubicBezTo>
                <a:cubicBezTo>
                  <a:pt x="1245708" y="163441"/>
                  <a:pt x="1247769" y="159226"/>
                  <a:pt x="1249642" y="155105"/>
                </a:cubicBezTo>
                <a:cubicBezTo>
                  <a:pt x="1251515" y="150984"/>
                  <a:pt x="1253389" y="147144"/>
                  <a:pt x="1255262" y="143585"/>
                </a:cubicBezTo>
                <a:cubicBezTo>
                  <a:pt x="1257135" y="140025"/>
                  <a:pt x="1259008" y="136560"/>
                  <a:pt x="1260882" y="133188"/>
                </a:cubicBezTo>
                <a:cubicBezTo>
                  <a:pt x="1264628" y="125695"/>
                  <a:pt x="1267625" y="120637"/>
                  <a:pt x="1269873" y="118015"/>
                </a:cubicBezTo>
                <a:lnTo>
                  <a:pt x="1272121" y="119139"/>
                </a:lnTo>
                <a:cubicBezTo>
                  <a:pt x="1278490" y="117265"/>
                  <a:pt x="1287107" y="119139"/>
                  <a:pt x="1297972" y="124758"/>
                </a:cubicBezTo>
                <a:cubicBezTo>
                  <a:pt x="1309961" y="130753"/>
                  <a:pt x="1321200" y="137684"/>
                  <a:pt x="1331690" y="145551"/>
                </a:cubicBezTo>
                <a:cubicBezTo>
                  <a:pt x="1342930" y="153794"/>
                  <a:pt x="1352484" y="162785"/>
                  <a:pt x="1360351" y="172526"/>
                </a:cubicBezTo>
                <a:cubicBezTo>
                  <a:pt x="1368219" y="182267"/>
                  <a:pt x="1371965" y="190135"/>
                  <a:pt x="1371591" y="196129"/>
                </a:cubicBezTo>
                <a:cubicBezTo>
                  <a:pt x="1371216" y="199876"/>
                  <a:pt x="1368406" y="207181"/>
                  <a:pt x="1363161" y="218046"/>
                </a:cubicBezTo>
                <a:cubicBezTo>
                  <a:pt x="1360539" y="223291"/>
                  <a:pt x="1357729" y="229005"/>
                  <a:pt x="1354731" y="235187"/>
                </a:cubicBezTo>
                <a:cubicBezTo>
                  <a:pt x="1351734" y="241368"/>
                  <a:pt x="1348175" y="248018"/>
                  <a:pt x="1344054" y="255137"/>
                </a:cubicBezTo>
                <a:cubicBezTo>
                  <a:pt x="1339933" y="262255"/>
                  <a:pt x="1335812" y="269561"/>
                  <a:pt x="1331690" y="277054"/>
                </a:cubicBezTo>
                <a:cubicBezTo>
                  <a:pt x="1327569" y="284547"/>
                  <a:pt x="1323261" y="292227"/>
                  <a:pt x="1318765" y="300095"/>
                </a:cubicBezTo>
                <a:cubicBezTo>
                  <a:pt x="1309773" y="315830"/>
                  <a:pt x="1300782" y="331003"/>
                  <a:pt x="1291790" y="345615"/>
                </a:cubicBezTo>
                <a:cubicBezTo>
                  <a:pt x="1287294" y="353108"/>
                  <a:pt x="1283080" y="360039"/>
                  <a:pt x="1279146" y="366408"/>
                </a:cubicBezTo>
                <a:cubicBezTo>
                  <a:pt x="1275212" y="372777"/>
                  <a:pt x="1271372" y="378771"/>
                  <a:pt x="1267625" y="384391"/>
                </a:cubicBezTo>
                <a:cubicBezTo>
                  <a:pt x="1263879" y="390011"/>
                  <a:pt x="1260601" y="394881"/>
                  <a:pt x="1257791" y="399002"/>
                </a:cubicBezTo>
                <a:cubicBezTo>
                  <a:pt x="1254981" y="403123"/>
                  <a:pt x="1252639" y="406495"/>
                  <a:pt x="1250766" y="409118"/>
                </a:cubicBezTo>
                <a:cubicBezTo>
                  <a:pt x="1250391" y="413239"/>
                  <a:pt x="1250110" y="417454"/>
                  <a:pt x="1249923" y="421762"/>
                </a:cubicBezTo>
                <a:cubicBezTo>
                  <a:pt x="1249736" y="426071"/>
                  <a:pt x="1249642" y="430848"/>
                  <a:pt x="1249642" y="436093"/>
                </a:cubicBezTo>
                <a:lnTo>
                  <a:pt x="1249642" y="464753"/>
                </a:lnTo>
                <a:cubicBezTo>
                  <a:pt x="1249642" y="469249"/>
                  <a:pt x="1249642" y="473464"/>
                  <a:pt x="1249642" y="477398"/>
                </a:cubicBezTo>
                <a:cubicBezTo>
                  <a:pt x="1249642" y="481332"/>
                  <a:pt x="1249455" y="485172"/>
                  <a:pt x="1249080" y="488918"/>
                </a:cubicBezTo>
                <a:cubicBezTo>
                  <a:pt x="1248706" y="496037"/>
                  <a:pt x="1247581" y="500720"/>
                  <a:pt x="1245708" y="502968"/>
                </a:cubicBezTo>
                <a:cubicBezTo>
                  <a:pt x="1244584" y="504841"/>
                  <a:pt x="1241025" y="506527"/>
                  <a:pt x="1235031" y="508025"/>
                </a:cubicBezTo>
                <a:cubicBezTo>
                  <a:pt x="1228287" y="509899"/>
                  <a:pt x="1220794" y="511585"/>
                  <a:pt x="1212552" y="513083"/>
                </a:cubicBezTo>
                <a:cubicBezTo>
                  <a:pt x="1208056" y="513833"/>
                  <a:pt x="1203467" y="514582"/>
                  <a:pt x="1198783" y="515331"/>
                </a:cubicBezTo>
                <a:cubicBezTo>
                  <a:pt x="1194100" y="516080"/>
                  <a:pt x="1189136" y="516830"/>
                  <a:pt x="1183891" y="517579"/>
                </a:cubicBezTo>
                <a:cubicBezTo>
                  <a:pt x="1178646" y="518328"/>
                  <a:pt x="1173682" y="518890"/>
                  <a:pt x="1168999" y="519265"/>
                </a:cubicBezTo>
                <a:cubicBezTo>
                  <a:pt x="1164316" y="519640"/>
                  <a:pt x="1159539" y="520014"/>
                  <a:pt x="1154668" y="520389"/>
                </a:cubicBezTo>
                <a:cubicBezTo>
                  <a:pt x="1145302" y="521138"/>
                  <a:pt x="1136873" y="521138"/>
                  <a:pt x="1129380" y="520389"/>
                </a:cubicBezTo>
                <a:cubicBezTo>
                  <a:pt x="1122261" y="520014"/>
                  <a:pt x="1117203" y="518516"/>
                  <a:pt x="1114206" y="515893"/>
                </a:cubicBezTo>
                <a:cubicBezTo>
                  <a:pt x="1113831" y="514769"/>
                  <a:pt x="1113270" y="511585"/>
                  <a:pt x="1112520" y="506340"/>
                </a:cubicBezTo>
                <a:cubicBezTo>
                  <a:pt x="1112146" y="503717"/>
                  <a:pt x="1111958" y="500907"/>
                  <a:pt x="1111958" y="497910"/>
                </a:cubicBezTo>
                <a:cubicBezTo>
                  <a:pt x="1111958" y="494913"/>
                  <a:pt x="1111958" y="491541"/>
                  <a:pt x="1111958" y="487794"/>
                </a:cubicBezTo>
                <a:lnTo>
                  <a:pt x="1111958" y="464191"/>
                </a:lnTo>
                <a:lnTo>
                  <a:pt x="1111958" y="440026"/>
                </a:lnTo>
                <a:lnTo>
                  <a:pt x="1111958" y="420357"/>
                </a:lnTo>
                <a:lnTo>
                  <a:pt x="1111958" y="409118"/>
                </a:lnTo>
                <a:cubicBezTo>
                  <a:pt x="1111584" y="407245"/>
                  <a:pt x="1109336" y="401625"/>
                  <a:pt x="1105215" y="392259"/>
                </a:cubicBezTo>
                <a:cubicBezTo>
                  <a:pt x="1103341" y="387388"/>
                  <a:pt x="1101093" y="382049"/>
                  <a:pt x="1098471" y="376242"/>
                </a:cubicBezTo>
                <a:cubicBezTo>
                  <a:pt x="1095848" y="370435"/>
                  <a:pt x="1092851" y="364160"/>
                  <a:pt x="1089479" y="357416"/>
                </a:cubicBezTo>
                <a:cubicBezTo>
                  <a:pt x="1086107" y="350672"/>
                  <a:pt x="1082548" y="343554"/>
                  <a:pt x="1078802" y="336061"/>
                </a:cubicBezTo>
                <a:cubicBezTo>
                  <a:pt x="1075055" y="328568"/>
                  <a:pt x="1071121" y="320700"/>
                  <a:pt x="1067000" y="312458"/>
                </a:cubicBezTo>
                <a:cubicBezTo>
                  <a:pt x="1062879" y="304216"/>
                  <a:pt x="1058664" y="296067"/>
                  <a:pt x="1054356" y="288012"/>
                </a:cubicBezTo>
                <a:cubicBezTo>
                  <a:pt x="1050047" y="279957"/>
                  <a:pt x="1045645" y="271996"/>
                  <a:pt x="1041149" y="264128"/>
                </a:cubicBezTo>
                <a:cubicBezTo>
                  <a:pt x="1032158" y="248393"/>
                  <a:pt x="1023166" y="233782"/>
                  <a:pt x="1014175" y="220294"/>
                </a:cubicBezTo>
                <a:cubicBezTo>
                  <a:pt x="1004808" y="206058"/>
                  <a:pt x="996753" y="195380"/>
                  <a:pt x="990010" y="188262"/>
                </a:cubicBezTo>
                <a:cubicBezTo>
                  <a:pt x="997128" y="178521"/>
                  <a:pt x="1006494" y="168967"/>
                  <a:pt x="1018108" y="159601"/>
                </a:cubicBezTo>
                <a:cubicBezTo>
                  <a:pt x="1029348" y="150609"/>
                  <a:pt x="1041149" y="142742"/>
                  <a:pt x="1053513" y="135998"/>
                </a:cubicBezTo>
                <a:cubicBezTo>
                  <a:pt x="1065876" y="129254"/>
                  <a:pt x="1078240" y="124196"/>
                  <a:pt x="1090603" y="120825"/>
                </a:cubicBezTo>
                <a:cubicBezTo>
                  <a:pt x="1096972" y="119139"/>
                  <a:pt x="1102826" y="118062"/>
                  <a:pt x="1108165" y="117593"/>
                </a:cubicBezTo>
                <a:close/>
                <a:moveTo>
                  <a:pt x="179832" y="116891"/>
                </a:moveTo>
                <a:cubicBezTo>
                  <a:pt x="199314" y="116891"/>
                  <a:pt x="219639" y="119794"/>
                  <a:pt x="240806" y="125601"/>
                </a:cubicBezTo>
                <a:cubicBezTo>
                  <a:pt x="261974" y="131408"/>
                  <a:pt x="280238" y="140681"/>
                  <a:pt x="295599" y="153419"/>
                </a:cubicBezTo>
                <a:cubicBezTo>
                  <a:pt x="302343" y="159039"/>
                  <a:pt x="306277" y="163535"/>
                  <a:pt x="307401" y="166907"/>
                </a:cubicBezTo>
                <a:cubicBezTo>
                  <a:pt x="308524" y="171402"/>
                  <a:pt x="306464" y="179457"/>
                  <a:pt x="301219" y="191072"/>
                </a:cubicBezTo>
                <a:cubicBezTo>
                  <a:pt x="294850" y="204559"/>
                  <a:pt x="287825" y="217859"/>
                  <a:pt x="280145" y="230972"/>
                </a:cubicBezTo>
                <a:cubicBezTo>
                  <a:pt x="272464" y="244085"/>
                  <a:pt x="264316" y="256823"/>
                  <a:pt x="255699" y="269186"/>
                </a:cubicBezTo>
                <a:lnTo>
                  <a:pt x="255699" y="274806"/>
                </a:lnTo>
                <a:cubicBezTo>
                  <a:pt x="254575" y="273682"/>
                  <a:pt x="251765" y="271434"/>
                  <a:pt x="247269" y="268062"/>
                </a:cubicBezTo>
                <a:cubicBezTo>
                  <a:pt x="239776" y="262442"/>
                  <a:pt x="230597" y="256823"/>
                  <a:pt x="219732" y="251203"/>
                </a:cubicBezTo>
                <a:cubicBezTo>
                  <a:pt x="208868" y="245583"/>
                  <a:pt x="198565" y="242773"/>
                  <a:pt x="188824" y="242773"/>
                </a:cubicBezTo>
                <a:cubicBezTo>
                  <a:pt x="180956" y="242773"/>
                  <a:pt x="174493" y="244834"/>
                  <a:pt x="169436" y="248955"/>
                </a:cubicBezTo>
                <a:cubicBezTo>
                  <a:pt x="164378" y="253076"/>
                  <a:pt x="160350" y="258228"/>
                  <a:pt x="157353" y="264409"/>
                </a:cubicBezTo>
                <a:cubicBezTo>
                  <a:pt x="154356" y="270591"/>
                  <a:pt x="152295" y="277335"/>
                  <a:pt x="151171" y="284640"/>
                </a:cubicBezTo>
                <a:cubicBezTo>
                  <a:pt x="150048" y="291946"/>
                  <a:pt x="149298" y="298783"/>
                  <a:pt x="148924" y="305152"/>
                </a:cubicBezTo>
                <a:cubicBezTo>
                  <a:pt x="148549" y="310398"/>
                  <a:pt x="148362" y="315455"/>
                  <a:pt x="148362" y="320326"/>
                </a:cubicBezTo>
                <a:cubicBezTo>
                  <a:pt x="148362" y="325196"/>
                  <a:pt x="148362" y="329692"/>
                  <a:pt x="148362" y="333813"/>
                </a:cubicBezTo>
                <a:cubicBezTo>
                  <a:pt x="148362" y="337934"/>
                  <a:pt x="148643" y="344678"/>
                  <a:pt x="149205" y="354044"/>
                </a:cubicBezTo>
                <a:cubicBezTo>
                  <a:pt x="149767" y="363411"/>
                  <a:pt x="150984" y="372777"/>
                  <a:pt x="152857" y="382143"/>
                </a:cubicBezTo>
                <a:cubicBezTo>
                  <a:pt x="154731" y="391509"/>
                  <a:pt x="157541" y="399752"/>
                  <a:pt x="161287" y="406870"/>
                </a:cubicBezTo>
                <a:cubicBezTo>
                  <a:pt x="165033" y="413988"/>
                  <a:pt x="170091" y="417547"/>
                  <a:pt x="176460" y="417547"/>
                </a:cubicBezTo>
                <a:cubicBezTo>
                  <a:pt x="180207" y="417547"/>
                  <a:pt x="182642" y="416611"/>
                  <a:pt x="183766" y="414738"/>
                </a:cubicBezTo>
                <a:cubicBezTo>
                  <a:pt x="184515" y="413239"/>
                  <a:pt x="185265" y="409305"/>
                  <a:pt x="186014" y="402936"/>
                </a:cubicBezTo>
                <a:cubicBezTo>
                  <a:pt x="186389" y="399939"/>
                  <a:pt x="186576" y="396754"/>
                  <a:pt x="186576" y="393383"/>
                </a:cubicBezTo>
                <a:cubicBezTo>
                  <a:pt x="186576" y="390011"/>
                  <a:pt x="186576" y="386264"/>
                  <a:pt x="186576" y="382143"/>
                </a:cubicBezTo>
                <a:lnTo>
                  <a:pt x="186576" y="359102"/>
                </a:lnTo>
                <a:cubicBezTo>
                  <a:pt x="186576" y="354981"/>
                  <a:pt x="186576" y="351422"/>
                  <a:pt x="186576" y="348425"/>
                </a:cubicBezTo>
                <a:cubicBezTo>
                  <a:pt x="186576" y="345427"/>
                  <a:pt x="186763" y="342617"/>
                  <a:pt x="187138" y="339995"/>
                </a:cubicBezTo>
                <a:cubicBezTo>
                  <a:pt x="187887" y="336998"/>
                  <a:pt x="189760" y="334750"/>
                  <a:pt x="192758" y="333251"/>
                </a:cubicBezTo>
                <a:cubicBezTo>
                  <a:pt x="201000" y="329130"/>
                  <a:pt x="209711" y="326507"/>
                  <a:pt x="218889" y="325384"/>
                </a:cubicBezTo>
                <a:cubicBezTo>
                  <a:pt x="228068" y="324260"/>
                  <a:pt x="237154" y="323698"/>
                  <a:pt x="246145" y="323698"/>
                </a:cubicBezTo>
                <a:cubicBezTo>
                  <a:pt x="250266" y="323698"/>
                  <a:pt x="255418" y="323885"/>
                  <a:pt x="261600" y="324260"/>
                </a:cubicBezTo>
                <a:cubicBezTo>
                  <a:pt x="267781" y="324634"/>
                  <a:pt x="274150" y="325477"/>
                  <a:pt x="280707" y="326788"/>
                </a:cubicBezTo>
                <a:cubicBezTo>
                  <a:pt x="287263" y="328100"/>
                  <a:pt x="293164" y="330067"/>
                  <a:pt x="298409" y="332689"/>
                </a:cubicBezTo>
                <a:cubicBezTo>
                  <a:pt x="303654" y="335312"/>
                  <a:pt x="307213" y="338684"/>
                  <a:pt x="309086" y="342805"/>
                </a:cubicBezTo>
                <a:lnTo>
                  <a:pt x="309086" y="355730"/>
                </a:lnTo>
                <a:lnTo>
                  <a:pt x="309086" y="367532"/>
                </a:lnTo>
                <a:cubicBezTo>
                  <a:pt x="309086" y="375025"/>
                  <a:pt x="308805" y="385702"/>
                  <a:pt x="308243" y="399564"/>
                </a:cubicBezTo>
                <a:cubicBezTo>
                  <a:pt x="307682" y="413426"/>
                  <a:pt x="306277" y="427757"/>
                  <a:pt x="304029" y="442555"/>
                </a:cubicBezTo>
                <a:cubicBezTo>
                  <a:pt x="301781" y="457354"/>
                  <a:pt x="298596" y="471029"/>
                  <a:pt x="294475" y="483580"/>
                </a:cubicBezTo>
                <a:cubicBezTo>
                  <a:pt x="290354" y="496130"/>
                  <a:pt x="284734" y="504654"/>
                  <a:pt x="277616" y="509149"/>
                </a:cubicBezTo>
                <a:cubicBezTo>
                  <a:pt x="260757" y="515144"/>
                  <a:pt x="243242" y="519265"/>
                  <a:pt x="225071" y="521513"/>
                </a:cubicBezTo>
                <a:cubicBezTo>
                  <a:pt x="206901" y="523761"/>
                  <a:pt x="189011" y="524885"/>
                  <a:pt x="171403" y="524885"/>
                </a:cubicBezTo>
                <a:cubicBezTo>
                  <a:pt x="140307" y="524885"/>
                  <a:pt x="113894" y="520108"/>
                  <a:pt x="92164" y="510554"/>
                </a:cubicBezTo>
                <a:cubicBezTo>
                  <a:pt x="70434" y="501001"/>
                  <a:pt x="52732" y="487701"/>
                  <a:pt x="39057" y="470654"/>
                </a:cubicBezTo>
                <a:cubicBezTo>
                  <a:pt x="25383" y="453608"/>
                  <a:pt x="15454" y="433376"/>
                  <a:pt x="9273" y="409961"/>
                </a:cubicBezTo>
                <a:cubicBezTo>
                  <a:pt x="3091" y="386545"/>
                  <a:pt x="0" y="360975"/>
                  <a:pt x="0" y="333251"/>
                </a:cubicBezTo>
                <a:cubicBezTo>
                  <a:pt x="0" y="304028"/>
                  <a:pt x="3559" y="276398"/>
                  <a:pt x="10678" y="250360"/>
                </a:cubicBezTo>
                <a:cubicBezTo>
                  <a:pt x="17796" y="224322"/>
                  <a:pt x="28661" y="201374"/>
                  <a:pt x="43272" y="181518"/>
                </a:cubicBezTo>
                <a:cubicBezTo>
                  <a:pt x="57884" y="161661"/>
                  <a:pt x="76522" y="145926"/>
                  <a:pt x="99189" y="134312"/>
                </a:cubicBezTo>
                <a:cubicBezTo>
                  <a:pt x="121855" y="122698"/>
                  <a:pt x="148736" y="116891"/>
                  <a:pt x="179832" y="116891"/>
                </a:cubicBezTo>
                <a:close/>
                <a:moveTo>
                  <a:pt x="629536" y="51140"/>
                </a:moveTo>
                <a:cubicBezTo>
                  <a:pt x="634407" y="50765"/>
                  <a:pt x="638153" y="51327"/>
                  <a:pt x="640776" y="52826"/>
                </a:cubicBezTo>
                <a:cubicBezTo>
                  <a:pt x="641525" y="53575"/>
                  <a:pt x="642649" y="54512"/>
                  <a:pt x="644147" y="55636"/>
                </a:cubicBezTo>
                <a:cubicBezTo>
                  <a:pt x="645646" y="56760"/>
                  <a:pt x="647145" y="58258"/>
                  <a:pt x="648643" y="60131"/>
                </a:cubicBezTo>
                <a:lnTo>
                  <a:pt x="652015" y="62941"/>
                </a:lnTo>
                <a:cubicBezTo>
                  <a:pt x="653888" y="64814"/>
                  <a:pt x="655949" y="66875"/>
                  <a:pt x="658197" y="69123"/>
                </a:cubicBezTo>
                <a:cubicBezTo>
                  <a:pt x="660445" y="71371"/>
                  <a:pt x="662693" y="73993"/>
                  <a:pt x="664941" y="76991"/>
                </a:cubicBezTo>
                <a:cubicBezTo>
                  <a:pt x="667938" y="80362"/>
                  <a:pt x="670560" y="84015"/>
                  <a:pt x="672808" y="87949"/>
                </a:cubicBezTo>
                <a:cubicBezTo>
                  <a:pt x="675056" y="91883"/>
                  <a:pt x="677491" y="95910"/>
                  <a:pt x="680114" y="100032"/>
                </a:cubicBezTo>
                <a:cubicBezTo>
                  <a:pt x="684610" y="109772"/>
                  <a:pt x="685921" y="119139"/>
                  <a:pt x="684048" y="128130"/>
                </a:cubicBezTo>
                <a:cubicBezTo>
                  <a:pt x="681800" y="137871"/>
                  <a:pt x="675431" y="146863"/>
                  <a:pt x="664941" y="155105"/>
                </a:cubicBezTo>
                <a:cubicBezTo>
                  <a:pt x="659695" y="159226"/>
                  <a:pt x="654825" y="162879"/>
                  <a:pt x="650329" y="166064"/>
                </a:cubicBezTo>
                <a:cubicBezTo>
                  <a:pt x="645833" y="169248"/>
                  <a:pt x="640588" y="171964"/>
                  <a:pt x="634594" y="174212"/>
                </a:cubicBezTo>
                <a:cubicBezTo>
                  <a:pt x="639464" y="180207"/>
                  <a:pt x="643585" y="186576"/>
                  <a:pt x="646957" y="193319"/>
                </a:cubicBezTo>
                <a:cubicBezTo>
                  <a:pt x="650329" y="200063"/>
                  <a:pt x="653326" y="207181"/>
                  <a:pt x="655949" y="214674"/>
                </a:cubicBezTo>
                <a:cubicBezTo>
                  <a:pt x="662318" y="234906"/>
                  <a:pt x="665502" y="256261"/>
                  <a:pt x="665502" y="278740"/>
                </a:cubicBezTo>
                <a:cubicBezTo>
                  <a:pt x="665502" y="297472"/>
                  <a:pt x="665034" y="314519"/>
                  <a:pt x="664098" y="329879"/>
                </a:cubicBezTo>
                <a:cubicBezTo>
                  <a:pt x="663161" y="345240"/>
                  <a:pt x="661756" y="359289"/>
                  <a:pt x="659883" y="372028"/>
                </a:cubicBezTo>
                <a:cubicBezTo>
                  <a:pt x="656136" y="397129"/>
                  <a:pt x="651078" y="417922"/>
                  <a:pt x="644709" y="434407"/>
                </a:cubicBezTo>
                <a:cubicBezTo>
                  <a:pt x="638340" y="450891"/>
                  <a:pt x="631597" y="463629"/>
                  <a:pt x="624478" y="472621"/>
                </a:cubicBezTo>
                <a:cubicBezTo>
                  <a:pt x="616611" y="481987"/>
                  <a:pt x="609867" y="489106"/>
                  <a:pt x="604247" y="493976"/>
                </a:cubicBezTo>
                <a:cubicBezTo>
                  <a:pt x="594881" y="501469"/>
                  <a:pt x="580832" y="507463"/>
                  <a:pt x="562099" y="511959"/>
                </a:cubicBezTo>
                <a:cubicBezTo>
                  <a:pt x="542992" y="516455"/>
                  <a:pt x="521824" y="518703"/>
                  <a:pt x="498596" y="518703"/>
                </a:cubicBezTo>
                <a:lnTo>
                  <a:pt x="498034" y="519265"/>
                </a:lnTo>
                <a:cubicBezTo>
                  <a:pt x="475180" y="519265"/>
                  <a:pt x="454387" y="517017"/>
                  <a:pt x="435655" y="512521"/>
                </a:cubicBezTo>
                <a:cubicBezTo>
                  <a:pt x="417297" y="508025"/>
                  <a:pt x="403435" y="502031"/>
                  <a:pt x="394069" y="494538"/>
                </a:cubicBezTo>
                <a:cubicBezTo>
                  <a:pt x="388449" y="489668"/>
                  <a:pt x="381705" y="482549"/>
                  <a:pt x="373837" y="473183"/>
                </a:cubicBezTo>
                <a:cubicBezTo>
                  <a:pt x="366719" y="464191"/>
                  <a:pt x="359975" y="451453"/>
                  <a:pt x="353606" y="434969"/>
                </a:cubicBezTo>
                <a:cubicBezTo>
                  <a:pt x="347612" y="418484"/>
                  <a:pt x="342554" y="397691"/>
                  <a:pt x="338433" y="372589"/>
                </a:cubicBezTo>
                <a:cubicBezTo>
                  <a:pt x="336560" y="359851"/>
                  <a:pt x="335155" y="345708"/>
                  <a:pt x="334218" y="330160"/>
                </a:cubicBezTo>
                <a:cubicBezTo>
                  <a:pt x="333282" y="314612"/>
                  <a:pt x="332813" y="297472"/>
                  <a:pt x="332813" y="278740"/>
                </a:cubicBezTo>
                <a:cubicBezTo>
                  <a:pt x="332813" y="256261"/>
                  <a:pt x="335998" y="234906"/>
                  <a:pt x="342367" y="214674"/>
                </a:cubicBezTo>
                <a:cubicBezTo>
                  <a:pt x="348361" y="195193"/>
                  <a:pt x="358289" y="178333"/>
                  <a:pt x="372151" y="164097"/>
                </a:cubicBezTo>
                <a:cubicBezTo>
                  <a:pt x="385639" y="149860"/>
                  <a:pt x="402873" y="138808"/>
                  <a:pt x="423853" y="130940"/>
                </a:cubicBezTo>
                <a:cubicBezTo>
                  <a:pt x="444834" y="123072"/>
                  <a:pt x="469935" y="119139"/>
                  <a:pt x="499158" y="119139"/>
                </a:cubicBezTo>
                <a:cubicBezTo>
                  <a:pt x="528755" y="119139"/>
                  <a:pt x="553857" y="123072"/>
                  <a:pt x="574462" y="130940"/>
                </a:cubicBezTo>
                <a:cubicBezTo>
                  <a:pt x="575212" y="131689"/>
                  <a:pt x="576148" y="132064"/>
                  <a:pt x="577272" y="132064"/>
                </a:cubicBezTo>
                <a:cubicBezTo>
                  <a:pt x="592258" y="128692"/>
                  <a:pt x="603123" y="124384"/>
                  <a:pt x="609867" y="119139"/>
                </a:cubicBezTo>
                <a:cubicBezTo>
                  <a:pt x="610616" y="118389"/>
                  <a:pt x="611459" y="117453"/>
                  <a:pt x="612396" y="116329"/>
                </a:cubicBezTo>
                <a:cubicBezTo>
                  <a:pt x="613332" y="115205"/>
                  <a:pt x="614175" y="113706"/>
                  <a:pt x="614925" y="111833"/>
                </a:cubicBezTo>
                <a:cubicBezTo>
                  <a:pt x="615674" y="109960"/>
                  <a:pt x="615674" y="107712"/>
                  <a:pt x="614925" y="105089"/>
                </a:cubicBezTo>
                <a:cubicBezTo>
                  <a:pt x="613426" y="100968"/>
                  <a:pt x="611178" y="97034"/>
                  <a:pt x="608181" y="93288"/>
                </a:cubicBezTo>
                <a:cubicBezTo>
                  <a:pt x="605933" y="91040"/>
                  <a:pt x="602655" y="88324"/>
                  <a:pt x="598346" y="85139"/>
                </a:cubicBezTo>
                <a:cubicBezTo>
                  <a:pt x="594038" y="81955"/>
                  <a:pt x="588699" y="78489"/>
                  <a:pt x="582330" y="74743"/>
                </a:cubicBezTo>
                <a:cubicBezTo>
                  <a:pt x="584203" y="71371"/>
                  <a:pt x="586451" y="68374"/>
                  <a:pt x="589074" y="65751"/>
                </a:cubicBezTo>
                <a:cubicBezTo>
                  <a:pt x="591696" y="63128"/>
                  <a:pt x="594881" y="61255"/>
                  <a:pt x="598627" y="60131"/>
                </a:cubicBezTo>
                <a:lnTo>
                  <a:pt x="598065" y="60131"/>
                </a:lnTo>
                <a:cubicBezTo>
                  <a:pt x="600688" y="58258"/>
                  <a:pt x="603311" y="56947"/>
                  <a:pt x="605933" y="56197"/>
                </a:cubicBezTo>
                <a:cubicBezTo>
                  <a:pt x="608556" y="55448"/>
                  <a:pt x="610991" y="54699"/>
                  <a:pt x="613239" y="53950"/>
                </a:cubicBezTo>
                <a:cubicBezTo>
                  <a:pt x="615861" y="53200"/>
                  <a:pt x="618484" y="52638"/>
                  <a:pt x="621106" y="52264"/>
                </a:cubicBezTo>
                <a:cubicBezTo>
                  <a:pt x="623729" y="51889"/>
                  <a:pt x="626539" y="51514"/>
                  <a:pt x="629536" y="51140"/>
                </a:cubicBezTo>
                <a:close/>
                <a:moveTo>
                  <a:pt x="1238028" y="312"/>
                </a:moveTo>
                <a:lnTo>
                  <a:pt x="1244023" y="2810"/>
                </a:lnTo>
                <a:cubicBezTo>
                  <a:pt x="1246270" y="4496"/>
                  <a:pt x="1248518" y="6931"/>
                  <a:pt x="1250766" y="10116"/>
                </a:cubicBezTo>
                <a:cubicBezTo>
                  <a:pt x="1255262" y="16110"/>
                  <a:pt x="1259196" y="22854"/>
                  <a:pt x="1262568" y="30347"/>
                </a:cubicBezTo>
                <a:cubicBezTo>
                  <a:pt x="1264441" y="34093"/>
                  <a:pt x="1266033" y="37652"/>
                  <a:pt x="1267344" y="41024"/>
                </a:cubicBezTo>
                <a:cubicBezTo>
                  <a:pt x="1268656" y="44396"/>
                  <a:pt x="1269686" y="47768"/>
                  <a:pt x="1270435" y="51140"/>
                </a:cubicBezTo>
                <a:cubicBezTo>
                  <a:pt x="1272308" y="57883"/>
                  <a:pt x="1272870" y="62379"/>
                  <a:pt x="1272121" y="64627"/>
                </a:cubicBezTo>
                <a:cubicBezTo>
                  <a:pt x="1266501" y="69498"/>
                  <a:pt x="1259008" y="73806"/>
                  <a:pt x="1249642" y="77553"/>
                </a:cubicBezTo>
                <a:cubicBezTo>
                  <a:pt x="1239527" y="81299"/>
                  <a:pt x="1229411" y="84671"/>
                  <a:pt x="1219296" y="87668"/>
                </a:cubicBezTo>
                <a:cubicBezTo>
                  <a:pt x="1209180" y="90291"/>
                  <a:pt x="1200188" y="92539"/>
                  <a:pt x="1192321" y="94412"/>
                </a:cubicBezTo>
                <a:cubicBezTo>
                  <a:pt x="1184453" y="95910"/>
                  <a:pt x="1179957" y="96472"/>
                  <a:pt x="1178833" y="96098"/>
                </a:cubicBezTo>
                <a:cubicBezTo>
                  <a:pt x="1177709" y="95723"/>
                  <a:pt x="1175836" y="93663"/>
                  <a:pt x="1173214" y="89916"/>
                </a:cubicBezTo>
                <a:cubicBezTo>
                  <a:pt x="1172090" y="88043"/>
                  <a:pt x="1170966" y="86170"/>
                  <a:pt x="1169842" y="84296"/>
                </a:cubicBezTo>
                <a:cubicBezTo>
                  <a:pt x="1168718" y="82423"/>
                  <a:pt x="1167594" y="80550"/>
                  <a:pt x="1166470" y="78677"/>
                </a:cubicBezTo>
                <a:cubicBezTo>
                  <a:pt x="1165346" y="76803"/>
                  <a:pt x="1164316" y="74836"/>
                  <a:pt x="1163379" y="72776"/>
                </a:cubicBezTo>
                <a:cubicBezTo>
                  <a:pt x="1162442" y="70715"/>
                  <a:pt x="1161599" y="68748"/>
                  <a:pt x="1160850" y="66875"/>
                </a:cubicBezTo>
                <a:cubicBezTo>
                  <a:pt x="1159352" y="63503"/>
                  <a:pt x="1158602" y="60693"/>
                  <a:pt x="1158602" y="58445"/>
                </a:cubicBezTo>
                <a:cubicBezTo>
                  <a:pt x="1158602" y="55448"/>
                  <a:pt x="1161974" y="50952"/>
                  <a:pt x="1168718" y="44958"/>
                </a:cubicBezTo>
                <a:cubicBezTo>
                  <a:pt x="1172090" y="41961"/>
                  <a:pt x="1175743" y="38870"/>
                  <a:pt x="1179676" y="35685"/>
                </a:cubicBezTo>
                <a:cubicBezTo>
                  <a:pt x="1183610" y="32501"/>
                  <a:pt x="1187825" y="29223"/>
                  <a:pt x="1192321" y="25851"/>
                </a:cubicBezTo>
                <a:cubicBezTo>
                  <a:pt x="1196817" y="22479"/>
                  <a:pt x="1201312" y="19388"/>
                  <a:pt x="1205808" y="16578"/>
                </a:cubicBezTo>
                <a:cubicBezTo>
                  <a:pt x="1210304" y="13768"/>
                  <a:pt x="1214800" y="11052"/>
                  <a:pt x="1219296" y="8430"/>
                </a:cubicBezTo>
                <a:cubicBezTo>
                  <a:pt x="1223791" y="5994"/>
                  <a:pt x="1227678" y="4074"/>
                  <a:pt x="1230956" y="2669"/>
                </a:cubicBezTo>
                <a:close/>
                <a:moveTo>
                  <a:pt x="1237279" y="0"/>
                </a:moveTo>
                <a:lnTo>
                  <a:pt x="1238965" y="0"/>
                </a:lnTo>
                <a:lnTo>
                  <a:pt x="1238028" y="312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F0CFFD6-7F7D-6CDE-36EC-A52ADA536BF7}"/>
              </a:ext>
            </a:extLst>
          </p:cNvPr>
          <p:cNvSpPr txBox="1"/>
          <p:nvPr/>
        </p:nvSpPr>
        <p:spPr>
          <a:xfrm>
            <a:off x="4076700" y="3517068"/>
            <a:ext cx="10134600" cy="4901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93000"/>
              </a:lnSpc>
              <a:buFont typeface="Wingdings" panose="05000000000000000000" pitchFamily="2" charset="2"/>
              <a:buChar char="Ø"/>
            </a:pPr>
            <a:r>
              <a:rPr lang="vi-VN" sz="4800" i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tìm hiểu: tên, địa chỉ, đặc điểm và thực trạng của cảnh quan thiên nhiên, ý thức của khách tham quan,...</a:t>
            </a:r>
          </a:p>
          <a:p>
            <a:pPr marL="685800" indent="-685800">
              <a:lnSpc>
                <a:spcPct val="93000"/>
              </a:lnSpc>
              <a:buFont typeface="Wingdings" panose="05000000000000000000" pitchFamily="2" charset="2"/>
              <a:buChar char="Ø"/>
            </a:pPr>
            <a:r>
              <a:rPr lang="vi-VN" sz="4800" i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pháp: Tìm thông tin trên mạng, quan sát thực tế, quay phim, chụp cảnh, ghi chép,...</a:t>
            </a:r>
            <a:endParaRPr lang="en-US" sz="4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13D327D9-BFDC-E38E-6A3A-46E2AA71C670}"/>
              </a:ext>
            </a:extLst>
          </p:cNvPr>
          <p:cNvSpPr/>
          <p:nvPr/>
        </p:nvSpPr>
        <p:spPr>
          <a:xfrm>
            <a:off x="203067" y="118890"/>
            <a:ext cx="2218344" cy="2391746"/>
          </a:xfrm>
          <a:custGeom>
            <a:avLst/>
            <a:gdLst/>
            <a:ahLst/>
            <a:cxnLst/>
            <a:rect l="l" t="t" r="r" b="b"/>
            <a:pathLst>
              <a:path w="2321661" h="2503139">
                <a:moveTo>
                  <a:pt x="0" y="0"/>
                </a:moveTo>
                <a:lnTo>
                  <a:pt x="2321661" y="0"/>
                </a:lnTo>
                <a:lnTo>
                  <a:pt x="2321661" y="2503139"/>
                </a:lnTo>
                <a:lnTo>
                  <a:pt x="0" y="25031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EEEE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1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1B0ED-75A1-47F3-6FB6-AC247164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3C4A2F-E8AF-F05F-7820-D63071F90F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9DFF90-2C55-6928-9E53-6E623D424479}"/>
              </a:ext>
            </a:extLst>
          </p:cNvPr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C7EBD5-CE37-F4A9-866F-33EE62D2CBAD}"/>
              </a:ext>
            </a:extLst>
          </p:cNvPr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ED1D1D54-3A41-5B63-0D8A-BDBBE7C3F8BA}"/>
              </a:ext>
            </a:extLst>
          </p:cNvPr>
          <p:cNvGrpSpPr/>
          <p:nvPr/>
        </p:nvGrpSpPr>
        <p:grpSpPr>
          <a:xfrm>
            <a:off x="1295400" y="2245618"/>
            <a:ext cx="16459199" cy="7678066"/>
            <a:chOff x="1843391" y="2400300"/>
            <a:chExt cx="14753617" cy="70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DDB8C82-6174-60BB-B690-9A1ECDA584E1}"/>
                </a:ext>
              </a:extLst>
            </p:cNvPr>
            <p:cNvSpPr/>
            <p:nvPr/>
          </p:nvSpPr>
          <p:spPr>
            <a:xfrm>
              <a:off x="1995791" y="2587728"/>
              <a:ext cx="14601217" cy="6862572"/>
            </a:xfrm>
            <a:custGeom>
              <a:avLst/>
              <a:gdLst/>
              <a:ahLst/>
              <a:cxnLst/>
              <a:rect l="l" t="t" r="r" b="b"/>
              <a:pathLst>
                <a:path w="14601217" h="6862572">
                  <a:moveTo>
                    <a:pt x="0" y="0"/>
                  </a:moveTo>
                  <a:lnTo>
                    <a:pt x="14601218" y="0"/>
                  </a:lnTo>
                  <a:lnTo>
                    <a:pt x="14601218" y="6862572"/>
                  </a:lnTo>
                  <a:lnTo>
                    <a:pt x="0" y="6862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3F8B15-C8CD-C758-2C41-5B5E76A29F18}"/>
                </a:ext>
              </a:extLst>
            </p:cNvPr>
            <p:cNvSpPr/>
            <p:nvPr/>
          </p:nvSpPr>
          <p:spPr>
            <a:xfrm>
              <a:off x="1843391" y="2400300"/>
              <a:ext cx="14601217" cy="6862572"/>
            </a:xfrm>
            <a:custGeom>
              <a:avLst/>
              <a:gdLst/>
              <a:ahLst/>
              <a:cxnLst/>
              <a:rect l="l" t="t" r="r" b="b"/>
              <a:pathLst>
                <a:path w="14601217" h="6862572">
                  <a:moveTo>
                    <a:pt x="0" y="0"/>
                  </a:moveTo>
                  <a:lnTo>
                    <a:pt x="14601218" y="0"/>
                  </a:lnTo>
                  <a:lnTo>
                    <a:pt x="14601218" y="6862572"/>
                  </a:lnTo>
                  <a:lnTo>
                    <a:pt x="0" y="6862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8EBF0910-608C-CAAC-634F-5E941BFC37C3}"/>
              </a:ext>
            </a:extLst>
          </p:cNvPr>
          <p:cNvSpPr/>
          <p:nvPr/>
        </p:nvSpPr>
        <p:spPr>
          <a:xfrm>
            <a:off x="1295400" y="363198"/>
            <a:ext cx="15953376" cy="1686876"/>
          </a:xfrm>
          <a:custGeom>
            <a:avLst/>
            <a:gdLst>
              <a:gd name="connsiteX0" fmla="*/ 0 w 15953376"/>
              <a:gd name="connsiteY0" fmla="*/ 281152 h 1686876"/>
              <a:gd name="connsiteX1" fmla="*/ 281152 w 15953376"/>
              <a:gd name="connsiteY1" fmla="*/ 0 h 1686876"/>
              <a:gd name="connsiteX2" fmla="*/ 980746 w 15953376"/>
              <a:gd name="connsiteY2" fmla="*/ 0 h 1686876"/>
              <a:gd name="connsiteX3" fmla="*/ 1218608 w 15953376"/>
              <a:gd name="connsiteY3" fmla="*/ 0 h 1686876"/>
              <a:gd name="connsiteX4" fmla="*/ 1764292 w 15953376"/>
              <a:gd name="connsiteY4" fmla="*/ 0 h 1686876"/>
              <a:gd name="connsiteX5" fmla="*/ 2463886 w 15953376"/>
              <a:gd name="connsiteY5" fmla="*/ 0 h 1686876"/>
              <a:gd name="connsiteX6" fmla="*/ 3009569 w 15953376"/>
              <a:gd name="connsiteY6" fmla="*/ 0 h 1686876"/>
              <a:gd name="connsiteX7" fmla="*/ 3247431 w 15953376"/>
              <a:gd name="connsiteY7" fmla="*/ 0 h 1686876"/>
              <a:gd name="connsiteX8" fmla="*/ 4254847 w 15953376"/>
              <a:gd name="connsiteY8" fmla="*/ 0 h 1686876"/>
              <a:gd name="connsiteX9" fmla="*/ 4646620 w 15953376"/>
              <a:gd name="connsiteY9" fmla="*/ 0 h 1686876"/>
              <a:gd name="connsiteX10" fmla="*/ 5192303 w 15953376"/>
              <a:gd name="connsiteY10" fmla="*/ 0 h 1686876"/>
              <a:gd name="connsiteX11" fmla="*/ 6199719 w 15953376"/>
              <a:gd name="connsiteY11" fmla="*/ 0 h 1686876"/>
              <a:gd name="connsiteX12" fmla="*/ 6437581 w 15953376"/>
              <a:gd name="connsiteY12" fmla="*/ 0 h 1686876"/>
              <a:gd name="connsiteX13" fmla="*/ 7291086 w 15953376"/>
              <a:gd name="connsiteY13" fmla="*/ 0 h 1686876"/>
              <a:gd name="connsiteX14" fmla="*/ 7836769 w 15953376"/>
              <a:gd name="connsiteY14" fmla="*/ 0 h 1686876"/>
              <a:gd name="connsiteX15" fmla="*/ 8844185 w 15953376"/>
              <a:gd name="connsiteY15" fmla="*/ 0 h 1686876"/>
              <a:gd name="connsiteX16" fmla="*/ 9082047 w 15953376"/>
              <a:gd name="connsiteY16" fmla="*/ 0 h 1686876"/>
              <a:gd name="connsiteX17" fmla="*/ 9319909 w 15953376"/>
              <a:gd name="connsiteY17" fmla="*/ 0 h 1686876"/>
              <a:gd name="connsiteX18" fmla="*/ 10019503 w 15953376"/>
              <a:gd name="connsiteY18" fmla="*/ 0 h 1686876"/>
              <a:gd name="connsiteX19" fmla="*/ 10411276 w 15953376"/>
              <a:gd name="connsiteY19" fmla="*/ 0 h 1686876"/>
              <a:gd name="connsiteX20" fmla="*/ 10649138 w 15953376"/>
              <a:gd name="connsiteY20" fmla="*/ 0 h 1686876"/>
              <a:gd name="connsiteX21" fmla="*/ 11194821 w 15953376"/>
              <a:gd name="connsiteY21" fmla="*/ 0 h 1686876"/>
              <a:gd name="connsiteX22" fmla="*/ 12202237 w 15953376"/>
              <a:gd name="connsiteY22" fmla="*/ 0 h 1686876"/>
              <a:gd name="connsiteX23" fmla="*/ 12901831 w 15953376"/>
              <a:gd name="connsiteY23" fmla="*/ 0 h 1686876"/>
              <a:gd name="connsiteX24" fmla="*/ 13139693 w 15953376"/>
              <a:gd name="connsiteY24" fmla="*/ 0 h 1686876"/>
              <a:gd name="connsiteX25" fmla="*/ 13993198 w 15953376"/>
              <a:gd name="connsiteY25" fmla="*/ 0 h 1686876"/>
              <a:gd name="connsiteX26" fmla="*/ 14538881 w 15953376"/>
              <a:gd name="connsiteY26" fmla="*/ 0 h 1686876"/>
              <a:gd name="connsiteX27" fmla="*/ 14776743 w 15953376"/>
              <a:gd name="connsiteY27" fmla="*/ 0 h 1686876"/>
              <a:gd name="connsiteX28" fmla="*/ 15672224 w 15953376"/>
              <a:gd name="connsiteY28" fmla="*/ 0 h 1686876"/>
              <a:gd name="connsiteX29" fmla="*/ 15953376 w 15953376"/>
              <a:gd name="connsiteY29" fmla="*/ 281152 h 1686876"/>
              <a:gd name="connsiteX30" fmla="*/ 15953376 w 15953376"/>
              <a:gd name="connsiteY30" fmla="*/ 820947 h 1686876"/>
              <a:gd name="connsiteX31" fmla="*/ 15953376 w 15953376"/>
              <a:gd name="connsiteY31" fmla="*/ 1405724 h 1686876"/>
              <a:gd name="connsiteX32" fmla="*/ 15672224 w 15953376"/>
              <a:gd name="connsiteY32" fmla="*/ 1686876 h 1686876"/>
              <a:gd name="connsiteX33" fmla="*/ 15280451 w 15953376"/>
              <a:gd name="connsiteY33" fmla="*/ 1686876 h 1686876"/>
              <a:gd name="connsiteX34" fmla="*/ 14426946 w 15953376"/>
              <a:gd name="connsiteY34" fmla="*/ 1686876 h 1686876"/>
              <a:gd name="connsiteX35" fmla="*/ 13419531 w 15953376"/>
              <a:gd name="connsiteY35" fmla="*/ 1686876 h 1686876"/>
              <a:gd name="connsiteX36" fmla="*/ 12873847 w 15953376"/>
              <a:gd name="connsiteY36" fmla="*/ 1686876 h 1686876"/>
              <a:gd name="connsiteX37" fmla="*/ 12482075 w 15953376"/>
              <a:gd name="connsiteY37" fmla="*/ 1686876 h 1686876"/>
              <a:gd name="connsiteX38" fmla="*/ 12244213 w 15953376"/>
              <a:gd name="connsiteY38" fmla="*/ 1686876 h 1686876"/>
              <a:gd name="connsiteX39" fmla="*/ 11698529 w 15953376"/>
              <a:gd name="connsiteY39" fmla="*/ 1686876 h 1686876"/>
              <a:gd name="connsiteX40" fmla="*/ 10845024 w 15953376"/>
              <a:gd name="connsiteY40" fmla="*/ 1686876 h 1686876"/>
              <a:gd name="connsiteX41" fmla="*/ 10453251 w 15953376"/>
              <a:gd name="connsiteY41" fmla="*/ 1686876 h 1686876"/>
              <a:gd name="connsiteX42" fmla="*/ 9445836 w 15953376"/>
              <a:gd name="connsiteY42" fmla="*/ 1686876 h 1686876"/>
              <a:gd name="connsiteX43" fmla="*/ 9207974 w 15953376"/>
              <a:gd name="connsiteY43" fmla="*/ 1686876 h 1686876"/>
              <a:gd name="connsiteX44" fmla="*/ 8508380 w 15953376"/>
              <a:gd name="connsiteY44" fmla="*/ 1686876 h 1686876"/>
              <a:gd name="connsiteX45" fmla="*/ 8270518 w 15953376"/>
              <a:gd name="connsiteY45" fmla="*/ 1686876 h 1686876"/>
              <a:gd name="connsiteX46" fmla="*/ 7724834 w 15953376"/>
              <a:gd name="connsiteY46" fmla="*/ 1686876 h 1686876"/>
              <a:gd name="connsiteX47" fmla="*/ 7025240 w 15953376"/>
              <a:gd name="connsiteY47" fmla="*/ 1686876 h 1686876"/>
              <a:gd name="connsiteX48" fmla="*/ 6633467 w 15953376"/>
              <a:gd name="connsiteY48" fmla="*/ 1686876 h 1686876"/>
              <a:gd name="connsiteX49" fmla="*/ 5779962 w 15953376"/>
              <a:gd name="connsiteY49" fmla="*/ 1686876 h 1686876"/>
              <a:gd name="connsiteX50" fmla="*/ 5388190 w 15953376"/>
              <a:gd name="connsiteY50" fmla="*/ 1686876 h 1686876"/>
              <a:gd name="connsiteX51" fmla="*/ 4842506 w 15953376"/>
              <a:gd name="connsiteY51" fmla="*/ 1686876 h 1686876"/>
              <a:gd name="connsiteX52" fmla="*/ 4142912 w 15953376"/>
              <a:gd name="connsiteY52" fmla="*/ 1686876 h 1686876"/>
              <a:gd name="connsiteX53" fmla="*/ 3905050 w 15953376"/>
              <a:gd name="connsiteY53" fmla="*/ 1686876 h 1686876"/>
              <a:gd name="connsiteX54" fmla="*/ 3667188 w 15953376"/>
              <a:gd name="connsiteY54" fmla="*/ 1686876 h 1686876"/>
              <a:gd name="connsiteX55" fmla="*/ 2659772 w 15953376"/>
              <a:gd name="connsiteY55" fmla="*/ 1686876 h 1686876"/>
              <a:gd name="connsiteX56" fmla="*/ 2114089 w 15953376"/>
              <a:gd name="connsiteY56" fmla="*/ 1686876 h 1686876"/>
              <a:gd name="connsiteX57" fmla="*/ 1722316 w 15953376"/>
              <a:gd name="connsiteY57" fmla="*/ 1686876 h 1686876"/>
              <a:gd name="connsiteX58" fmla="*/ 281152 w 15953376"/>
              <a:gd name="connsiteY58" fmla="*/ 1686876 h 1686876"/>
              <a:gd name="connsiteX59" fmla="*/ 0 w 15953376"/>
              <a:gd name="connsiteY59" fmla="*/ 1405724 h 1686876"/>
              <a:gd name="connsiteX60" fmla="*/ 0 w 15953376"/>
              <a:gd name="connsiteY60" fmla="*/ 843438 h 1686876"/>
              <a:gd name="connsiteX61" fmla="*/ 0 w 15953376"/>
              <a:gd name="connsiteY61" fmla="*/ 281152 h 16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953376" h="1686876" fill="none" extrusionOk="0">
                <a:moveTo>
                  <a:pt x="0" y="281152"/>
                </a:moveTo>
                <a:cubicBezTo>
                  <a:pt x="22217" y="132920"/>
                  <a:pt x="143745" y="22777"/>
                  <a:pt x="281152" y="0"/>
                </a:cubicBezTo>
                <a:cubicBezTo>
                  <a:pt x="611170" y="-29834"/>
                  <a:pt x="796299" y="-24928"/>
                  <a:pt x="980746" y="0"/>
                </a:cubicBezTo>
                <a:cubicBezTo>
                  <a:pt x="1165193" y="24928"/>
                  <a:pt x="1112782" y="9017"/>
                  <a:pt x="1218608" y="0"/>
                </a:cubicBezTo>
                <a:cubicBezTo>
                  <a:pt x="1324434" y="-9017"/>
                  <a:pt x="1653221" y="20316"/>
                  <a:pt x="1764292" y="0"/>
                </a:cubicBezTo>
                <a:cubicBezTo>
                  <a:pt x="1875363" y="-20316"/>
                  <a:pt x="2138892" y="-33008"/>
                  <a:pt x="2463886" y="0"/>
                </a:cubicBezTo>
                <a:cubicBezTo>
                  <a:pt x="2788880" y="33008"/>
                  <a:pt x="2739224" y="-4152"/>
                  <a:pt x="3009569" y="0"/>
                </a:cubicBezTo>
                <a:cubicBezTo>
                  <a:pt x="3279914" y="4152"/>
                  <a:pt x="3141141" y="9838"/>
                  <a:pt x="3247431" y="0"/>
                </a:cubicBezTo>
                <a:cubicBezTo>
                  <a:pt x="3353721" y="-9838"/>
                  <a:pt x="3944641" y="5223"/>
                  <a:pt x="4254847" y="0"/>
                </a:cubicBezTo>
                <a:cubicBezTo>
                  <a:pt x="4565053" y="-5223"/>
                  <a:pt x="4456523" y="12376"/>
                  <a:pt x="4646620" y="0"/>
                </a:cubicBezTo>
                <a:cubicBezTo>
                  <a:pt x="4836717" y="-12376"/>
                  <a:pt x="4980661" y="23650"/>
                  <a:pt x="5192303" y="0"/>
                </a:cubicBezTo>
                <a:cubicBezTo>
                  <a:pt x="5403945" y="-23650"/>
                  <a:pt x="5995036" y="25561"/>
                  <a:pt x="6199719" y="0"/>
                </a:cubicBezTo>
                <a:cubicBezTo>
                  <a:pt x="6404402" y="-25561"/>
                  <a:pt x="6318944" y="8941"/>
                  <a:pt x="6437581" y="0"/>
                </a:cubicBezTo>
                <a:cubicBezTo>
                  <a:pt x="6556218" y="-8941"/>
                  <a:pt x="7066547" y="23466"/>
                  <a:pt x="7291086" y="0"/>
                </a:cubicBezTo>
                <a:cubicBezTo>
                  <a:pt x="7515626" y="-23466"/>
                  <a:pt x="7650518" y="-24089"/>
                  <a:pt x="7836769" y="0"/>
                </a:cubicBezTo>
                <a:cubicBezTo>
                  <a:pt x="8023020" y="24089"/>
                  <a:pt x="8551758" y="-41708"/>
                  <a:pt x="8844185" y="0"/>
                </a:cubicBezTo>
                <a:cubicBezTo>
                  <a:pt x="9136612" y="41708"/>
                  <a:pt x="9032106" y="-1209"/>
                  <a:pt x="9082047" y="0"/>
                </a:cubicBezTo>
                <a:cubicBezTo>
                  <a:pt x="9131988" y="1209"/>
                  <a:pt x="9263702" y="-9149"/>
                  <a:pt x="9319909" y="0"/>
                </a:cubicBezTo>
                <a:cubicBezTo>
                  <a:pt x="9376116" y="9149"/>
                  <a:pt x="9691835" y="24579"/>
                  <a:pt x="10019503" y="0"/>
                </a:cubicBezTo>
                <a:cubicBezTo>
                  <a:pt x="10347171" y="-24579"/>
                  <a:pt x="10294733" y="14255"/>
                  <a:pt x="10411276" y="0"/>
                </a:cubicBezTo>
                <a:cubicBezTo>
                  <a:pt x="10527819" y="-14255"/>
                  <a:pt x="10535995" y="-5660"/>
                  <a:pt x="10649138" y="0"/>
                </a:cubicBezTo>
                <a:cubicBezTo>
                  <a:pt x="10762281" y="5660"/>
                  <a:pt x="11036709" y="4268"/>
                  <a:pt x="11194821" y="0"/>
                </a:cubicBezTo>
                <a:cubicBezTo>
                  <a:pt x="11352933" y="-4268"/>
                  <a:pt x="11872647" y="33068"/>
                  <a:pt x="12202237" y="0"/>
                </a:cubicBezTo>
                <a:cubicBezTo>
                  <a:pt x="12531827" y="-33068"/>
                  <a:pt x="12744428" y="-4092"/>
                  <a:pt x="12901831" y="0"/>
                </a:cubicBezTo>
                <a:cubicBezTo>
                  <a:pt x="13059234" y="4092"/>
                  <a:pt x="13077352" y="5816"/>
                  <a:pt x="13139693" y="0"/>
                </a:cubicBezTo>
                <a:cubicBezTo>
                  <a:pt x="13202034" y="-5816"/>
                  <a:pt x="13811863" y="-26685"/>
                  <a:pt x="13993198" y="0"/>
                </a:cubicBezTo>
                <a:cubicBezTo>
                  <a:pt x="14174533" y="26685"/>
                  <a:pt x="14273863" y="21458"/>
                  <a:pt x="14538881" y="0"/>
                </a:cubicBezTo>
                <a:cubicBezTo>
                  <a:pt x="14803899" y="-21458"/>
                  <a:pt x="14669146" y="-3008"/>
                  <a:pt x="14776743" y="0"/>
                </a:cubicBezTo>
                <a:cubicBezTo>
                  <a:pt x="14884340" y="3008"/>
                  <a:pt x="15437513" y="2027"/>
                  <a:pt x="15672224" y="0"/>
                </a:cubicBezTo>
                <a:cubicBezTo>
                  <a:pt x="15795089" y="18210"/>
                  <a:pt x="15953658" y="135745"/>
                  <a:pt x="15953376" y="281152"/>
                </a:cubicBezTo>
                <a:cubicBezTo>
                  <a:pt x="15973629" y="432932"/>
                  <a:pt x="15933098" y="582752"/>
                  <a:pt x="15953376" y="820947"/>
                </a:cubicBezTo>
                <a:cubicBezTo>
                  <a:pt x="15973654" y="1059143"/>
                  <a:pt x="15951198" y="1180764"/>
                  <a:pt x="15953376" y="1405724"/>
                </a:cubicBezTo>
                <a:cubicBezTo>
                  <a:pt x="15960136" y="1529895"/>
                  <a:pt x="15837125" y="1667091"/>
                  <a:pt x="15672224" y="1686876"/>
                </a:cubicBezTo>
                <a:cubicBezTo>
                  <a:pt x="15560004" y="1670307"/>
                  <a:pt x="15367586" y="1676286"/>
                  <a:pt x="15280451" y="1686876"/>
                </a:cubicBezTo>
                <a:cubicBezTo>
                  <a:pt x="15193316" y="1697466"/>
                  <a:pt x="14739901" y="1654063"/>
                  <a:pt x="14426946" y="1686876"/>
                </a:cubicBezTo>
                <a:cubicBezTo>
                  <a:pt x="14113991" y="1719689"/>
                  <a:pt x="13821778" y="1662288"/>
                  <a:pt x="13419531" y="1686876"/>
                </a:cubicBezTo>
                <a:cubicBezTo>
                  <a:pt x="13017285" y="1711464"/>
                  <a:pt x="13004569" y="1693434"/>
                  <a:pt x="12873847" y="1686876"/>
                </a:cubicBezTo>
                <a:cubicBezTo>
                  <a:pt x="12743125" y="1680318"/>
                  <a:pt x="12627945" y="1692317"/>
                  <a:pt x="12482075" y="1686876"/>
                </a:cubicBezTo>
                <a:cubicBezTo>
                  <a:pt x="12336205" y="1681435"/>
                  <a:pt x="12341113" y="1696507"/>
                  <a:pt x="12244213" y="1686876"/>
                </a:cubicBezTo>
                <a:cubicBezTo>
                  <a:pt x="12147313" y="1677245"/>
                  <a:pt x="11893309" y="1671382"/>
                  <a:pt x="11698529" y="1686876"/>
                </a:cubicBezTo>
                <a:cubicBezTo>
                  <a:pt x="11503749" y="1702370"/>
                  <a:pt x="11198019" y="1705257"/>
                  <a:pt x="10845024" y="1686876"/>
                </a:cubicBezTo>
                <a:cubicBezTo>
                  <a:pt x="10492029" y="1668495"/>
                  <a:pt x="10611194" y="1699024"/>
                  <a:pt x="10453251" y="1686876"/>
                </a:cubicBezTo>
                <a:cubicBezTo>
                  <a:pt x="10295308" y="1674728"/>
                  <a:pt x="9889142" y="1650760"/>
                  <a:pt x="9445836" y="1686876"/>
                </a:cubicBezTo>
                <a:cubicBezTo>
                  <a:pt x="9002531" y="1722992"/>
                  <a:pt x="9305731" y="1679710"/>
                  <a:pt x="9207974" y="1686876"/>
                </a:cubicBezTo>
                <a:cubicBezTo>
                  <a:pt x="9110217" y="1694042"/>
                  <a:pt x="8791083" y="1707374"/>
                  <a:pt x="8508380" y="1686876"/>
                </a:cubicBezTo>
                <a:cubicBezTo>
                  <a:pt x="8225677" y="1666378"/>
                  <a:pt x="8349041" y="1685949"/>
                  <a:pt x="8270518" y="1686876"/>
                </a:cubicBezTo>
                <a:cubicBezTo>
                  <a:pt x="8191995" y="1687803"/>
                  <a:pt x="7969372" y="1676151"/>
                  <a:pt x="7724834" y="1686876"/>
                </a:cubicBezTo>
                <a:cubicBezTo>
                  <a:pt x="7480296" y="1697601"/>
                  <a:pt x="7187442" y="1669567"/>
                  <a:pt x="7025240" y="1686876"/>
                </a:cubicBezTo>
                <a:cubicBezTo>
                  <a:pt x="6863038" y="1704185"/>
                  <a:pt x="6762228" y="1700643"/>
                  <a:pt x="6633467" y="1686876"/>
                </a:cubicBezTo>
                <a:cubicBezTo>
                  <a:pt x="6504706" y="1673109"/>
                  <a:pt x="6204271" y="1687415"/>
                  <a:pt x="5779962" y="1686876"/>
                </a:cubicBezTo>
                <a:cubicBezTo>
                  <a:pt x="5355653" y="1686337"/>
                  <a:pt x="5493369" y="1669498"/>
                  <a:pt x="5388190" y="1686876"/>
                </a:cubicBezTo>
                <a:cubicBezTo>
                  <a:pt x="5283011" y="1704254"/>
                  <a:pt x="4988379" y="1695008"/>
                  <a:pt x="4842506" y="1686876"/>
                </a:cubicBezTo>
                <a:cubicBezTo>
                  <a:pt x="4696633" y="1678744"/>
                  <a:pt x="4444042" y="1660767"/>
                  <a:pt x="4142912" y="1686876"/>
                </a:cubicBezTo>
                <a:cubicBezTo>
                  <a:pt x="3841782" y="1712985"/>
                  <a:pt x="3980333" y="1690955"/>
                  <a:pt x="3905050" y="1686876"/>
                </a:cubicBezTo>
                <a:cubicBezTo>
                  <a:pt x="3829767" y="1682797"/>
                  <a:pt x="3739942" y="1679911"/>
                  <a:pt x="3667188" y="1686876"/>
                </a:cubicBezTo>
                <a:cubicBezTo>
                  <a:pt x="3594434" y="1693841"/>
                  <a:pt x="2904587" y="1689895"/>
                  <a:pt x="2659772" y="1686876"/>
                </a:cubicBezTo>
                <a:cubicBezTo>
                  <a:pt x="2414957" y="1683857"/>
                  <a:pt x="2314082" y="1678994"/>
                  <a:pt x="2114089" y="1686876"/>
                </a:cubicBezTo>
                <a:cubicBezTo>
                  <a:pt x="1914096" y="1694758"/>
                  <a:pt x="1884135" y="1705626"/>
                  <a:pt x="1722316" y="1686876"/>
                </a:cubicBezTo>
                <a:cubicBezTo>
                  <a:pt x="1560497" y="1668126"/>
                  <a:pt x="674878" y="1620274"/>
                  <a:pt x="281152" y="1686876"/>
                </a:cubicBezTo>
                <a:cubicBezTo>
                  <a:pt x="150995" y="1679391"/>
                  <a:pt x="11687" y="1551125"/>
                  <a:pt x="0" y="1405724"/>
                </a:cubicBezTo>
                <a:cubicBezTo>
                  <a:pt x="16094" y="1262064"/>
                  <a:pt x="11992" y="1099790"/>
                  <a:pt x="0" y="843438"/>
                </a:cubicBezTo>
                <a:cubicBezTo>
                  <a:pt x="-11992" y="587086"/>
                  <a:pt x="-18057" y="502032"/>
                  <a:pt x="0" y="281152"/>
                </a:cubicBezTo>
                <a:close/>
              </a:path>
              <a:path w="15953376" h="1686876" stroke="0" extrusionOk="0">
                <a:moveTo>
                  <a:pt x="0" y="281152"/>
                </a:moveTo>
                <a:cubicBezTo>
                  <a:pt x="34424" y="114716"/>
                  <a:pt x="119383" y="3605"/>
                  <a:pt x="281152" y="0"/>
                </a:cubicBezTo>
                <a:cubicBezTo>
                  <a:pt x="441199" y="-4721"/>
                  <a:pt x="568256" y="4533"/>
                  <a:pt x="672925" y="0"/>
                </a:cubicBezTo>
                <a:cubicBezTo>
                  <a:pt x="777594" y="-4533"/>
                  <a:pt x="1138432" y="-8576"/>
                  <a:pt x="1372519" y="0"/>
                </a:cubicBezTo>
                <a:cubicBezTo>
                  <a:pt x="1606606" y="8576"/>
                  <a:pt x="1948327" y="2722"/>
                  <a:pt x="2226024" y="0"/>
                </a:cubicBezTo>
                <a:cubicBezTo>
                  <a:pt x="2503722" y="-2722"/>
                  <a:pt x="2352685" y="-5790"/>
                  <a:pt x="2463886" y="0"/>
                </a:cubicBezTo>
                <a:cubicBezTo>
                  <a:pt x="2575087" y="5790"/>
                  <a:pt x="2946187" y="34094"/>
                  <a:pt x="3163480" y="0"/>
                </a:cubicBezTo>
                <a:cubicBezTo>
                  <a:pt x="3380773" y="-34094"/>
                  <a:pt x="3546287" y="-10773"/>
                  <a:pt x="3863074" y="0"/>
                </a:cubicBezTo>
                <a:cubicBezTo>
                  <a:pt x="4179861" y="10773"/>
                  <a:pt x="4450510" y="44261"/>
                  <a:pt x="4870490" y="0"/>
                </a:cubicBezTo>
                <a:cubicBezTo>
                  <a:pt x="5290470" y="-44261"/>
                  <a:pt x="5423866" y="27367"/>
                  <a:pt x="5570084" y="0"/>
                </a:cubicBezTo>
                <a:cubicBezTo>
                  <a:pt x="5716302" y="-27367"/>
                  <a:pt x="5807969" y="-10481"/>
                  <a:pt x="5961857" y="0"/>
                </a:cubicBezTo>
                <a:cubicBezTo>
                  <a:pt x="6115745" y="10481"/>
                  <a:pt x="6500630" y="-8089"/>
                  <a:pt x="6815362" y="0"/>
                </a:cubicBezTo>
                <a:cubicBezTo>
                  <a:pt x="7130094" y="8089"/>
                  <a:pt x="6967489" y="5167"/>
                  <a:pt x="7053224" y="0"/>
                </a:cubicBezTo>
                <a:cubicBezTo>
                  <a:pt x="7138959" y="-5167"/>
                  <a:pt x="7487140" y="3862"/>
                  <a:pt x="7752818" y="0"/>
                </a:cubicBezTo>
                <a:cubicBezTo>
                  <a:pt x="8018496" y="-3862"/>
                  <a:pt x="8341534" y="-11110"/>
                  <a:pt x="8606323" y="0"/>
                </a:cubicBezTo>
                <a:cubicBezTo>
                  <a:pt x="8871112" y="11110"/>
                  <a:pt x="9334025" y="6695"/>
                  <a:pt x="9613738" y="0"/>
                </a:cubicBezTo>
                <a:cubicBezTo>
                  <a:pt x="9893451" y="-6695"/>
                  <a:pt x="9960749" y="12925"/>
                  <a:pt x="10159422" y="0"/>
                </a:cubicBezTo>
                <a:cubicBezTo>
                  <a:pt x="10358095" y="-12925"/>
                  <a:pt x="10711900" y="12437"/>
                  <a:pt x="11012927" y="0"/>
                </a:cubicBezTo>
                <a:cubicBezTo>
                  <a:pt x="11313954" y="-12437"/>
                  <a:pt x="11287437" y="-18951"/>
                  <a:pt x="11558610" y="0"/>
                </a:cubicBezTo>
                <a:cubicBezTo>
                  <a:pt x="11829783" y="18951"/>
                  <a:pt x="11857177" y="1320"/>
                  <a:pt x="11950383" y="0"/>
                </a:cubicBezTo>
                <a:cubicBezTo>
                  <a:pt x="12043589" y="-1320"/>
                  <a:pt x="12125464" y="3390"/>
                  <a:pt x="12188245" y="0"/>
                </a:cubicBezTo>
                <a:cubicBezTo>
                  <a:pt x="12251026" y="-3390"/>
                  <a:pt x="12357382" y="-7216"/>
                  <a:pt x="12426107" y="0"/>
                </a:cubicBezTo>
                <a:cubicBezTo>
                  <a:pt x="12494832" y="7216"/>
                  <a:pt x="13063622" y="20646"/>
                  <a:pt x="13433523" y="0"/>
                </a:cubicBezTo>
                <a:cubicBezTo>
                  <a:pt x="13803424" y="-20646"/>
                  <a:pt x="13720687" y="-16783"/>
                  <a:pt x="13979206" y="0"/>
                </a:cubicBezTo>
                <a:cubicBezTo>
                  <a:pt x="14237725" y="16783"/>
                  <a:pt x="14438589" y="-34602"/>
                  <a:pt x="14678800" y="0"/>
                </a:cubicBezTo>
                <a:cubicBezTo>
                  <a:pt x="14919011" y="34602"/>
                  <a:pt x="14850371" y="9980"/>
                  <a:pt x="14916662" y="0"/>
                </a:cubicBezTo>
                <a:cubicBezTo>
                  <a:pt x="14982953" y="-9980"/>
                  <a:pt x="15353663" y="-9268"/>
                  <a:pt x="15672224" y="0"/>
                </a:cubicBezTo>
                <a:cubicBezTo>
                  <a:pt x="15866236" y="221"/>
                  <a:pt x="15986721" y="124556"/>
                  <a:pt x="15953376" y="281152"/>
                </a:cubicBezTo>
                <a:cubicBezTo>
                  <a:pt x="15978867" y="525125"/>
                  <a:pt x="15935141" y="576812"/>
                  <a:pt x="15953376" y="854684"/>
                </a:cubicBezTo>
                <a:cubicBezTo>
                  <a:pt x="15971611" y="1132556"/>
                  <a:pt x="15976384" y="1226644"/>
                  <a:pt x="15953376" y="1405724"/>
                </a:cubicBezTo>
                <a:cubicBezTo>
                  <a:pt x="15928744" y="1572305"/>
                  <a:pt x="15837403" y="1687348"/>
                  <a:pt x="15672224" y="1686876"/>
                </a:cubicBezTo>
                <a:cubicBezTo>
                  <a:pt x="15572217" y="1687879"/>
                  <a:pt x="15538633" y="1685578"/>
                  <a:pt x="15434362" y="1686876"/>
                </a:cubicBezTo>
                <a:cubicBezTo>
                  <a:pt x="15330091" y="1688174"/>
                  <a:pt x="15185406" y="1668238"/>
                  <a:pt x="15042589" y="1686876"/>
                </a:cubicBezTo>
                <a:cubicBezTo>
                  <a:pt x="14899772" y="1705514"/>
                  <a:pt x="14772215" y="1677661"/>
                  <a:pt x="14650816" y="1686876"/>
                </a:cubicBezTo>
                <a:cubicBezTo>
                  <a:pt x="14529417" y="1696091"/>
                  <a:pt x="14280307" y="1705470"/>
                  <a:pt x="13951222" y="1686876"/>
                </a:cubicBezTo>
                <a:cubicBezTo>
                  <a:pt x="13622137" y="1668282"/>
                  <a:pt x="13649537" y="1688061"/>
                  <a:pt x="13559450" y="1686876"/>
                </a:cubicBezTo>
                <a:cubicBezTo>
                  <a:pt x="13469363" y="1685691"/>
                  <a:pt x="12933167" y="1647284"/>
                  <a:pt x="12705945" y="1686876"/>
                </a:cubicBezTo>
                <a:cubicBezTo>
                  <a:pt x="12478724" y="1726468"/>
                  <a:pt x="12184423" y="1672422"/>
                  <a:pt x="11698529" y="1686876"/>
                </a:cubicBezTo>
                <a:cubicBezTo>
                  <a:pt x="11212635" y="1701330"/>
                  <a:pt x="11355055" y="1706343"/>
                  <a:pt x="11152846" y="1686876"/>
                </a:cubicBezTo>
                <a:cubicBezTo>
                  <a:pt x="10950637" y="1667409"/>
                  <a:pt x="10972361" y="1690699"/>
                  <a:pt x="10914984" y="1686876"/>
                </a:cubicBezTo>
                <a:cubicBezTo>
                  <a:pt x="10857607" y="1683053"/>
                  <a:pt x="10489190" y="1704085"/>
                  <a:pt x="10215389" y="1686876"/>
                </a:cubicBezTo>
                <a:cubicBezTo>
                  <a:pt x="9941589" y="1669667"/>
                  <a:pt x="9757231" y="1682573"/>
                  <a:pt x="9515795" y="1686876"/>
                </a:cubicBezTo>
                <a:cubicBezTo>
                  <a:pt x="9274359" y="1691179"/>
                  <a:pt x="9082142" y="1681008"/>
                  <a:pt x="8970112" y="1686876"/>
                </a:cubicBezTo>
                <a:cubicBezTo>
                  <a:pt x="8858082" y="1692744"/>
                  <a:pt x="8749926" y="1701865"/>
                  <a:pt x="8578339" y="1686876"/>
                </a:cubicBezTo>
                <a:cubicBezTo>
                  <a:pt x="8406752" y="1671887"/>
                  <a:pt x="8436081" y="1693096"/>
                  <a:pt x="8340477" y="1686876"/>
                </a:cubicBezTo>
                <a:cubicBezTo>
                  <a:pt x="8244873" y="1680656"/>
                  <a:pt x="7985658" y="1697260"/>
                  <a:pt x="7794794" y="1686876"/>
                </a:cubicBezTo>
                <a:cubicBezTo>
                  <a:pt x="7603930" y="1676492"/>
                  <a:pt x="7566161" y="1678060"/>
                  <a:pt x="7403021" y="1686876"/>
                </a:cubicBezTo>
                <a:cubicBezTo>
                  <a:pt x="7239881" y="1695692"/>
                  <a:pt x="7149620" y="1680884"/>
                  <a:pt x="7011248" y="1686876"/>
                </a:cubicBezTo>
                <a:cubicBezTo>
                  <a:pt x="6872876" y="1692868"/>
                  <a:pt x="6551375" y="1669986"/>
                  <a:pt x="6311654" y="1686876"/>
                </a:cubicBezTo>
                <a:cubicBezTo>
                  <a:pt x="6071933" y="1703766"/>
                  <a:pt x="5919214" y="1704729"/>
                  <a:pt x="5612060" y="1686876"/>
                </a:cubicBezTo>
                <a:cubicBezTo>
                  <a:pt x="5304906" y="1669023"/>
                  <a:pt x="5433633" y="1684984"/>
                  <a:pt x="5374198" y="1686876"/>
                </a:cubicBezTo>
                <a:cubicBezTo>
                  <a:pt x="5314763" y="1688768"/>
                  <a:pt x="4749805" y="1679084"/>
                  <a:pt x="4520693" y="1686876"/>
                </a:cubicBezTo>
                <a:cubicBezTo>
                  <a:pt x="4291582" y="1694668"/>
                  <a:pt x="4320639" y="1688211"/>
                  <a:pt x="4128920" y="1686876"/>
                </a:cubicBezTo>
                <a:cubicBezTo>
                  <a:pt x="3937201" y="1685541"/>
                  <a:pt x="3431251" y="1690387"/>
                  <a:pt x="3121504" y="1686876"/>
                </a:cubicBezTo>
                <a:cubicBezTo>
                  <a:pt x="2811757" y="1683365"/>
                  <a:pt x="2372589" y="1671109"/>
                  <a:pt x="2114089" y="1686876"/>
                </a:cubicBezTo>
                <a:cubicBezTo>
                  <a:pt x="1855589" y="1702643"/>
                  <a:pt x="1438685" y="1662721"/>
                  <a:pt x="1260584" y="1686876"/>
                </a:cubicBezTo>
                <a:cubicBezTo>
                  <a:pt x="1082484" y="1711031"/>
                  <a:pt x="1096576" y="1675310"/>
                  <a:pt x="1022722" y="1686876"/>
                </a:cubicBezTo>
                <a:cubicBezTo>
                  <a:pt x="948868" y="1698442"/>
                  <a:pt x="543800" y="1692340"/>
                  <a:pt x="281152" y="1686876"/>
                </a:cubicBezTo>
                <a:cubicBezTo>
                  <a:pt x="132834" y="1680027"/>
                  <a:pt x="-6735" y="1580490"/>
                  <a:pt x="0" y="1405724"/>
                </a:cubicBezTo>
                <a:cubicBezTo>
                  <a:pt x="-3921" y="1170321"/>
                  <a:pt x="7368" y="1051433"/>
                  <a:pt x="0" y="877175"/>
                </a:cubicBezTo>
                <a:cubicBezTo>
                  <a:pt x="-7368" y="702917"/>
                  <a:pt x="-7495" y="488828"/>
                  <a:pt x="0" y="28115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8B946"/>
            </a:solidFill>
            <a:extLst>
              <a:ext uri="{C807C97D-BFC1-408E-A445-0C87EB9F89A2}">
                <ask:lineSketchStyleProps xmlns:ask="http://schemas.microsoft.com/office/drawing/2018/sketchyshapes" sd="114644964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38CD495-6915-B5CF-A90F-57B0F2D9AC6A}"/>
              </a:ext>
            </a:extLst>
          </p:cNvPr>
          <p:cNvSpPr txBox="1"/>
          <p:nvPr/>
        </p:nvSpPr>
        <p:spPr>
          <a:xfrm>
            <a:off x="2807954" y="363316"/>
            <a:ext cx="142608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0" i="0">
                <a:solidFill>
                  <a:srgbClr val="2E2E2E"/>
                </a:solidFill>
                <a:effectLst/>
              </a:rPr>
              <a:t>Xây dựng phiếu tổng hợp kết quả tìm hiểu thực trạng cảnh quan thiên nhiên. </a:t>
            </a:r>
            <a:endParaRPr lang="en-US" sz="54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65C5942-B13F-86C7-BB7D-043701AAF98F}"/>
              </a:ext>
            </a:extLst>
          </p:cNvPr>
          <p:cNvSpPr/>
          <p:nvPr/>
        </p:nvSpPr>
        <p:spPr>
          <a:xfrm>
            <a:off x="435493" y="-72894"/>
            <a:ext cx="2372462" cy="2559059"/>
          </a:xfrm>
          <a:custGeom>
            <a:avLst/>
            <a:gdLst/>
            <a:ahLst/>
            <a:cxnLst/>
            <a:rect l="l" t="t" r="r" b="b"/>
            <a:pathLst>
              <a:path w="2878181" h="3104554">
                <a:moveTo>
                  <a:pt x="0" y="0"/>
                </a:moveTo>
                <a:lnTo>
                  <a:pt x="2878181" y="0"/>
                </a:lnTo>
                <a:lnTo>
                  <a:pt x="2878181" y="3104554"/>
                </a:lnTo>
                <a:lnTo>
                  <a:pt x="0" y="3104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2F75C1F-7983-CDD9-4A2A-6100DF078E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16" t="27221"/>
          <a:stretch/>
        </p:blipFill>
        <p:spPr>
          <a:xfrm>
            <a:off x="2254905" y="3737861"/>
            <a:ext cx="13594695" cy="5332624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3F95279E-0233-AE62-6425-92A2DD45B1DD}"/>
              </a:ext>
            </a:extLst>
          </p:cNvPr>
          <p:cNvSpPr/>
          <p:nvPr/>
        </p:nvSpPr>
        <p:spPr>
          <a:xfrm>
            <a:off x="13830381" y="6803842"/>
            <a:ext cx="3418395" cy="3277386"/>
          </a:xfrm>
          <a:custGeom>
            <a:avLst/>
            <a:gdLst/>
            <a:ahLst/>
            <a:cxnLst/>
            <a:rect l="l" t="t" r="r" b="b"/>
            <a:pathLst>
              <a:path w="3418395" h="3277386">
                <a:moveTo>
                  <a:pt x="0" y="0"/>
                </a:moveTo>
                <a:lnTo>
                  <a:pt x="3418395" y="0"/>
                </a:lnTo>
                <a:lnTo>
                  <a:pt x="3418395" y="3277386"/>
                </a:lnTo>
                <a:lnTo>
                  <a:pt x="0" y="32773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1C3B803-88EE-AE10-2E04-485472678244}"/>
              </a:ext>
            </a:extLst>
          </p:cNvPr>
          <p:cNvSpPr/>
          <p:nvPr/>
        </p:nvSpPr>
        <p:spPr>
          <a:xfrm>
            <a:off x="381000" y="8314243"/>
            <a:ext cx="2372462" cy="1934657"/>
          </a:xfrm>
          <a:custGeom>
            <a:avLst/>
            <a:gdLst/>
            <a:ahLst/>
            <a:cxnLst/>
            <a:rect l="l" t="t" r="r" b="b"/>
            <a:pathLst>
              <a:path w="2791070" h="2756182">
                <a:moveTo>
                  <a:pt x="0" y="0"/>
                </a:moveTo>
                <a:lnTo>
                  <a:pt x="2791070" y="0"/>
                </a:lnTo>
                <a:lnTo>
                  <a:pt x="2791070" y="2756182"/>
                </a:lnTo>
                <a:lnTo>
                  <a:pt x="0" y="27561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BE6B80C-AB9A-B6C9-780D-A1F48998D063}"/>
              </a:ext>
            </a:extLst>
          </p:cNvPr>
          <p:cNvSpPr txBox="1">
            <a:spLocks noChangeAspect="1"/>
          </p:cNvSpPr>
          <p:nvPr/>
        </p:nvSpPr>
        <p:spPr>
          <a:xfrm>
            <a:off x="3794267" y="2612993"/>
            <a:ext cx="10242727" cy="1082968"/>
          </a:xfrm>
          <a:custGeom>
            <a:avLst/>
            <a:gdLst/>
            <a:ahLst/>
            <a:cxnLst/>
            <a:rect l="l" t="t" r="r" b="b"/>
            <a:pathLst>
              <a:path w="10242727" h="1082968">
                <a:moveTo>
                  <a:pt x="7706639" y="950671"/>
                </a:moveTo>
                <a:lnTo>
                  <a:pt x="7706639" y="951129"/>
                </a:lnTo>
                <a:lnTo>
                  <a:pt x="7705724" y="952043"/>
                </a:lnTo>
                <a:close/>
                <a:moveTo>
                  <a:pt x="7734070" y="944728"/>
                </a:moveTo>
                <a:cubicBezTo>
                  <a:pt x="7741081" y="944118"/>
                  <a:pt x="7748243" y="944118"/>
                  <a:pt x="7755559" y="944728"/>
                </a:cubicBezTo>
                <a:cubicBezTo>
                  <a:pt x="7762874" y="945033"/>
                  <a:pt x="7769731" y="945490"/>
                  <a:pt x="7776133" y="946099"/>
                </a:cubicBezTo>
                <a:cubicBezTo>
                  <a:pt x="7777047" y="946099"/>
                  <a:pt x="7778723" y="946252"/>
                  <a:pt x="7781162" y="946557"/>
                </a:cubicBezTo>
                <a:cubicBezTo>
                  <a:pt x="7783600" y="946861"/>
                  <a:pt x="7786115" y="947242"/>
                  <a:pt x="7788705" y="947700"/>
                </a:cubicBezTo>
                <a:cubicBezTo>
                  <a:pt x="7791297" y="948157"/>
                  <a:pt x="7793735" y="948690"/>
                  <a:pt x="7796021" y="949300"/>
                </a:cubicBezTo>
                <a:cubicBezTo>
                  <a:pt x="7798307" y="949909"/>
                  <a:pt x="7799602" y="950519"/>
                  <a:pt x="7799907" y="951129"/>
                </a:cubicBezTo>
                <a:cubicBezTo>
                  <a:pt x="7800517" y="952653"/>
                  <a:pt x="7800973" y="955548"/>
                  <a:pt x="7801279" y="959815"/>
                </a:cubicBezTo>
                <a:cubicBezTo>
                  <a:pt x="7801583" y="962254"/>
                  <a:pt x="7801735" y="964768"/>
                  <a:pt x="7801735" y="967359"/>
                </a:cubicBezTo>
                <a:cubicBezTo>
                  <a:pt x="7801735" y="969950"/>
                  <a:pt x="7801735" y="972922"/>
                  <a:pt x="7801735" y="976275"/>
                </a:cubicBezTo>
                <a:cubicBezTo>
                  <a:pt x="7801735" y="978408"/>
                  <a:pt x="7801659" y="982599"/>
                  <a:pt x="7801507" y="988848"/>
                </a:cubicBezTo>
                <a:cubicBezTo>
                  <a:pt x="7801355" y="995096"/>
                  <a:pt x="7801050" y="1001649"/>
                  <a:pt x="7800593" y="1008507"/>
                </a:cubicBezTo>
                <a:cubicBezTo>
                  <a:pt x="7800135" y="1015365"/>
                  <a:pt x="7799449" y="1021690"/>
                  <a:pt x="7798535" y="1027481"/>
                </a:cubicBezTo>
                <a:cubicBezTo>
                  <a:pt x="7797621" y="1033272"/>
                  <a:pt x="7796401" y="1036777"/>
                  <a:pt x="7794878" y="1037997"/>
                </a:cubicBezTo>
                <a:cubicBezTo>
                  <a:pt x="7793354" y="1039216"/>
                  <a:pt x="7790687" y="1040130"/>
                  <a:pt x="7786877" y="1040740"/>
                </a:cubicBezTo>
                <a:cubicBezTo>
                  <a:pt x="7783067" y="1041349"/>
                  <a:pt x="7779028" y="1041807"/>
                  <a:pt x="7774761" y="1042111"/>
                </a:cubicBezTo>
                <a:cubicBezTo>
                  <a:pt x="7770494" y="1042416"/>
                  <a:pt x="7766303" y="1042645"/>
                  <a:pt x="7762188" y="1042797"/>
                </a:cubicBezTo>
                <a:cubicBezTo>
                  <a:pt x="7758073" y="1042950"/>
                  <a:pt x="7755101" y="1043026"/>
                  <a:pt x="7753273" y="1043026"/>
                </a:cubicBezTo>
                <a:cubicBezTo>
                  <a:pt x="7743823" y="1043026"/>
                  <a:pt x="7734985" y="1042569"/>
                  <a:pt x="7726755" y="1041654"/>
                </a:cubicBezTo>
                <a:cubicBezTo>
                  <a:pt x="7718221" y="1040740"/>
                  <a:pt x="7713344" y="1038911"/>
                  <a:pt x="7712125" y="1036168"/>
                </a:cubicBezTo>
                <a:cubicBezTo>
                  <a:pt x="7710905" y="1033425"/>
                  <a:pt x="7709991" y="1029919"/>
                  <a:pt x="7709381" y="1025652"/>
                </a:cubicBezTo>
                <a:cubicBezTo>
                  <a:pt x="7708772" y="1021385"/>
                  <a:pt x="7708239" y="1016965"/>
                  <a:pt x="7707781" y="1012393"/>
                </a:cubicBezTo>
                <a:cubicBezTo>
                  <a:pt x="7707324" y="1007821"/>
                  <a:pt x="7707019" y="1003326"/>
                  <a:pt x="7706867" y="998906"/>
                </a:cubicBezTo>
                <a:cubicBezTo>
                  <a:pt x="7706715" y="994486"/>
                  <a:pt x="7706639" y="990753"/>
                  <a:pt x="7706639" y="987705"/>
                </a:cubicBezTo>
                <a:cubicBezTo>
                  <a:pt x="7706333" y="976427"/>
                  <a:pt x="7706333" y="964235"/>
                  <a:pt x="7706639" y="951129"/>
                </a:cubicBezTo>
                <a:cubicBezTo>
                  <a:pt x="7707553" y="950519"/>
                  <a:pt x="7708847" y="949909"/>
                  <a:pt x="7710525" y="949300"/>
                </a:cubicBezTo>
                <a:cubicBezTo>
                  <a:pt x="7712201" y="948690"/>
                  <a:pt x="7714105" y="948081"/>
                  <a:pt x="7716239" y="947471"/>
                </a:cubicBezTo>
                <a:cubicBezTo>
                  <a:pt x="7721421" y="945947"/>
                  <a:pt x="7727365" y="945033"/>
                  <a:pt x="7734070" y="944728"/>
                </a:cubicBezTo>
                <a:close/>
                <a:moveTo>
                  <a:pt x="4433391" y="824027"/>
                </a:moveTo>
                <a:cubicBezTo>
                  <a:pt x="4431563" y="824027"/>
                  <a:pt x="4430191" y="824179"/>
                  <a:pt x="4429277" y="824484"/>
                </a:cubicBezTo>
                <a:cubicBezTo>
                  <a:pt x="4428972" y="825703"/>
                  <a:pt x="4428515" y="828294"/>
                  <a:pt x="4427905" y="832257"/>
                </a:cubicBezTo>
                <a:cubicBezTo>
                  <a:pt x="4427296" y="837133"/>
                  <a:pt x="4426838" y="842010"/>
                  <a:pt x="4426533" y="846887"/>
                </a:cubicBezTo>
                <a:cubicBezTo>
                  <a:pt x="4426229" y="851764"/>
                  <a:pt x="4425772" y="856641"/>
                  <a:pt x="4425162" y="861517"/>
                </a:cubicBezTo>
                <a:lnTo>
                  <a:pt x="4423790" y="879348"/>
                </a:lnTo>
                <a:cubicBezTo>
                  <a:pt x="4423181" y="886359"/>
                  <a:pt x="4422647" y="893750"/>
                  <a:pt x="4422190" y="901522"/>
                </a:cubicBezTo>
                <a:cubicBezTo>
                  <a:pt x="4421733" y="909295"/>
                  <a:pt x="4421199" y="917448"/>
                  <a:pt x="4420590" y="925983"/>
                </a:cubicBezTo>
                <a:lnTo>
                  <a:pt x="4420133" y="925983"/>
                </a:lnTo>
                <a:cubicBezTo>
                  <a:pt x="4421961" y="926592"/>
                  <a:pt x="4424095" y="926897"/>
                  <a:pt x="4426533" y="926897"/>
                </a:cubicBezTo>
                <a:lnTo>
                  <a:pt x="4435678" y="926897"/>
                </a:lnTo>
                <a:cubicBezTo>
                  <a:pt x="4438116" y="926897"/>
                  <a:pt x="4440707" y="926821"/>
                  <a:pt x="4443450" y="926668"/>
                </a:cubicBezTo>
                <a:cubicBezTo>
                  <a:pt x="4446193" y="926516"/>
                  <a:pt x="4448784" y="925983"/>
                  <a:pt x="4451222" y="925068"/>
                </a:cubicBezTo>
                <a:cubicBezTo>
                  <a:pt x="4450917" y="922630"/>
                  <a:pt x="4450689" y="919658"/>
                  <a:pt x="4450537" y="916153"/>
                </a:cubicBezTo>
                <a:cubicBezTo>
                  <a:pt x="4450384" y="912648"/>
                  <a:pt x="4450003" y="908457"/>
                  <a:pt x="4449394" y="903580"/>
                </a:cubicBezTo>
                <a:cubicBezTo>
                  <a:pt x="4448479" y="893521"/>
                  <a:pt x="4447412" y="883539"/>
                  <a:pt x="4446193" y="873633"/>
                </a:cubicBezTo>
                <a:cubicBezTo>
                  <a:pt x="4444974" y="863727"/>
                  <a:pt x="4443602" y="853745"/>
                  <a:pt x="4442078" y="843687"/>
                </a:cubicBezTo>
                <a:cubicBezTo>
                  <a:pt x="4440859" y="834543"/>
                  <a:pt x="4439945" y="828142"/>
                  <a:pt x="4439335" y="824484"/>
                </a:cubicBezTo>
                <a:cubicBezTo>
                  <a:pt x="4439030" y="824179"/>
                  <a:pt x="4438116" y="824027"/>
                  <a:pt x="4436592" y="824027"/>
                </a:cubicBezTo>
                <a:close/>
                <a:moveTo>
                  <a:pt x="2842716" y="824027"/>
                </a:moveTo>
                <a:cubicBezTo>
                  <a:pt x="2840888" y="824027"/>
                  <a:pt x="2839516" y="824179"/>
                  <a:pt x="2838602" y="824484"/>
                </a:cubicBezTo>
                <a:cubicBezTo>
                  <a:pt x="2838297" y="825703"/>
                  <a:pt x="2837840" y="828294"/>
                  <a:pt x="2837230" y="832257"/>
                </a:cubicBezTo>
                <a:cubicBezTo>
                  <a:pt x="2836620" y="836219"/>
                  <a:pt x="2836163" y="840486"/>
                  <a:pt x="2835859" y="845058"/>
                </a:cubicBezTo>
                <a:cubicBezTo>
                  <a:pt x="2835554" y="849935"/>
                  <a:pt x="2835096" y="855421"/>
                  <a:pt x="2834487" y="861517"/>
                </a:cubicBezTo>
                <a:lnTo>
                  <a:pt x="2833115" y="879348"/>
                </a:lnTo>
                <a:cubicBezTo>
                  <a:pt x="2832506" y="886359"/>
                  <a:pt x="2831973" y="893750"/>
                  <a:pt x="2831516" y="901522"/>
                </a:cubicBezTo>
                <a:cubicBezTo>
                  <a:pt x="2831058" y="909295"/>
                  <a:pt x="2830524" y="917448"/>
                  <a:pt x="2829915" y="925983"/>
                </a:cubicBezTo>
                <a:lnTo>
                  <a:pt x="2829458" y="925983"/>
                </a:lnTo>
                <a:cubicBezTo>
                  <a:pt x="2831286" y="926592"/>
                  <a:pt x="2833420" y="926897"/>
                  <a:pt x="2835859" y="926897"/>
                </a:cubicBezTo>
                <a:lnTo>
                  <a:pt x="2845002" y="926897"/>
                </a:lnTo>
                <a:cubicBezTo>
                  <a:pt x="2846527" y="926897"/>
                  <a:pt x="2848051" y="926897"/>
                  <a:pt x="2849574" y="926897"/>
                </a:cubicBezTo>
                <a:cubicBezTo>
                  <a:pt x="2851098" y="926897"/>
                  <a:pt x="2852622" y="926745"/>
                  <a:pt x="2854146" y="926440"/>
                </a:cubicBezTo>
                <a:cubicBezTo>
                  <a:pt x="2857194" y="925830"/>
                  <a:pt x="2859329" y="925373"/>
                  <a:pt x="2860548" y="925068"/>
                </a:cubicBezTo>
                <a:cubicBezTo>
                  <a:pt x="2860243" y="922630"/>
                  <a:pt x="2860014" y="919658"/>
                  <a:pt x="2859861" y="916153"/>
                </a:cubicBezTo>
                <a:cubicBezTo>
                  <a:pt x="2859709" y="912648"/>
                  <a:pt x="2859329" y="908457"/>
                  <a:pt x="2858719" y="903580"/>
                </a:cubicBezTo>
                <a:cubicBezTo>
                  <a:pt x="2858110" y="898703"/>
                  <a:pt x="2857576" y="893750"/>
                  <a:pt x="2857118" y="888721"/>
                </a:cubicBezTo>
                <a:cubicBezTo>
                  <a:pt x="2856661" y="883692"/>
                  <a:pt x="2856128" y="878586"/>
                  <a:pt x="2855519" y="873405"/>
                </a:cubicBezTo>
                <a:cubicBezTo>
                  <a:pt x="2854908" y="868223"/>
                  <a:pt x="2854223" y="863118"/>
                  <a:pt x="2853461" y="858088"/>
                </a:cubicBezTo>
                <a:cubicBezTo>
                  <a:pt x="2852699" y="853059"/>
                  <a:pt x="2852014" y="848259"/>
                  <a:pt x="2851403" y="843687"/>
                </a:cubicBezTo>
                <a:cubicBezTo>
                  <a:pt x="2850184" y="834543"/>
                  <a:pt x="2849270" y="828142"/>
                  <a:pt x="2848660" y="824484"/>
                </a:cubicBezTo>
                <a:cubicBezTo>
                  <a:pt x="2848355" y="824179"/>
                  <a:pt x="2847441" y="824027"/>
                  <a:pt x="2845917" y="824027"/>
                </a:cubicBezTo>
                <a:close/>
                <a:moveTo>
                  <a:pt x="3849623" y="808482"/>
                </a:moveTo>
                <a:cubicBezTo>
                  <a:pt x="3844746" y="808482"/>
                  <a:pt x="3840936" y="809397"/>
                  <a:pt x="3838193" y="811225"/>
                </a:cubicBezTo>
                <a:cubicBezTo>
                  <a:pt x="3836974" y="813054"/>
                  <a:pt x="3836060" y="818388"/>
                  <a:pt x="3835450" y="827227"/>
                </a:cubicBezTo>
                <a:cubicBezTo>
                  <a:pt x="3835145" y="831495"/>
                  <a:pt x="3834993" y="836219"/>
                  <a:pt x="3834993" y="841401"/>
                </a:cubicBezTo>
                <a:cubicBezTo>
                  <a:pt x="3834993" y="846582"/>
                  <a:pt x="3834993" y="852221"/>
                  <a:pt x="3834993" y="858317"/>
                </a:cubicBezTo>
                <a:cubicBezTo>
                  <a:pt x="3834993" y="875691"/>
                  <a:pt x="3835450" y="893140"/>
                  <a:pt x="3836364" y="910666"/>
                </a:cubicBezTo>
                <a:cubicBezTo>
                  <a:pt x="3837279" y="928192"/>
                  <a:pt x="3838803" y="945642"/>
                  <a:pt x="3840936" y="963016"/>
                </a:cubicBezTo>
                <a:cubicBezTo>
                  <a:pt x="3841851" y="970941"/>
                  <a:pt x="3842461" y="975055"/>
                  <a:pt x="3842765" y="975360"/>
                </a:cubicBezTo>
                <a:lnTo>
                  <a:pt x="3856481" y="975360"/>
                </a:lnTo>
                <a:cubicBezTo>
                  <a:pt x="3856786" y="974751"/>
                  <a:pt x="3857015" y="973455"/>
                  <a:pt x="3857167" y="971474"/>
                </a:cubicBezTo>
                <a:cubicBezTo>
                  <a:pt x="3857319" y="969493"/>
                  <a:pt x="3857701" y="966826"/>
                  <a:pt x="3858310" y="963473"/>
                </a:cubicBezTo>
                <a:cubicBezTo>
                  <a:pt x="3860443" y="946099"/>
                  <a:pt x="3861968" y="928650"/>
                  <a:pt x="3862882" y="911124"/>
                </a:cubicBezTo>
                <a:cubicBezTo>
                  <a:pt x="3863796" y="893598"/>
                  <a:pt x="3864253" y="875995"/>
                  <a:pt x="3864253" y="858317"/>
                </a:cubicBezTo>
                <a:cubicBezTo>
                  <a:pt x="3864253" y="852221"/>
                  <a:pt x="3864253" y="846582"/>
                  <a:pt x="3864253" y="841401"/>
                </a:cubicBezTo>
                <a:cubicBezTo>
                  <a:pt x="3864253" y="836219"/>
                  <a:pt x="3864101" y="831495"/>
                  <a:pt x="3863796" y="827227"/>
                </a:cubicBezTo>
                <a:cubicBezTo>
                  <a:pt x="3863187" y="818388"/>
                  <a:pt x="3862272" y="813054"/>
                  <a:pt x="3861053" y="811225"/>
                </a:cubicBezTo>
                <a:cubicBezTo>
                  <a:pt x="3858310" y="809397"/>
                  <a:pt x="3854500" y="808482"/>
                  <a:pt x="3849623" y="808482"/>
                </a:cubicBezTo>
                <a:close/>
                <a:moveTo>
                  <a:pt x="2494558" y="750418"/>
                </a:moveTo>
                <a:lnTo>
                  <a:pt x="2493267" y="751743"/>
                </a:lnTo>
                <a:lnTo>
                  <a:pt x="2493188" y="751789"/>
                </a:lnTo>
                <a:close/>
                <a:moveTo>
                  <a:pt x="7009103" y="742645"/>
                </a:moveTo>
                <a:cubicBezTo>
                  <a:pt x="7008799" y="742950"/>
                  <a:pt x="7008646" y="743179"/>
                  <a:pt x="7008646" y="743331"/>
                </a:cubicBezTo>
                <a:cubicBezTo>
                  <a:pt x="7008646" y="743484"/>
                  <a:pt x="7008494" y="743712"/>
                  <a:pt x="7008189" y="744017"/>
                </a:cubicBezTo>
                <a:cubicBezTo>
                  <a:pt x="7007885" y="744322"/>
                  <a:pt x="7007579" y="744550"/>
                  <a:pt x="7007275" y="744703"/>
                </a:cubicBezTo>
                <a:cubicBezTo>
                  <a:pt x="7006970" y="744855"/>
                  <a:pt x="7006665" y="745084"/>
                  <a:pt x="7006361" y="745389"/>
                </a:cubicBezTo>
                <a:close/>
                <a:moveTo>
                  <a:pt x="5599403" y="742645"/>
                </a:moveTo>
                <a:cubicBezTo>
                  <a:pt x="5599099" y="742950"/>
                  <a:pt x="5598946" y="743179"/>
                  <a:pt x="5598946" y="743331"/>
                </a:cubicBezTo>
                <a:cubicBezTo>
                  <a:pt x="5598946" y="743484"/>
                  <a:pt x="5598794" y="743712"/>
                  <a:pt x="5598489" y="744017"/>
                </a:cubicBezTo>
                <a:cubicBezTo>
                  <a:pt x="5598185" y="744322"/>
                  <a:pt x="5597879" y="744550"/>
                  <a:pt x="5597575" y="744703"/>
                </a:cubicBezTo>
                <a:cubicBezTo>
                  <a:pt x="5597270" y="744855"/>
                  <a:pt x="5596965" y="745084"/>
                  <a:pt x="5596661" y="745389"/>
                </a:cubicBezTo>
                <a:close/>
                <a:moveTo>
                  <a:pt x="7103287" y="723443"/>
                </a:moveTo>
                <a:cubicBezTo>
                  <a:pt x="7105421" y="723443"/>
                  <a:pt x="7107401" y="723443"/>
                  <a:pt x="7109230" y="723443"/>
                </a:cubicBezTo>
                <a:cubicBezTo>
                  <a:pt x="7111059" y="723443"/>
                  <a:pt x="7112736" y="723595"/>
                  <a:pt x="7114259" y="723900"/>
                </a:cubicBezTo>
                <a:cubicBezTo>
                  <a:pt x="7117612" y="724205"/>
                  <a:pt x="7119899" y="725119"/>
                  <a:pt x="7121117" y="726643"/>
                </a:cubicBezTo>
                <a:cubicBezTo>
                  <a:pt x="7121423" y="727558"/>
                  <a:pt x="7121575" y="729387"/>
                  <a:pt x="7121575" y="732130"/>
                </a:cubicBezTo>
                <a:lnTo>
                  <a:pt x="7121575" y="740359"/>
                </a:lnTo>
                <a:cubicBezTo>
                  <a:pt x="7121575" y="744322"/>
                  <a:pt x="7121575" y="748818"/>
                  <a:pt x="7121575" y="753847"/>
                </a:cubicBezTo>
                <a:cubicBezTo>
                  <a:pt x="7121575" y="758876"/>
                  <a:pt x="7121423" y="764439"/>
                  <a:pt x="7121117" y="770535"/>
                </a:cubicBezTo>
                <a:cubicBezTo>
                  <a:pt x="7120813" y="782727"/>
                  <a:pt x="7120355" y="796443"/>
                  <a:pt x="7119746" y="811683"/>
                </a:cubicBezTo>
                <a:cubicBezTo>
                  <a:pt x="7119441" y="819303"/>
                  <a:pt x="7119137" y="827075"/>
                  <a:pt x="7118831" y="835000"/>
                </a:cubicBezTo>
                <a:cubicBezTo>
                  <a:pt x="7118527" y="842925"/>
                  <a:pt x="7118069" y="851154"/>
                  <a:pt x="7117460" y="859689"/>
                </a:cubicBezTo>
                <a:cubicBezTo>
                  <a:pt x="7116850" y="868223"/>
                  <a:pt x="7116393" y="876681"/>
                  <a:pt x="7116088" y="885063"/>
                </a:cubicBezTo>
                <a:cubicBezTo>
                  <a:pt x="7115784" y="893445"/>
                  <a:pt x="7115327" y="901751"/>
                  <a:pt x="7114717" y="909981"/>
                </a:cubicBezTo>
                <a:cubicBezTo>
                  <a:pt x="7114107" y="918210"/>
                  <a:pt x="7113649" y="926287"/>
                  <a:pt x="7113345" y="934212"/>
                </a:cubicBezTo>
                <a:cubicBezTo>
                  <a:pt x="7113041" y="942137"/>
                  <a:pt x="7112583" y="949909"/>
                  <a:pt x="7111973" y="957529"/>
                </a:cubicBezTo>
                <a:cubicBezTo>
                  <a:pt x="7111059" y="971855"/>
                  <a:pt x="7110145" y="985266"/>
                  <a:pt x="7109230" y="997763"/>
                </a:cubicBezTo>
                <a:cubicBezTo>
                  <a:pt x="7109230" y="999287"/>
                  <a:pt x="7109078" y="1002030"/>
                  <a:pt x="7108773" y="1005993"/>
                </a:cubicBezTo>
                <a:cubicBezTo>
                  <a:pt x="7108469" y="1009955"/>
                  <a:pt x="7108087" y="1014222"/>
                  <a:pt x="7107631" y="1018794"/>
                </a:cubicBezTo>
                <a:cubicBezTo>
                  <a:pt x="7107173" y="1023366"/>
                  <a:pt x="7106639" y="1027557"/>
                  <a:pt x="7106030" y="1031367"/>
                </a:cubicBezTo>
                <a:cubicBezTo>
                  <a:pt x="7105421" y="1035177"/>
                  <a:pt x="7104811" y="1037692"/>
                  <a:pt x="7104201" y="1038911"/>
                </a:cubicBezTo>
                <a:cubicBezTo>
                  <a:pt x="7103287" y="1040130"/>
                  <a:pt x="7101305" y="1041197"/>
                  <a:pt x="7098257" y="1042111"/>
                </a:cubicBezTo>
                <a:cubicBezTo>
                  <a:pt x="7091247" y="1044245"/>
                  <a:pt x="7084009" y="1045617"/>
                  <a:pt x="7076541" y="1046226"/>
                </a:cubicBezTo>
                <a:cubicBezTo>
                  <a:pt x="7069073" y="1046836"/>
                  <a:pt x="7061681" y="1047141"/>
                  <a:pt x="7054366" y="1047141"/>
                </a:cubicBezTo>
                <a:cubicBezTo>
                  <a:pt x="7051623" y="1047141"/>
                  <a:pt x="7048499" y="1047064"/>
                  <a:pt x="7044993" y="1046912"/>
                </a:cubicBezTo>
                <a:cubicBezTo>
                  <a:pt x="7041489" y="1046760"/>
                  <a:pt x="7037907" y="1046379"/>
                  <a:pt x="7034249" y="1045769"/>
                </a:cubicBezTo>
                <a:cubicBezTo>
                  <a:pt x="7030592" y="1045159"/>
                  <a:pt x="7027163" y="1044245"/>
                  <a:pt x="7023962" y="1043026"/>
                </a:cubicBezTo>
                <a:cubicBezTo>
                  <a:pt x="7020761" y="1041807"/>
                  <a:pt x="7018247" y="1040283"/>
                  <a:pt x="7016419" y="1038454"/>
                </a:cubicBezTo>
                <a:cubicBezTo>
                  <a:pt x="7015504" y="1038149"/>
                  <a:pt x="7014590" y="1034187"/>
                  <a:pt x="7013675" y="1026567"/>
                </a:cubicBezTo>
                <a:cubicBezTo>
                  <a:pt x="7012152" y="1014984"/>
                  <a:pt x="7011085" y="1003478"/>
                  <a:pt x="7010475" y="992048"/>
                </a:cubicBezTo>
                <a:cubicBezTo>
                  <a:pt x="7009865" y="980618"/>
                  <a:pt x="7009256" y="969112"/>
                  <a:pt x="7008646" y="957529"/>
                </a:cubicBezTo>
                <a:cubicBezTo>
                  <a:pt x="7008341" y="949909"/>
                  <a:pt x="7008113" y="942213"/>
                  <a:pt x="7007960" y="934441"/>
                </a:cubicBezTo>
                <a:cubicBezTo>
                  <a:pt x="7007808" y="926668"/>
                  <a:pt x="7007579" y="918667"/>
                  <a:pt x="7007275" y="910438"/>
                </a:cubicBezTo>
                <a:lnTo>
                  <a:pt x="7005903" y="861060"/>
                </a:lnTo>
                <a:cubicBezTo>
                  <a:pt x="7005599" y="852831"/>
                  <a:pt x="7005446" y="844830"/>
                  <a:pt x="7005446" y="837057"/>
                </a:cubicBezTo>
                <a:cubicBezTo>
                  <a:pt x="7005446" y="829285"/>
                  <a:pt x="7005446" y="821893"/>
                  <a:pt x="7005446" y="814883"/>
                </a:cubicBezTo>
                <a:cubicBezTo>
                  <a:pt x="7005446" y="804825"/>
                  <a:pt x="7005522" y="795604"/>
                  <a:pt x="7005675" y="787222"/>
                </a:cubicBezTo>
                <a:cubicBezTo>
                  <a:pt x="7005827" y="778840"/>
                  <a:pt x="7006055" y="771297"/>
                  <a:pt x="7006361" y="764591"/>
                </a:cubicBezTo>
                <a:cubicBezTo>
                  <a:pt x="7006970" y="753009"/>
                  <a:pt x="7007579" y="746151"/>
                  <a:pt x="7008189" y="744017"/>
                </a:cubicBezTo>
                <a:cubicBezTo>
                  <a:pt x="7013980" y="740969"/>
                  <a:pt x="7020915" y="738226"/>
                  <a:pt x="7028991" y="735787"/>
                </a:cubicBezTo>
                <a:cubicBezTo>
                  <a:pt x="7037069" y="733349"/>
                  <a:pt x="7045451" y="731215"/>
                  <a:pt x="7054137" y="729387"/>
                </a:cubicBezTo>
                <a:cubicBezTo>
                  <a:pt x="7062825" y="727558"/>
                  <a:pt x="7071511" y="726110"/>
                  <a:pt x="7080198" y="725043"/>
                </a:cubicBezTo>
                <a:cubicBezTo>
                  <a:pt x="7088885" y="723976"/>
                  <a:pt x="7096581" y="723443"/>
                  <a:pt x="7103287" y="723443"/>
                </a:cubicBezTo>
                <a:close/>
                <a:moveTo>
                  <a:pt x="5693587" y="723443"/>
                </a:moveTo>
                <a:cubicBezTo>
                  <a:pt x="5695721" y="723443"/>
                  <a:pt x="5697702" y="723443"/>
                  <a:pt x="5699530" y="723443"/>
                </a:cubicBezTo>
                <a:cubicBezTo>
                  <a:pt x="5701359" y="723443"/>
                  <a:pt x="5703035" y="723595"/>
                  <a:pt x="5704559" y="723900"/>
                </a:cubicBezTo>
                <a:cubicBezTo>
                  <a:pt x="5707912" y="724205"/>
                  <a:pt x="5710198" y="725119"/>
                  <a:pt x="5711418" y="726643"/>
                </a:cubicBezTo>
                <a:cubicBezTo>
                  <a:pt x="5711723" y="727558"/>
                  <a:pt x="5711875" y="729387"/>
                  <a:pt x="5711875" y="732130"/>
                </a:cubicBezTo>
                <a:lnTo>
                  <a:pt x="5711875" y="740359"/>
                </a:lnTo>
                <a:cubicBezTo>
                  <a:pt x="5711875" y="744322"/>
                  <a:pt x="5711875" y="748818"/>
                  <a:pt x="5711875" y="753847"/>
                </a:cubicBezTo>
                <a:cubicBezTo>
                  <a:pt x="5711875" y="758876"/>
                  <a:pt x="5711723" y="764439"/>
                  <a:pt x="5711418" y="770535"/>
                </a:cubicBezTo>
                <a:cubicBezTo>
                  <a:pt x="5711113" y="782727"/>
                  <a:pt x="5710655" y="796443"/>
                  <a:pt x="5710046" y="811683"/>
                </a:cubicBezTo>
                <a:cubicBezTo>
                  <a:pt x="5709741" y="819303"/>
                  <a:pt x="5709437" y="827075"/>
                  <a:pt x="5709131" y="835000"/>
                </a:cubicBezTo>
                <a:cubicBezTo>
                  <a:pt x="5708827" y="842925"/>
                  <a:pt x="5708369" y="851154"/>
                  <a:pt x="5707760" y="859689"/>
                </a:cubicBezTo>
                <a:cubicBezTo>
                  <a:pt x="5707150" y="868223"/>
                  <a:pt x="5706693" y="876681"/>
                  <a:pt x="5706389" y="885063"/>
                </a:cubicBezTo>
                <a:cubicBezTo>
                  <a:pt x="5706084" y="893445"/>
                  <a:pt x="5705627" y="901751"/>
                  <a:pt x="5705017" y="909981"/>
                </a:cubicBezTo>
                <a:cubicBezTo>
                  <a:pt x="5704407" y="918210"/>
                  <a:pt x="5703949" y="926287"/>
                  <a:pt x="5703645" y="934212"/>
                </a:cubicBezTo>
                <a:cubicBezTo>
                  <a:pt x="5703341" y="942137"/>
                  <a:pt x="5702883" y="949909"/>
                  <a:pt x="5702273" y="957529"/>
                </a:cubicBezTo>
                <a:cubicBezTo>
                  <a:pt x="5701359" y="971855"/>
                  <a:pt x="5700445" y="985266"/>
                  <a:pt x="5699530" y="997763"/>
                </a:cubicBezTo>
                <a:cubicBezTo>
                  <a:pt x="5699530" y="999287"/>
                  <a:pt x="5699378" y="1002030"/>
                  <a:pt x="5699073" y="1005993"/>
                </a:cubicBezTo>
                <a:cubicBezTo>
                  <a:pt x="5698769" y="1009955"/>
                  <a:pt x="5698387" y="1014222"/>
                  <a:pt x="5697931" y="1018794"/>
                </a:cubicBezTo>
                <a:cubicBezTo>
                  <a:pt x="5697473" y="1023366"/>
                  <a:pt x="5696939" y="1027557"/>
                  <a:pt x="5696330" y="1031367"/>
                </a:cubicBezTo>
                <a:cubicBezTo>
                  <a:pt x="5695721" y="1035177"/>
                  <a:pt x="5695111" y="1037692"/>
                  <a:pt x="5694501" y="1038911"/>
                </a:cubicBezTo>
                <a:cubicBezTo>
                  <a:pt x="5693587" y="1040130"/>
                  <a:pt x="5691605" y="1041197"/>
                  <a:pt x="5688557" y="1042111"/>
                </a:cubicBezTo>
                <a:cubicBezTo>
                  <a:pt x="5681547" y="1044245"/>
                  <a:pt x="5674309" y="1045617"/>
                  <a:pt x="5666841" y="1046226"/>
                </a:cubicBezTo>
                <a:cubicBezTo>
                  <a:pt x="5659373" y="1046836"/>
                  <a:pt x="5651981" y="1047141"/>
                  <a:pt x="5644666" y="1047141"/>
                </a:cubicBezTo>
                <a:cubicBezTo>
                  <a:pt x="5641923" y="1047141"/>
                  <a:pt x="5638799" y="1047064"/>
                  <a:pt x="5635294" y="1046912"/>
                </a:cubicBezTo>
                <a:cubicBezTo>
                  <a:pt x="5631789" y="1046760"/>
                  <a:pt x="5628207" y="1046379"/>
                  <a:pt x="5624549" y="1045769"/>
                </a:cubicBezTo>
                <a:cubicBezTo>
                  <a:pt x="5620892" y="1045159"/>
                  <a:pt x="5617463" y="1044245"/>
                  <a:pt x="5614263" y="1043026"/>
                </a:cubicBezTo>
                <a:cubicBezTo>
                  <a:pt x="5611063" y="1041807"/>
                  <a:pt x="5608547" y="1040283"/>
                  <a:pt x="5606719" y="1038454"/>
                </a:cubicBezTo>
                <a:cubicBezTo>
                  <a:pt x="5605805" y="1038149"/>
                  <a:pt x="5604890" y="1034187"/>
                  <a:pt x="5603975" y="1026567"/>
                </a:cubicBezTo>
                <a:cubicBezTo>
                  <a:pt x="5602451" y="1014984"/>
                  <a:pt x="5601385" y="1003478"/>
                  <a:pt x="5600775" y="992048"/>
                </a:cubicBezTo>
                <a:cubicBezTo>
                  <a:pt x="5600165" y="980618"/>
                  <a:pt x="5599556" y="969112"/>
                  <a:pt x="5598946" y="957529"/>
                </a:cubicBezTo>
                <a:cubicBezTo>
                  <a:pt x="5598641" y="949909"/>
                  <a:pt x="5598413" y="942213"/>
                  <a:pt x="5598261" y="934441"/>
                </a:cubicBezTo>
                <a:cubicBezTo>
                  <a:pt x="5598108" y="926668"/>
                  <a:pt x="5597879" y="918667"/>
                  <a:pt x="5597575" y="910438"/>
                </a:cubicBezTo>
                <a:lnTo>
                  <a:pt x="5596203" y="861060"/>
                </a:lnTo>
                <a:cubicBezTo>
                  <a:pt x="5595898" y="852831"/>
                  <a:pt x="5595746" y="844830"/>
                  <a:pt x="5595746" y="837057"/>
                </a:cubicBezTo>
                <a:cubicBezTo>
                  <a:pt x="5595746" y="829285"/>
                  <a:pt x="5595746" y="821893"/>
                  <a:pt x="5595746" y="814883"/>
                </a:cubicBezTo>
                <a:cubicBezTo>
                  <a:pt x="5595746" y="804825"/>
                  <a:pt x="5595822" y="795604"/>
                  <a:pt x="5595975" y="787222"/>
                </a:cubicBezTo>
                <a:cubicBezTo>
                  <a:pt x="5596127" y="778840"/>
                  <a:pt x="5596355" y="771297"/>
                  <a:pt x="5596661" y="764591"/>
                </a:cubicBezTo>
                <a:cubicBezTo>
                  <a:pt x="5597270" y="753009"/>
                  <a:pt x="5597879" y="746151"/>
                  <a:pt x="5598489" y="744017"/>
                </a:cubicBezTo>
                <a:cubicBezTo>
                  <a:pt x="5604280" y="740969"/>
                  <a:pt x="5611215" y="738226"/>
                  <a:pt x="5619291" y="735787"/>
                </a:cubicBezTo>
                <a:cubicBezTo>
                  <a:pt x="5627369" y="733349"/>
                  <a:pt x="5635751" y="731215"/>
                  <a:pt x="5644437" y="729387"/>
                </a:cubicBezTo>
                <a:cubicBezTo>
                  <a:pt x="5653125" y="727558"/>
                  <a:pt x="5661811" y="726110"/>
                  <a:pt x="5670498" y="725043"/>
                </a:cubicBezTo>
                <a:cubicBezTo>
                  <a:pt x="5679185" y="723976"/>
                  <a:pt x="5686881" y="723443"/>
                  <a:pt x="5693587" y="723443"/>
                </a:cubicBezTo>
                <a:close/>
                <a:moveTo>
                  <a:pt x="7646821" y="721614"/>
                </a:moveTo>
                <a:cubicBezTo>
                  <a:pt x="7659623" y="721614"/>
                  <a:pt x="7667395" y="722986"/>
                  <a:pt x="7670139" y="725729"/>
                </a:cubicBezTo>
                <a:cubicBezTo>
                  <a:pt x="7672882" y="729082"/>
                  <a:pt x="7675167" y="737921"/>
                  <a:pt x="7676997" y="752247"/>
                </a:cubicBezTo>
                <a:cubicBezTo>
                  <a:pt x="7680959" y="782727"/>
                  <a:pt x="7683397" y="813207"/>
                  <a:pt x="7684312" y="843687"/>
                </a:cubicBezTo>
                <a:cubicBezTo>
                  <a:pt x="7685227" y="874167"/>
                  <a:pt x="7685683" y="904647"/>
                  <a:pt x="7685683" y="935127"/>
                </a:cubicBezTo>
                <a:lnTo>
                  <a:pt x="7685683" y="968502"/>
                </a:lnTo>
                <a:cubicBezTo>
                  <a:pt x="7685683" y="970026"/>
                  <a:pt x="7685607" y="973836"/>
                  <a:pt x="7685455" y="979932"/>
                </a:cubicBezTo>
                <a:cubicBezTo>
                  <a:pt x="7685302" y="986028"/>
                  <a:pt x="7685073" y="992429"/>
                  <a:pt x="7684769" y="999135"/>
                </a:cubicBezTo>
                <a:cubicBezTo>
                  <a:pt x="7684464" y="1005840"/>
                  <a:pt x="7684083" y="1012012"/>
                  <a:pt x="7683626" y="1017651"/>
                </a:cubicBezTo>
                <a:cubicBezTo>
                  <a:pt x="7683169" y="1023290"/>
                  <a:pt x="7682635" y="1026414"/>
                  <a:pt x="7682026" y="1027024"/>
                </a:cubicBezTo>
                <a:cubicBezTo>
                  <a:pt x="7678673" y="1030377"/>
                  <a:pt x="7673568" y="1033729"/>
                  <a:pt x="7666709" y="1037082"/>
                </a:cubicBezTo>
                <a:cubicBezTo>
                  <a:pt x="7659852" y="1040435"/>
                  <a:pt x="7652460" y="1043407"/>
                  <a:pt x="7644535" y="1045998"/>
                </a:cubicBezTo>
                <a:cubicBezTo>
                  <a:pt x="7636610" y="1048588"/>
                  <a:pt x="7628762" y="1050722"/>
                  <a:pt x="7620989" y="1052398"/>
                </a:cubicBezTo>
                <a:cubicBezTo>
                  <a:pt x="7613217" y="1054075"/>
                  <a:pt x="7606587" y="1054913"/>
                  <a:pt x="7601101" y="1054913"/>
                </a:cubicBezTo>
                <a:cubicBezTo>
                  <a:pt x="7595919" y="1054913"/>
                  <a:pt x="7589976" y="1052246"/>
                  <a:pt x="7583271" y="1046912"/>
                </a:cubicBezTo>
                <a:cubicBezTo>
                  <a:pt x="7576565" y="1041578"/>
                  <a:pt x="7569859" y="1035330"/>
                  <a:pt x="7563153" y="1028167"/>
                </a:cubicBezTo>
                <a:cubicBezTo>
                  <a:pt x="7556448" y="1021004"/>
                  <a:pt x="7550276" y="1013613"/>
                  <a:pt x="7544637" y="1005993"/>
                </a:cubicBezTo>
                <a:cubicBezTo>
                  <a:pt x="7538998" y="998373"/>
                  <a:pt x="7534503" y="992277"/>
                  <a:pt x="7531150" y="987705"/>
                </a:cubicBezTo>
                <a:cubicBezTo>
                  <a:pt x="7523835" y="977646"/>
                  <a:pt x="7517891" y="969874"/>
                  <a:pt x="7513319" y="964387"/>
                </a:cubicBezTo>
                <a:cubicBezTo>
                  <a:pt x="7513928" y="969264"/>
                  <a:pt x="7514385" y="975665"/>
                  <a:pt x="7514691" y="983590"/>
                </a:cubicBezTo>
                <a:lnTo>
                  <a:pt x="7516063" y="1006907"/>
                </a:lnTo>
                <a:cubicBezTo>
                  <a:pt x="7516367" y="1010869"/>
                  <a:pt x="7516519" y="1014603"/>
                  <a:pt x="7516519" y="1018108"/>
                </a:cubicBezTo>
                <a:cubicBezTo>
                  <a:pt x="7516519" y="1021614"/>
                  <a:pt x="7516519" y="1025043"/>
                  <a:pt x="7516519" y="1028395"/>
                </a:cubicBezTo>
                <a:cubicBezTo>
                  <a:pt x="7516519" y="1034796"/>
                  <a:pt x="7516063" y="1038911"/>
                  <a:pt x="7515148" y="1040740"/>
                </a:cubicBezTo>
                <a:cubicBezTo>
                  <a:pt x="7513014" y="1042264"/>
                  <a:pt x="7509661" y="1043483"/>
                  <a:pt x="7505089" y="1044397"/>
                </a:cubicBezTo>
                <a:cubicBezTo>
                  <a:pt x="7500517" y="1045312"/>
                  <a:pt x="7495564" y="1045998"/>
                  <a:pt x="7490230" y="1046455"/>
                </a:cubicBezTo>
                <a:cubicBezTo>
                  <a:pt x="7484896" y="1046912"/>
                  <a:pt x="7479791" y="1047141"/>
                  <a:pt x="7474914" y="1047141"/>
                </a:cubicBezTo>
                <a:cubicBezTo>
                  <a:pt x="7470037" y="1047141"/>
                  <a:pt x="7466227" y="1047141"/>
                  <a:pt x="7463484" y="1047141"/>
                </a:cubicBezTo>
                <a:cubicBezTo>
                  <a:pt x="7461655" y="1047141"/>
                  <a:pt x="7458531" y="1047064"/>
                  <a:pt x="7454111" y="1046912"/>
                </a:cubicBezTo>
                <a:cubicBezTo>
                  <a:pt x="7449692" y="1046760"/>
                  <a:pt x="7444968" y="1046531"/>
                  <a:pt x="7439939" y="1046226"/>
                </a:cubicBezTo>
                <a:cubicBezTo>
                  <a:pt x="7434909" y="1045921"/>
                  <a:pt x="7430261" y="1045464"/>
                  <a:pt x="7425994" y="1044855"/>
                </a:cubicBezTo>
                <a:cubicBezTo>
                  <a:pt x="7421726" y="1044245"/>
                  <a:pt x="7418983" y="1043331"/>
                  <a:pt x="7417764" y="1042111"/>
                </a:cubicBezTo>
                <a:cubicBezTo>
                  <a:pt x="7416240" y="1029005"/>
                  <a:pt x="7415097" y="1016051"/>
                  <a:pt x="7414335" y="1003249"/>
                </a:cubicBezTo>
                <a:cubicBezTo>
                  <a:pt x="7413573" y="990448"/>
                  <a:pt x="7412887" y="977494"/>
                  <a:pt x="7412278" y="964387"/>
                </a:cubicBezTo>
                <a:cubicBezTo>
                  <a:pt x="7411668" y="949757"/>
                  <a:pt x="7411211" y="935279"/>
                  <a:pt x="7410906" y="920953"/>
                </a:cubicBezTo>
                <a:cubicBezTo>
                  <a:pt x="7410601" y="906628"/>
                  <a:pt x="7410449" y="892150"/>
                  <a:pt x="7410449" y="877519"/>
                </a:cubicBezTo>
                <a:lnTo>
                  <a:pt x="7410449" y="830885"/>
                </a:lnTo>
                <a:cubicBezTo>
                  <a:pt x="7410449" y="823570"/>
                  <a:pt x="7410525" y="816636"/>
                  <a:pt x="7410677" y="810082"/>
                </a:cubicBezTo>
                <a:cubicBezTo>
                  <a:pt x="7410830" y="803529"/>
                  <a:pt x="7411059" y="797357"/>
                  <a:pt x="7411363" y="791566"/>
                </a:cubicBezTo>
                <a:cubicBezTo>
                  <a:pt x="7411668" y="784860"/>
                  <a:pt x="7411897" y="778536"/>
                  <a:pt x="7412049" y="772592"/>
                </a:cubicBezTo>
                <a:cubicBezTo>
                  <a:pt x="7412201" y="766648"/>
                  <a:pt x="7412278" y="761086"/>
                  <a:pt x="7412278" y="755904"/>
                </a:cubicBezTo>
                <a:lnTo>
                  <a:pt x="7412735" y="755447"/>
                </a:lnTo>
                <a:cubicBezTo>
                  <a:pt x="7417002" y="752399"/>
                  <a:pt x="7422412" y="749122"/>
                  <a:pt x="7428965" y="745617"/>
                </a:cubicBezTo>
                <a:cubicBezTo>
                  <a:pt x="7435519" y="742112"/>
                  <a:pt x="7442605" y="738912"/>
                  <a:pt x="7450225" y="736016"/>
                </a:cubicBezTo>
                <a:cubicBezTo>
                  <a:pt x="7457845" y="733120"/>
                  <a:pt x="7465313" y="730682"/>
                  <a:pt x="7472629" y="728701"/>
                </a:cubicBezTo>
                <a:cubicBezTo>
                  <a:pt x="7479943" y="726720"/>
                  <a:pt x="7486345" y="725729"/>
                  <a:pt x="7491831" y="725729"/>
                </a:cubicBezTo>
                <a:cubicBezTo>
                  <a:pt x="7493355" y="725729"/>
                  <a:pt x="7495641" y="726034"/>
                  <a:pt x="7498689" y="726643"/>
                </a:cubicBezTo>
                <a:cubicBezTo>
                  <a:pt x="7500822" y="727253"/>
                  <a:pt x="7503184" y="729463"/>
                  <a:pt x="7505775" y="733273"/>
                </a:cubicBezTo>
                <a:cubicBezTo>
                  <a:pt x="7508365" y="737083"/>
                  <a:pt x="7510957" y="741274"/>
                  <a:pt x="7513547" y="745846"/>
                </a:cubicBezTo>
                <a:cubicBezTo>
                  <a:pt x="7516138" y="750418"/>
                  <a:pt x="7518424" y="754914"/>
                  <a:pt x="7520405" y="759333"/>
                </a:cubicBezTo>
                <a:cubicBezTo>
                  <a:pt x="7522387" y="763753"/>
                  <a:pt x="7523835" y="766877"/>
                  <a:pt x="7524749" y="768706"/>
                </a:cubicBezTo>
                <a:cubicBezTo>
                  <a:pt x="7527187" y="774497"/>
                  <a:pt x="7529779" y="780441"/>
                  <a:pt x="7532521" y="786537"/>
                </a:cubicBezTo>
                <a:cubicBezTo>
                  <a:pt x="7535265" y="792633"/>
                  <a:pt x="7538007" y="799033"/>
                  <a:pt x="7540751" y="805739"/>
                </a:cubicBezTo>
                <a:cubicBezTo>
                  <a:pt x="7543495" y="812445"/>
                  <a:pt x="7546237" y="818922"/>
                  <a:pt x="7548981" y="825170"/>
                </a:cubicBezTo>
                <a:cubicBezTo>
                  <a:pt x="7551723" y="831418"/>
                  <a:pt x="7554314" y="837591"/>
                  <a:pt x="7556753" y="843687"/>
                </a:cubicBezTo>
                <a:cubicBezTo>
                  <a:pt x="7559191" y="849783"/>
                  <a:pt x="7561553" y="855421"/>
                  <a:pt x="7563839" y="860603"/>
                </a:cubicBezTo>
                <a:cubicBezTo>
                  <a:pt x="7566125" y="865785"/>
                  <a:pt x="7568335" y="870509"/>
                  <a:pt x="7570469" y="874776"/>
                </a:cubicBezTo>
                <a:cubicBezTo>
                  <a:pt x="7574736" y="883920"/>
                  <a:pt x="7577937" y="889711"/>
                  <a:pt x="7580070" y="892150"/>
                </a:cubicBezTo>
                <a:cubicBezTo>
                  <a:pt x="7579765" y="888797"/>
                  <a:pt x="7579460" y="884835"/>
                  <a:pt x="7579155" y="880263"/>
                </a:cubicBezTo>
                <a:cubicBezTo>
                  <a:pt x="7578851" y="875691"/>
                  <a:pt x="7578393" y="870661"/>
                  <a:pt x="7577784" y="865175"/>
                </a:cubicBezTo>
                <a:cubicBezTo>
                  <a:pt x="7577175" y="859689"/>
                  <a:pt x="7576717" y="853974"/>
                  <a:pt x="7576413" y="848030"/>
                </a:cubicBezTo>
                <a:cubicBezTo>
                  <a:pt x="7576107" y="842086"/>
                  <a:pt x="7575651" y="836067"/>
                  <a:pt x="7575041" y="829971"/>
                </a:cubicBezTo>
                <a:lnTo>
                  <a:pt x="7572298" y="792937"/>
                </a:lnTo>
                <a:cubicBezTo>
                  <a:pt x="7571383" y="780441"/>
                  <a:pt x="7570927" y="769925"/>
                  <a:pt x="7570927" y="761391"/>
                </a:cubicBezTo>
                <a:cubicBezTo>
                  <a:pt x="7570927" y="751027"/>
                  <a:pt x="7571688" y="743865"/>
                  <a:pt x="7573213" y="739902"/>
                </a:cubicBezTo>
                <a:cubicBezTo>
                  <a:pt x="7583881" y="734111"/>
                  <a:pt x="7595767" y="729615"/>
                  <a:pt x="7608873" y="726415"/>
                </a:cubicBezTo>
                <a:cubicBezTo>
                  <a:pt x="7621979" y="723214"/>
                  <a:pt x="7634629" y="721614"/>
                  <a:pt x="7646821" y="721614"/>
                </a:cubicBezTo>
                <a:close/>
                <a:moveTo>
                  <a:pt x="6646696" y="721614"/>
                </a:moveTo>
                <a:cubicBezTo>
                  <a:pt x="6659499" y="721614"/>
                  <a:pt x="6667271" y="722986"/>
                  <a:pt x="6670014" y="725729"/>
                </a:cubicBezTo>
                <a:cubicBezTo>
                  <a:pt x="6672757" y="729082"/>
                  <a:pt x="6675043" y="737921"/>
                  <a:pt x="6676871" y="752247"/>
                </a:cubicBezTo>
                <a:cubicBezTo>
                  <a:pt x="6680833" y="782727"/>
                  <a:pt x="6683273" y="813207"/>
                  <a:pt x="6684187" y="843687"/>
                </a:cubicBezTo>
                <a:cubicBezTo>
                  <a:pt x="6685101" y="874167"/>
                  <a:pt x="6685559" y="904647"/>
                  <a:pt x="6685559" y="935127"/>
                </a:cubicBezTo>
                <a:lnTo>
                  <a:pt x="6685559" y="968502"/>
                </a:lnTo>
                <a:cubicBezTo>
                  <a:pt x="6685559" y="970026"/>
                  <a:pt x="6685482" y="973836"/>
                  <a:pt x="6685330" y="979932"/>
                </a:cubicBezTo>
                <a:cubicBezTo>
                  <a:pt x="6685177" y="986028"/>
                  <a:pt x="6684949" y="992429"/>
                  <a:pt x="6684644" y="999135"/>
                </a:cubicBezTo>
                <a:cubicBezTo>
                  <a:pt x="6684339" y="1005840"/>
                  <a:pt x="6683959" y="1012012"/>
                  <a:pt x="6683501" y="1017651"/>
                </a:cubicBezTo>
                <a:cubicBezTo>
                  <a:pt x="6683044" y="1023290"/>
                  <a:pt x="6682511" y="1026414"/>
                  <a:pt x="6681901" y="1027024"/>
                </a:cubicBezTo>
                <a:cubicBezTo>
                  <a:pt x="6678547" y="1030377"/>
                  <a:pt x="6673443" y="1033729"/>
                  <a:pt x="6666585" y="1037082"/>
                </a:cubicBezTo>
                <a:cubicBezTo>
                  <a:pt x="6659727" y="1040435"/>
                  <a:pt x="6652335" y="1043407"/>
                  <a:pt x="6644411" y="1045998"/>
                </a:cubicBezTo>
                <a:cubicBezTo>
                  <a:pt x="6636485" y="1048588"/>
                  <a:pt x="6628637" y="1050722"/>
                  <a:pt x="6620865" y="1052398"/>
                </a:cubicBezTo>
                <a:cubicBezTo>
                  <a:pt x="6613093" y="1054075"/>
                  <a:pt x="6606463" y="1054913"/>
                  <a:pt x="6600977" y="1054913"/>
                </a:cubicBezTo>
                <a:cubicBezTo>
                  <a:pt x="6595795" y="1054913"/>
                  <a:pt x="6589851" y="1052246"/>
                  <a:pt x="6583145" y="1046912"/>
                </a:cubicBezTo>
                <a:cubicBezTo>
                  <a:pt x="6576440" y="1041578"/>
                  <a:pt x="6569734" y="1035330"/>
                  <a:pt x="6563029" y="1028167"/>
                </a:cubicBezTo>
                <a:cubicBezTo>
                  <a:pt x="6556323" y="1021004"/>
                  <a:pt x="6550151" y="1013613"/>
                  <a:pt x="6544513" y="1005993"/>
                </a:cubicBezTo>
                <a:cubicBezTo>
                  <a:pt x="6538873" y="998373"/>
                  <a:pt x="6534377" y="992277"/>
                  <a:pt x="6531025" y="987705"/>
                </a:cubicBezTo>
                <a:cubicBezTo>
                  <a:pt x="6523709" y="977646"/>
                  <a:pt x="6517767" y="969874"/>
                  <a:pt x="6513194" y="964387"/>
                </a:cubicBezTo>
                <a:cubicBezTo>
                  <a:pt x="6513803" y="969264"/>
                  <a:pt x="6514261" y="975665"/>
                  <a:pt x="6514566" y="983590"/>
                </a:cubicBezTo>
                <a:lnTo>
                  <a:pt x="6515937" y="1006907"/>
                </a:lnTo>
                <a:cubicBezTo>
                  <a:pt x="6516242" y="1010869"/>
                  <a:pt x="6516395" y="1014603"/>
                  <a:pt x="6516395" y="1018108"/>
                </a:cubicBezTo>
                <a:cubicBezTo>
                  <a:pt x="6516395" y="1021614"/>
                  <a:pt x="6516395" y="1025043"/>
                  <a:pt x="6516395" y="1028395"/>
                </a:cubicBezTo>
                <a:cubicBezTo>
                  <a:pt x="6516395" y="1034796"/>
                  <a:pt x="6515937" y="1038911"/>
                  <a:pt x="6515023" y="1040740"/>
                </a:cubicBezTo>
                <a:cubicBezTo>
                  <a:pt x="6512889" y="1042264"/>
                  <a:pt x="6509537" y="1043483"/>
                  <a:pt x="6504965" y="1044397"/>
                </a:cubicBezTo>
                <a:cubicBezTo>
                  <a:pt x="6500393" y="1045312"/>
                  <a:pt x="6495439" y="1045998"/>
                  <a:pt x="6490105" y="1046455"/>
                </a:cubicBezTo>
                <a:cubicBezTo>
                  <a:pt x="6484771" y="1046912"/>
                  <a:pt x="6479665" y="1047141"/>
                  <a:pt x="6474789" y="1047141"/>
                </a:cubicBezTo>
                <a:cubicBezTo>
                  <a:pt x="6469912" y="1047141"/>
                  <a:pt x="6466103" y="1047141"/>
                  <a:pt x="6463359" y="1047141"/>
                </a:cubicBezTo>
                <a:cubicBezTo>
                  <a:pt x="6461531" y="1047141"/>
                  <a:pt x="6458406" y="1047064"/>
                  <a:pt x="6453987" y="1046912"/>
                </a:cubicBezTo>
                <a:cubicBezTo>
                  <a:pt x="6449567" y="1046760"/>
                  <a:pt x="6444843" y="1046531"/>
                  <a:pt x="6439813" y="1046226"/>
                </a:cubicBezTo>
                <a:cubicBezTo>
                  <a:pt x="6434784" y="1045921"/>
                  <a:pt x="6430136" y="1045464"/>
                  <a:pt x="6425869" y="1044855"/>
                </a:cubicBezTo>
                <a:cubicBezTo>
                  <a:pt x="6421601" y="1044245"/>
                  <a:pt x="6418859" y="1043331"/>
                  <a:pt x="6417639" y="1042111"/>
                </a:cubicBezTo>
                <a:cubicBezTo>
                  <a:pt x="6416115" y="1029005"/>
                  <a:pt x="6414972" y="1016051"/>
                  <a:pt x="6414211" y="1003249"/>
                </a:cubicBezTo>
                <a:cubicBezTo>
                  <a:pt x="6413448" y="990448"/>
                  <a:pt x="6412762" y="977494"/>
                  <a:pt x="6412153" y="964387"/>
                </a:cubicBezTo>
                <a:cubicBezTo>
                  <a:pt x="6411543" y="949757"/>
                  <a:pt x="6411085" y="935279"/>
                  <a:pt x="6410781" y="920953"/>
                </a:cubicBezTo>
                <a:cubicBezTo>
                  <a:pt x="6410477" y="906628"/>
                  <a:pt x="6410324" y="892150"/>
                  <a:pt x="6410324" y="877519"/>
                </a:cubicBezTo>
                <a:lnTo>
                  <a:pt x="6410324" y="830885"/>
                </a:lnTo>
                <a:cubicBezTo>
                  <a:pt x="6410324" y="823570"/>
                  <a:pt x="6410400" y="816636"/>
                  <a:pt x="6410553" y="810082"/>
                </a:cubicBezTo>
                <a:cubicBezTo>
                  <a:pt x="6410705" y="803529"/>
                  <a:pt x="6410933" y="797357"/>
                  <a:pt x="6411239" y="791566"/>
                </a:cubicBezTo>
                <a:cubicBezTo>
                  <a:pt x="6411543" y="784860"/>
                  <a:pt x="6411771" y="778536"/>
                  <a:pt x="6411925" y="772592"/>
                </a:cubicBezTo>
                <a:cubicBezTo>
                  <a:pt x="6412077" y="766648"/>
                  <a:pt x="6412153" y="761086"/>
                  <a:pt x="6412153" y="755904"/>
                </a:cubicBezTo>
                <a:lnTo>
                  <a:pt x="6412610" y="755447"/>
                </a:lnTo>
                <a:cubicBezTo>
                  <a:pt x="6416877" y="752399"/>
                  <a:pt x="6422287" y="749122"/>
                  <a:pt x="6428841" y="745617"/>
                </a:cubicBezTo>
                <a:cubicBezTo>
                  <a:pt x="6435394" y="742112"/>
                  <a:pt x="6442480" y="738912"/>
                  <a:pt x="6450101" y="736016"/>
                </a:cubicBezTo>
                <a:cubicBezTo>
                  <a:pt x="6457720" y="733120"/>
                  <a:pt x="6465188" y="730682"/>
                  <a:pt x="6472503" y="728701"/>
                </a:cubicBezTo>
                <a:cubicBezTo>
                  <a:pt x="6479819" y="726720"/>
                  <a:pt x="6486219" y="725729"/>
                  <a:pt x="6491705" y="725729"/>
                </a:cubicBezTo>
                <a:cubicBezTo>
                  <a:pt x="6493229" y="725729"/>
                  <a:pt x="6495515" y="726034"/>
                  <a:pt x="6498564" y="726643"/>
                </a:cubicBezTo>
                <a:cubicBezTo>
                  <a:pt x="6500697" y="727253"/>
                  <a:pt x="6503059" y="729463"/>
                  <a:pt x="6505650" y="733273"/>
                </a:cubicBezTo>
                <a:cubicBezTo>
                  <a:pt x="6508241" y="737083"/>
                  <a:pt x="6510832" y="741274"/>
                  <a:pt x="6513423" y="745846"/>
                </a:cubicBezTo>
                <a:cubicBezTo>
                  <a:pt x="6516013" y="750418"/>
                  <a:pt x="6518299" y="754914"/>
                  <a:pt x="6520281" y="759333"/>
                </a:cubicBezTo>
                <a:cubicBezTo>
                  <a:pt x="6522262" y="763753"/>
                  <a:pt x="6523709" y="766877"/>
                  <a:pt x="6524624" y="768706"/>
                </a:cubicBezTo>
                <a:cubicBezTo>
                  <a:pt x="6527062" y="774497"/>
                  <a:pt x="6529653" y="780441"/>
                  <a:pt x="6532396" y="786537"/>
                </a:cubicBezTo>
                <a:cubicBezTo>
                  <a:pt x="6535139" y="792633"/>
                  <a:pt x="6537883" y="799033"/>
                  <a:pt x="6540626" y="805739"/>
                </a:cubicBezTo>
                <a:cubicBezTo>
                  <a:pt x="6543369" y="812445"/>
                  <a:pt x="6546112" y="818922"/>
                  <a:pt x="6548855" y="825170"/>
                </a:cubicBezTo>
                <a:cubicBezTo>
                  <a:pt x="6551599" y="831418"/>
                  <a:pt x="6554189" y="837591"/>
                  <a:pt x="6556628" y="843687"/>
                </a:cubicBezTo>
                <a:cubicBezTo>
                  <a:pt x="6559066" y="849783"/>
                  <a:pt x="6561429" y="855421"/>
                  <a:pt x="6563715" y="860603"/>
                </a:cubicBezTo>
                <a:cubicBezTo>
                  <a:pt x="6566001" y="865785"/>
                  <a:pt x="6568211" y="870509"/>
                  <a:pt x="6570344" y="874776"/>
                </a:cubicBezTo>
                <a:cubicBezTo>
                  <a:pt x="6574611" y="883920"/>
                  <a:pt x="6577811" y="889711"/>
                  <a:pt x="6579945" y="892150"/>
                </a:cubicBezTo>
                <a:cubicBezTo>
                  <a:pt x="6579641" y="888797"/>
                  <a:pt x="6579335" y="884835"/>
                  <a:pt x="6579031" y="880263"/>
                </a:cubicBezTo>
                <a:cubicBezTo>
                  <a:pt x="6578726" y="875691"/>
                  <a:pt x="6578269" y="870661"/>
                  <a:pt x="6577659" y="865175"/>
                </a:cubicBezTo>
                <a:cubicBezTo>
                  <a:pt x="6577049" y="859689"/>
                  <a:pt x="6576593" y="853974"/>
                  <a:pt x="6576287" y="848030"/>
                </a:cubicBezTo>
                <a:cubicBezTo>
                  <a:pt x="6575983" y="842086"/>
                  <a:pt x="6575525" y="836067"/>
                  <a:pt x="6574917" y="829971"/>
                </a:cubicBezTo>
                <a:lnTo>
                  <a:pt x="6572173" y="792937"/>
                </a:lnTo>
                <a:cubicBezTo>
                  <a:pt x="6571259" y="780441"/>
                  <a:pt x="6570801" y="769925"/>
                  <a:pt x="6570801" y="761391"/>
                </a:cubicBezTo>
                <a:cubicBezTo>
                  <a:pt x="6570801" y="751027"/>
                  <a:pt x="6571563" y="743865"/>
                  <a:pt x="6573087" y="739902"/>
                </a:cubicBezTo>
                <a:cubicBezTo>
                  <a:pt x="6583755" y="734111"/>
                  <a:pt x="6595643" y="729615"/>
                  <a:pt x="6608749" y="726415"/>
                </a:cubicBezTo>
                <a:cubicBezTo>
                  <a:pt x="6621855" y="723214"/>
                  <a:pt x="6634505" y="721614"/>
                  <a:pt x="6646696" y="721614"/>
                </a:cubicBezTo>
                <a:close/>
                <a:moveTo>
                  <a:pt x="6237121" y="721614"/>
                </a:moveTo>
                <a:cubicBezTo>
                  <a:pt x="6249923" y="721614"/>
                  <a:pt x="6257695" y="722986"/>
                  <a:pt x="6260439" y="725729"/>
                </a:cubicBezTo>
                <a:cubicBezTo>
                  <a:pt x="6263182" y="729082"/>
                  <a:pt x="6265467" y="737921"/>
                  <a:pt x="6267296" y="752247"/>
                </a:cubicBezTo>
                <a:cubicBezTo>
                  <a:pt x="6271259" y="782727"/>
                  <a:pt x="6273697" y="813207"/>
                  <a:pt x="6274611" y="843687"/>
                </a:cubicBezTo>
                <a:cubicBezTo>
                  <a:pt x="6275526" y="874167"/>
                  <a:pt x="6275983" y="904647"/>
                  <a:pt x="6275983" y="935127"/>
                </a:cubicBezTo>
                <a:lnTo>
                  <a:pt x="6275983" y="968502"/>
                </a:lnTo>
                <a:cubicBezTo>
                  <a:pt x="6275983" y="970026"/>
                  <a:pt x="6275907" y="973836"/>
                  <a:pt x="6275755" y="979932"/>
                </a:cubicBezTo>
                <a:cubicBezTo>
                  <a:pt x="6275603" y="986028"/>
                  <a:pt x="6275373" y="992429"/>
                  <a:pt x="6275069" y="999135"/>
                </a:cubicBezTo>
                <a:cubicBezTo>
                  <a:pt x="6274764" y="1005840"/>
                  <a:pt x="6274383" y="1012012"/>
                  <a:pt x="6273926" y="1017651"/>
                </a:cubicBezTo>
                <a:cubicBezTo>
                  <a:pt x="6273469" y="1023290"/>
                  <a:pt x="6272935" y="1026414"/>
                  <a:pt x="6272325" y="1027024"/>
                </a:cubicBezTo>
                <a:cubicBezTo>
                  <a:pt x="6268973" y="1030377"/>
                  <a:pt x="6263867" y="1033729"/>
                  <a:pt x="6257009" y="1037082"/>
                </a:cubicBezTo>
                <a:cubicBezTo>
                  <a:pt x="6250151" y="1040435"/>
                  <a:pt x="6242761" y="1043407"/>
                  <a:pt x="6234835" y="1045998"/>
                </a:cubicBezTo>
                <a:cubicBezTo>
                  <a:pt x="6226911" y="1048588"/>
                  <a:pt x="6219062" y="1050722"/>
                  <a:pt x="6211289" y="1052398"/>
                </a:cubicBezTo>
                <a:cubicBezTo>
                  <a:pt x="6203517" y="1054075"/>
                  <a:pt x="6196887" y="1054913"/>
                  <a:pt x="6191401" y="1054913"/>
                </a:cubicBezTo>
                <a:cubicBezTo>
                  <a:pt x="6186219" y="1054913"/>
                  <a:pt x="6180277" y="1052246"/>
                  <a:pt x="6173571" y="1046912"/>
                </a:cubicBezTo>
                <a:cubicBezTo>
                  <a:pt x="6166865" y="1041578"/>
                  <a:pt x="6160159" y="1035330"/>
                  <a:pt x="6153453" y="1028167"/>
                </a:cubicBezTo>
                <a:cubicBezTo>
                  <a:pt x="6146748" y="1021004"/>
                  <a:pt x="6140576" y="1013613"/>
                  <a:pt x="6134937" y="1005993"/>
                </a:cubicBezTo>
                <a:cubicBezTo>
                  <a:pt x="6129298" y="998373"/>
                  <a:pt x="6124803" y="992277"/>
                  <a:pt x="6121450" y="987705"/>
                </a:cubicBezTo>
                <a:cubicBezTo>
                  <a:pt x="6114135" y="977646"/>
                  <a:pt x="6108191" y="969874"/>
                  <a:pt x="6103619" y="964387"/>
                </a:cubicBezTo>
                <a:cubicBezTo>
                  <a:pt x="6104229" y="969264"/>
                  <a:pt x="6104685" y="975665"/>
                  <a:pt x="6104991" y="983590"/>
                </a:cubicBezTo>
                <a:lnTo>
                  <a:pt x="6106363" y="1006907"/>
                </a:lnTo>
                <a:cubicBezTo>
                  <a:pt x="6106667" y="1010869"/>
                  <a:pt x="6106819" y="1014603"/>
                  <a:pt x="6106819" y="1018108"/>
                </a:cubicBezTo>
                <a:cubicBezTo>
                  <a:pt x="6106819" y="1021614"/>
                  <a:pt x="6106819" y="1025043"/>
                  <a:pt x="6106819" y="1028395"/>
                </a:cubicBezTo>
                <a:cubicBezTo>
                  <a:pt x="6106819" y="1034796"/>
                  <a:pt x="6106363" y="1038911"/>
                  <a:pt x="6105448" y="1040740"/>
                </a:cubicBezTo>
                <a:cubicBezTo>
                  <a:pt x="6103314" y="1042264"/>
                  <a:pt x="6099961" y="1043483"/>
                  <a:pt x="6095389" y="1044397"/>
                </a:cubicBezTo>
                <a:cubicBezTo>
                  <a:pt x="6090817" y="1045312"/>
                  <a:pt x="6085864" y="1045998"/>
                  <a:pt x="6080530" y="1046455"/>
                </a:cubicBezTo>
                <a:cubicBezTo>
                  <a:pt x="6075196" y="1046912"/>
                  <a:pt x="6070091" y="1047141"/>
                  <a:pt x="6065214" y="1047141"/>
                </a:cubicBezTo>
                <a:cubicBezTo>
                  <a:pt x="6060337" y="1047141"/>
                  <a:pt x="6056527" y="1047141"/>
                  <a:pt x="6053784" y="1047141"/>
                </a:cubicBezTo>
                <a:cubicBezTo>
                  <a:pt x="6051955" y="1047141"/>
                  <a:pt x="6048831" y="1047064"/>
                  <a:pt x="6044411" y="1046912"/>
                </a:cubicBezTo>
                <a:cubicBezTo>
                  <a:pt x="6039992" y="1046760"/>
                  <a:pt x="6035268" y="1046531"/>
                  <a:pt x="6030239" y="1046226"/>
                </a:cubicBezTo>
                <a:cubicBezTo>
                  <a:pt x="6025209" y="1045921"/>
                  <a:pt x="6020561" y="1045464"/>
                  <a:pt x="6016294" y="1044855"/>
                </a:cubicBezTo>
                <a:cubicBezTo>
                  <a:pt x="6012027" y="1044245"/>
                  <a:pt x="6009283" y="1043331"/>
                  <a:pt x="6008064" y="1042111"/>
                </a:cubicBezTo>
                <a:cubicBezTo>
                  <a:pt x="6006540" y="1029005"/>
                  <a:pt x="6005397" y="1016051"/>
                  <a:pt x="6004635" y="1003249"/>
                </a:cubicBezTo>
                <a:cubicBezTo>
                  <a:pt x="6003873" y="990448"/>
                  <a:pt x="6003187" y="977494"/>
                  <a:pt x="6002578" y="964387"/>
                </a:cubicBezTo>
                <a:cubicBezTo>
                  <a:pt x="6001968" y="949757"/>
                  <a:pt x="6001511" y="935279"/>
                  <a:pt x="6001206" y="920953"/>
                </a:cubicBezTo>
                <a:cubicBezTo>
                  <a:pt x="6000901" y="906628"/>
                  <a:pt x="6000749" y="892150"/>
                  <a:pt x="6000749" y="877519"/>
                </a:cubicBezTo>
                <a:lnTo>
                  <a:pt x="6000749" y="830885"/>
                </a:lnTo>
                <a:cubicBezTo>
                  <a:pt x="6000749" y="823570"/>
                  <a:pt x="6000825" y="816636"/>
                  <a:pt x="6000977" y="810082"/>
                </a:cubicBezTo>
                <a:cubicBezTo>
                  <a:pt x="6001130" y="803529"/>
                  <a:pt x="6001359" y="797357"/>
                  <a:pt x="6001663" y="791566"/>
                </a:cubicBezTo>
                <a:cubicBezTo>
                  <a:pt x="6001968" y="784860"/>
                  <a:pt x="6002197" y="778536"/>
                  <a:pt x="6002349" y="772592"/>
                </a:cubicBezTo>
                <a:cubicBezTo>
                  <a:pt x="6002501" y="766648"/>
                  <a:pt x="6002578" y="761086"/>
                  <a:pt x="6002578" y="755904"/>
                </a:cubicBezTo>
                <a:lnTo>
                  <a:pt x="6003035" y="755447"/>
                </a:lnTo>
                <a:cubicBezTo>
                  <a:pt x="6007302" y="752399"/>
                  <a:pt x="6012712" y="749122"/>
                  <a:pt x="6019266" y="745617"/>
                </a:cubicBezTo>
                <a:cubicBezTo>
                  <a:pt x="6025819" y="742112"/>
                  <a:pt x="6032905" y="738912"/>
                  <a:pt x="6040525" y="736016"/>
                </a:cubicBezTo>
                <a:cubicBezTo>
                  <a:pt x="6048145" y="733120"/>
                  <a:pt x="6055613" y="730682"/>
                  <a:pt x="6062929" y="728701"/>
                </a:cubicBezTo>
                <a:cubicBezTo>
                  <a:pt x="6070243" y="726720"/>
                  <a:pt x="6076645" y="725729"/>
                  <a:pt x="6082131" y="725729"/>
                </a:cubicBezTo>
                <a:cubicBezTo>
                  <a:pt x="6083655" y="725729"/>
                  <a:pt x="6085941" y="726034"/>
                  <a:pt x="6088989" y="726643"/>
                </a:cubicBezTo>
                <a:cubicBezTo>
                  <a:pt x="6091122" y="727253"/>
                  <a:pt x="6093484" y="729463"/>
                  <a:pt x="6096075" y="733273"/>
                </a:cubicBezTo>
                <a:cubicBezTo>
                  <a:pt x="6098665" y="737083"/>
                  <a:pt x="6101257" y="741274"/>
                  <a:pt x="6103847" y="745846"/>
                </a:cubicBezTo>
                <a:cubicBezTo>
                  <a:pt x="6106439" y="750418"/>
                  <a:pt x="6108725" y="754914"/>
                  <a:pt x="6110705" y="759333"/>
                </a:cubicBezTo>
                <a:cubicBezTo>
                  <a:pt x="6112687" y="763753"/>
                  <a:pt x="6114135" y="766877"/>
                  <a:pt x="6115049" y="768706"/>
                </a:cubicBezTo>
                <a:cubicBezTo>
                  <a:pt x="6117487" y="774497"/>
                  <a:pt x="6120079" y="780441"/>
                  <a:pt x="6122821" y="786537"/>
                </a:cubicBezTo>
                <a:cubicBezTo>
                  <a:pt x="6125565" y="792633"/>
                  <a:pt x="6128308" y="799033"/>
                  <a:pt x="6131051" y="805739"/>
                </a:cubicBezTo>
                <a:cubicBezTo>
                  <a:pt x="6133795" y="812445"/>
                  <a:pt x="6136537" y="818922"/>
                  <a:pt x="6139281" y="825170"/>
                </a:cubicBezTo>
                <a:cubicBezTo>
                  <a:pt x="6142024" y="831418"/>
                  <a:pt x="6144615" y="837591"/>
                  <a:pt x="6147053" y="843687"/>
                </a:cubicBezTo>
                <a:cubicBezTo>
                  <a:pt x="6149491" y="849783"/>
                  <a:pt x="6151853" y="855421"/>
                  <a:pt x="6154139" y="860603"/>
                </a:cubicBezTo>
                <a:cubicBezTo>
                  <a:pt x="6156425" y="865785"/>
                  <a:pt x="6158635" y="870509"/>
                  <a:pt x="6160769" y="874776"/>
                </a:cubicBezTo>
                <a:cubicBezTo>
                  <a:pt x="6165036" y="883920"/>
                  <a:pt x="6168237" y="889711"/>
                  <a:pt x="6170370" y="892150"/>
                </a:cubicBezTo>
                <a:cubicBezTo>
                  <a:pt x="6170065" y="888797"/>
                  <a:pt x="6169761" y="884835"/>
                  <a:pt x="6169455" y="880263"/>
                </a:cubicBezTo>
                <a:cubicBezTo>
                  <a:pt x="6169151" y="875691"/>
                  <a:pt x="6168693" y="870661"/>
                  <a:pt x="6168084" y="865175"/>
                </a:cubicBezTo>
                <a:cubicBezTo>
                  <a:pt x="6167475" y="859689"/>
                  <a:pt x="6167017" y="853974"/>
                  <a:pt x="6166713" y="848030"/>
                </a:cubicBezTo>
                <a:cubicBezTo>
                  <a:pt x="6166407" y="842086"/>
                  <a:pt x="6165951" y="836067"/>
                  <a:pt x="6165341" y="829971"/>
                </a:cubicBezTo>
                <a:lnTo>
                  <a:pt x="6162598" y="792937"/>
                </a:lnTo>
                <a:cubicBezTo>
                  <a:pt x="6161683" y="780441"/>
                  <a:pt x="6161227" y="769925"/>
                  <a:pt x="6161227" y="761391"/>
                </a:cubicBezTo>
                <a:cubicBezTo>
                  <a:pt x="6161227" y="751027"/>
                  <a:pt x="6161988" y="743865"/>
                  <a:pt x="6163513" y="739902"/>
                </a:cubicBezTo>
                <a:cubicBezTo>
                  <a:pt x="6174181" y="734111"/>
                  <a:pt x="6186067" y="729615"/>
                  <a:pt x="6199173" y="726415"/>
                </a:cubicBezTo>
                <a:cubicBezTo>
                  <a:pt x="6212281" y="723214"/>
                  <a:pt x="6224929" y="721614"/>
                  <a:pt x="6237121" y="721614"/>
                </a:cubicBezTo>
                <a:close/>
                <a:moveTo>
                  <a:pt x="4836946" y="721614"/>
                </a:moveTo>
                <a:cubicBezTo>
                  <a:pt x="4849749" y="721614"/>
                  <a:pt x="4857521" y="722986"/>
                  <a:pt x="4860264" y="725729"/>
                </a:cubicBezTo>
                <a:cubicBezTo>
                  <a:pt x="4863007" y="729082"/>
                  <a:pt x="4865293" y="737921"/>
                  <a:pt x="4867121" y="752247"/>
                </a:cubicBezTo>
                <a:cubicBezTo>
                  <a:pt x="4871084" y="782727"/>
                  <a:pt x="4873523" y="813207"/>
                  <a:pt x="4874437" y="843687"/>
                </a:cubicBezTo>
                <a:cubicBezTo>
                  <a:pt x="4875351" y="874167"/>
                  <a:pt x="4875809" y="904647"/>
                  <a:pt x="4875809" y="935127"/>
                </a:cubicBezTo>
                <a:lnTo>
                  <a:pt x="4875809" y="968502"/>
                </a:lnTo>
                <a:cubicBezTo>
                  <a:pt x="4875809" y="970026"/>
                  <a:pt x="4875732" y="973836"/>
                  <a:pt x="4875580" y="979932"/>
                </a:cubicBezTo>
                <a:cubicBezTo>
                  <a:pt x="4875427" y="986028"/>
                  <a:pt x="4875199" y="992429"/>
                  <a:pt x="4874894" y="999135"/>
                </a:cubicBezTo>
                <a:cubicBezTo>
                  <a:pt x="4874589" y="1005840"/>
                  <a:pt x="4874209" y="1012012"/>
                  <a:pt x="4873751" y="1017651"/>
                </a:cubicBezTo>
                <a:cubicBezTo>
                  <a:pt x="4873294" y="1023290"/>
                  <a:pt x="4872761" y="1026414"/>
                  <a:pt x="4872151" y="1027024"/>
                </a:cubicBezTo>
                <a:cubicBezTo>
                  <a:pt x="4868797" y="1030377"/>
                  <a:pt x="4863693" y="1033729"/>
                  <a:pt x="4856835" y="1037082"/>
                </a:cubicBezTo>
                <a:cubicBezTo>
                  <a:pt x="4849977" y="1040435"/>
                  <a:pt x="4842585" y="1043407"/>
                  <a:pt x="4834661" y="1045998"/>
                </a:cubicBezTo>
                <a:cubicBezTo>
                  <a:pt x="4826736" y="1048588"/>
                  <a:pt x="4818887" y="1050722"/>
                  <a:pt x="4811115" y="1052398"/>
                </a:cubicBezTo>
                <a:cubicBezTo>
                  <a:pt x="4803343" y="1054075"/>
                  <a:pt x="4796713" y="1054913"/>
                  <a:pt x="4791227" y="1054913"/>
                </a:cubicBezTo>
                <a:cubicBezTo>
                  <a:pt x="4786045" y="1054913"/>
                  <a:pt x="4780101" y="1052246"/>
                  <a:pt x="4773395" y="1046912"/>
                </a:cubicBezTo>
                <a:cubicBezTo>
                  <a:pt x="4766690" y="1041578"/>
                  <a:pt x="4759985" y="1035330"/>
                  <a:pt x="4753279" y="1028167"/>
                </a:cubicBezTo>
                <a:cubicBezTo>
                  <a:pt x="4746573" y="1021004"/>
                  <a:pt x="4740401" y="1013613"/>
                  <a:pt x="4734763" y="1005993"/>
                </a:cubicBezTo>
                <a:cubicBezTo>
                  <a:pt x="4729123" y="998373"/>
                  <a:pt x="4724627" y="992277"/>
                  <a:pt x="4721275" y="987705"/>
                </a:cubicBezTo>
                <a:cubicBezTo>
                  <a:pt x="4713960" y="977646"/>
                  <a:pt x="4708017" y="969874"/>
                  <a:pt x="4703445" y="964387"/>
                </a:cubicBezTo>
                <a:cubicBezTo>
                  <a:pt x="4704053" y="969264"/>
                  <a:pt x="4704511" y="975665"/>
                  <a:pt x="4704816" y="983590"/>
                </a:cubicBezTo>
                <a:lnTo>
                  <a:pt x="4706187" y="1006907"/>
                </a:lnTo>
                <a:cubicBezTo>
                  <a:pt x="4706492" y="1010869"/>
                  <a:pt x="4706645" y="1014603"/>
                  <a:pt x="4706645" y="1018108"/>
                </a:cubicBezTo>
                <a:cubicBezTo>
                  <a:pt x="4706645" y="1021614"/>
                  <a:pt x="4706645" y="1025043"/>
                  <a:pt x="4706645" y="1028395"/>
                </a:cubicBezTo>
                <a:cubicBezTo>
                  <a:pt x="4706645" y="1034796"/>
                  <a:pt x="4706187" y="1038911"/>
                  <a:pt x="4705273" y="1040740"/>
                </a:cubicBezTo>
                <a:cubicBezTo>
                  <a:pt x="4703139" y="1042264"/>
                  <a:pt x="4699787" y="1043483"/>
                  <a:pt x="4695215" y="1044397"/>
                </a:cubicBezTo>
                <a:cubicBezTo>
                  <a:pt x="4690643" y="1045312"/>
                  <a:pt x="4685689" y="1045998"/>
                  <a:pt x="4680355" y="1046455"/>
                </a:cubicBezTo>
                <a:cubicBezTo>
                  <a:pt x="4675021" y="1046912"/>
                  <a:pt x="4669917" y="1047141"/>
                  <a:pt x="4665039" y="1047141"/>
                </a:cubicBezTo>
                <a:cubicBezTo>
                  <a:pt x="4660163" y="1047141"/>
                  <a:pt x="4656353" y="1047141"/>
                  <a:pt x="4653609" y="1047141"/>
                </a:cubicBezTo>
                <a:cubicBezTo>
                  <a:pt x="4651781" y="1047141"/>
                  <a:pt x="4648656" y="1047064"/>
                  <a:pt x="4644237" y="1046912"/>
                </a:cubicBezTo>
                <a:cubicBezTo>
                  <a:pt x="4639817" y="1046760"/>
                  <a:pt x="4635093" y="1046531"/>
                  <a:pt x="4630064" y="1046226"/>
                </a:cubicBezTo>
                <a:cubicBezTo>
                  <a:pt x="4625035" y="1045921"/>
                  <a:pt x="4620386" y="1045464"/>
                  <a:pt x="4616119" y="1044855"/>
                </a:cubicBezTo>
                <a:cubicBezTo>
                  <a:pt x="4611852" y="1044245"/>
                  <a:pt x="4609109" y="1043331"/>
                  <a:pt x="4607889" y="1042111"/>
                </a:cubicBezTo>
                <a:cubicBezTo>
                  <a:pt x="4606365" y="1029005"/>
                  <a:pt x="4605223" y="1016051"/>
                  <a:pt x="4604461" y="1003249"/>
                </a:cubicBezTo>
                <a:cubicBezTo>
                  <a:pt x="4603698" y="990448"/>
                  <a:pt x="4603013" y="977494"/>
                  <a:pt x="4602403" y="964387"/>
                </a:cubicBezTo>
                <a:cubicBezTo>
                  <a:pt x="4601793" y="949757"/>
                  <a:pt x="4601336" y="935279"/>
                  <a:pt x="4601031" y="920953"/>
                </a:cubicBezTo>
                <a:cubicBezTo>
                  <a:pt x="4600727" y="906628"/>
                  <a:pt x="4600574" y="892150"/>
                  <a:pt x="4600574" y="877519"/>
                </a:cubicBezTo>
                <a:lnTo>
                  <a:pt x="4600574" y="830885"/>
                </a:lnTo>
                <a:cubicBezTo>
                  <a:pt x="4600574" y="823570"/>
                  <a:pt x="4600651" y="816636"/>
                  <a:pt x="4600803" y="810082"/>
                </a:cubicBezTo>
                <a:cubicBezTo>
                  <a:pt x="4600955" y="803529"/>
                  <a:pt x="4601183" y="797357"/>
                  <a:pt x="4601489" y="791566"/>
                </a:cubicBezTo>
                <a:cubicBezTo>
                  <a:pt x="4601793" y="784860"/>
                  <a:pt x="4602022" y="778536"/>
                  <a:pt x="4602175" y="772592"/>
                </a:cubicBezTo>
                <a:cubicBezTo>
                  <a:pt x="4602327" y="766648"/>
                  <a:pt x="4602403" y="761086"/>
                  <a:pt x="4602403" y="755904"/>
                </a:cubicBezTo>
                <a:lnTo>
                  <a:pt x="4602860" y="755447"/>
                </a:lnTo>
                <a:cubicBezTo>
                  <a:pt x="4607127" y="752399"/>
                  <a:pt x="4612537" y="749122"/>
                  <a:pt x="4619091" y="745617"/>
                </a:cubicBezTo>
                <a:cubicBezTo>
                  <a:pt x="4625644" y="742112"/>
                  <a:pt x="4632731" y="738912"/>
                  <a:pt x="4640351" y="736016"/>
                </a:cubicBezTo>
                <a:cubicBezTo>
                  <a:pt x="4647971" y="733120"/>
                  <a:pt x="4655438" y="730682"/>
                  <a:pt x="4662753" y="728701"/>
                </a:cubicBezTo>
                <a:cubicBezTo>
                  <a:pt x="4670069" y="726720"/>
                  <a:pt x="4676469" y="725729"/>
                  <a:pt x="4681955" y="725729"/>
                </a:cubicBezTo>
                <a:cubicBezTo>
                  <a:pt x="4683479" y="725729"/>
                  <a:pt x="4685766" y="726034"/>
                  <a:pt x="4688814" y="726643"/>
                </a:cubicBezTo>
                <a:cubicBezTo>
                  <a:pt x="4690947" y="727253"/>
                  <a:pt x="4693309" y="729463"/>
                  <a:pt x="4695900" y="733273"/>
                </a:cubicBezTo>
                <a:cubicBezTo>
                  <a:pt x="4698491" y="737083"/>
                  <a:pt x="4701082" y="741274"/>
                  <a:pt x="4703673" y="745846"/>
                </a:cubicBezTo>
                <a:cubicBezTo>
                  <a:pt x="4706263" y="750418"/>
                  <a:pt x="4708549" y="754914"/>
                  <a:pt x="4710531" y="759333"/>
                </a:cubicBezTo>
                <a:cubicBezTo>
                  <a:pt x="4712512" y="763753"/>
                  <a:pt x="4713960" y="766877"/>
                  <a:pt x="4714874" y="768706"/>
                </a:cubicBezTo>
                <a:cubicBezTo>
                  <a:pt x="4717312" y="774497"/>
                  <a:pt x="4719903" y="780441"/>
                  <a:pt x="4722647" y="786537"/>
                </a:cubicBezTo>
                <a:cubicBezTo>
                  <a:pt x="4725389" y="792633"/>
                  <a:pt x="4728133" y="799033"/>
                  <a:pt x="4730877" y="805739"/>
                </a:cubicBezTo>
                <a:cubicBezTo>
                  <a:pt x="4733619" y="812445"/>
                  <a:pt x="4736363" y="818922"/>
                  <a:pt x="4739105" y="825170"/>
                </a:cubicBezTo>
                <a:cubicBezTo>
                  <a:pt x="4741849" y="831418"/>
                  <a:pt x="4744439" y="837591"/>
                  <a:pt x="4746878" y="843687"/>
                </a:cubicBezTo>
                <a:cubicBezTo>
                  <a:pt x="4749317" y="849783"/>
                  <a:pt x="4751679" y="855421"/>
                  <a:pt x="4753965" y="860603"/>
                </a:cubicBezTo>
                <a:cubicBezTo>
                  <a:pt x="4756251" y="865785"/>
                  <a:pt x="4758461" y="870509"/>
                  <a:pt x="4760595" y="874776"/>
                </a:cubicBezTo>
                <a:cubicBezTo>
                  <a:pt x="4764861" y="883920"/>
                  <a:pt x="4768061" y="889711"/>
                  <a:pt x="4770195" y="892150"/>
                </a:cubicBezTo>
                <a:cubicBezTo>
                  <a:pt x="4769891" y="888797"/>
                  <a:pt x="4769586" y="884835"/>
                  <a:pt x="4769281" y="880263"/>
                </a:cubicBezTo>
                <a:cubicBezTo>
                  <a:pt x="4768976" y="875691"/>
                  <a:pt x="4768519" y="870661"/>
                  <a:pt x="4767909" y="865175"/>
                </a:cubicBezTo>
                <a:cubicBezTo>
                  <a:pt x="4767300" y="859689"/>
                  <a:pt x="4766843" y="853974"/>
                  <a:pt x="4766537" y="848030"/>
                </a:cubicBezTo>
                <a:cubicBezTo>
                  <a:pt x="4766233" y="842086"/>
                  <a:pt x="4765775" y="836067"/>
                  <a:pt x="4765167" y="829971"/>
                </a:cubicBezTo>
                <a:lnTo>
                  <a:pt x="4762423" y="792937"/>
                </a:lnTo>
                <a:cubicBezTo>
                  <a:pt x="4761509" y="780441"/>
                  <a:pt x="4761051" y="769925"/>
                  <a:pt x="4761051" y="761391"/>
                </a:cubicBezTo>
                <a:cubicBezTo>
                  <a:pt x="4761051" y="751027"/>
                  <a:pt x="4761813" y="743865"/>
                  <a:pt x="4763337" y="739902"/>
                </a:cubicBezTo>
                <a:cubicBezTo>
                  <a:pt x="4774005" y="734111"/>
                  <a:pt x="4785893" y="729615"/>
                  <a:pt x="4798999" y="726415"/>
                </a:cubicBezTo>
                <a:cubicBezTo>
                  <a:pt x="4812105" y="723214"/>
                  <a:pt x="4824755" y="721614"/>
                  <a:pt x="4836946" y="721614"/>
                </a:cubicBezTo>
                <a:close/>
                <a:moveTo>
                  <a:pt x="3246272" y="721614"/>
                </a:moveTo>
                <a:cubicBezTo>
                  <a:pt x="3259073" y="721614"/>
                  <a:pt x="3266846" y="722986"/>
                  <a:pt x="3269589" y="725729"/>
                </a:cubicBezTo>
                <a:cubicBezTo>
                  <a:pt x="3272332" y="729082"/>
                  <a:pt x="3274618" y="737921"/>
                  <a:pt x="3276447" y="752247"/>
                </a:cubicBezTo>
                <a:cubicBezTo>
                  <a:pt x="3280409" y="782727"/>
                  <a:pt x="3282848" y="813207"/>
                  <a:pt x="3283762" y="843687"/>
                </a:cubicBezTo>
                <a:cubicBezTo>
                  <a:pt x="3284677" y="874167"/>
                  <a:pt x="3285133" y="904647"/>
                  <a:pt x="3285133" y="935127"/>
                </a:cubicBezTo>
                <a:lnTo>
                  <a:pt x="3285133" y="968502"/>
                </a:lnTo>
                <a:cubicBezTo>
                  <a:pt x="3285133" y="970026"/>
                  <a:pt x="3285057" y="973836"/>
                  <a:pt x="3284905" y="979932"/>
                </a:cubicBezTo>
                <a:cubicBezTo>
                  <a:pt x="3284753" y="986028"/>
                  <a:pt x="3284524" y="992429"/>
                  <a:pt x="3284219" y="999135"/>
                </a:cubicBezTo>
                <a:cubicBezTo>
                  <a:pt x="3283914" y="1005840"/>
                  <a:pt x="3283533" y="1012012"/>
                  <a:pt x="3283076" y="1017651"/>
                </a:cubicBezTo>
                <a:cubicBezTo>
                  <a:pt x="3282619" y="1023290"/>
                  <a:pt x="3282086" y="1026414"/>
                  <a:pt x="3281476" y="1027024"/>
                </a:cubicBezTo>
                <a:cubicBezTo>
                  <a:pt x="3278123" y="1030377"/>
                  <a:pt x="3273018" y="1033729"/>
                  <a:pt x="3266160" y="1037082"/>
                </a:cubicBezTo>
                <a:cubicBezTo>
                  <a:pt x="3259302" y="1040435"/>
                  <a:pt x="3251911" y="1043407"/>
                  <a:pt x="3243986" y="1045998"/>
                </a:cubicBezTo>
                <a:cubicBezTo>
                  <a:pt x="3236061" y="1048588"/>
                  <a:pt x="3228212" y="1050722"/>
                  <a:pt x="3220441" y="1052398"/>
                </a:cubicBezTo>
                <a:cubicBezTo>
                  <a:pt x="3212668" y="1054075"/>
                  <a:pt x="3206039" y="1054913"/>
                  <a:pt x="3200552" y="1054913"/>
                </a:cubicBezTo>
                <a:cubicBezTo>
                  <a:pt x="3195370" y="1054913"/>
                  <a:pt x="3189427" y="1052246"/>
                  <a:pt x="3182721" y="1046912"/>
                </a:cubicBezTo>
                <a:cubicBezTo>
                  <a:pt x="3176015" y="1041578"/>
                  <a:pt x="3169310" y="1035330"/>
                  <a:pt x="3162604" y="1028167"/>
                </a:cubicBezTo>
                <a:cubicBezTo>
                  <a:pt x="3155899" y="1021004"/>
                  <a:pt x="3149726" y="1013613"/>
                  <a:pt x="3144088" y="1005993"/>
                </a:cubicBezTo>
                <a:cubicBezTo>
                  <a:pt x="3138449" y="998373"/>
                  <a:pt x="3133954" y="992277"/>
                  <a:pt x="3130600" y="987705"/>
                </a:cubicBezTo>
                <a:cubicBezTo>
                  <a:pt x="3123285" y="977646"/>
                  <a:pt x="3117341" y="969874"/>
                  <a:pt x="3112769" y="964387"/>
                </a:cubicBezTo>
                <a:cubicBezTo>
                  <a:pt x="3113379" y="969264"/>
                  <a:pt x="3113836" y="975665"/>
                  <a:pt x="3114141" y="983590"/>
                </a:cubicBezTo>
                <a:lnTo>
                  <a:pt x="3115513" y="1006907"/>
                </a:lnTo>
                <a:cubicBezTo>
                  <a:pt x="3115817" y="1010869"/>
                  <a:pt x="3115970" y="1014603"/>
                  <a:pt x="3115970" y="1018108"/>
                </a:cubicBezTo>
                <a:cubicBezTo>
                  <a:pt x="3115970" y="1021614"/>
                  <a:pt x="3115970" y="1025043"/>
                  <a:pt x="3115970" y="1028395"/>
                </a:cubicBezTo>
                <a:cubicBezTo>
                  <a:pt x="3115970" y="1034796"/>
                  <a:pt x="3115513" y="1038911"/>
                  <a:pt x="3114598" y="1040740"/>
                </a:cubicBezTo>
                <a:cubicBezTo>
                  <a:pt x="3112465" y="1042264"/>
                  <a:pt x="3109112" y="1043483"/>
                  <a:pt x="3104540" y="1044397"/>
                </a:cubicBezTo>
                <a:cubicBezTo>
                  <a:pt x="3099968" y="1045312"/>
                  <a:pt x="3095016" y="1045998"/>
                  <a:pt x="3089681" y="1046455"/>
                </a:cubicBezTo>
                <a:cubicBezTo>
                  <a:pt x="3084347" y="1046912"/>
                  <a:pt x="3079241" y="1047141"/>
                  <a:pt x="3074364" y="1047141"/>
                </a:cubicBezTo>
                <a:cubicBezTo>
                  <a:pt x="3069488" y="1047141"/>
                  <a:pt x="3065678" y="1047141"/>
                  <a:pt x="3062935" y="1047141"/>
                </a:cubicBezTo>
                <a:cubicBezTo>
                  <a:pt x="3061106" y="1047141"/>
                  <a:pt x="3057981" y="1047064"/>
                  <a:pt x="3053563" y="1046912"/>
                </a:cubicBezTo>
                <a:cubicBezTo>
                  <a:pt x="3049142" y="1046760"/>
                  <a:pt x="3044419" y="1046531"/>
                  <a:pt x="3039389" y="1046226"/>
                </a:cubicBezTo>
                <a:cubicBezTo>
                  <a:pt x="3034359" y="1045921"/>
                  <a:pt x="3029711" y="1045464"/>
                  <a:pt x="3025445" y="1044855"/>
                </a:cubicBezTo>
                <a:cubicBezTo>
                  <a:pt x="3021178" y="1044245"/>
                  <a:pt x="3018433" y="1043331"/>
                  <a:pt x="3017214" y="1042111"/>
                </a:cubicBezTo>
                <a:cubicBezTo>
                  <a:pt x="3015690" y="1029005"/>
                  <a:pt x="3014548" y="1016051"/>
                  <a:pt x="3013786" y="1003249"/>
                </a:cubicBezTo>
                <a:cubicBezTo>
                  <a:pt x="3013023" y="990448"/>
                  <a:pt x="3012338" y="977494"/>
                  <a:pt x="3011728" y="964387"/>
                </a:cubicBezTo>
                <a:cubicBezTo>
                  <a:pt x="3011119" y="949757"/>
                  <a:pt x="3010661" y="935279"/>
                  <a:pt x="3010356" y="920953"/>
                </a:cubicBezTo>
                <a:cubicBezTo>
                  <a:pt x="3010052" y="906628"/>
                  <a:pt x="3009899" y="892150"/>
                  <a:pt x="3009899" y="877519"/>
                </a:cubicBezTo>
                <a:lnTo>
                  <a:pt x="3009899" y="830885"/>
                </a:lnTo>
                <a:cubicBezTo>
                  <a:pt x="3009899" y="823570"/>
                  <a:pt x="3009976" y="816636"/>
                  <a:pt x="3010128" y="810082"/>
                </a:cubicBezTo>
                <a:cubicBezTo>
                  <a:pt x="3010281" y="803529"/>
                  <a:pt x="3010509" y="797357"/>
                  <a:pt x="3010814" y="791566"/>
                </a:cubicBezTo>
                <a:cubicBezTo>
                  <a:pt x="3011119" y="784860"/>
                  <a:pt x="3011348" y="778536"/>
                  <a:pt x="3011499" y="772592"/>
                </a:cubicBezTo>
                <a:cubicBezTo>
                  <a:pt x="3011652" y="766648"/>
                  <a:pt x="3011728" y="761086"/>
                  <a:pt x="3011728" y="755904"/>
                </a:cubicBezTo>
                <a:lnTo>
                  <a:pt x="3012185" y="755447"/>
                </a:lnTo>
                <a:cubicBezTo>
                  <a:pt x="3016452" y="752399"/>
                  <a:pt x="3021863" y="749122"/>
                  <a:pt x="3028416" y="745617"/>
                </a:cubicBezTo>
                <a:cubicBezTo>
                  <a:pt x="3034969" y="742112"/>
                  <a:pt x="3042056" y="738912"/>
                  <a:pt x="3049676" y="736016"/>
                </a:cubicBezTo>
                <a:cubicBezTo>
                  <a:pt x="3057296" y="733120"/>
                  <a:pt x="3064763" y="730682"/>
                  <a:pt x="3072078" y="728701"/>
                </a:cubicBezTo>
                <a:cubicBezTo>
                  <a:pt x="3079394" y="726720"/>
                  <a:pt x="3085794" y="725729"/>
                  <a:pt x="3091281" y="725729"/>
                </a:cubicBezTo>
                <a:cubicBezTo>
                  <a:pt x="3092805" y="725729"/>
                  <a:pt x="3095091" y="726034"/>
                  <a:pt x="3098139" y="726643"/>
                </a:cubicBezTo>
                <a:cubicBezTo>
                  <a:pt x="3100273" y="727253"/>
                  <a:pt x="3102635" y="729463"/>
                  <a:pt x="3105225" y="733273"/>
                </a:cubicBezTo>
                <a:cubicBezTo>
                  <a:pt x="3107816" y="737083"/>
                  <a:pt x="3110407" y="741274"/>
                  <a:pt x="3112999" y="745846"/>
                </a:cubicBezTo>
                <a:cubicBezTo>
                  <a:pt x="3115589" y="750418"/>
                  <a:pt x="3117875" y="754914"/>
                  <a:pt x="3119856" y="759333"/>
                </a:cubicBezTo>
                <a:cubicBezTo>
                  <a:pt x="3121838" y="763753"/>
                  <a:pt x="3123285" y="766877"/>
                  <a:pt x="3124199" y="768706"/>
                </a:cubicBezTo>
                <a:cubicBezTo>
                  <a:pt x="3126638" y="774497"/>
                  <a:pt x="3129228" y="780441"/>
                  <a:pt x="3131972" y="786537"/>
                </a:cubicBezTo>
                <a:cubicBezTo>
                  <a:pt x="3134716" y="792633"/>
                  <a:pt x="3137458" y="799033"/>
                  <a:pt x="3140201" y="805739"/>
                </a:cubicBezTo>
                <a:cubicBezTo>
                  <a:pt x="3142944" y="812445"/>
                  <a:pt x="3145688" y="818922"/>
                  <a:pt x="3148432" y="825170"/>
                </a:cubicBezTo>
                <a:cubicBezTo>
                  <a:pt x="3151175" y="831418"/>
                  <a:pt x="3153765" y="837591"/>
                  <a:pt x="3156204" y="843687"/>
                </a:cubicBezTo>
                <a:cubicBezTo>
                  <a:pt x="3158641" y="849783"/>
                  <a:pt x="3161005" y="855421"/>
                  <a:pt x="3163291" y="860603"/>
                </a:cubicBezTo>
                <a:cubicBezTo>
                  <a:pt x="3165577" y="865785"/>
                  <a:pt x="3167786" y="870509"/>
                  <a:pt x="3169919" y="874776"/>
                </a:cubicBezTo>
                <a:cubicBezTo>
                  <a:pt x="3174187" y="883920"/>
                  <a:pt x="3177387" y="889711"/>
                  <a:pt x="3179520" y="892150"/>
                </a:cubicBezTo>
                <a:cubicBezTo>
                  <a:pt x="3179216" y="888797"/>
                  <a:pt x="3178911" y="884835"/>
                  <a:pt x="3178606" y="880263"/>
                </a:cubicBezTo>
                <a:cubicBezTo>
                  <a:pt x="3178301" y="875691"/>
                  <a:pt x="3177844" y="870661"/>
                  <a:pt x="3177235" y="865175"/>
                </a:cubicBezTo>
                <a:cubicBezTo>
                  <a:pt x="3176625" y="859689"/>
                  <a:pt x="3176168" y="853974"/>
                  <a:pt x="3175863" y="848030"/>
                </a:cubicBezTo>
                <a:cubicBezTo>
                  <a:pt x="3175558" y="842086"/>
                  <a:pt x="3175101" y="836067"/>
                  <a:pt x="3174491" y="829971"/>
                </a:cubicBezTo>
                <a:lnTo>
                  <a:pt x="3171748" y="792937"/>
                </a:lnTo>
                <a:cubicBezTo>
                  <a:pt x="3170834" y="780441"/>
                  <a:pt x="3170377" y="769925"/>
                  <a:pt x="3170377" y="761391"/>
                </a:cubicBezTo>
                <a:cubicBezTo>
                  <a:pt x="3170377" y="751027"/>
                  <a:pt x="3171139" y="743865"/>
                  <a:pt x="3172663" y="739902"/>
                </a:cubicBezTo>
                <a:cubicBezTo>
                  <a:pt x="3183330" y="734111"/>
                  <a:pt x="3195218" y="729615"/>
                  <a:pt x="3208325" y="726415"/>
                </a:cubicBezTo>
                <a:cubicBezTo>
                  <a:pt x="3221431" y="723214"/>
                  <a:pt x="3234080" y="721614"/>
                  <a:pt x="3246272" y="721614"/>
                </a:cubicBezTo>
                <a:close/>
                <a:moveTo>
                  <a:pt x="5096559" y="721157"/>
                </a:moveTo>
                <a:cubicBezTo>
                  <a:pt x="5123687" y="721157"/>
                  <a:pt x="5151652" y="721995"/>
                  <a:pt x="5180456" y="723672"/>
                </a:cubicBezTo>
                <a:cubicBezTo>
                  <a:pt x="5209259" y="725348"/>
                  <a:pt x="5237073" y="728777"/>
                  <a:pt x="5263895" y="733959"/>
                </a:cubicBezTo>
                <a:cubicBezTo>
                  <a:pt x="5276391" y="736092"/>
                  <a:pt x="5283250" y="738378"/>
                  <a:pt x="5284469" y="740817"/>
                </a:cubicBezTo>
                <a:cubicBezTo>
                  <a:pt x="5285383" y="742036"/>
                  <a:pt x="5285841" y="745541"/>
                  <a:pt x="5285841" y="751332"/>
                </a:cubicBezTo>
                <a:cubicBezTo>
                  <a:pt x="5285841" y="756819"/>
                  <a:pt x="5285383" y="763524"/>
                  <a:pt x="5284469" y="771449"/>
                </a:cubicBezTo>
                <a:cubicBezTo>
                  <a:pt x="5283555" y="779069"/>
                  <a:pt x="5282640" y="786384"/>
                  <a:pt x="5281725" y="793395"/>
                </a:cubicBezTo>
                <a:cubicBezTo>
                  <a:pt x="5281116" y="797662"/>
                  <a:pt x="5280583" y="802005"/>
                  <a:pt x="5280125" y="806425"/>
                </a:cubicBezTo>
                <a:cubicBezTo>
                  <a:pt x="5279668" y="810844"/>
                  <a:pt x="5279135" y="815188"/>
                  <a:pt x="5278525" y="819455"/>
                </a:cubicBezTo>
                <a:lnTo>
                  <a:pt x="5277611" y="823570"/>
                </a:lnTo>
                <a:cubicBezTo>
                  <a:pt x="5271515" y="826923"/>
                  <a:pt x="5261304" y="829666"/>
                  <a:pt x="5246979" y="831799"/>
                </a:cubicBezTo>
                <a:cubicBezTo>
                  <a:pt x="5239663" y="833019"/>
                  <a:pt x="5231510" y="834314"/>
                  <a:pt x="5222518" y="835686"/>
                </a:cubicBezTo>
                <a:cubicBezTo>
                  <a:pt x="5213527" y="837057"/>
                  <a:pt x="5203697" y="838505"/>
                  <a:pt x="5193029" y="840029"/>
                </a:cubicBezTo>
                <a:cubicBezTo>
                  <a:pt x="5192724" y="845515"/>
                  <a:pt x="5192495" y="851307"/>
                  <a:pt x="5192343" y="857403"/>
                </a:cubicBezTo>
                <a:cubicBezTo>
                  <a:pt x="5192191" y="863499"/>
                  <a:pt x="5191810" y="870052"/>
                  <a:pt x="5191200" y="877062"/>
                </a:cubicBezTo>
                <a:cubicBezTo>
                  <a:pt x="5190285" y="890778"/>
                  <a:pt x="5189371" y="904951"/>
                  <a:pt x="5188457" y="919582"/>
                </a:cubicBezTo>
                <a:cubicBezTo>
                  <a:pt x="5187542" y="934212"/>
                  <a:pt x="5186629" y="948385"/>
                  <a:pt x="5185714" y="962101"/>
                </a:cubicBezTo>
                <a:cubicBezTo>
                  <a:pt x="5184799" y="975817"/>
                  <a:pt x="5183885" y="988162"/>
                  <a:pt x="5182971" y="999135"/>
                </a:cubicBezTo>
                <a:cubicBezTo>
                  <a:pt x="5182971" y="1000049"/>
                  <a:pt x="5182742" y="1002411"/>
                  <a:pt x="5182285" y="1006221"/>
                </a:cubicBezTo>
                <a:cubicBezTo>
                  <a:pt x="5181827" y="1010031"/>
                  <a:pt x="5181371" y="1014146"/>
                  <a:pt x="5180913" y="1018566"/>
                </a:cubicBezTo>
                <a:cubicBezTo>
                  <a:pt x="5180456" y="1022985"/>
                  <a:pt x="5179999" y="1027024"/>
                  <a:pt x="5179541" y="1030681"/>
                </a:cubicBezTo>
                <a:cubicBezTo>
                  <a:pt x="5179084" y="1034339"/>
                  <a:pt x="5178703" y="1036320"/>
                  <a:pt x="5178399" y="1036625"/>
                </a:cubicBezTo>
                <a:cubicBezTo>
                  <a:pt x="5177179" y="1039063"/>
                  <a:pt x="5172989" y="1041197"/>
                  <a:pt x="5165825" y="1043026"/>
                </a:cubicBezTo>
                <a:cubicBezTo>
                  <a:pt x="5158663" y="1044855"/>
                  <a:pt x="5150738" y="1046302"/>
                  <a:pt x="5142051" y="1047369"/>
                </a:cubicBezTo>
                <a:cubicBezTo>
                  <a:pt x="5133364" y="1048436"/>
                  <a:pt x="5125059" y="1049198"/>
                  <a:pt x="5117133" y="1049655"/>
                </a:cubicBezTo>
                <a:cubicBezTo>
                  <a:pt x="5109209" y="1050112"/>
                  <a:pt x="5103570" y="1050341"/>
                  <a:pt x="5100217" y="1050341"/>
                </a:cubicBezTo>
                <a:cubicBezTo>
                  <a:pt x="5098693" y="1050341"/>
                  <a:pt x="5096407" y="1050036"/>
                  <a:pt x="5093359" y="1049427"/>
                </a:cubicBezTo>
                <a:cubicBezTo>
                  <a:pt x="5091225" y="1042111"/>
                  <a:pt x="5089397" y="1032510"/>
                  <a:pt x="5087873" y="1020623"/>
                </a:cubicBezTo>
                <a:cubicBezTo>
                  <a:pt x="5085435" y="999287"/>
                  <a:pt x="5083911" y="977951"/>
                  <a:pt x="5083301" y="956615"/>
                </a:cubicBezTo>
                <a:cubicBezTo>
                  <a:pt x="5082691" y="935279"/>
                  <a:pt x="5082387" y="913943"/>
                  <a:pt x="5082387" y="892607"/>
                </a:cubicBezTo>
                <a:lnTo>
                  <a:pt x="5082387" y="870661"/>
                </a:lnTo>
                <a:lnTo>
                  <a:pt x="5082387" y="851459"/>
                </a:lnTo>
                <a:cubicBezTo>
                  <a:pt x="5076900" y="852069"/>
                  <a:pt x="5071643" y="852526"/>
                  <a:pt x="5066613" y="852831"/>
                </a:cubicBezTo>
                <a:cubicBezTo>
                  <a:pt x="5061583" y="853135"/>
                  <a:pt x="5056631" y="853440"/>
                  <a:pt x="5051754" y="853745"/>
                </a:cubicBezTo>
                <a:cubicBezTo>
                  <a:pt x="5042305" y="854050"/>
                  <a:pt x="5034075" y="854507"/>
                  <a:pt x="5027065" y="855117"/>
                </a:cubicBezTo>
                <a:cubicBezTo>
                  <a:pt x="5023713" y="855421"/>
                  <a:pt x="5020665" y="855574"/>
                  <a:pt x="5017921" y="855574"/>
                </a:cubicBezTo>
                <a:cubicBezTo>
                  <a:pt x="5015179" y="855574"/>
                  <a:pt x="5012739" y="855574"/>
                  <a:pt x="5010606" y="855574"/>
                </a:cubicBezTo>
                <a:cubicBezTo>
                  <a:pt x="5006339" y="855574"/>
                  <a:pt x="5004053" y="855421"/>
                  <a:pt x="5003748" y="855117"/>
                </a:cubicBezTo>
                <a:cubicBezTo>
                  <a:pt x="5002529" y="854812"/>
                  <a:pt x="5001919" y="850240"/>
                  <a:pt x="5001919" y="841401"/>
                </a:cubicBezTo>
                <a:cubicBezTo>
                  <a:pt x="5001919" y="836524"/>
                  <a:pt x="5002300" y="828904"/>
                  <a:pt x="5003062" y="818541"/>
                </a:cubicBezTo>
                <a:cubicBezTo>
                  <a:pt x="5003825" y="808177"/>
                  <a:pt x="5004891" y="797281"/>
                  <a:pt x="5006263" y="785851"/>
                </a:cubicBezTo>
                <a:cubicBezTo>
                  <a:pt x="5007634" y="774421"/>
                  <a:pt x="5009235" y="763600"/>
                  <a:pt x="5011063" y="753390"/>
                </a:cubicBezTo>
                <a:cubicBezTo>
                  <a:pt x="5012892" y="743179"/>
                  <a:pt x="5015026" y="736092"/>
                  <a:pt x="5017464" y="732130"/>
                </a:cubicBezTo>
                <a:cubicBezTo>
                  <a:pt x="5019903" y="729387"/>
                  <a:pt x="5024703" y="727329"/>
                  <a:pt x="5031865" y="725958"/>
                </a:cubicBezTo>
                <a:cubicBezTo>
                  <a:pt x="5039029" y="724586"/>
                  <a:pt x="5046877" y="723519"/>
                  <a:pt x="5055412" y="722757"/>
                </a:cubicBezTo>
                <a:cubicBezTo>
                  <a:pt x="5063947" y="721995"/>
                  <a:pt x="5072099" y="721538"/>
                  <a:pt x="5079872" y="721386"/>
                </a:cubicBezTo>
                <a:cubicBezTo>
                  <a:pt x="5087645" y="721233"/>
                  <a:pt x="5093207" y="721157"/>
                  <a:pt x="5096559" y="721157"/>
                </a:cubicBezTo>
                <a:close/>
                <a:moveTo>
                  <a:pt x="6775093" y="720700"/>
                </a:moveTo>
                <a:cubicBezTo>
                  <a:pt x="6777532" y="720700"/>
                  <a:pt x="6781037" y="720776"/>
                  <a:pt x="6785609" y="720928"/>
                </a:cubicBezTo>
                <a:cubicBezTo>
                  <a:pt x="6790181" y="721081"/>
                  <a:pt x="6794905" y="721386"/>
                  <a:pt x="6799782" y="721843"/>
                </a:cubicBezTo>
                <a:cubicBezTo>
                  <a:pt x="6804659" y="722300"/>
                  <a:pt x="6809155" y="723138"/>
                  <a:pt x="6813269" y="724357"/>
                </a:cubicBezTo>
                <a:cubicBezTo>
                  <a:pt x="6817385" y="725577"/>
                  <a:pt x="6820203" y="727253"/>
                  <a:pt x="6821728" y="729387"/>
                </a:cubicBezTo>
                <a:cubicBezTo>
                  <a:pt x="6823251" y="732739"/>
                  <a:pt x="6824166" y="741121"/>
                  <a:pt x="6824471" y="754533"/>
                </a:cubicBezTo>
                <a:cubicBezTo>
                  <a:pt x="6824776" y="761543"/>
                  <a:pt x="6825005" y="769163"/>
                  <a:pt x="6825157" y="777393"/>
                </a:cubicBezTo>
                <a:cubicBezTo>
                  <a:pt x="6825309" y="785622"/>
                  <a:pt x="6825385" y="794614"/>
                  <a:pt x="6825385" y="804367"/>
                </a:cubicBezTo>
                <a:lnTo>
                  <a:pt x="6825385" y="834543"/>
                </a:lnTo>
                <a:cubicBezTo>
                  <a:pt x="6825385" y="839724"/>
                  <a:pt x="6825385" y="845058"/>
                  <a:pt x="6825385" y="850545"/>
                </a:cubicBezTo>
                <a:cubicBezTo>
                  <a:pt x="6825385" y="856031"/>
                  <a:pt x="6825233" y="861670"/>
                  <a:pt x="6824929" y="867461"/>
                </a:cubicBezTo>
                <a:cubicBezTo>
                  <a:pt x="6827977" y="867156"/>
                  <a:pt x="6830795" y="866928"/>
                  <a:pt x="6833387" y="866775"/>
                </a:cubicBezTo>
                <a:cubicBezTo>
                  <a:pt x="6835977" y="866623"/>
                  <a:pt x="6838492" y="866547"/>
                  <a:pt x="6840931" y="866547"/>
                </a:cubicBezTo>
                <a:cubicBezTo>
                  <a:pt x="6843369" y="866547"/>
                  <a:pt x="6845807" y="866547"/>
                  <a:pt x="6848245" y="866547"/>
                </a:cubicBezTo>
                <a:cubicBezTo>
                  <a:pt x="6850683" y="866547"/>
                  <a:pt x="6853275" y="866699"/>
                  <a:pt x="6856017" y="867004"/>
                </a:cubicBezTo>
                <a:cubicBezTo>
                  <a:pt x="6856017" y="845973"/>
                  <a:pt x="6856323" y="824941"/>
                  <a:pt x="6856932" y="803910"/>
                </a:cubicBezTo>
                <a:cubicBezTo>
                  <a:pt x="6857541" y="782879"/>
                  <a:pt x="6859066" y="761848"/>
                  <a:pt x="6861504" y="740817"/>
                </a:cubicBezTo>
                <a:cubicBezTo>
                  <a:pt x="6862114" y="737159"/>
                  <a:pt x="6862571" y="734263"/>
                  <a:pt x="6862875" y="732130"/>
                </a:cubicBezTo>
                <a:cubicBezTo>
                  <a:pt x="6863181" y="729996"/>
                  <a:pt x="6863333" y="728625"/>
                  <a:pt x="6863333" y="728015"/>
                </a:cubicBezTo>
                <a:lnTo>
                  <a:pt x="6863790" y="727558"/>
                </a:lnTo>
                <a:lnTo>
                  <a:pt x="6864705" y="727329"/>
                </a:lnTo>
                <a:cubicBezTo>
                  <a:pt x="6865009" y="727177"/>
                  <a:pt x="6865314" y="727101"/>
                  <a:pt x="6865619" y="727101"/>
                </a:cubicBezTo>
                <a:cubicBezTo>
                  <a:pt x="6873543" y="724967"/>
                  <a:pt x="6881469" y="723595"/>
                  <a:pt x="6889393" y="722986"/>
                </a:cubicBezTo>
                <a:cubicBezTo>
                  <a:pt x="6897318" y="722376"/>
                  <a:pt x="6905395" y="722071"/>
                  <a:pt x="6913625" y="722071"/>
                </a:cubicBezTo>
                <a:cubicBezTo>
                  <a:pt x="6920025" y="722071"/>
                  <a:pt x="6926503" y="722148"/>
                  <a:pt x="6933056" y="722300"/>
                </a:cubicBezTo>
                <a:cubicBezTo>
                  <a:pt x="6939609" y="722452"/>
                  <a:pt x="6946086" y="723138"/>
                  <a:pt x="6952487" y="724357"/>
                </a:cubicBezTo>
                <a:cubicBezTo>
                  <a:pt x="6958583" y="725272"/>
                  <a:pt x="6963155" y="726339"/>
                  <a:pt x="6966203" y="727558"/>
                </a:cubicBezTo>
                <a:cubicBezTo>
                  <a:pt x="6969861" y="729082"/>
                  <a:pt x="6972147" y="730606"/>
                  <a:pt x="6973061" y="732130"/>
                </a:cubicBezTo>
                <a:cubicBezTo>
                  <a:pt x="6973975" y="734873"/>
                  <a:pt x="6974433" y="741883"/>
                  <a:pt x="6974433" y="753161"/>
                </a:cubicBezTo>
                <a:cubicBezTo>
                  <a:pt x="6974433" y="764743"/>
                  <a:pt x="6973975" y="779679"/>
                  <a:pt x="6973061" y="797967"/>
                </a:cubicBezTo>
                <a:cubicBezTo>
                  <a:pt x="6972756" y="802539"/>
                  <a:pt x="6972223" y="811454"/>
                  <a:pt x="6971461" y="824713"/>
                </a:cubicBezTo>
                <a:cubicBezTo>
                  <a:pt x="6970699" y="837972"/>
                  <a:pt x="6969631" y="853288"/>
                  <a:pt x="6968261" y="870661"/>
                </a:cubicBezTo>
                <a:cubicBezTo>
                  <a:pt x="6966889" y="888035"/>
                  <a:pt x="6965441" y="906323"/>
                  <a:pt x="6963917" y="925525"/>
                </a:cubicBezTo>
                <a:cubicBezTo>
                  <a:pt x="6962393" y="944728"/>
                  <a:pt x="6960869" y="962559"/>
                  <a:pt x="6959345" y="979018"/>
                </a:cubicBezTo>
                <a:cubicBezTo>
                  <a:pt x="6957821" y="995477"/>
                  <a:pt x="6956297" y="1009422"/>
                  <a:pt x="6954773" y="1020852"/>
                </a:cubicBezTo>
                <a:cubicBezTo>
                  <a:pt x="6953249" y="1032282"/>
                  <a:pt x="6951877" y="1038911"/>
                  <a:pt x="6950658" y="1040740"/>
                </a:cubicBezTo>
                <a:cubicBezTo>
                  <a:pt x="6949134" y="1042264"/>
                  <a:pt x="6946315" y="1043407"/>
                  <a:pt x="6942199" y="1044169"/>
                </a:cubicBezTo>
                <a:cubicBezTo>
                  <a:pt x="6938085" y="1044931"/>
                  <a:pt x="6935113" y="1045464"/>
                  <a:pt x="6933285" y="1045769"/>
                </a:cubicBezTo>
                <a:cubicBezTo>
                  <a:pt x="6928103" y="1046379"/>
                  <a:pt x="6922845" y="1046836"/>
                  <a:pt x="6917511" y="1047141"/>
                </a:cubicBezTo>
                <a:cubicBezTo>
                  <a:pt x="6912177" y="1047445"/>
                  <a:pt x="6906919" y="1047598"/>
                  <a:pt x="6901737" y="1047598"/>
                </a:cubicBezTo>
                <a:cubicBezTo>
                  <a:pt x="6898995" y="1047598"/>
                  <a:pt x="6895642" y="1047522"/>
                  <a:pt x="6891679" y="1047369"/>
                </a:cubicBezTo>
                <a:cubicBezTo>
                  <a:pt x="6887717" y="1047217"/>
                  <a:pt x="6883678" y="1046836"/>
                  <a:pt x="6879563" y="1046226"/>
                </a:cubicBezTo>
                <a:cubicBezTo>
                  <a:pt x="6875449" y="1045617"/>
                  <a:pt x="6871563" y="1044702"/>
                  <a:pt x="6867905" y="1043483"/>
                </a:cubicBezTo>
                <a:cubicBezTo>
                  <a:pt x="6864247" y="1042264"/>
                  <a:pt x="6861199" y="1040740"/>
                  <a:pt x="6858761" y="1038911"/>
                </a:cubicBezTo>
                <a:cubicBezTo>
                  <a:pt x="6857847" y="1038606"/>
                  <a:pt x="6857085" y="1036854"/>
                  <a:pt x="6856475" y="1033653"/>
                </a:cubicBezTo>
                <a:cubicBezTo>
                  <a:pt x="6855865" y="1030453"/>
                  <a:pt x="6855331" y="1026948"/>
                  <a:pt x="6854875" y="1023138"/>
                </a:cubicBezTo>
                <a:cubicBezTo>
                  <a:pt x="6854418" y="1019328"/>
                  <a:pt x="6854037" y="1015746"/>
                  <a:pt x="6853732" y="1012393"/>
                </a:cubicBezTo>
                <a:cubicBezTo>
                  <a:pt x="6853427" y="1009041"/>
                  <a:pt x="6853275" y="1006907"/>
                  <a:pt x="6853275" y="1005993"/>
                </a:cubicBezTo>
                <a:cubicBezTo>
                  <a:pt x="6852665" y="993801"/>
                  <a:pt x="6852208" y="981685"/>
                  <a:pt x="6851903" y="969645"/>
                </a:cubicBezTo>
                <a:cubicBezTo>
                  <a:pt x="6851598" y="957606"/>
                  <a:pt x="6851446" y="945490"/>
                  <a:pt x="6851446" y="933298"/>
                </a:cubicBezTo>
                <a:cubicBezTo>
                  <a:pt x="6849007" y="932993"/>
                  <a:pt x="6846493" y="932764"/>
                  <a:pt x="6843902" y="932612"/>
                </a:cubicBezTo>
                <a:cubicBezTo>
                  <a:pt x="6841311" y="932460"/>
                  <a:pt x="6838796" y="932383"/>
                  <a:pt x="6836358" y="932383"/>
                </a:cubicBezTo>
                <a:cubicBezTo>
                  <a:pt x="6833919" y="932383"/>
                  <a:pt x="6831177" y="932460"/>
                  <a:pt x="6828129" y="932612"/>
                </a:cubicBezTo>
                <a:cubicBezTo>
                  <a:pt x="6825081" y="932764"/>
                  <a:pt x="6821881" y="932993"/>
                  <a:pt x="6818527" y="933298"/>
                </a:cubicBezTo>
                <a:cubicBezTo>
                  <a:pt x="6817917" y="945490"/>
                  <a:pt x="6817461" y="957606"/>
                  <a:pt x="6817155" y="969645"/>
                </a:cubicBezTo>
                <a:cubicBezTo>
                  <a:pt x="6816851" y="981685"/>
                  <a:pt x="6816393" y="993801"/>
                  <a:pt x="6815784" y="1005993"/>
                </a:cubicBezTo>
                <a:cubicBezTo>
                  <a:pt x="6815479" y="1015441"/>
                  <a:pt x="6815022" y="1023214"/>
                  <a:pt x="6814413" y="1029310"/>
                </a:cubicBezTo>
                <a:cubicBezTo>
                  <a:pt x="6814107" y="1035101"/>
                  <a:pt x="6813651" y="1038454"/>
                  <a:pt x="6813041" y="1039368"/>
                </a:cubicBezTo>
                <a:cubicBezTo>
                  <a:pt x="6812127" y="1040892"/>
                  <a:pt x="6809688" y="1042264"/>
                  <a:pt x="6805725" y="1043483"/>
                </a:cubicBezTo>
                <a:cubicBezTo>
                  <a:pt x="6802373" y="1044702"/>
                  <a:pt x="6797344" y="1045769"/>
                  <a:pt x="6790638" y="1046683"/>
                </a:cubicBezTo>
                <a:cubicBezTo>
                  <a:pt x="6784847" y="1047598"/>
                  <a:pt x="6778445" y="1048512"/>
                  <a:pt x="6771435" y="1049427"/>
                </a:cubicBezTo>
                <a:cubicBezTo>
                  <a:pt x="6764731" y="1050341"/>
                  <a:pt x="6758329" y="1050798"/>
                  <a:pt x="6752233" y="1050798"/>
                </a:cubicBezTo>
                <a:cubicBezTo>
                  <a:pt x="6747051" y="1050798"/>
                  <a:pt x="6741641" y="1050493"/>
                  <a:pt x="6736003" y="1049884"/>
                </a:cubicBezTo>
                <a:cubicBezTo>
                  <a:pt x="6730365" y="1049274"/>
                  <a:pt x="6725411" y="1047445"/>
                  <a:pt x="6721144" y="1044397"/>
                </a:cubicBezTo>
                <a:cubicBezTo>
                  <a:pt x="6719619" y="1043483"/>
                  <a:pt x="6718248" y="1038301"/>
                  <a:pt x="6717029" y="1028853"/>
                </a:cubicBezTo>
                <a:cubicBezTo>
                  <a:pt x="6714895" y="1014222"/>
                  <a:pt x="6713219" y="999592"/>
                  <a:pt x="6712000" y="984961"/>
                </a:cubicBezTo>
                <a:cubicBezTo>
                  <a:pt x="6710781" y="970331"/>
                  <a:pt x="6709866" y="955701"/>
                  <a:pt x="6709257" y="941070"/>
                </a:cubicBezTo>
                <a:cubicBezTo>
                  <a:pt x="6707733" y="913943"/>
                  <a:pt x="6706513" y="886892"/>
                  <a:pt x="6705599" y="859917"/>
                </a:cubicBezTo>
                <a:cubicBezTo>
                  <a:pt x="6704685" y="832942"/>
                  <a:pt x="6704227" y="805891"/>
                  <a:pt x="6704227" y="778764"/>
                </a:cubicBezTo>
                <a:cubicBezTo>
                  <a:pt x="6704227" y="777240"/>
                  <a:pt x="6704227" y="774192"/>
                  <a:pt x="6704227" y="769620"/>
                </a:cubicBezTo>
                <a:cubicBezTo>
                  <a:pt x="6704227" y="765048"/>
                  <a:pt x="6704379" y="760171"/>
                  <a:pt x="6704685" y="754990"/>
                </a:cubicBezTo>
                <a:cubicBezTo>
                  <a:pt x="6704989" y="749808"/>
                  <a:pt x="6705294" y="745084"/>
                  <a:pt x="6705599" y="740817"/>
                </a:cubicBezTo>
                <a:cubicBezTo>
                  <a:pt x="6705903" y="736549"/>
                  <a:pt x="6706513" y="733806"/>
                  <a:pt x="6707428" y="732587"/>
                </a:cubicBezTo>
                <a:cubicBezTo>
                  <a:pt x="6708037" y="730149"/>
                  <a:pt x="6711237" y="728167"/>
                  <a:pt x="6717029" y="726643"/>
                </a:cubicBezTo>
                <a:cubicBezTo>
                  <a:pt x="6722820" y="725119"/>
                  <a:pt x="6729525" y="723900"/>
                  <a:pt x="6737146" y="722986"/>
                </a:cubicBezTo>
                <a:cubicBezTo>
                  <a:pt x="6744766" y="722071"/>
                  <a:pt x="6752157" y="721462"/>
                  <a:pt x="6759320" y="721157"/>
                </a:cubicBezTo>
                <a:cubicBezTo>
                  <a:pt x="6766483" y="720852"/>
                  <a:pt x="6771741" y="720700"/>
                  <a:pt x="6775093" y="720700"/>
                </a:cubicBezTo>
                <a:close/>
                <a:moveTo>
                  <a:pt x="5365393" y="720700"/>
                </a:moveTo>
                <a:cubicBezTo>
                  <a:pt x="5367832" y="720700"/>
                  <a:pt x="5371337" y="720776"/>
                  <a:pt x="5375909" y="720928"/>
                </a:cubicBezTo>
                <a:cubicBezTo>
                  <a:pt x="5380481" y="721081"/>
                  <a:pt x="5385205" y="721386"/>
                  <a:pt x="5390082" y="721843"/>
                </a:cubicBezTo>
                <a:cubicBezTo>
                  <a:pt x="5394959" y="722300"/>
                  <a:pt x="5399455" y="723138"/>
                  <a:pt x="5403569" y="724357"/>
                </a:cubicBezTo>
                <a:cubicBezTo>
                  <a:pt x="5407684" y="725577"/>
                  <a:pt x="5410503" y="727253"/>
                  <a:pt x="5412027" y="729387"/>
                </a:cubicBezTo>
                <a:cubicBezTo>
                  <a:pt x="5413551" y="732739"/>
                  <a:pt x="5414466" y="741121"/>
                  <a:pt x="5414771" y="754533"/>
                </a:cubicBezTo>
                <a:cubicBezTo>
                  <a:pt x="5415076" y="761543"/>
                  <a:pt x="5415305" y="769163"/>
                  <a:pt x="5415457" y="777393"/>
                </a:cubicBezTo>
                <a:cubicBezTo>
                  <a:pt x="5415609" y="785622"/>
                  <a:pt x="5415685" y="794614"/>
                  <a:pt x="5415685" y="804367"/>
                </a:cubicBezTo>
                <a:lnTo>
                  <a:pt x="5415685" y="834543"/>
                </a:lnTo>
                <a:cubicBezTo>
                  <a:pt x="5415685" y="839724"/>
                  <a:pt x="5415685" y="845058"/>
                  <a:pt x="5415685" y="850545"/>
                </a:cubicBezTo>
                <a:cubicBezTo>
                  <a:pt x="5415685" y="856031"/>
                  <a:pt x="5415533" y="861670"/>
                  <a:pt x="5415229" y="867461"/>
                </a:cubicBezTo>
                <a:cubicBezTo>
                  <a:pt x="5418277" y="867156"/>
                  <a:pt x="5421095" y="866928"/>
                  <a:pt x="5423687" y="866775"/>
                </a:cubicBezTo>
                <a:cubicBezTo>
                  <a:pt x="5426277" y="866623"/>
                  <a:pt x="5428792" y="866547"/>
                  <a:pt x="5431231" y="866547"/>
                </a:cubicBezTo>
                <a:cubicBezTo>
                  <a:pt x="5433669" y="866547"/>
                  <a:pt x="5436107" y="866547"/>
                  <a:pt x="5438545" y="866547"/>
                </a:cubicBezTo>
                <a:cubicBezTo>
                  <a:pt x="5440983" y="866547"/>
                  <a:pt x="5443575" y="866699"/>
                  <a:pt x="5446317" y="867004"/>
                </a:cubicBezTo>
                <a:cubicBezTo>
                  <a:pt x="5446317" y="845973"/>
                  <a:pt x="5446623" y="824941"/>
                  <a:pt x="5447232" y="803910"/>
                </a:cubicBezTo>
                <a:cubicBezTo>
                  <a:pt x="5447841" y="782879"/>
                  <a:pt x="5449366" y="761848"/>
                  <a:pt x="5451804" y="740817"/>
                </a:cubicBezTo>
                <a:cubicBezTo>
                  <a:pt x="5452414" y="737159"/>
                  <a:pt x="5452871" y="734263"/>
                  <a:pt x="5453175" y="732130"/>
                </a:cubicBezTo>
                <a:cubicBezTo>
                  <a:pt x="5453481" y="729996"/>
                  <a:pt x="5453633" y="728625"/>
                  <a:pt x="5453633" y="728015"/>
                </a:cubicBezTo>
                <a:lnTo>
                  <a:pt x="5454090" y="727558"/>
                </a:lnTo>
                <a:lnTo>
                  <a:pt x="5455005" y="727329"/>
                </a:lnTo>
                <a:cubicBezTo>
                  <a:pt x="5455309" y="727177"/>
                  <a:pt x="5455614" y="727101"/>
                  <a:pt x="5455919" y="727101"/>
                </a:cubicBezTo>
                <a:cubicBezTo>
                  <a:pt x="5463844" y="724967"/>
                  <a:pt x="5471769" y="723595"/>
                  <a:pt x="5479693" y="722986"/>
                </a:cubicBezTo>
                <a:cubicBezTo>
                  <a:pt x="5487618" y="722376"/>
                  <a:pt x="5495695" y="722071"/>
                  <a:pt x="5503925" y="722071"/>
                </a:cubicBezTo>
                <a:cubicBezTo>
                  <a:pt x="5510325" y="722071"/>
                  <a:pt x="5516803" y="722148"/>
                  <a:pt x="5523356" y="722300"/>
                </a:cubicBezTo>
                <a:cubicBezTo>
                  <a:pt x="5529909" y="722452"/>
                  <a:pt x="5536386" y="723138"/>
                  <a:pt x="5542787" y="724357"/>
                </a:cubicBezTo>
                <a:cubicBezTo>
                  <a:pt x="5548883" y="725272"/>
                  <a:pt x="5553455" y="726339"/>
                  <a:pt x="5556503" y="727558"/>
                </a:cubicBezTo>
                <a:cubicBezTo>
                  <a:pt x="5560160" y="729082"/>
                  <a:pt x="5562447" y="730606"/>
                  <a:pt x="5563361" y="732130"/>
                </a:cubicBezTo>
                <a:cubicBezTo>
                  <a:pt x="5564275" y="734873"/>
                  <a:pt x="5564733" y="741883"/>
                  <a:pt x="5564733" y="753161"/>
                </a:cubicBezTo>
                <a:cubicBezTo>
                  <a:pt x="5564733" y="764743"/>
                  <a:pt x="5564275" y="779679"/>
                  <a:pt x="5563361" y="797967"/>
                </a:cubicBezTo>
                <a:cubicBezTo>
                  <a:pt x="5563056" y="802539"/>
                  <a:pt x="5562523" y="811454"/>
                  <a:pt x="5561761" y="824713"/>
                </a:cubicBezTo>
                <a:cubicBezTo>
                  <a:pt x="5560999" y="837972"/>
                  <a:pt x="5559931" y="853288"/>
                  <a:pt x="5558561" y="870661"/>
                </a:cubicBezTo>
                <a:cubicBezTo>
                  <a:pt x="5557189" y="888035"/>
                  <a:pt x="5555741" y="906323"/>
                  <a:pt x="5554217" y="925525"/>
                </a:cubicBezTo>
                <a:cubicBezTo>
                  <a:pt x="5552693" y="944728"/>
                  <a:pt x="5551169" y="962559"/>
                  <a:pt x="5549645" y="979018"/>
                </a:cubicBezTo>
                <a:cubicBezTo>
                  <a:pt x="5548121" y="995477"/>
                  <a:pt x="5546597" y="1009422"/>
                  <a:pt x="5545073" y="1020852"/>
                </a:cubicBezTo>
                <a:cubicBezTo>
                  <a:pt x="5543549" y="1032282"/>
                  <a:pt x="5542177" y="1038911"/>
                  <a:pt x="5540958" y="1040740"/>
                </a:cubicBezTo>
                <a:cubicBezTo>
                  <a:pt x="5539434" y="1042264"/>
                  <a:pt x="5536615" y="1043407"/>
                  <a:pt x="5532499" y="1044169"/>
                </a:cubicBezTo>
                <a:cubicBezTo>
                  <a:pt x="5528385" y="1044931"/>
                  <a:pt x="5525413" y="1045464"/>
                  <a:pt x="5523585" y="1045769"/>
                </a:cubicBezTo>
                <a:cubicBezTo>
                  <a:pt x="5518403" y="1046379"/>
                  <a:pt x="5513145" y="1046836"/>
                  <a:pt x="5507811" y="1047141"/>
                </a:cubicBezTo>
                <a:cubicBezTo>
                  <a:pt x="5502477" y="1047445"/>
                  <a:pt x="5497219" y="1047598"/>
                  <a:pt x="5492037" y="1047598"/>
                </a:cubicBezTo>
                <a:cubicBezTo>
                  <a:pt x="5489294" y="1047598"/>
                  <a:pt x="5485942" y="1047522"/>
                  <a:pt x="5481979" y="1047369"/>
                </a:cubicBezTo>
                <a:cubicBezTo>
                  <a:pt x="5478017" y="1047217"/>
                  <a:pt x="5473978" y="1046836"/>
                  <a:pt x="5469863" y="1046226"/>
                </a:cubicBezTo>
                <a:cubicBezTo>
                  <a:pt x="5465749" y="1045617"/>
                  <a:pt x="5461863" y="1044702"/>
                  <a:pt x="5458205" y="1043483"/>
                </a:cubicBezTo>
                <a:cubicBezTo>
                  <a:pt x="5454547" y="1042264"/>
                  <a:pt x="5451499" y="1040740"/>
                  <a:pt x="5449061" y="1038911"/>
                </a:cubicBezTo>
                <a:cubicBezTo>
                  <a:pt x="5448147" y="1038606"/>
                  <a:pt x="5447385" y="1036854"/>
                  <a:pt x="5446775" y="1033653"/>
                </a:cubicBezTo>
                <a:cubicBezTo>
                  <a:pt x="5446165" y="1030453"/>
                  <a:pt x="5445631" y="1026948"/>
                  <a:pt x="5445175" y="1023138"/>
                </a:cubicBezTo>
                <a:cubicBezTo>
                  <a:pt x="5444717" y="1019328"/>
                  <a:pt x="5444337" y="1015746"/>
                  <a:pt x="5444032" y="1012393"/>
                </a:cubicBezTo>
                <a:cubicBezTo>
                  <a:pt x="5443727" y="1009041"/>
                  <a:pt x="5443575" y="1006907"/>
                  <a:pt x="5443575" y="1005993"/>
                </a:cubicBezTo>
                <a:cubicBezTo>
                  <a:pt x="5442965" y="993801"/>
                  <a:pt x="5442508" y="981685"/>
                  <a:pt x="5442203" y="969645"/>
                </a:cubicBezTo>
                <a:cubicBezTo>
                  <a:pt x="5441898" y="957606"/>
                  <a:pt x="5441746" y="945490"/>
                  <a:pt x="5441746" y="933298"/>
                </a:cubicBezTo>
                <a:cubicBezTo>
                  <a:pt x="5439307" y="932993"/>
                  <a:pt x="5436793" y="932764"/>
                  <a:pt x="5434201" y="932612"/>
                </a:cubicBezTo>
                <a:cubicBezTo>
                  <a:pt x="5431611" y="932460"/>
                  <a:pt x="5429097" y="932383"/>
                  <a:pt x="5426658" y="932383"/>
                </a:cubicBezTo>
                <a:cubicBezTo>
                  <a:pt x="5424219" y="932383"/>
                  <a:pt x="5421477" y="932460"/>
                  <a:pt x="5418429" y="932612"/>
                </a:cubicBezTo>
                <a:cubicBezTo>
                  <a:pt x="5415381" y="932764"/>
                  <a:pt x="5412181" y="932993"/>
                  <a:pt x="5408827" y="933298"/>
                </a:cubicBezTo>
                <a:cubicBezTo>
                  <a:pt x="5408217" y="945490"/>
                  <a:pt x="5407761" y="957606"/>
                  <a:pt x="5407455" y="969645"/>
                </a:cubicBezTo>
                <a:cubicBezTo>
                  <a:pt x="5407151" y="981685"/>
                  <a:pt x="5406694" y="993801"/>
                  <a:pt x="5406084" y="1005993"/>
                </a:cubicBezTo>
                <a:cubicBezTo>
                  <a:pt x="5405779" y="1015441"/>
                  <a:pt x="5405322" y="1023214"/>
                  <a:pt x="5404713" y="1029310"/>
                </a:cubicBezTo>
                <a:cubicBezTo>
                  <a:pt x="5404407" y="1035101"/>
                  <a:pt x="5403951" y="1038454"/>
                  <a:pt x="5403341" y="1039368"/>
                </a:cubicBezTo>
                <a:cubicBezTo>
                  <a:pt x="5402426" y="1040892"/>
                  <a:pt x="5399988" y="1042264"/>
                  <a:pt x="5396025" y="1043483"/>
                </a:cubicBezTo>
                <a:cubicBezTo>
                  <a:pt x="5392673" y="1044702"/>
                  <a:pt x="5387644" y="1045769"/>
                  <a:pt x="5380938" y="1046683"/>
                </a:cubicBezTo>
                <a:cubicBezTo>
                  <a:pt x="5375147" y="1047598"/>
                  <a:pt x="5368747" y="1048512"/>
                  <a:pt x="5361735" y="1049427"/>
                </a:cubicBezTo>
                <a:cubicBezTo>
                  <a:pt x="5355031" y="1050341"/>
                  <a:pt x="5348629" y="1050798"/>
                  <a:pt x="5342533" y="1050798"/>
                </a:cubicBezTo>
                <a:cubicBezTo>
                  <a:pt x="5337351" y="1050798"/>
                  <a:pt x="5331941" y="1050493"/>
                  <a:pt x="5326303" y="1049884"/>
                </a:cubicBezTo>
                <a:cubicBezTo>
                  <a:pt x="5320664" y="1049274"/>
                  <a:pt x="5315711" y="1047445"/>
                  <a:pt x="5311443" y="1044397"/>
                </a:cubicBezTo>
                <a:cubicBezTo>
                  <a:pt x="5309919" y="1043483"/>
                  <a:pt x="5308548" y="1038301"/>
                  <a:pt x="5307329" y="1028853"/>
                </a:cubicBezTo>
                <a:cubicBezTo>
                  <a:pt x="5305195" y="1014222"/>
                  <a:pt x="5303519" y="999592"/>
                  <a:pt x="5302300" y="984961"/>
                </a:cubicBezTo>
                <a:cubicBezTo>
                  <a:pt x="5301081" y="970331"/>
                  <a:pt x="5300166" y="955701"/>
                  <a:pt x="5299557" y="941070"/>
                </a:cubicBezTo>
                <a:cubicBezTo>
                  <a:pt x="5298033" y="913943"/>
                  <a:pt x="5296813" y="886892"/>
                  <a:pt x="5295899" y="859917"/>
                </a:cubicBezTo>
                <a:cubicBezTo>
                  <a:pt x="5294985" y="832942"/>
                  <a:pt x="5294527" y="805891"/>
                  <a:pt x="5294527" y="778764"/>
                </a:cubicBezTo>
                <a:cubicBezTo>
                  <a:pt x="5294527" y="777240"/>
                  <a:pt x="5294527" y="774192"/>
                  <a:pt x="5294527" y="769620"/>
                </a:cubicBezTo>
                <a:cubicBezTo>
                  <a:pt x="5294527" y="765048"/>
                  <a:pt x="5294680" y="760171"/>
                  <a:pt x="5294985" y="754990"/>
                </a:cubicBezTo>
                <a:cubicBezTo>
                  <a:pt x="5295289" y="749808"/>
                  <a:pt x="5295595" y="745084"/>
                  <a:pt x="5295899" y="740817"/>
                </a:cubicBezTo>
                <a:cubicBezTo>
                  <a:pt x="5296203" y="736549"/>
                  <a:pt x="5296813" y="733806"/>
                  <a:pt x="5297727" y="732587"/>
                </a:cubicBezTo>
                <a:cubicBezTo>
                  <a:pt x="5298337" y="730149"/>
                  <a:pt x="5301537" y="728167"/>
                  <a:pt x="5307329" y="726643"/>
                </a:cubicBezTo>
                <a:cubicBezTo>
                  <a:pt x="5313120" y="725119"/>
                  <a:pt x="5319825" y="723900"/>
                  <a:pt x="5327446" y="722986"/>
                </a:cubicBezTo>
                <a:cubicBezTo>
                  <a:pt x="5335066" y="722071"/>
                  <a:pt x="5342457" y="721462"/>
                  <a:pt x="5349620" y="721157"/>
                </a:cubicBezTo>
                <a:cubicBezTo>
                  <a:pt x="5356783" y="720852"/>
                  <a:pt x="5362041" y="720700"/>
                  <a:pt x="5365393" y="720700"/>
                </a:cubicBezTo>
                <a:close/>
                <a:moveTo>
                  <a:pt x="3374669" y="720700"/>
                </a:moveTo>
                <a:cubicBezTo>
                  <a:pt x="3377107" y="720700"/>
                  <a:pt x="3380612" y="720776"/>
                  <a:pt x="3385184" y="720928"/>
                </a:cubicBezTo>
                <a:cubicBezTo>
                  <a:pt x="3389756" y="721081"/>
                  <a:pt x="3394481" y="721386"/>
                  <a:pt x="3399357" y="721843"/>
                </a:cubicBezTo>
                <a:cubicBezTo>
                  <a:pt x="3404234" y="722300"/>
                  <a:pt x="3408730" y="723138"/>
                  <a:pt x="3412845" y="724357"/>
                </a:cubicBezTo>
                <a:cubicBezTo>
                  <a:pt x="3416960" y="725577"/>
                  <a:pt x="3419779" y="727253"/>
                  <a:pt x="3421303" y="729387"/>
                </a:cubicBezTo>
                <a:cubicBezTo>
                  <a:pt x="3422827" y="732739"/>
                  <a:pt x="3423741" y="741121"/>
                  <a:pt x="3424046" y="754533"/>
                </a:cubicBezTo>
                <a:cubicBezTo>
                  <a:pt x="3424351" y="761543"/>
                  <a:pt x="3424580" y="769163"/>
                  <a:pt x="3424732" y="777393"/>
                </a:cubicBezTo>
                <a:cubicBezTo>
                  <a:pt x="3424885" y="785622"/>
                  <a:pt x="3424961" y="794614"/>
                  <a:pt x="3424961" y="804367"/>
                </a:cubicBezTo>
                <a:lnTo>
                  <a:pt x="3424961" y="834543"/>
                </a:lnTo>
                <a:cubicBezTo>
                  <a:pt x="3424961" y="839724"/>
                  <a:pt x="3424961" y="845058"/>
                  <a:pt x="3424961" y="850545"/>
                </a:cubicBezTo>
                <a:cubicBezTo>
                  <a:pt x="3424961" y="856031"/>
                  <a:pt x="3424808" y="861670"/>
                  <a:pt x="3424503" y="867461"/>
                </a:cubicBezTo>
                <a:cubicBezTo>
                  <a:pt x="3427552" y="867156"/>
                  <a:pt x="3430371" y="866928"/>
                  <a:pt x="3432962" y="866775"/>
                </a:cubicBezTo>
                <a:cubicBezTo>
                  <a:pt x="3435552" y="866623"/>
                  <a:pt x="3438067" y="866547"/>
                  <a:pt x="3440505" y="866547"/>
                </a:cubicBezTo>
                <a:cubicBezTo>
                  <a:pt x="3442944" y="866547"/>
                  <a:pt x="3445382" y="866547"/>
                  <a:pt x="3447821" y="866547"/>
                </a:cubicBezTo>
                <a:cubicBezTo>
                  <a:pt x="3450259" y="866547"/>
                  <a:pt x="3452850" y="866699"/>
                  <a:pt x="3455593" y="867004"/>
                </a:cubicBezTo>
                <a:cubicBezTo>
                  <a:pt x="3455593" y="845973"/>
                  <a:pt x="3455898" y="824941"/>
                  <a:pt x="3456508" y="803910"/>
                </a:cubicBezTo>
                <a:cubicBezTo>
                  <a:pt x="3457117" y="782879"/>
                  <a:pt x="3458641" y="761848"/>
                  <a:pt x="3461079" y="740817"/>
                </a:cubicBezTo>
                <a:cubicBezTo>
                  <a:pt x="3461689" y="737159"/>
                  <a:pt x="3462146" y="734263"/>
                  <a:pt x="3462451" y="732130"/>
                </a:cubicBezTo>
                <a:cubicBezTo>
                  <a:pt x="3462756" y="729996"/>
                  <a:pt x="3462908" y="728625"/>
                  <a:pt x="3462908" y="728015"/>
                </a:cubicBezTo>
                <a:lnTo>
                  <a:pt x="3463365" y="727558"/>
                </a:lnTo>
                <a:lnTo>
                  <a:pt x="3464280" y="727329"/>
                </a:lnTo>
                <a:cubicBezTo>
                  <a:pt x="3464585" y="727177"/>
                  <a:pt x="3464889" y="727101"/>
                  <a:pt x="3465194" y="727101"/>
                </a:cubicBezTo>
                <a:cubicBezTo>
                  <a:pt x="3473119" y="724967"/>
                  <a:pt x="3481044" y="723595"/>
                  <a:pt x="3488969" y="722986"/>
                </a:cubicBezTo>
                <a:cubicBezTo>
                  <a:pt x="3496894" y="722376"/>
                  <a:pt x="3504971" y="722071"/>
                  <a:pt x="3513200" y="722071"/>
                </a:cubicBezTo>
                <a:cubicBezTo>
                  <a:pt x="3519601" y="722071"/>
                  <a:pt x="3526078" y="722148"/>
                  <a:pt x="3532631" y="722300"/>
                </a:cubicBezTo>
                <a:cubicBezTo>
                  <a:pt x="3539185" y="722452"/>
                  <a:pt x="3545661" y="723138"/>
                  <a:pt x="3552062" y="724357"/>
                </a:cubicBezTo>
                <a:cubicBezTo>
                  <a:pt x="3558158" y="725272"/>
                  <a:pt x="3562730" y="726339"/>
                  <a:pt x="3565778" y="727558"/>
                </a:cubicBezTo>
                <a:cubicBezTo>
                  <a:pt x="3569436" y="729082"/>
                  <a:pt x="3571722" y="730606"/>
                  <a:pt x="3572636" y="732130"/>
                </a:cubicBezTo>
                <a:cubicBezTo>
                  <a:pt x="3573551" y="734873"/>
                  <a:pt x="3574008" y="741883"/>
                  <a:pt x="3574008" y="753161"/>
                </a:cubicBezTo>
                <a:cubicBezTo>
                  <a:pt x="3574008" y="764743"/>
                  <a:pt x="3573551" y="779679"/>
                  <a:pt x="3572636" y="797967"/>
                </a:cubicBezTo>
                <a:cubicBezTo>
                  <a:pt x="3572331" y="802539"/>
                  <a:pt x="3571798" y="811454"/>
                  <a:pt x="3571036" y="824713"/>
                </a:cubicBezTo>
                <a:cubicBezTo>
                  <a:pt x="3570274" y="837972"/>
                  <a:pt x="3569207" y="853288"/>
                  <a:pt x="3567836" y="870661"/>
                </a:cubicBezTo>
                <a:cubicBezTo>
                  <a:pt x="3566464" y="888035"/>
                  <a:pt x="3565016" y="906323"/>
                  <a:pt x="3563492" y="925525"/>
                </a:cubicBezTo>
                <a:cubicBezTo>
                  <a:pt x="3561968" y="944728"/>
                  <a:pt x="3560444" y="962559"/>
                  <a:pt x="3558920" y="979018"/>
                </a:cubicBezTo>
                <a:cubicBezTo>
                  <a:pt x="3557396" y="995477"/>
                  <a:pt x="3555872" y="1009422"/>
                  <a:pt x="3554348" y="1020852"/>
                </a:cubicBezTo>
                <a:cubicBezTo>
                  <a:pt x="3552824" y="1032282"/>
                  <a:pt x="3551453" y="1038911"/>
                  <a:pt x="3550234" y="1040740"/>
                </a:cubicBezTo>
                <a:cubicBezTo>
                  <a:pt x="3548710" y="1042264"/>
                  <a:pt x="3545890" y="1043407"/>
                  <a:pt x="3541775" y="1044169"/>
                </a:cubicBezTo>
                <a:cubicBezTo>
                  <a:pt x="3537661" y="1044931"/>
                  <a:pt x="3534689" y="1045464"/>
                  <a:pt x="3532860" y="1045769"/>
                </a:cubicBezTo>
                <a:cubicBezTo>
                  <a:pt x="3527678" y="1046379"/>
                  <a:pt x="3522420" y="1046836"/>
                  <a:pt x="3517086" y="1047141"/>
                </a:cubicBezTo>
                <a:cubicBezTo>
                  <a:pt x="3511752" y="1047445"/>
                  <a:pt x="3506495" y="1047598"/>
                  <a:pt x="3501313" y="1047598"/>
                </a:cubicBezTo>
                <a:cubicBezTo>
                  <a:pt x="3498570" y="1047598"/>
                  <a:pt x="3495217" y="1047522"/>
                  <a:pt x="3491255" y="1047369"/>
                </a:cubicBezTo>
                <a:cubicBezTo>
                  <a:pt x="3487292" y="1047217"/>
                  <a:pt x="3483254" y="1046836"/>
                  <a:pt x="3479139" y="1046226"/>
                </a:cubicBezTo>
                <a:cubicBezTo>
                  <a:pt x="3475024" y="1045617"/>
                  <a:pt x="3471138" y="1044702"/>
                  <a:pt x="3467480" y="1043483"/>
                </a:cubicBezTo>
                <a:cubicBezTo>
                  <a:pt x="3463823" y="1042264"/>
                  <a:pt x="3460775" y="1040740"/>
                  <a:pt x="3458336" y="1038911"/>
                </a:cubicBezTo>
                <a:cubicBezTo>
                  <a:pt x="3457422" y="1038606"/>
                  <a:pt x="3456660" y="1036854"/>
                  <a:pt x="3456050" y="1033653"/>
                </a:cubicBezTo>
                <a:cubicBezTo>
                  <a:pt x="3455441" y="1030453"/>
                  <a:pt x="3454907" y="1026948"/>
                  <a:pt x="3454450" y="1023138"/>
                </a:cubicBezTo>
                <a:cubicBezTo>
                  <a:pt x="3453993" y="1019328"/>
                  <a:pt x="3453612" y="1015746"/>
                  <a:pt x="3453307" y="1012393"/>
                </a:cubicBezTo>
                <a:cubicBezTo>
                  <a:pt x="3453002" y="1009041"/>
                  <a:pt x="3452850" y="1006907"/>
                  <a:pt x="3452850" y="1005993"/>
                </a:cubicBezTo>
                <a:cubicBezTo>
                  <a:pt x="3452240" y="993801"/>
                  <a:pt x="3451783" y="981685"/>
                  <a:pt x="3451478" y="969645"/>
                </a:cubicBezTo>
                <a:cubicBezTo>
                  <a:pt x="3451173" y="957606"/>
                  <a:pt x="3451021" y="945490"/>
                  <a:pt x="3451021" y="933298"/>
                </a:cubicBezTo>
                <a:cubicBezTo>
                  <a:pt x="3448583" y="932993"/>
                  <a:pt x="3446068" y="932764"/>
                  <a:pt x="3443477" y="932612"/>
                </a:cubicBezTo>
                <a:cubicBezTo>
                  <a:pt x="3440886" y="932460"/>
                  <a:pt x="3438372" y="932383"/>
                  <a:pt x="3435934" y="932383"/>
                </a:cubicBezTo>
                <a:cubicBezTo>
                  <a:pt x="3433495" y="932383"/>
                  <a:pt x="3430752" y="932460"/>
                  <a:pt x="3427704" y="932612"/>
                </a:cubicBezTo>
                <a:cubicBezTo>
                  <a:pt x="3424656" y="932764"/>
                  <a:pt x="3421455" y="932993"/>
                  <a:pt x="3418103" y="933298"/>
                </a:cubicBezTo>
                <a:cubicBezTo>
                  <a:pt x="3417493" y="945490"/>
                  <a:pt x="3417036" y="957606"/>
                  <a:pt x="3416731" y="969645"/>
                </a:cubicBezTo>
                <a:cubicBezTo>
                  <a:pt x="3416426" y="981685"/>
                  <a:pt x="3415969" y="993801"/>
                  <a:pt x="3415360" y="1005993"/>
                </a:cubicBezTo>
                <a:cubicBezTo>
                  <a:pt x="3415055" y="1015441"/>
                  <a:pt x="3414597" y="1023214"/>
                  <a:pt x="3413988" y="1029310"/>
                </a:cubicBezTo>
                <a:cubicBezTo>
                  <a:pt x="3413683" y="1035101"/>
                  <a:pt x="3413226" y="1038454"/>
                  <a:pt x="3412616" y="1039368"/>
                </a:cubicBezTo>
                <a:cubicBezTo>
                  <a:pt x="3411702" y="1040892"/>
                  <a:pt x="3409263" y="1042264"/>
                  <a:pt x="3405301" y="1043483"/>
                </a:cubicBezTo>
                <a:cubicBezTo>
                  <a:pt x="3401948" y="1044702"/>
                  <a:pt x="3396919" y="1045769"/>
                  <a:pt x="3390213" y="1046683"/>
                </a:cubicBezTo>
                <a:cubicBezTo>
                  <a:pt x="3384422" y="1047598"/>
                  <a:pt x="3378021" y="1048512"/>
                  <a:pt x="3371011" y="1049427"/>
                </a:cubicBezTo>
                <a:cubicBezTo>
                  <a:pt x="3364305" y="1050341"/>
                  <a:pt x="3357905" y="1050798"/>
                  <a:pt x="3351809" y="1050798"/>
                </a:cubicBezTo>
                <a:cubicBezTo>
                  <a:pt x="3346627" y="1050798"/>
                  <a:pt x="3341217" y="1050493"/>
                  <a:pt x="3335578" y="1049884"/>
                </a:cubicBezTo>
                <a:cubicBezTo>
                  <a:pt x="3329939" y="1049274"/>
                  <a:pt x="3324986" y="1047445"/>
                  <a:pt x="3320719" y="1044397"/>
                </a:cubicBezTo>
                <a:cubicBezTo>
                  <a:pt x="3319195" y="1043483"/>
                  <a:pt x="3317823" y="1038301"/>
                  <a:pt x="3316604" y="1028853"/>
                </a:cubicBezTo>
                <a:cubicBezTo>
                  <a:pt x="3314471" y="1014222"/>
                  <a:pt x="3312794" y="999592"/>
                  <a:pt x="3311575" y="984961"/>
                </a:cubicBezTo>
                <a:cubicBezTo>
                  <a:pt x="3310356" y="970331"/>
                  <a:pt x="3309442" y="955701"/>
                  <a:pt x="3308832" y="941070"/>
                </a:cubicBezTo>
                <a:cubicBezTo>
                  <a:pt x="3307308" y="913943"/>
                  <a:pt x="3306089" y="886892"/>
                  <a:pt x="3305174" y="859917"/>
                </a:cubicBezTo>
                <a:cubicBezTo>
                  <a:pt x="3304260" y="832942"/>
                  <a:pt x="3303803" y="805891"/>
                  <a:pt x="3303803" y="778764"/>
                </a:cubicBezTo>
                <a:cubicBezTo>
                  <a:pt x="3303803" y="777240"/>
                  <a:pt x="3303803" y="774192"/>
                  <a:pt x="3303803" y="769620"/>
                </a:cubicBezTo>
                <a:cubicBezTo>
                  <a:pt x="3303803" y="765048"/>
                  <a:pt x="3303955" y="760171"/>
                  <a:pt x="3304260" y="754990"/>
                </a:cubicBezTo>
                <a:cubicBezTo>
                  <a:pt x="3304565" y="749808"/>
                  <a:pt x="3304869" y="745084"/>
                  <a:pt x="3305174" y="740817"/>
                </a:cubicBezTo>
                <a:cubicBezTo>
                  <a:pt x="3305479" y="736549"/>
                  <a:pt x="3306089" y="733806"/>
                  <a:pt x="3307003" y="732587"/>
                </a:cubicBezTo>
                <a:cubicBezTo>
                  <a:pt x="3307613" y="730149"/>
                  <a:pt x="3310813" y="728167"/>
                  <a:pt x="3316604" y="726643"/>
                </a:cubicBezTo>
                <a:cubicBezTo>
                  <a:pt x="3322395" y="725119"/>
                  <a:pt x="3329101" y="723900"/>
                  <a:pt x="3336721" y="722986"/>
                </a:cubicBezTo>
                <a:cubicBezTo>
                  <a:pt x="3344341" y="722071"/>
                  <a:pt x="3351732" y="721462"/>
                  <a:pt x="3358895" y="721157"/>
                </a:cubicBezTo>
                <a:cubicBezTo>
                  <a:pt x="3366058" y="720852"/>
                  <a:pt x="3371316" y="720700"/>
                  <a:pt x="3374669" y="720700"/>
                </a:cubicBezTo>
                <a:close/>
                <a:moveTo>
                  <a:pt x="2591029" y="720700"/>
                </a:moveTo>
                <a:cubicBezTo>
                  <a:pt x="2608402" y="720700"/>
                  <a:pt x="2626385" y="722986"/>
                  <a:pt x="2644977" y="727558"/>
                </a:cubicBezTo>
                <a:cubicBezTo>
                  <a:pt x="2663571" y="732130"/>
                  <a:pt x="2680487" y="738835"/>
                  <a:pt x="2695727" y="747675"/>
                </a:cubicBezTo>
                <a:cubicBezTo>
                  <a:pt x="2696641" y="752856"/>
                  <a:pt x="2696489" y="759105"/>
                  <a:pt x="2695269" y="766420"/>
                </a:cubicBezTo>
                <a:cubicBezTo>
                  <a:pt x="2693136" y="778612"/>
                  <a:pt x="2689554" y="791261"/>
                  <a:pt x="2684525" y="804367"/>
                </a:cubicBezTo>
                <a:cubicBezTo>
                  <a:pt x="2679497" y="817474"/>
                  <a:pt x="2672105" y="828142"/>
                  <a:pt x="2662352" y="836371"/>
                </a:cubicBezTo>
                <a:cubicBezTo>
                  <a:pt x="2657169" y="833933"/>
                  <a:pt x="2651531" y="832180"/>
                  <a:pt x="2645435" y="831114"/>
                </a:cubicBezTo>
                <a:cubicBezTo>
                  <a:pt x="2639339" y="830047"/>
                  <a:pt x="2633547" y="829513"/>
                  <a:pt x="2628061" y="829513"/>
                </a:cubicBezTo>
                <a:cubicBezTo>
                  <a:pt x="2623489" y="829513"/>
                  <a:pt x="2618536" y="829894"/>
                  <a:pt x="2613202" y="830656"/>
                </a:cubicBezTo>
                <a:cubicBezTo>
                  <a:pt x="2607868" y="831418"/>
                  <a:pt x="2603373" y="833323"/>
                  <a:pt x="2599715" y="836371"/>
                </a:cubicBezTo>
                <a:cubicBezTo>
                  <a:pt x="2596058" y="840029"/>
                  <a:pt x="2593085" y="844677"/>
                  <a:pt x="2590799" y="850316"/>
                </a:cubicBezTo>
                <a:cubicBezTo>
                  <a:pt x="2588514" y="855955"/>
                  <a:pt x="2586685" y="862051"/>
                  <a:pt x="2585313" y="868604"/>
                </a:cubicBezTo>
                <a:cubicBezTo>
                  <a:pt x="2583942" y="875157"/>
                  <a:pt x="2582952" y="881710"/>
                  <a:pt x="2582341" y="888264"/>
                </a:cubicBezTo>
                <a:cubicBezTo>
                  <a:pt x="2581731" y="894817"/>
                  <a:pt x="2581427" y="900684"/>
                  <a:pt x="2581427" y="905866"/>
                </a:cubicBezTo>
                <a:cubicBezTo>
                  <a:pt x="2581427" y="915924"/>
                  <a:pt x="2582036" y="924230"/>
                  <a:pt x="2583255" y="930783"/>
                </a:cubicBezTo>
                <a:cubicBezTo>
                  <a:pt x="2584475" y="937336"/>
                  <a:pt x="2586761" y="942594"/>
                  <a:pt x="2590113" y="946557"/>
                </a:cubicBezTo>
                <a:cubicBezTo>
                  <a:pt x="2593466" y="950519"/>
                  <a:pt x="2598114" y="953262"/>
                  <a:pt x="2604058" y="954786"/>
                </a:cubicBezTo>
                <a:cubicBezTo>
                  <a:pt x="2610002" y="956310"/>
                  <a:pt x="2617851" y="957072"/>
                  <a:pt x="2627604" y="957072"/>
                </a:cubicBezTo>
                <a:cubicBezTo>
                  <a:pt x="2641929" y="957072"/>
                  <a:pt x="2655645" y="954024"/>
                  <a:pt x="2668752" y="947928"/>
                </a:cubicBezTo>
                <a:cubicBezTo>
                  <a:pt x="2671800" y="948233"/>
                  <a:pt x="2674391" y="949757"/>
                  <a:pt x="2676524" y="952500"/>
                </a:cubicBezTo>
                <a:cubicBezTo>
                  <a:pt x="2678658" y="955243"/>
                  <a:pt x="2680487" y="958444"/>
                  <a:pt x="2682011" y="962101"/>
                </a:cubicBezTo>
                <a:cubicBezTo>
                  <a:pt x="2683535" y="965759"/>
                  <a:pt x="2684831" y="969417"/>
                  <a:pt x="2685898" y="973074"/>
                </a:cubicBezTo>
                <a:cubicBezTo>
                  <a:pt x="2686964" y="976732"/>
                  <a:pt x="2687649" y="979780"/>
                  <a:pt x="2687954" y="982218"/>
                </a:cubicBezTo>
                <a:cubicBezTo>
                  <a:pt x="2689783" y="991362"/>
                  <a:pt x="2690545" y="1000049"/>
                  <a:pt x="2690240" y="1008279"/>
                </a:cubicBezTo>
                <a:cubicBezTo>
                  <a:pt x="2689631" y="1017118"/>
                  <a:pt x="2688259" y="1023823"/>
                  <a:pt x="2686125" y="1028395"/>
                </a:cubicBezTo>
                <a:cubicBezTo>
                  <a:pt x="2681554" y="1032967"/>
                  <a:pt x="2675230" y="1036701"/>
                  <a:pt x="2667152" y="1039597"/>
                </a:cubicBezTo>
                <a:cubicBezTo>
                  <a:pt x="2659074" y="1042492"/>
                  <a:pt x="2650540" y="1044778"/>
                  <a:pt x="2641549" y="1046455"/>
                </a:cubicBezTo>
                <a:cubicBezTo>
                  <a:pt x="2632557" y="1048131"/>
                  <a:pt x="2623718" y="1049274"/>
                  <a:pt x="2615032" y="1049884"/>
                </a:cubicBezTo>
                <a:cubicBezTo>
                  <a:pt x="2606344" y="1050493"/>
                  <a:pt x="2598953" y="1050798"/>
                  <a:pt x="2592857" y="1050798"/>
                </a:cubicBezTo>
                <a:cubicBezTo>
                  <a:pt x="2578836" y="1050798"/>
                  <a:pt x="2565577" y="1049655"/>
                  <a:pt x="2553081" y="1047369"/>
                </a:cubicBezTo>
                <a:cubicBezTo>
                  <a:pt x="2540583" y="1045083"/>
                  <a:pt x="2527782" y="1041502"/>
                  <a:pt x="2514676" y="1036625"/>
                </a:cubicBezTo>
                <a:cubicBezTo>
                  <a:pt x="2502179" y="1031139"/>
                  <a:pt x="2491664" y="1023061"/>
                  <a:pt x="2483129" y="1012393"/>
                </a:cubicBezTo>
                <a:cubicBezTo>
                  <a:pt x="2474594" y="1001725"/>
                  <a:pt x="2467736" y="989762"/>
                  <a:pt x="2462555" y="976503"/>
                </a:cubicBezTo>
                <a:cubicBezTo>
                  <a:pt x="2457373" y="963244"/>
                  <a:pt x="2453639" y="949452"/>
                  <a:pt x="2451353" y="935127"/>
                </a:cubicBezTo>
                <a:cubicBezTo>
                  <a:pt x="2449067" y="920801"/>
                  <a:pt x="2447924" y="907390"/>
                  <a:pt x="2447924" y="894893"/>
                </a:cubicBezTo>
                <a:cubicBezTo>
                  <a:pt x="2447924" y="883006"/>
                  <a:pt x="2448534" y="870280"/>
                  <a:pt x="2449753" y="856717"/>
                </a:cubicBezTo>
                <a:cubicBezTo>
                  <a:pt x="2450972" y="843153"/>
                  <a:pt x="2453258" y="829894"/>
                  <a:pt x="2456611" y="816940"/>
                </a:cubicBezTo>
                <a:cubicBezTo>
                  <a:pt x="2459964" y="803986"/>
                  <a:pt x="2464688" y="791718"/>
                  <a:pt x="2470784" y="780136"/>
                </a:cubicBezTo>
                <a:cubicBezTo>
                  <a:pt x="2473832" y="774345"/>
                  <a:pt x="2477337" y="768972"/>
                  <a:pt x="2481300" y="764020"/>
                </a:cubicBezTo>
                <a:lnTo>
                  <a:pt x="2493267" y="751743"/>
                </a:lnTo>
                <a:lnTo>
                  <a:pt x="2516047" y="738473"/>
                </a:lnTo>
                <a:cubicBezTo>
                  <a:pt x="2523819" y="734625"/>
                  <a:pt x="2531744" y="731368"/>
                  <a:pt x="2539821" y="728701"/>
                </a:cubicBezTo>
                <a:cubicBezTo>
                  <a:pt x="2555976" y="723367"/>
                  <a:pt x="2573045" y="720700"/>
                  <a:pt x="2591029" y="720700"/>
                </a:cubicBezTo>
                <a:close/>
                <a:moveTo>
                  <a:pt x="4431106" y="720243"/>
                </a:moveTo>
                <a:cubicBezTo>
                  <a:pt x="4435678" y="720243"/>
                  <a:pt x="4442155" y="720471"/>
                  <a:pt x="4450537" y="720928"/>
                </a:cubicBezTo>
                <a:cubicBezTo>
                  <a:pt x="4458919" y="721386"/>
                  <a:pt x="4467529" y="722071"/>
                  <a:pt x="4476368" y="722986"/>
                </a:cubicBezTo>
                <a:cubicBezTo>
                  <a:pt x="4485208" y="723900"/>
                  <a:pt x="4493666" y="725196"/>
                  <a:pt x="4501743" y="726872"/>
                </a:cubicBezTo>
                <a:cubicBezTo>
                  <a:pt x="4509820" y="728548"/>
                  <a:pt x="4515688" y="730758"/>
                  <a:pt x="4519345" y="733501"/>
                </a:cubicBezTo>
                <a:cubicBezTo>
                  <a:pt x="4522088" y="735635"/>
                  <a:pt x="4525289" y="742874"/>
                  <a:pt x="4528946" y="755218"/>
                </a:cubicBezTo>
                <a:cubicBezTo>
                  <a:pt x="4532604" y="767563"/>
                  <a:pt x="4536414" y="782727"/>
                  <a:pt x="4540376" y="800710"/>
                </a:cubicBezTo>
                <a:cubicBezTo>
                  <a:pt x="4544339" y="818693"/>
                  <a:pt x="4548301" y="838353"/>
                  <a:pt x="4552264" y="859689"/>
                </a:cubicBezTo>
                <a:cubicBezTo>
                  <a:pt x="4556226" y="881025"/>
                  <a:pt x="4559884" y="901675"/>
                  <a:pt x="4563236" y="921639"/>
                </a:cubicBezTo>
                <a:cubicBezTo>
                  <a:pt x="4566589" y="941604"/>
                  <a:pt x="4569408" y="959815"/>
                  <a:pt x="4571695" y="976275"/>
                </a:cubicBezTo>
                <a:cubicBezTo>
                  <a:pt x="4573981" y="992734"/>
                  <a:pt x="4575581" y="1005078"/>
                  <a:pt x="4576495" y="1013308"/>
                </a:cubicBezTo>
                <a:cubicBezTo>
                  <a:pt x="4577409" y="1022452"/>
                  <a:pt x="4577409" y="1027938"/>
                  <a:pt x="4576495" y="1029767"/>
                </a:cubicBezTo>
                <a:cubicBezTo>
                  <a:pt x="4574666" y="1033120"/>
                  <a:pt x="4570323" y="1035939"/>
                  <a:pt x="4563465" y="1038225"/>
                </a:cubicBezTo>
                <a:cubicBezTo>
                  <a:pt x="4556607" y="1040511"/>
                  <a:pt x="4548987" y="1042416"/>
                  <a:pt x="4540605" y="1043940"/>
                </a:cubicBezTo>
                <a:cubicBezTo>
                  <a:pt x="4532223" y="1045464"/>
                  <a:pt x="4523917" y="1046531"/>
                  <a:pt x="4515688" y="1047141"/>
                </a:cubicBezTo>
                <a:cubicBezTo>
                  <a:pt x="4507458" y="1047750"/>
                  <a:pt x="4501057" y="1048055"/>
                  <a:pt x="4496485" y="1048055"/>
                </a:cubicBezTo>
                <a:cubicBezTo>
                  <a:pt x="4488560" y="1048055"/>
                  <a:pt x="4481855" y="1047598"/>
                  <a:pt x="4476368" y="1046683"/>
                </a:cubicBezTo>
                <a:cubicBezTo>
                  <a:pt x="4470882" y="1045769"/>
                  <a:pt x="4467224" y="1044093"/>
                  <a:pt x="4465396" y="1041654"/>
                </a:cubicBezTo>
                <a:cubicBezTo>
                  <a:pt x="4465091" y="1041045"/>
                  <a:pt x="4464862" y="1039749"/>
                  <a:pt x="4464710" y="1037768"/>
                </a:cubicBezTo>
                <a:cubicBezTo>
                  <a:pt x="4464557" y="1035787"/>
                  <a:pt x="4464176" y="1033120"/>
                  <a:pt x="4463567" y="1029767"/>
                </a:cubicBezTo>
                <a:cubicBezTo>
                  <a:pt x="4462957" y="1026414"/>
                  <a:pt x="4462576" y="1023061"/>
                  <a:pt x="4462424" y="1019709"/>
                </a:cubicBezTo>
                <a:cubicBezTo>
                  <a:pt x="4462271" y="1016356"/>
                  <a:pt x="4462043" y="1012851"/>
                  <a:pt x="4461738" y="1009193"/>
                </a:cubicBezTo>
                <a:cubicBezTo>
                  <a:pt x="4461128" y="1004926"/>
                  <a:pt x="4460595" y="1000354"/>
                  <a:pt x="4460138" y="995477"/>
                </a:cubicBezTo>
                <a:cubicBezTo>
                  <a:pt x="4459681" y="990600"/>
                  <a:pt x="4459147" y="985571"/>
                  <a:pt x="4458538" y="980389"/>
                </a:cubicBezTo>
                <a:cubicBezTo>
                  <a:pt x="4454575" y="980999"/>
                  <a:pt x="4450689" y="981456"/>
                  <a:pt x="4446879" y="981761"/>
                </a:cubicBezTo>
                <a:cubicBezTo>
                  <a:pt x="4443069" y="982066"/>
                  <a:pt x="4439030" y="982218"/>
                  <a:pt x="4434763" y="982218"/>
                </a:cubicBezTo>
                <a:cubicBezTo>
                  <a:pt x="4428972" y="982218"/>
                  <a:pt x="4423486" y="981609"/>
                  <a:pt x="4418304" y="980389"/>
                </a:cubicBezTo>
                <a:cubicBezTo>
                  <a:pt x="4417085" y="989838"/>
                  <a:pt x="4416170" y="1000201"/>
                  <a:pt x="4415561" y="1011479"/>
                </a:cubicBezTo>
                <a:cubicBezTo>
                  <a:pt x="4415256" y="1022147"/>
                  <a:pt x="4414342" y="1031901"/>
                  <a:pt x="4412817" y="1040740"/>
                </a:cubicBezTo>
                <a:lnTo>
                  <a:pt x="4411903" y="1042569"/>
                </a:lnTo>
                <a:cubicBezTo>
                  <a:pt x="4409769" y="1044093"/>
                  <a:pt x="4407102" y="1045236"/>
                  <a:pt x="4403902" y="1045998"/>
                </a:cubicBezTo>
                <a:cubicBezTo>
                  <a:pt x="4400702" y="1046760"/>
                  <a:pt x="4397425" y="1047369"/>
                  <a:pt x="4394072" y="1047826"/>
                </a:cubicBezTo>
                <a:cubicBezTo>
                  <a:pt x="4390720" y="1048284"/>
                  <a:pt x="4387367" y="1048588"/>
                  <a:pt x="4384014" y="1048741"/>
                </a:cubicBezTo>
                <a:cubicBezTo>
                  <a:pt x="4380661" y="1048893"/>
                  <a:pt x="4377765" y="1048969"/>
                  <a:pt x="4375327" y="1048969"/>
                </a:cubicBezTo>
                <a:cubicBezTo>
                  <a:pt x="4363135" y="1048969"/>
                  <a:pt x="4350867" y="1048207"/>
                  <a:pt x="4338523" y="1046683"/>
                </a:cubicBezTo>
                <a:cubicBezTo>
                  <a:pt x="4326178" y="1045159"/>
                  <a:pt x="4314215" y="1042264"/>
                  <a:pt x="4302633" y="1037997"/>
                </a:cubicBezTo>
                <a:cubicBezTo>
                  <a:pt x="4297756" y="1036168"/>
                  <a:pt x="4295317" y="1034034"/>
                  <a:pt x="4295317" y="1031596"/>
                </a:cubicBezTo>
                <a:cubicBezTo>
                  <a:pt x="4295317" y="1030986"/>
                  <a:pt x="4295393" y="1029157"/>
                  <a:pt x="4295546" y="1026109"/>
                </a:cubicBezTo>
                <a:cubicBezTo>
                  <a:pt x="4295698" y="1023061"/>
                  <a:pt x="4295927" y="1018489"/>
                  <a:pt x="4296231" y="1012393"/>
                </a:cubicBezTo>
                <a:cubicBezTo>
                  <a:pt x="4296841" y="1001421"/>
                  <a:pt x="4297603" y="988238"/>
                  <a:pt x="4298518" y="972846"/>
                </a:cubicBezTo>
                <a:cubicBezTo>
                  <a:pt x="4299432" y="957453"/>
                  <a:pt x="4300727" y="941070"/>
                  <a:pt x="4302404" y="923697"/>
                </a:cubicBezTo>
                <a:cubicBezTo>
                  <a:pt x="4304080" y="906323"/>
                  <a:pt x="4306137" y="888492"/>
                  <a:pt x="4308576" y="870204"/>
                </a:cubicBezTo>
                <a:cubicBezTo>
                  <a:pt x="4311014" y="851916"/>
                  <a:pt x="4313910" y="834238"/>
                  <a:pt x="4317263" y="817169"/>
                </a:cubicBezTo>
                <a:cubicBezTo>
                  <a:pt x="4320615" y="800100"/>
                  <a:pt x="4324426" y="784327"/>
                  <a:pt x="4328693" y="769849"/>
                </a:cubicBezTo>
                <a:cubicBezTo>
                  <a:pt x="4332960" y="755371"/>
                  <a:pt x="4337836" y="743255"/>
                  <a:pt x="4343323" y="733501"/>
                </a:cubicBezTo>
                <a:cubicBezTo>
                  <a:pt x="4349115" y="730758"/>
                  <a:pt x="4355744" y="728548"/>
                  <a:pt x="4363211" y="726872"/>
                </a:cubicBezTo>
                <a:cubicBezTo>
                  <a:pt x="4370679" y="725196"/>
                  <a:pt x="4378375" y="723824"/>
                  <a:pt x="4386300" y="722757"/>
                </a:cubicBezTo>
                <a:cubicBezTo>
                  <a:pt x="4394225" y="721690"/>
                  <a:pt x="4402073" y="721005"/>
                  <a:pt x="4409846" y="720700"/>
                </a:cubicBezTo>
                <a:cubicBezTo>
                  <a:pt x="4417618" y="720395"/>
                  <a:pt x="4424705" y="720243"/>
                  <a:pt x="4431106" y="720243"/>
                </a:cubicBezTo>
                <a:close/>
                <a:moveTo>
                  <a:pt x="2840430" y="720243"/>
                </a:moveTo>
                <a:cubicBezTo>
                  <a:pt x="2845307" y="720243"/>
                  <a:pt x="2850108" y="720319"/>
                  <a:pt x="2854832" y="720471"/>
                </a:cubicBezTo>
                <a:cubicBezTo>
                  <a:pt x="2859557" y="720624"/>
                  <a:pt x="2864205" y="720852"/>
                  <a:pt x="2868777" y="721157"/>
                </a:cubicBezTo>
                <a:cubicBezTo>
                  <a:pt x="2878226" y="721767"/>
                  <a:pt x="2886760" y="722681"/>
                  <a:pt x="2894380" y="723900"/>
                </a:cubicBezTo>
                <a:cubicBezTo>
                  <a:pt x="2902306" y="725119"/>
                  <a:pt x="2909164" y="726491"/>
                  <a:pt x="2914955" y="728015"/>
                </a:cubicBezTo>
                <a:cubicBezTo>
                  <a:pt x="2921051" y="729234"/>
                  <a:pt x="2925623" y="731063"/>
                  <a:pt x="2928670" y="733501"/>
                </a:cubicBezTo>
                <a:cubicBezTo>
                  <a:pt x="2930499" y="734721"/>
                  <a:pt x="2932785" y="739750"/>
                  <a:pt x="2935528" y="748589"/>
                </a:cubicBezTo>
                <a:cubicBezTo>
                  <a:pt x="2937052" y="752856"/>
                  <a:pt x="2938576" y="757733"/>
                  <a:pt x="2940100" y="763219"/>
                </a:cubicBezTo>
                <a:cubicBezTo>
                  <a:pt x="2941624" y="768706"/>
                  <a:pt x="2943148" y="774954"/>
                  <a:pt x="2944672" y="781965"/>
                </a:cubicBezTo>
                <a:cubicBezTo>
                  <a:pt x="2946196" y="788975"/>
                  <a:pt x="2947872" y="796214"/>
                  <a:pt x="2949701" y="803682"/>
                </a:cubicBezTo>
                <a:cubicBezTo>
                  <a:pt x="2951530" y="811149"/>
                  <a:pt x="2953359" y="819150"/>
                  <a:pt x="2955188" y="827685"/>
                </a:cubicBezTo>
                <a:cubicBezTo>
                  <a:pt x="2957016" y="836219"/>
                  <a:pt x="2958845" y="844830"/>
                  <a:pt x="2960674" y="853516"/>
                </a:cubicBezTo>
                <a:cubicBezTo>
                  <a:pt x="2962504" y="862203"/>
                  <a:pt x="2964179" y="870966"/>
                  <a:pt x="2965703" y="879805"/>
                </a:cubicBezTo>
                <a:cubicBezTo>
                  <a:pt x="2967227" y="888645"/>
                  <a:pt x="2968751" y="897408"/>
                  <a:pt x="2970275" y="906094"/>
                </a:cubicBezTo>
                <a:cubicBezTo>
                  <a:pt x="2971799" y="914781"/>
                  <a:pt x="2973323" y="923544"/>
                  <a:pt x="2974847" y="932383"/>
                </a:cubicBezTo>
                <a:cubicBezTo>
                  <a:pt x="2977590" y="949757"/>
                  <a:pt x="2979877" y="965302"/>
                  <a:pt x="2981706" y="979018"/>
                </a:cubicBezTo>
                <a:cubicBezTo>
                  <a:pt x="2983535" y="992734"/>
                  <a:pt x="2984906" y="1004164"/>
                  <a:pt x="2985820" y="1013308"/>
                </a:cubicBezTo>
                <a:cubicBezTo>
                  <a:pt x="2986735" y="1022452"/>
                  <a:pt x="2986735" y="1027938"/>
                  <a:pt x="2985820" y="1029767"/>
                </a:cubicBezTo>
                <a:cubicBezTo>
                  <a:pt x="2984296" y="1032205"/>
                  <a:pt x="2980944" y="1034491"/>
                  <a:pt x="2975762" y="1036625"/>
                </a:cubicBezTo>
                <a:cubicBezTo>
                  <a:pt x="2970886" y="1038759"/>
                  <a:pt x="2964332" y="1040740"/>
                  <a:pt x="2956102" y="1042569"/>
                </a:cubicBezTo>
                <a:cubicBezTo>
                  <a:pt x="2948177" y="1044397"/>
                  <a:pt x="2939795" y="1045769"/>
                  <a:pt x="2930956" y="1046683"/>
                </a:cubicBezTo>
                <a:cubicBezTo>
                  <a:pt x="2921813" y="1047598"/>
                  <a:pt x="2913431" y="1048055"/>
                  <a:pt x="2905810" y="1048055"/>
                </a:cubicBezTo>
                <a:cubicBezTo>
                  <a:pt x="2897885" y="1048055"/>
                  <a:pt x="2891180" y="1047598"/>
                  <a:pt x="2885693" y="1046683"/>
                </a:cubicBezTo>
                <a:cubicBezTo>
                  <a:pt x="2880207" y="1045769"/>
                  <a:pt x="2876550" y="1044093"/>
                  <a:pt x="2874721" y="1041654"/>
                </a:cubicBezTo>
                <a:cubicBezTo>
                  <a:pt x="2874416" y="1041045"/>
                  <a:pt x="2874187" y="1039749"/>
                  <a:pt x="2874035" y="1037768"/>
                </a:cubicBezTo>
                <a:cubicBezTo>
                  <a:pt x="2873882" y="1035787"/>
                  <a:pt x="2873502" y="1033120"/>
                  <a:pt x="2872892" y="1029767"/>
                </a:cubicBezTo>
                <a:cubicBezTo>
                  <a:pt x="2872282" y="1026414"/>
                  <a:pt x="2871901" y="1023061"/>
                  <a:pt x="2871749" y="1019709"/>
                </a:cubicBezTo>
                <a:cubicBezTo>
                  <a:pt x="2871596" y="1016356"/>
                  <a:pt x="2871368" y="1012851"/>
                  <a:pt x="2871063" y="1009193"/>
                </a:cubicBezTo>
                <a:cubicBezTo>
                  <a:pt x="2870454" y="1004926"/>
                  <a:pt x="2869920" y="1000354"/>
                  <a:pt x="2869463" y="995477"/>
                </a:cubicBezTo>
                <a:cubicBezTo>
                  <a:pt x="2869005" y="990600"/>
                  <a:pt x="2868473" y="985571"/>
                  <a:pt x="2867862" y="980389"/>
                </a:cubicBezTo>
                <a:cubicBezTo>
                  <a:pt x="2864814" y="980694"/>
                  <a:pt x="2861157" y="981151"/>
                  <a:pt x="2856890" y="981761"/>
                </a:cubicBezTo>
                <a:cubicBezTo>
                  <a:pt x="2855062" y="982066"/>
                  <a:pt x="2853080" y="982218"/>
                  <a:pt x="2850946" y="982218"/>
                </a:cubicBezTo>
                <a:cubicBezTo>
                  <a:pt x="2848812" y="982218"/>
                  <a:pt x="2846527" y="982218"/>
                  <a:pt x="2844088" y="982218"/>
                </a:cubicBezTo>
                <a:cubicBezTo>
                  <a:pt x="2838297" y="982218"/>
                  <a:pt x="2832811" y="981609"/>
                  <a:pt x="2827629" y="980389"/>
                </a:cubicBezTo>
                <a:cubicBezTo>
                  <a:pt x="2826410" y="989838"/>
                  <a:pt x="2825495" y="1000201"/>
                  <a:pt x="2824886" y="1011479"/>
                </a:cubicBezTo>
                <a:cubicBezTo>
                  <a:pt x="2824581" y="1022147"/>
                  <a:pt x="2823667" y="1031901"/>
                  <a:pt x="2822143" y="1040740"/>
                </a:cubicBezTo>
                <a:lnTo>
                  <a:pt x="2821228" y="1042569"/>
                </a:lnTo>
                <a:cubicBezTo>
                  <a:pt x="2817876" y="1045007"/>
                  <a:pt x="2812999" y="1046683"/>
                  <a:pt x="2806598" y="1047598"/>
                </a:cubicBezTo>
                <a:cubicBezTo>
                  <a:pt x="2800198" y="1048512"/>
                  <a:pt x="2792882" y="1048969"/>
                  <a:pt x="2784652" y="1048969"/>
                </a:cubicBezTo>
                <a:cubicBezTo>
                  <a:pt x="2776118" y="1048969"/>
                  <a:pt x="2766974" y="1048512"/>
                  <a:pt x="2757220" y="1047598"/>
                </a:cubicBezTo>
                <a:cubicBezTo>
                  <a:pt x="2747772" y="1046683"/>
                  <a:pt x="2739085" y="1045312"/>
                  <a:pt x="2731160" y="1043483"/>
                </a:cubicBezTo>
                <a:cubicBezTo>
                  <a:pt x="2723540" y="1041654"/>
                  <a:pt x="2717139" y="1039825"/>
                  <a:pt x="2711957" y="1037997"/>
                </a:cubicBezTo>
                <a:cubicBezTo>
                  <a:pt x="2707081" y="1036168"/>
                  <a:pt x="2704642" y="1034034"/>
                  <a:pt x="2704642" y="1031596"/>
                </a:cubicBezTo>
                <a:cubicBezTo>
                  <a:pt x="2704642" y="1030986"/>
                  <a:pt x="2704718" y="1029157"/>
                  <a:pt x="2704871" y="1026109"/>
                </a:cubicBezTo>
                <a:cubicBezTo>
                  <a:pt x="2705023" y="1023061"/>
                  <a:pt x="2705252" y="1018489"/>
                  <a:pt x="2705557" y="1012393"/>
                </a:cubicBezTo>
                <a:cubicBezTo>
                  <a:pt x="2706166" y="1000506"/>
                  <a:pt x="2707081" y="985419"/>
                  <a:pt x="2708300" y="967131"/>
                </a:cubicBezTo>
                <a:cubicBezTo>
                  <a:pt x="2709519" y="949452"/>
                  <a:pt x="2711348" y="929183"/>
                  <a:pt x="2713786" y="906323"/>
                </a:cubicBezTo>
                <a:cubicBezTo>
                  <a:pt x="2715005" y="895045"/>
                  <a:pt x="2716377" y="883920"/>
                  <a:pt x="2717901" y="872947"/>
                </a:cubicBezTo>
                <a:cubicBezTo>
                  <a:pt x="2719425" y="861975"/>
                  <a:pt x="2721101" y="851002"/>
                  <a:pt x="2722930" y="840029"/>
                </a:cubicBezTo>
                <a:cubicBezTo>
                  <a:pt x="2724759" y="829056"/>
                  <a:pt x="2726740" y="818464"/>
                  <a:pt x="2728874" y="808254"/>
                </a:cubicBezTo>
                <a:cubicBezTo>
                  <a:pt x="2731007" y="798043"/>
                  <a:pt x="2733293" y="788213"/>
                  <a:pt x="2735732" y="778764"/>
                </a:cubicBezTo>
                <a:cubicBezTo>
                  <a:pt x="2740913" y="759562"/>
                  <a:pt x="2746553" y="744474"/>
                  <a:pt x="2752649" y="733501"/>
                </a:cubicBezTo>
                <a:cubicBezTo>
                  <a:pt x="2761792" y="729234"/>
                  <a:pt x="2774594" y="725881"/>
                  <a:pt x="2791054" y="723443"/>
                </a:cubicBezTo>
                <a:cubicBezTo>
                  <a:pt x="2798978" y="722224"/>
                  <a:pt x="2807055" y="721386"/>
                  <a:pt x="2815285" y="720928"/>
                </a:cubicBezTo>
                <a:cubicBezTo>
                  <a:pt x="2823514" y="720471"/>
                  <a:pt x="2831896" y="720243"/>
                  <a:pt x="2840430" y="720243"/>
                </a:cubicBezTo>
                <a:close/>
                <a:moveTo>
                  <a:pt x="7286395" y="719785"/>
                </a:moveTo>
                <a:cubicBezTo>
                  <a:pt x="7297673" y="719785"/>
                  <a:pt x="7309103" y="720166"/>
                  <a:pt x="7320685" y="720928"/>
                </a:cubicBezTo>
                <a:cubicBezTo>
                  <a:pt x="7332267" y="721690"/>
                  <a:pt x="7343545" y="723291"/>
                  <a:pt x="7354518" y="725729"/>
                </a:cubicBezTo>
                <a:cubicBezTo>
                  <a:pt x="7366405" y="729082"/>
                  <a:pt x="7375549" y="734568"/>
                  <a:pt x="7381949" y="742188"/>
                </a:cubicBezTo>
                <a:cubicBezTo>
                  <a:pt x="7388351" y="749808"/>
                  <a:pt x="7391551" y="760019"/>
                  <a:pt x="7391551" y="772821"/>
                </a:cubicBezTo>
                <a:cubicBezTo>
                  <a:pt x="7391551" y="782574"/>
                  <a:pt x="7389494" y="793318"/>
                  <a:pt x="7385379" y="805053"/>
                </a:cubicBezTo>
                <a:cubicBezTo>
                  <a:pt x="7381264" y="816788"/>
                  <a:pt x="7376159" y="826618"/>
                  <a:pt x="7370063" y="834543"/>
                </a:cubicBezTo>
                <a:cubicBezTo>
                  <a:pt x="7366710" y="838810"/>
                  <a:pt x="7364271" y="841096"/>
                  <a:pt x="7362747" y="841401"/>
                </a:cubicBezTo>
                <a:cubicBezTo>
                  <a:pt x="7352994" y="836219"/>
                  <a:pt x="7343164" y="832333"/>
                  <a:pt x="7333258" y="829742"/>
                </a:cubicBezTo>
                <a:cubicBezTo>
                  <a:pt x="7323353" y="827151"/>
                  <a:pt x="7312761" y="825856"/>
                  <a:pt x="7301483" y="825856"/>
                </a:cubicBezTo>
                <a:cubicBezTo>
                  <a:pt x="7292339" y="825856"/>
                  <a:pt x="7283271" y="826694"/>
                  <a:pt x="7274279" y="828370"/>
                </a:cubicBezTo>
                <a:cubicBezTo>
                  <a:pt x="7265288" y="830047"/>
                  <a:pt x="7256525" y="832561"/>
                  <a:pt x="7247991" y="835914"/>
                </a:cubicBezTo>
                <a:cubicBezTo>
                  <a:pt x="7247685" y="837438"/>
                  <a:pt x="7247533" y="838810"/>
                  <a:pt x="7247533" y="840029"/>
                </a:cubicBezTo>
                <a:cubicBezTo>
                  <a:pt x="7247533" y="841248"/>
                  <a:pt x="7247533" y="842467"/>
                  <a:pt x="7247533" y="843687"/>
                </a:cubicBezTo>
                <a:lnTo>
                  <a:pt x="7247533" y="850087"/>
                </a:lnTo>
                <a:cubicBezTo>
                  <a:pt x="7247533" y="852831"/>
                  <a:pt x="7247685" y="854659"/>
                  <a:pt x="7247991" y="855574"/>
                </a:cubicBezTo>
                <a:cubicBezTo>
                  <a:pt x="7256220" y="852526"/>
                  <a:pt x="7264526" y="850468"/>
                  <a:pt x="7272908" y="849402"/>
                </a:cubicBezTo>
                <a:cubicBezTo>
                  <a:pt x="7281290" y="848335"/>
                  <a:pt x="7289901" y="847801"/>
                  <a:pt x="7298739" y="847801"/>
                </a:cubicBezTo>
                <a:cubicBezTo>
                  <a:pt x="7300569" y="847801"/>
                  <a:pt x="7303921" y="847954"/>
                  <a:pt x="7308798" y="848259"/>
                </a:cubicBezTo>
                <a:cubicBezTo>
                  <a:pt x="7313675" y="848563"/>
                  <a:pt x="7318857" y="849021"/>
                  <a:pt x="7324343" y="849630"/>
                </a:cubicBezTo>
                <a:cubicBezTo>
                  <a:pt x="7329829" y="850240"/>
                  <a:pt x="7334859" y="851154"/>
                  <a:pt x="7339430" y="852373"/>
                </a:cubicBezTo>
                <a:cubicBezTo>
                  <a:pt x="7344003" y="853593"/>
                  <a:pt x="7346898" y="854964"/>
                  <a:pt x="7348117" y="856488"/>
                </a:cubicBezTo>
                <a:cubicBezTo>
                  <a:pt x="7349337" y="858317"/>
                  <a:pt x="7350327" y="860832"/>
                  <a:pt x="7351089" y="864032"/>
                </a:cubicBezTo>
                <a:cubicBezTo>
                  <a:pt x="7351851" y="867232"/>
                  <a:pt x="7352537" y="870585"/>
                  <a:pt x="7353146" y="874090"/>
                </a:cubicBezTo>
                <a:cubicBezTo>
                  <a:pt x="7353756" y="877596"/>
                  <a:pt x="7354213" y="881025"/>
                  <a:pt x="7354518" y="884377"/>
                </a:cubicBezTo>
                <a:cubicBezTo>
                  <a:pt x="7354823" y="887730"/>
                  <a:pt x="7354975" y="890473"/>
                  <a:pt x="7354975" y="892607"/>
                </a:cubicBezTo>
                <a:cubicBezTo>
                  <a:pt x="7354975" y="898093"/>
                  <a:pt x="7354518" y="903504"/>
                  <a:pt x="7353603" y="908838"/>
                </a:cubicBezTo>
                <a:cubicBezTo>
                  <a:pt x="7352689" y="914172"/>
                  <a:pt x="7351013" y="919429"/>
                  <a:pt x="7348575" y="924611"/>
                </a:cubicBezTo>
                <a:cubicBezTo>
                  <a:pt x="7340650" y="929488"/>
                  <a:pt x="7331581" y="932764"/>
                  <a:pt x="7321371" y="934441"/>
                </a:cubicBezTo>
                <a:cubicBezTo>
                  <a:pt x="7311161" y="936117"/>
                  <a:pt x="7301483" y="936955"/>
                  <a:pt x="7292339" y="936955"/>
                </a:cubicBezTo>
                <a:cubicBezTo>
                  <a:pt x="7284719" y="936955"/>
                  <a:pt x="7277023" y="936574"/>
                  <a:pt x="7269250" y="935812"/>
                </a:cubicBezTo>
                <a:cubicBezTo>
                  <a:pt x="7261478" y="935050"/>
                  <a:pt x="7253934" y="933907"/>
                  <a:pt x="7246619" y="932383"/>
                </a:cubicBezTo>
                <a:lnTo>
                  <a:pt x="7246619" y="937870"/>
                </a:lnTo>
                <a:cubicBezTo>
                  <a:pt x="7246619" y="940308"/>
                  <a:pt x="7246619" y="942137"/>
                  <a:pt x="7246619" y="943356"/>
                </a:cubicBezTo>
                <a:cubicBezTo>
                  <a:pt x="7246619" y="944575"/>
                  <a:pt x="7246923" y="946404"/>
                  <a:pt x="7247533" y="948843"/>
                </a:cubicBezTo>
                <a:cubicBezTo>
                  <a:pt x="7254544" y="951586"/>
                  <a:pt x="7261935" y="953338"/>
                  <a:pt x="7269707" y="954100"/>
                </a:cubicBezTo>
                <a:cubicBezTo>
                  <a:pt x="7277480" y="954862"/>
                  <a:pt x="7285177" y="955243"/>
                  <a:pt x="7292795" y="955243"/>
                </a:cubicBezTo>
                <a:cubicBezTo>
                  <a:pt x="7297673" y="955243"/>
                  <a:pt x="7303236" y="955015"/>
                  <a:pt x="7309483" y="954558"/>
                </a:cubicBezTo>
                <a:cubicBezTo>
                  <a:pt x="7315732" y="954100"/>
                  <a:pt x="7322057" y="953262"/>
                  <a:pt x="7328457" y="952043"/>
                </a:cubicBezTo>
                <a:cubicBezTo>
                  <a:pt x="7334859" y="950824"/>
                  <a:pt x="7341031" y="949147"/>
                  <a:pt x="7346974" y="947014"/>
                </a:cubicBezTo>
                <a:cubicBezTo>
                  <a:pt x="7352917" y="944880"/>
                  <a:pt x="7357719" y="942289"/>
                  <a:pt x="7361376" y="939241"/>
                </a:cubicBezTo>
                <a:cubicBezTo>
                  <a:pt x="7366862" y="947166"/>
                  <a:pt x="7371282" y="955548"/>
                  <a:pt x="7374635" y="964387"/>
                </a:cubicBezTo>
                <a:cubicBezTo>
                  <a:pt x="7377987" y="973227"/>
                  <a:pt x="7379663" y="982523"/>
                  <a:pt x="7379663" y="992277"/>
                </a:cubicBezTo>
                <a:cubicBezTo>
                  <a:pt x="7379663" y="996849"/>
                  <a:pt x="7379131" y="1001573"/>
                  <a:pt x="7378064" y="1006450"/>
                </a:cubicBezTo>
                <a:cubicBezTo>
                  <a:pt x="7376997" y="1011327"/>
                  <a:pt x="7375473" y="1016051"/>
                  <a:pt x="7373491" y="1020623"/>
                </a:cubicBezTo>
                <a:cubicBezTo>
                  <a:pt x="7371511" y="1025195"/>
                  <a:pt x="7368919" y="1029310"/>
                  <a:pt x="7365719" y="1032967"/>
                </a:cubicBezTo>
                <a:cubicBezTo>
                  <a:pt x="7362519" y="1036625"/>
                  <a:pt x="7358633" y="1039521"/>
                  <a:pt x="7354061" y="1041654"/>
                </a:cubicBezTo>
                <a:cubicBezTo>
                  <a:pt x="7351013" y="1043178"/>
                  <a:pt x="7346517" y="1044321"/>
                  <a:pt x="7340573" y="1045083"/>
                </a:cubicBezTo>
                <a:cubicBezTo>
                  <a:pt x="7334630" y="1045845"/>
                  <a:pt x="7328381" y="1046455"/>
                  <a:pt x="7321828" y="1046912"/>
                </a:cubicBezTo>
                <a:cubicBezTo>
                  <a:pt x="7315275" y="1047369"/>
                  <a:pt x="7309027" y="1047674"/>
                  <a:pt x="7303083" y="1047826"/>
                </a:cubicBezTo>
                <a:cubicBezTo>
                  <a:pt x="7297139" y="1047979"/>
                  <a:pt x="7292339" y="1048055"/>
                  <a:pt x="7288681" y="1048055"/>
                </a:cubicBezTo>
                <a:cubicBezTo>
                  <a:pt x="7284719" y="1048055"/>
                  <a:pt x="7278928" y="1047979"/>
                  <a:pt x="7271307" y="1047826"/>
                </a:cubicBezTo>
                <a:cubicBezTo>
                  <a:pt x="7263687" y="1047674"/>
                  <a:pt x="7255229" y="1047293"/>
                  <a:pt x="7245933" y="1046683"/>
                </a:cubicBezTo>
                <a:cubicBezTo>
                  <a:pt x="7236637" y="1046074"/>
                  <a:pt x="7227036" y="1045159"/>
                  <a:pt x="7217129" y="1043940"/>
                </a:cubicBezTo>
                <a:cubicBezTo>
                  <a:pt x="7207223" y="1042721"/>
                  <a:pt x="7198003" y="1041121"/>
                  <a:pt x="7189469" y="1039140"/>
                </a:cubicBezTo>
                <a:cubicBezTo>
                  <a:pt x="7180935" y="1037158"/>
                  <a:pt x="7173543" y="1034644"/>
                  <a:pt x="7167295" y="1031596"/>
                </a:cubicBezTo>
                <a:cubicBezTo>
                  <a:pt x="7161046" y="1028548"/>
                  <a:pt x="7157007" y="1025043"/>
                  <a:pt x="7155179" y="1021080"/>
                </a:cubicBezTo>
                <a:cubicBezTo>
                  <a:pt x="7153350" y="1016813"/>
                  <a:pt x="7151827" y="1011022"/>
                  <a:pt x="7150607" y="1003707"/>
                </a:cubicBezTo>
                <a:cubicBezTo>
                  <a:pt x="7149387" y="996391"/>
                  <a:pt x="7148321" y="988619"/>
                  <a:pt x="7147407" y="980389"/>
                </a:cubicBezTo>
                <a:cubicBezTo>
                  <a:pt x="7146492" y="972160"/>
                  <a:pt x="7145807" y="964159"/>
                  <a:pt x="7145349" y="956386"/>
                </a:cubicBezTo>
                <a:cubicBezTo>
                  <a:pt x="7144892" y="948614"/>
                  <a:pt x="7144511" y="942442"/>
                  <a:pt x="7144206" y="937870"/>
                </a:cubicBezTo>
                <a:cubicBezTo>
                  <a:pt x="7143291" y="917753"/>
                  <a:pt x="7142682" y="897636"/>
                  <a:pt x="7142377" y="877519"/>
                </a:cubicBezTo>
                <a:cubicBezTo>
                  <a:pt x="7142073" y="857403"/>
                  <a:pt x="7141920" y="837286"/>
                  <a:pt x="7141920" y="817169"/>
                </a:cubicBezTo>
                <a:lnTo>
                  <a:pt x="7141920" y="765505"/>
                </a:lnTo>
                <a:cubicBezTo>
                  <a:pt x="7141920" y="761543"/>
                  <a:pt x="7141920" y="757885"/>
                  <a:pt x="7141920" y="754533"/>
                </a:cubicBezTo>
                <a:cubicBezTo>
                  <a:pt x="7141920" y="751180"/>
                  <a:pt x="7142073" y="747979"/>
                  <a:pt x="7142377" y="744931"/>
                </a:cubicBezTo>
                <a:lnTo>
                  <a:pt x="7142377" y="746303"/>
                </a:lnTo>
                <a:cubicBezTo>
                  <a:pt x="7152741" y="740817"/>
                  <a:pt x="7163866" y="736397"/>
                  <a:pt x="7175753" y="733044"/>
                </a:cubicBezTo>
                <a:cubicBezTo>
                  <a:pt x="7187640" y="729691"/>
                  <a:pt x="7199832" y="727024"/>
                  <a:pt x="7212329" y="725043"/>
                </a:cubicBezTo>
                <a:cubicBezTo>
                  <a:pt x="7224826" y="723062"/>
                  <a:pt x="7237399" y="721690"/>
                  <a:pt x="7250047" y="720928"/>
                </a:cubicBezTo>
                <a:cubicBezTo>
                  <a:pt x="7262697" y="720166"/>
                  <a:pt x="7274813" y="719785"/>
                  <a:pt x="7286395" y="719785"/>
                </a:cubicBezTo>
                <a:close/>
                <a:moveTo>
                  <a:pt x="5876695" y="719785"/>
                </a:moveTo>
                <a:cubicBezTo>
                  <a:pt x="5887973" y="719785"/>
                  <a:pt x="5899403" y="720166"/>
                  <a:pt x="5910985" y="720928"/>
                </a:cubicBezTo>
                <a:cubicBezTo>
                  <a:pt x="5922567" y="721690"/>
                  <a:pt x="5933845" y="723291"/>
                  <a:pt x="5944818" y="725729"/>
                </a:cubicBezTo>
                <a:cubicBezTo>
                  <a:pt x="5956705" y="729082"/>
                  <a:pt x="5965849" y="734568"/>
                  <a:pt x="5972250" y="742188"/>
                </a:cubicBezTo>
                <a:cubicBezTo>
                  <a:pt x="5978651" y="749808"/>
                  <a:pt x="5981851" y="760019"/>
                  <a:pt x="5981851" y="772821"/>
                </a:cubicBezTo>
                <a:cubicBezTo>
                  <a:pt x="5981851" y="782574"/>
                  <a:pt x="5979794" y="793318"/>
                  <a:pt x="5975679" y="805053"/>
                </a:cubicBezTo>
                <a:cubicBezTo>
                  <a:pt x="5971564" y="816788"/>
                  <a:pt x="5966459" y="826618"/>
                  <a:pt x="5960363" y="834543"/>
                </a:cubicBezTo>
                <a:cubicBezTo>
                  <a:pt x="5957010" y="838810"/>
                  <a:pt x="5954571" y="841096"/>
                  <a:pt x="5953048" y="841401"/>
                </a:cubicBezTo>
                <a:cubicBezTo>
                  <a:pt x="5943294" y="836219"/>
                  <a:pt x="5933464" y="832333"/>
                  <a:pt x="5923559" y="829742"/>
                </a:cubicBezTo>
                <a:cubicBezTo>
                  <a:pt x="5913653" y="827151"/>
                  <a:pt x="5903060" y="825856"/>
                  <a:pt x="5891783" y="825856"/>
                </a:cubicBezTo>
                <a:cubicBezTo>
                  <a:pt x="5882639" y="825856"/>
                  <a:pt x="5873571" y="826694"/>
                  <a:pt x="5864579" y="828370"/>
                </a:cubicBezTo>
                <a:cubicBezTo>
                  <a:pt x="5855588" y="830047"/>
                  <a:pt x="5846825" y="832561"/>
                  <a:pt x="5838291" y="835914"/>
                </a:cubicBezTo>
                <a:cubicBezTo>
                  <a:pt x="5837985" y="837438"/>
                  <a:pt x="5837833" y="838810"/>
                  <a:pt x="5837833" y="840029"/>
                </a:cubicBezTo>
                <a:cubicBezTo>
                  <a:pt x="5837833" y="841248"/>
                  <a:pt x="5837833" y="842467"/>
                  <a:pt x="5837833" y="843687"/>
                </a:cubicBezTo>
                <a:lnTo>
                  <a:pt x="5837833" y="850087"/>
                </a:lnTo>
                <a:cubicBezTo>
                  <a:pt x="5837833" y="852831"/>
                  <a:pt x="5837985" y="854659"/>
                  <a:pt x="5838291" y="855574"/>
                </a:cubicBezTo>
                <a:cubicBezTo>
                  <a:pt x="5846520" y="852526"/>
                  <a:pt x="5854826" y="850468"/>
                  <a:pt x="5863208" y="849402"/>
                </a:cubicBezTo>
                <a:cubicBezTo>
                  <a:pt x="5871590" y="848335"/>
                  <a:pt x="5880201" y="847801"/>
                  <a:pt x="5889039" y="847801"/>
                </a:cubicBezTo>
                <a:cubicBezTo>
                  <a:pt x="5890869" y="847801"/>
                  <a:pt x="5894221" y="847954"/>
                  <a:pt x="5899098" y="848259"/>
                </a:cubicBezTo>
                <a:cubicBezTo>
                  <a:pt x="5903975" y="848563"/>
                  <a:pt x="5909157" y="849021"/>
                  <a:pt x="5914643" y="849630"/>
                </a:cubicBezTo>
                <a:cubicBezTo>
                  <a:pt x="5920129" y="850240"/>
                  <a:pt x="5925159" y="851154"/>
                  <a:pt x="5929731" y="852373"/>
                </a:cubicBezTo>
                <a:cubicBezTo>
                  <a:pt x="5934303" y="853593"/>
                  <a:pt x="5937198" y="854964"/>
                  <a:pt x="5938417" y="856488"/>
                </a:cubicBezTo>
                <a:cubicBezTo>
                  <a:pt x="5939637" y="858317"/>
                  <a:pt x="5940627" y="860832"/>
                  <a:pt x="5941389" y="864032"/>
                </a:cubicBezTo>
                <a:cubicBezTo>
                  <a:pt x="5942151" y="867232"/>
                  <a:pt x="5942837" y="870585"/>
                  <a:pt x="5943447" y="874090"/>
                </a:cubicBezTo>
                <a:cubicBezTo>
                  <a:pt x="5944056" y="877596"/>
                  <a:pt x="5944513" y="881025"/>
                  <a:pt x="5944818" y="884377"/>
                </a:cubicBezTo>
                <a:cubicBezTo>
                  <a:pt x="5945123" y="887730"/>
                  <a:pt x="5945275" y="890473"/>
                  <a:pt x="5945275" y="892607"/>
                </a:cubicBezTo>
                <a:cubicBezTo>
                  <a:pt x="5945275" y="898093"/>
                  <a:pt x="5944818" y="903504"/>
                  <a:pt x="5943903" y="908838"/>
                </a:cubicBezTo>
                <a:cubicBezTo>
                  <a:pt x="5942989" y="914172"/>
                  <a:pt x="5941313" y="919429"/>
                  <a:pt x="5938875" y="924611"/>
                </a:cubicBezTo>
                <a:cubicBezTo>
                  <a:pt x="5930950" y="929488"/>
                  <a:pt x="5921881" y="932764"/>
                  <a:pt x="5911671" y="934441"/>
                </a:cubicBezTo>
                <a:cubicBezTo>
                  <a:pt x="5901461" y="936117"/>
                  <a:pt x="5891783" y="936955"/>
                  <a:pt x="5882639" y="936955"/>
                </a:cubicBezTo>
                <a:cubicBezTo>
                  <a:pt x="5875019" y="936955"/>
                  <a:pt x="5867323" y="936574"/>
                  <a:pt x="5859550" y="935812"/>
                </a:cubicBezTo>
                <a:cubicBezTo>
                  <a:pt x="5851778" y="935050"/>
                  <a:pt x="5844234" y="933907"/>
                  <a:pt x="5836919" y="932383"/>
                </a:cubicBezTo>
                <a:lnTo>
                  <a:pt x="5836919" y="937870"/>
                </a:lnTo>
                <a:cubicBezTo>
                  <a:pt x="5836919" y="940308"/>
                  <a:pt x="5836919" y="942137"/>
                  <a:pt x="5836919" y="943356"/>
                </a:cubicBezTo>
                <a:cubicBezTo>
                  <a:pt x="5836919" y="944575"/>
                  <a:pt x="5837223" y="946404"/>
                  <a:pt x="5837833" y="948843"/>
                </a:cubicBezTo>
                <a:cubicBezTo>
                  <a:pt x="5844844" y="951586"/>
                  <a:pt x="5852235" y="953338"/>
                  <a:pt x="5860007" y="954100"/>
                </a:cubicBezTo>
                <a:cubicBezTo>
                  <a:pt x="5867780" y="954862"/>
                  <a:pt x="5875477" y="955243"/>
                  <a:pt x="5883097" y="955243"/>
                </a:cubicBezTo>
                <a:cubicBezTo>
                  <a:pt x="5887973" y="955243"/>
                  <a:pt x="5893536" y="955015"/>
                  <a:pt x="5899783" y="954558"/>
                </a:cubicBezTo>
                <a:cubicBezTo>
                  <a:pt x="5906032" y="954100"/>
                  <a:pt x="5912357" y="953262"/>
                  <a:pt x="5918757" y="952043"/>
                </a:cubicBezTo>
                <a:cubicBezTo>
                  <a:pt x="5925159" y="950824"/>
                  <a:pt x="5931331" y="949147"/>
                  <a:pt x="5937275" y="947014"/>
                </a:cubicBezTo>
                <a:cubicBezTo>
                  <a:pt x="5943218" y="944880"/>
                  <a:pt x="5948019" y="942289"/>
                  <a:pt x="5951677" y="939241"/>
                </a:cubicBezTo>
                <a:cubicBezTo>
                  <a:pt x="5957163" y="947166"/>
                  <a:pt x="5961582" y="955548"/>
                  <a:pt x="5964935" y="964387"/>
                </a:cubicBezTo>
                <a:cubicBezTo>
                  <a:pt x="5968287" y="973227"/>
                  <a:pt x="5969964" y="982523"/>
                  <a:pt x="5969964" y="992277"/>
                </a:cubicBezTo>
                <a:cubicBezTo>
                  <a:pt x="5969964" y="996849"/>
                  <a:pt x="5969431" y="1001573"/>
                  <a:pt x="5968364" y="1006450"/>
                </a:cubicBezTo>
                <a:cubicBezTo>
                  <a:pt x="5967297" y="1011327"/>
                  <a:pt x="5965773" y="1016051"/>
                  <a:pt x="5963792" y="1020623"/>
                </a:cubicBezTo>
                <a:cubicBezTo>
                  <a:pt x="5961811" y="1025195"/>
                  <a:pt x="5959220" y="1029310"/>
                  <a:pt x="5956019" y="1032967"/>
                </a:cubicBezTo>
                <a:cubicBezTo>
                  <a:pt x="5952819" y="1036625"/>
                  <a:pt x="5948933" y="1039521"/>
                  <a:pt x="5944361" y="1041654"/>
                </a:cubicBezTo>
                <a:cubicBezTo>
                  <a:pt x="5941313" y="1043178"/>
                  <a:pt x="5936817" y="1044321"/>
                  <a:pt x="5930873" y="1045083"/>
                </a:cubicBezTo>
                <a:cubicBezTo>
                  <a:pt x="5924930" y="1045845"/>
                  <a:pt x="5918681" y="1046455"/>
                  <a:pt x="5912128" y="1046912"/>
                </a:cubicBezTo>
                <a:cubicBezTo>
                  <a:pt x="5905575" y="1047369"/>
                  <a:pt x="5899327" y="1047674"/>
                  <a:pt x="5893383" y="1047826"/>
                </a:cubicBezTo>
                <a:cubicBezTo>
                  <a:pt x="5887439" y="1047979"/>
                  <a:pt x="5882639" y="1048055"/>
                  <a:pt x="5878981" y="1048055"/>
                </a:cubicBezTo>
                <a:cubicBezTo>
                  <a:pt x="5875019" y="1048055"/>
                  <a:pt x="5869227" y="1047979"/>
                  <a:pt x="5861607" y="1047826"/>
                </a:cubicBezTo>
                <a:cubicBezTo>
                  <a:pt x="5853987" y="1047674"/>
                  <a:pt x="5845529" y="1047293"/>
                  <a:pt x="5836233" y="1046683"/>
                </a:cubicBezTo>
                <a:cubicBezTo>
                  <a:pt x="5826937" y="1046074"/>
                  <a:pt x="5817335" y="1045159"/>
                  <a:pt x="5807429" y="1043940"/>
                </a:cubicBezTo>
                <a:cubicBezTo>
                  <a:pt x="5797523" y="1042721"/>
                  <a:pt x="5788303" y="1041121"/>
                  <a:pt x="5779769" y="1039140"/>
                </a:cubicBezTo>
                <a:cubicBezTo>
                  <a:pt x="5771235" y="1037158"/>
                  <a:pt x="5763843" y="1034644"/>
                  <a:pt x="5757595" y="1031596"/>
                </a:cubicBezTo>
                <a:cubicBezTo>
                  <a:pt x="5751346" y="1028548"/>
                  <a:pt x="5747307" y="1025043"/>
                  <a:pt x="5745479" y="1021080"/>
                </a:cubicBezTo>
                <a:cubicBezTo>
                  <a:pt x="5743650" y="1016813"/>
                  <a:pt x="5742126" y="1011022"/>
                  <a:pt x="5740907" y="1003707"/>
                </a:cubicBezTo>
                <a:cubicBezTo>
                  <a:pt x="5739687" y="996391"/>
                  <a:pt x="5738621" y="988619"/>
                  <a:pt x="5737707" y="980389"/>
                </a:cubicBezTo>
                <a:cubicBezTo>
                  <a:pt x="5736792" y="972160"/>
                  <a:pt x="5736107" y="964159"/>
                  <a:pt x="5735649" y="956386"/>
                </a:cubicBezTo>
                <a:cubicBezTo>
                  <a:pt x="5735192" y="948614"/>
                  <a:pt x="5734811" y="942442"/>
                  <a:pt x="5734506" y="937870"/>
                </a:cubicBezTo>
                <a:cubicBezTo>
                  <a:pt x="5733591" y="917753"/>
                  <a:pt x="5732982" y="897636"/>
                  <a:pt x="5732677" y="877519"/>
                </a:cubicBezTo>
                <a:cubicBezTo>
                  <a:pt x="5732373" y="857403"/>
                  <a:pt x="5732220" y="837286"/>
                  <a:pt x="5732220" y="817169"/>
                </a:cubicBezTo>
                <a:lnTo>
                  <a:pt x="5732220" y="765505"/>
                </a:lnTo>
                <a:cubicBezTo>
                  <a:pt x="5732220" y="761543"/>
                  <a:pt x="5732220" y="757885"/>
                  <a:pt x="5732220" y="754533"/>
                </a:cubicBezTo>
                <a:cubicBezTo>
                  <a:pt x="5732220" y="751180"/>
                  <a:pt x="5732373" y="747979"/>
                  <a:pt x="5732677" y="744931"/>
                </a:cubicBezTo>
                <a:lnTo>
                  <a:pt x="5732677" y="746303"/>
                </a:lnTo>
                <a:cubicBezTo>
                  <a:pt x="5743041" y="740817"/>
                  <a:pt x="5754166" y="736397"/>
                  <a:pt x="5766053" y="733044"/>
                </a:cubicBezTo>
                <a:cubicBezTo>
                  <a:pt x="5777940" y="729691"/>
                  <a:pt x="5790132" y="727024"/>
                  <a:pt x="5802629" y="725043"/>
                </a:cubicBezTo>
                <a:cubicBezTo>
                  <a:pt x="5815126" y="723062"/>
                  <a:pt x="5827699" y="721690"/>
                  <a:pt x="5840347" y="720928"/>
                </a:cubicBezTo>
                <a:cubicBezTo>
                  <a:pt x="5852997" y="720166"/>
                  <a:pt x="5865113" y="719785"/>
                  <a:pt x="5876695" y="719785"/>
                </a:cubicBezTo>
                <a:close/>
                <a:moveTo>
                  <a:pt x="3850538" y="718871"/>
                </a:moveTo>
                <a:cubicBezTo>
                  <a:pt x="3894124" y="718871"/>
                  <a:pt x="3927576" y="729920"/>
                  <a:pt x="3950893" y="752018"/>
                </a:cubicBezTo>
                <a:cubicBezTo>
                  <a:pt x="3974210" y="774116"/>
                  <a:pt x="3985869" y="806349"/>
                  <a:pt x="3985869" y="848716"/>
                </a:cubicBezTo>
                <a:cubicBezTo>
                  <a:pt x="3985869" y="869747"/>
                  <a:pt x="3984955" y="891007"/>
                  <a:pt x="3983125" y="912495"/>
                </a:cubicBezTo>
                <a:cubicBezTo>
                  <a:pt x="3981297" y="933984"/>
                  <a:pt x="3976572" y="954786"/>
                  <a:pt x="3968952" y="974903"/>
                </a:cubicBezTo>
                <a:cubicBezTo>
                  <a:pt x="3974439" y="977037"/>
                  <a:pt x="3979544" y="979018"/>
                  <a:pt x="3984269" y="980847"/>
                </a:cubicBezTo>
                <a:cubicBezTo>
                  <a:pt x="3988993" y="982675"/>
                  <a:pt x="3993337" y="984352"/>
                  <a:pt x="3997299" y="985876"/>
                </a:cubicBezTo>
                <a:cubicBezTo>
                  <a:pt x="4005224" y="988924"/>
                  <a:pt x="4009339" y="991210"/>
                  <a:pt x="4009643" y="992734"/>
                </a:cubicBezTo>
                <a:cubicBezTo>
                  <a:pt x="4010253" y="994258"/>
                  <a:pt x="4009643" y="997458"/>
                  <a:pt x="4007814" y="1002335"/>
                </a:cubicBezTo>
                <a:cubicBezTo>
                  <a:pt x="4005376" y="1009041"/>
                  <a:pt x="4002557" y="1015441"/>
                  <a:pt x="3999356" y="1021537"/>
                </a:cubicBezTo>
                <a:cubicBezTo>
                  <a:pt x="3996156" y="1027633"/>
                  <a:pt x="3992879" y="1033729"/>
                  <a:pt x="3989526" y="1039825"/>
                </a:cubicBezTo>
                <a:cubicBezTo>
                  <a:pt x="3987393" y="1043483"/>
                  <a:pt x="3985412" y="1046988"/>
                  <a:pt x="3983583" y="1050341"/>
                </a:cubicBezTo>
                <a:cubicBezTo>
                  <a:pt x="3981754" y="1053694"/>
                  <a:pt x="3979925" y="1057047"/>
                  <a:pt x="3978096" y="1060399"/>
                </a:cubicBezTo>
                <a:cubicBezTo>
                  <a:pt x="3977487" y="1061314"/>
                  <a:pt x="3976496" y="1062990"/>
                  <a:pt x="3975125" y="1065429"/>
                </a:cubicBezTo>
                <a:cubicBezTo>
                  <a:pt x="3973753" y="1067867"/>
                  <a:pt x="3972229" y="1070305"/>
                  <a:pt x="3970553" y="1072744"/>
                </a:cubicBezTo>
                <a:cubicBezTo>
                  <a:pt x="3968876" y="1075182"/>
                  <a:pt x="3967200" y="1077392"/>
                  <a:pt x="3965523" y="1079373"/>
                </a:cubicBezTo>
                <a:cubicBezTo>
                  <a:pt x="3963847" y="1081354"/>
                  <a:pt x="3962399" y="1082497"/>
                  <a:pt x="3961180" y="1082802"/>
                </a:cubicBezTo>
                <a:cubicBezTo>
                  <a:pt x="3959656" y="1083412"/>
                  <a:pt x="3956761" y="1082345"/>
                  <a:pt x="3952493" y="1079602"/>
                </a:cubicBezTo>
                <a:cubicBezTo>
                  <a:pt x="3942740" y="1073811"/>
                  <a:pt x="3933291" y="1067715"/>
                  <a:pt x="3924147" y="1061314"/>
                </a:cubicBezTo>
                <a:cubicBezTo>
                  <a:pt x="3915003" y="1054913"/>
                  <a:pt x="3906011" y="1048055"/>
                  <a:pt x="3897172" y="1040740"/>
                </a:cubicBezTo>
                <a:cubicBezTo>
                  <a:pt x="3882237" y="1043788"/>
                  <a:pt x="3866387" y="1045312"/>
                  <a:pt x="3849623" y="1045312"/>
                </a:cubicBezTo>
                <a:lnTo>
                  <a:pt x="3849623" y="1044397"/>
                </a:lnTo>
                <a:cubicBezTo>
                  <a:pt x="3843527" y="1044397"/>
                  <a:pt x="3836593" y="1044093"/>
                  <a:pt x="3828820" y="1043483"/>
                </a:cubicBezTo>
                <a:cubicBezTo>
                  <a:pt x="3821048" y="1042873"/>
                  <a:pt x="3813276" y="1041807"/>
                  <a:pt x="3805503" y="1040283"/>
                </a:cubicBezTo>
                <a:cubicBezTo>
                  <a:pt x="3797731" y="1038759"/>
                  <a:pt x="3790263" y="1036701"/>
                  <a:pt x="3783100" y="1034110"/>
                </a:cubicBezTo>
                <a:cubicBezTo>
                  <a:pt x="3775938" y="1031520"/>
                  <a:pt x="3769918" y="1028243"/>
                  <a:pt x="3765041" y="1024281"/>
                </a:cubicBezTo>
                <a:cubicBezTo>
                  <a:pt x="3753764" y="1014832"/>
                  <a:pt x="3744772" y="1003021"/>
                  <a:pt x="3738066" y="988848"/>
                </a:cubicBezTo>
                <a:cubicBezTo>
                  <a:pt x="3731361" y="974674"/>
                  <a:pt x="3726332" y="959511"/>
                  <a:pt x="3722979" y="943356"/>
                </a:cubicBezTo>
                <a:cubicBezTo>
                  <a:pt x="3719626" y="927202"/>
                  <a:pt x="3717493" y="910895"/>
                  <a:pt x="3716578" y="894436"/>
                </a:cubicBezTo>
                <a:cubicBezTo>
                  <a:pt x="3715664" y="877977"/>
                  <a:pt x="3715206" y="862737"/>
                  <a:pt x="3715206" y="848716"/>
                </a:cubicBezTo>
                <a:cubicBezTo>
                  <a:pt x="3715206" y="826770"/>
                  <a:pt x="3718407" y="807644"/>
                  <a:pt x="3724808" y="791337"/>
                </a:cubicBezTo>
                <a:cubicBezTo>
                  <a:pt x="3731208" y="775030"/>
                  <a:pt x="3740352" y="761467"/>
                  <a:pt x="3752240" y="750646"/>
                </a:cubicBezTo>
                <a:cubicBezTo>
                  <a:pt x="3764127" y="739826"/>
                  <a:pt x="3778376" y="731825"/>
                  <a:pt x="3794988" y="726643"/>
                </a:cubicBezTo>
                <a:cubicBezTo>
                  <a:pt x="3811599" y="721462"/>
                  <a:pt x="3830116" y="718871"/>
                  <a:pt x="3850538" y="718871"/>
                </a:cubicBezTo>
                <a:close/>
                <a:moveTo>
                  <a:pt x="4112894" y="717957"/>
                </a:moveTo>
                <a:cubicBezTo>
                  <a:pt x="4120514" y="717957"/>
                  <a:pt x="4127525" y="718414"/>
                  <a:pt x="4133926" y="719328"/>
                </a:cubicBezTo>
                <a:cubicBezTo>
                  <a:pt x="4133316" y="734873"/>
                  <a:pt x="4132859" y="750113"/>
                  <a:pt x="4132554" y="765048"/>
                </a:cubicBezTo>
                <a:cubicBezTo>
                  <a:pt x="4132249" y="779983"/>
                  <a:pt x="4132097" y="794919"/>
                  <a:pt x="4132097" y="809854"/>
                </a:cubicBezTo>
                <a:cubicBezTo>
                  <a:pt x="4132097" y="835457"/>
                  <a:pt x="4132401" y="860832"/>
                  <a:pt x="4133011" y="885978"/>
                </a:cubicBezTo>
                <a:cubicBezTo>
                  <a:pt x="4133621" y="911124"/>
                  <a:pt x="4135602" y="936346"/>
                  <a:pt x="4138955" y="961644"/>
                </a:cubicBezTo>
                <a:cubicBezTo>
                  <a:pt x="4142308" y="963168"/>
                  <a:pt x="4145813" y="963625"/>
                  <a:pt x="4149470" y="963016"/>
                </a:cubicBezTo>
                <a:cubicBezTo>
                  <a:pt x="4153433" y="962406"/>
                  <a:pt x="4156938" y="961492"/>
                  <a:pt x="4159986" y="960273"/>
                </a:cubicBezTo>
                <a:cubicBezTo>
                  <a:pt x="4158157" y="928269"/>
                  <a:pt x="4156633" y="896493"/>
                  <a:pt x="4155414" y="864946"/>
                </a:cubicBezTo>
                <a:cubicBezTo>
                  <a:pt x="4154195" y="833400"/>
                  <a:pt x="4153585" y="801624"/>
                  <a:pt x="4153585" y="769620"/>
                </a:cubicBezTo>
                <a:cubicBezTo>
                  <a:pt x="4153585" y="757123"/>
                  <a:pt x="4154042" y="747065"/>
                  <a:pt x="4154957" y="739445"/>
                </a:cubicBezTo>
                <a:cubicBezTo>
                  <a:pt x="4155871" y="731520"/>
                  <a:pt x="4157243" y="726948"/>
                  <a:pt x="4159072" y="725729"/>
                </a:cubicBezTo>
                <a:lnTo>
                  <a:pt x="4161358" y="728015"/>
                </a:lnTo>
                <a:cubicBezTo>
                  <a:pt x="4165625" y="724967"/>
                  <a:pt x="4171492" y="722910"/>
                  <a:pt x="4178960" y="721843"/>
                </a:cubicBezTo>
                <a:cubicBezTo>
                  <a:pt x="4186427" y="720776"/>
                  <a:pt x="4192752" y="720243"/>
                  <a:pt x="4197933" y="720243"/>
                </a:cubicBezTo>
                <a:cubicBezTo>
                  <a:pt x="4200981" y="720243"/>
                  <a:pt x="4206468" y="720395"/>
                  <a:pt x="4214393" y="720700"/>
                </a:cubicBezTo>
                <a:cubicBezTo>
                  <a:pt x="4222317" y="721005"/>
                  <a:pt x="4230699" y="721462"/>
                  <a:pt x="4239539" y="722071"/>
                </a:cubicBezTo>
                <a:cubicBezTo>
                  <a:pt x="4248378" y="722681"/>
                  <a:pt x="4256531" y="723443"/>
                  <a:pt x="4263999" y="724357"/>
                </a:cubicBezTo>
                <a:cubicBezTo>
                  <a:pt x="4271467" y="725272"/>
                  <a:pt x="4276267" y="726491"/>
                  <a:pt x="4278401" y="728015"/>
                </a:cubicBezTo>
                <a:cubicBezTo>
                  <a:pt x="4279010" y="729844"/>
                  <a:pt x="4279315" y="735178"/>
                  <a:pt x="4279315" y="744017"/>
                </a:cubicBezTo>
                <a:cubicBezTo>
                  <a:pt x="4279315" y="748589"/>
                  <a:pt x="4279315" y="753847"/>
                  <a:pt x="4279315" y="759790"/>
                </a:cubicBezTo>
                <a:cubicBezTo>
                  <a:pt x="4279315" y="765734"/>
                  <a:pt x="4279163" y="772211"/>
                  <a:pt x="4278858" y="779221"/>
                </a:cubicBezTo>
                <a:cubicBezTo>
                  <a:pt x="4278553" y="793242"/>
                  <a:pt x="4278096" y="809244"/>
                  <a:pt x="4277486" y="827227"/>
                </a:cubicBezTo>
                <a:cubicBezTo>
                  <a:pt x="4277181" y="836067"/>
                  <a:pt x="4276877" y="844982"/>
                  <a:pt x="4276572" y="853974"/>
                </a:cubicBezTo>
                <a:cubicBezTo>
                  <a:pt x="4276267" y="862965"/>
                  <a:pt x="4275810" y="872033"/>
                  <a:pt x="4275200" y="881177"/>
                </a:cubicBezTo>
                <a:cubicBezTo>
                  <a:pt x="4274591" y="890321"/>
                  <a:pt x="4274134" y="899465"/>
                  <a:pt x="4273829" y="908609"/>
                </a:cubicBezTo>
                <a:cubicBezTo>
                  <a:pt x="4273524" y="917753"/>
                  <a:pt x="4273067" y="926745"/>
                  <a:pt x="4272457" y="935584"/>
                </a:cubicBezTo>
                <a:cubicBezTo>
                  <a:pt x="4271543" y="952653"/>
                  <a:pt x="4270628" y="968807"/>
                  <a:pt x="4269714" y="984047"/>
                </a:cubicBezTo>
                <a:cubicBezTo>
                  <a:pt x="4268800" y="998373"/>
                  <a:pt x="4267885" y="1010412"/>
                  <a:pt x="4266971" y="1020166"/>
                </a:cubicBezTo>
                <a:cubicBezTo>
                  <a:pt x="4266361" y="1025043"/>
                  <a:pt x="4265980" y="1028929"/>
                  <a:pt x="4265828" y="1031824"/>
                </a:cubicBezTo>
                <a:cubicBezTo>
                  <a:pt x="4265675" y="1034720"/>
                  <a:pt x="4265447" y="1036777"/>
                  <a:pt x="4265142" y="1037997"/>
                </a:cubicBezTo>
                <a:cubicBezTo>
                  <a:pt x="4263313" y="1040130"/>
                  <a:pt x="4260494" y="1041883"/>
                  <a:pt x="4256684" y="1043254"/>
                </a:cubicBezTo>
                <a:cubicBezTo>
                  <a:pt x="4252874" y="1044626"/>
                  <a:pt x="4248606" y="1045693"/>
                  <a:pt x="4243882" y="1046455"/>
                </a:cubicBezTo>
                <a:cubicBezTo>
                  <a:pt x="4239158" y="1047217"/>
                  <a:pt x="4234509" y="1047750"/>
                  <a:pt x="4229938" y="1048055"/>
                </a:cubicBezTo>
                <a:cubicBezTo>
                  <a:pt x="4225365" y="1048360"/>
                  <a:pt x="4221556" y="1048512"/>
                  <a:pt x="4218507" y="1048512"/>
                </a:cubicBezTo>
                <a:cubicBezTo>
                  <a:pt x="4210583" y="1048512"/>
                  <a:pt x="4202429" y="1047903"/>
                  <a:pt x="4194047" y="1046683"/>
                </a:cubicBezTo>
                <a:cubicBezTo>
                  <a:pt x="4185665" y="1045464"/>
                  <a:pt x="4177664" y="1043331"/>
                  <a:pt x="4170044" y="1040283"/>
                </a:cubicBezTo>
                <a:cubicBezTo>
                  <a:pt x="4169739" y="1039673"/>
                  <a:pt x="4169282" y="1038301"/>
                  <a:pt x="4168673" y="1036168"/>
                </a:cubicBezTo>
                <a:lnTo>
                  <a:pt x="4167301" y="1029310"/>
                </a:lnTo>
                <a:cubicBezTo>
                  <a:pt x="4163948" y="1030529"/>
                  <a:pt x="4160291" y="1031824"/>
                  <a:pt x="4156328" y="1033196"/>
                </a:cubicBezTo>
                <a:cubicBezTo>
                  <a:pt x="4152366" y="1034568"/>
                  <a:pt x="4148251" y="1036168"/>
                  <a:pt x="4143984" y="1037997"/>
                </a:cubicBezTo>
                <a:cubicBezTo>
                  <a:pt x="4127220" y="1045007"/>
                  <a:pt x="4109846" y="1048512"/>
                  <a:pt x="4091863" y="1048512"/>
                </a:cubicBezTo>
                <a:cubicBezTo>
                  <a:pt x="4079671" y="1048512"/>
                  <a:pt x="4069079" y="1046379"/>
                  <a:pt x="4060088" y="1042111"/>
                </a:cubicBezTo>
                <a:cubicBezTo>
                  <a:pt x="4051096" y="1037844"/>
                  <a:pt x="4044009" y="1029919"/>
                  <a:pt x="4038828" y="1018337"/>
                </a:cubicBezTo>
                <a:cubicBezTo>
                  <a:pt x="4033951" y="1007059"/>
                  <a:pt x="4029836" y="994639"/>
                  <a:pt x="4026484" y="981075"/>
                </a:cubicBezTo>
                <a:cubicBezTo>
                  <a:pt x="4023131" y="967512"/>
                  <a:pt x="4020464" y="953643"/>
                  <a:pt x="4018483" y="939470"/>
                </a:cubicBezTo>
                <a:cubicBezTo>
                  <a:pt x="4016501" y="925297"/>
                  <a:pt x="4015054" y="911124"/>
                  <a:pt x="4014139" y="896950"/>
                </a:cubicBezTo>
                <a:cubicBezTo>
                  <a:pt x="4013225" y="882777"/>
                  <a:pt x="4012463" y="869442"/>
                  <a:pt x="4011853" y="856945"/>
                </a:cubicBezTo>
                <a:cubicBezTo>
                  <a:pt x="4011243" y="846277"/>
                  <a:pt x="4010939" y="835838"/>
                  <a:pt x="4010939" y="825627"/>
                </a:cubicBezTo>
                <a:cubicBezTo>
                  <a:pt x="4010939" y="815416"/>
                  <a:pt x="4011091" y="805282"/>
                  <a:pt x="4011396" y="795223"/>
                </a:cubicBezTo>
                <a:cubicBezTo>
                  <a:pt x="4011701" y="785165"/>
                  <a:pt x="4012158" y="775564"/>
                  <a:pt x="4012768" y="766420"/>
                </a:cubicBezTo>
                <a:cubicBezTo>
                  <a:pt x="4013377" y="757276"/>
                  <a:pt x="4014139" y="748589"/>
                  <a:pt x="4015054" y="740359"/>
                </a:cubicBezTo>
                <a:cubicBezTo>
                  <a:pt x="4017797" y="737007"/>
                  <a:pt x="4023435" y="733959"/>
                  <a:pt x="4031970" y="731215"/>
                </a:cubicBezTo>
                <a:cubicBezTo>
                  <a:pt x="4040504" y="728472"/>
                  <a:pt x="4049801" y="726110"/>
                  <a:pt x="4059859" y="724129"/>
                </a:cubicBezTo>
                <a:cubicBezTo>
                  <a:pt x="4069917" y="722148"/>
                  <a:pt x="4079900" y="720624"/>
                  <a:pt x="4089806" y="719557"/>
                </a:cubicBezTo>
                <a:cubicBezTo>
                  <a:pt x="4099711" y="718490"/>
                  <a:pt x="4107408" y="717957"/>
                  <a:pt x="4112894" y="717957"/>
                </a:cubicBezTo>
                <a:close/>
                <a:moveTo>
                  <a:pt x="7261249" y="629717"/>
                </a:moveTo>
                <a:cubicBezTo>
                  <a:pt x="7263687" y="630022"/>
                  <a:pt x="7266735" y="631165"/>
                  <a:pt x="7270393" y="633146"/>
                </a:cubicBezTo>
                <a:cubicBezTo>
                  <a:pt x="7274051" y="635127"/>
                  <a:pt x="7277785" y="637261"/>
                  <a:pt x="7281595" y="639547"/>
                </a:cubicBezTo>
                <a:cubicBezTo>
                  <a:pt x="7285405" y="641833"/>
                  <a:pt x="7289062" y="644195"/>
                  <a:pt x="7292567" y="646633"/>
                </a:cubicBezTo>
                <a:cubicBezTo>
                  <a:pt x="7296073" y="649072"/>
                  <a:pt x="7298893" y="651053"/>
                  <a:pt x="7301025" y="652577"/>
                </a:cubicBezTo>
                <a:cubicBezTo>
                  <a:pt x="7303769" y="654406"/>
                  <a:pt x="7306360" y="656158"/>
                  <a:pt x="7308798" y="657835"/>
                </a:cubicBezTo>
                <a:cubicBezTo>
                  <a:pt x="7311237" y="659511"/>
                  <a:pt x="7313523" y="661111"/>
                  <a:pt x="7315656" y="662635"/>
                </a:cubicBezTo>
                <a:cubicBezTo>
                  <a:pt x="7317789" y="664159"/>
                  <a:pt x="7319771" y="665683"/>
                  <a:pt x="7321599" y="667207"/>
                </a:cubicBezTo>
                <a:cubicBezTo>
                  <a:pt x="7323428" y="668731"/>
                  <a:pt x="7325105" y="670255"/>
                  <a:pt x="7326629" y="671779"/>
                </a:cubicBezTo>
                <a:cubicBezTo>
                  <a:pt x="7329677" y="674218"/>
                  <a:pt x="7331201" y="675894"/>
                  <a:pt x="7331201" y="676809"/>
                </a:cubicBezTo>
                <a:cubicBezTo>
                  <a:pt x="7330897" y="678333"/>
                  <a:pt x="7329525" y="681228"/>
                  <a:pt x="7327086" y="685495"/>
                </a:cubicBezTo>
                <a:cubicBezTo>
                  <a:pt x="7325867" y="687324"/>
                  <a:pt x="7324343" y="689153"/>
                  <a:pt x="7322513" y="690982"/>
                </a:cubicBezTo>
                <a:cubicBezTo>
                  <a:pt x="7320685" y="692811"/>
                  <a:pt x="7318857" y="694639"/>
                  <a:pt x="7317027" y="696468"/>
                </a:cubicBezTo>
                <a:cubicBezTo>
                  <a:pt x="7314589" y="698907"/>
                  <a:pt x="7311389" y="701726"/>
                  <a:pt x="7307426" y="704926"/>
                </a:cubicBezTo>
                <a:cubicBezTo>
                  <a:pt x="7303464" y="708127"/>
                  <a:pt x="7299807" y="709727"/>
                  <a:pt x="7296453" y="709727"/>
                </a:cubicBezTo>
                <a:cubicBezTo>
                  <a:pt x="7295235" y="709422"/>
                  <a:pt x="7293939" y="709041"/>
                  <a:pt x="7292567" y="708584"/>
                </a:cubicBezTo>
                <a:cubicBezTo>
                  <a:pt x="7291196" y="708127"/>
                  <a:pt x="7289443" y="707289"/>
                  <a:pt x="7287309" y="706069"/>
                </a:cubicBezTo>
                <a:cubicBezTo>
                  <a:pt x="7285481" y="705155"/>
                  <a:pt x="7283652" y="704088"/>
                  <a:pt x="7281823" y="702869"/>
                </a:cubicBezTo>
                <a:cubicBezTo>
                  <a:pt x="7279994" y="701650"/>
                  <a:pt x="7278166" y="700583"/>
                  <a:pt x="7276337" y="699669"/>
                </a:cubicBezTo>
                <a:cubicBezTo>
                  <a:pt x="7273899" y="698145"/>
                  <a:pt x="7271461" y="696773"/>
                  <a:pt x="7269021" y="695554"/>
                </a:cubicBezTo>
                <a:cubicBezTo>
                  <a:pt x="7266583" y="694335"/>
                  <a:pt x="7264145" y="692963"/>
                  <a:pt x="7261707" y="691439"/>
                </a:cubicBezTo>
                <a:cubicBezTo>
                  <a:pt x="7259268" y="693268"/>
                  <a:pt x="7256753" y="694944"/>
                  <a:pt x="7254163" y="696468"/>
                </a:cubicBezTo>
                <a:cubicBezTo>
                  <a:pt x="7251572" y="697992"/>
                  <a:pt x="7249057" y="699516"/>
                  <a:pt x="7246619" y="701040"/>
                </a:cubicBezTo>
                <a:cubicBezTo>
                  <a:pt x="7245705" y="701650"/>
                  <a:pt x="7244409" y="702488"/>
                  <a:pt x="7242733" y="703555"/>
                </a:cubicBezTo>
                <a:cubicBezTo>
                  <a:pt x="7241057" y="704622"/>
                  <a:pt x="7239303" y="705688"/>
                  <a:pt x="7237475" y="706755"/>
                </a:cubicBezTo>
                <a:cubicBezTo>
                  <a:pt x="7235645" y="707822"/>
                  <a:pt x="7233817" y="708736"/>
                  <a:pt x="7231989" y="709498"/>
                </a:cubicBezTo>
                <a:cubicBezTo>
                  <a:pt x="7230159" y="710260"/>
                  <a:pt x="7228788" y="710641"/>
                  <a:pt x="7227873" y="710641"/>
                </a:cubicBezTo>
                <a:cubicBezTo>
                  <a:pt x="7225131" y="710641"/>
                  <a:pt x="7221625" y="709422"/>
                  <a:pt x="7217358" y="706984"/>
                </a:cubicBezTo>
                <a:cubicBezTo>
                  <a:pt x="7215529" y="705765"/>
                  <a:pt x="7213243" y="704012"/>
                  <a:pt x="7210500" y="701726"/>
                </a:cubicBezTo>
                <a:cubicBezTo>
                  <a:pt x="7207757" y="699440"/>
                  <a:pt x="7205090" y="696925"/>
                  <a:pt x="7202499" y="694182"/>
                </a:cubicBezTo>
                <a:cubicBezTo>
                  <a:pt x="7199909" y="691439"/>
                  <a:pt x="7197775" y="688543"/>
                  <a:pt x="7196098" y="685495"/>
                </a:cubicBezTo>
                <a:cubicBezTo>
                  <a:pt x="7194422" y="682447"/>
                  <a:pt x="7193583" y="679704"/>
                  <a:pt x="7193583" y="677266"/>
                </a:cubicBezTo>
                <a:lnTo>
                  <a:pt x="7191755" y="676809"/>
                </a:lnTo>
                <a:cubicBezTo>
                  <a:pt x="7196632" y="673151"/>
                  <a:pt x="7201203" y="669646"/>
                  <a:pt x="7205471" y="666293"/>
                </a:cubicBezTo>
                <a:cubicBezTo>
                  <a:pt x="7209738" y="662940"/>
                  <a:pt x="7214157" y="659740"/>
                  <a:pt x="7218729" y="656692"/>
                </a:cubicBezTo>
                <a:cubicBezTo>
                  <a:pt x="7222083" y="653949"/>
                  <a:pt x="7225664" y="651282"/>
                  <a:pt x="7229474" y="648691"/>
                </a:cubicBezTo>
                <a:cubicBezTo>
                  <a:pt x="7233284" y="646100"/>
                  <a:pt x="7237323" y="643585"/>
                  <a:pt x="7241589" y="641147"/>
                </a:cubicBezTo>
                <a:cubicBezTo>
                  <a:pt x="7245552" y="638709"/>
                  <a:pt x="7249210" y="636575"/>
                  <a:pt x="7252562" y="634746"/>
                </a:cubicBezTo>
                <a:cubicBezTo>
                  <a:pt x="7255915" y="632917"/>
                  <a:pt x="7258811" y="631241"/>
                  <a:pt x="7261249" y="629717"/>
                </a:cubicBezTo>
                <a:close/>
                <a:moveTo>
                  <a:pt x="5851549" y="629717"/>
                </a:moveTo>
                <a:cubicBezTo>
                  <a:pt x="5853987" y="630022"/>
                  <a:pt x="5857035" y="631165"/>
                  <a:pt x="5860693" y="633146"/>
                </a:cubicBezTo>
                <a:cubicBezTo>
                  <a:pt x="5864351" y="635127"/>
                  <a:pt x="5868085" y="637261"/>
                  <a:pt x="5871895" y="639547"/>
                </a:cubicBezTo>
                <a:cubicBezTo>
                  <a:pt x="5875705" y="641833"/>
                  <a:pt x="5879362" y="644195"/>
                  <a:pt x="5882868" y="646633"/>
                </a:cubicBezTo>
                <a:cubicBezTo>
                  <a:pt x="5886373" y="649072"/>
                  <a:pt x="5889193" y="651053"/>
                  <a:pt x="5891325" y="652577"/>
                </a:cubicBezTo>
                <a:cubicBezTo>
                  <a:pt x="5894069" y="654406"/>
                  <a:pt x="5896659" y="656158"/>
                  <a:pt x="5899098" y="657835"/>
                </a:cubicBezTo>
                <a:cubicBezTo>
                  <a:pt x="5901537" y="659511"/>
                  <a:pt x="5903823" y="661111"/>
                  <a:pt x="5905956" y="662635"/>
                </a:cubicBezTo>
                <a:cubicBezTo>
                  <a:pt x="5908089" y="664159"/>
                  <a:pt x="5910071" y="665683"/>
                  <a:pt x="5911900" y="667207"/>
                </a:cubicBezTo>
                <a:cubicBezTo>
                  <a:pt x="5913729" y="668731"/>
                  <a:pt x="5915405" y="670255"/>
                  <a:pt x="5916929" y="671779"/>
                </a:cubicBezTo>
                <a:cubicBezTo>
                  <a:pt x="5919977" y="674218"/>
                  <a:pt x="5921501" y="675894"/>
                  <a:pt x="5921501" y="676809"/>
                </a:cubicBezTo>
                <a:cubicBezTo>
                  <a:pt x="5921197" y="678333"/>
                  <a:pt x="5919825" y="681228"/>
                  <a:pt x="5917386" y="685495"/>
                </a:cubicBezTo>
                <a:cubicBezTo>
                  <a:pt x="5916167" y="687324"/>
                  <a:pt x="5914643" y="689153"/>
                  <a:pt x="5912814" y="690982"/>
                </a:cubicBezTo>
                <a:cubicBezTo>
                  <a:pt x="5910985" y="692811"/>
                  <a:pt x="5909157" y="694639"/>
                  <a:pt x="5907328" y="696468"/>
                </a:cubicBezTo>
                <a:cubicBezTo>
                  <a:pt x="5904889" y="698907"/>
                  <a:pt x="5901689" y="701726"/>
                  <a:pt x="5897727" y="704926"/>
                </a:cubicBezTo>
                <a:cubicBezTo>
                  <a:pt x="5893764" y="708127"/>
                  <a:pt x="5890107" y="709727"/>
                  <a:pt x="5886753" y="709727"/>
                </a:cubicBezTo>
                <a:cubicBezTo>
                  <a:pt x="5885535" y="709422"/>
                  <a:pt x="5884239" y="709041"/>
                  <a:pt x="5882868" y="708584"/>
                </a:cubicBezTo>
                <a:cubicBezTo>
                  <a:pt x="5881496" y="708127"/>
                  <a:pt x="5879743" y="707289"/>
                  <a:pt x="5877610" y="706069"/>
                </a:cubicBezTo>
                <a:cubicBezTo>
                  <a:pt x="5875781" y="705155"/>
                  <a:pt x="5873952" y="704088"/>
                  <a:pt x="5872123" y="702869"/>
                </a:cubicBezTo>
                <a:cubicBezTo>
                  <a:pt x="5870295" y="701650"/>
                  <a:pt x="5868466" y="700583"/>
                  <a:pt x="5866637" y="699669"/>
                </a:cubicBezTo>
                <a:cubicBezTo>
                  <a:pt x="5864199" y="698145"/>
                  <a:pt x="5861761" y="696773"/>
                  <a:pt x="5859321" y="695554"/>
                </a:cubicBezTo>
                <a:cubicBezTo>
                  <a:pt x="5856883" y="694335"/>
                  <a:pt x="5854445" y="692963"/>
                  <a:pt x="5852007" y="691439"/>
                </a:cubicBezTo>
                <a:cubicBezTo>
                  <a:pt x="5849568" y="693268"/>
                  <a:pt x="5847053" y="694944"/>
                  <a:pt x="5844463" y="696468"/>
                </a:cubicBezTo>
                <a:cubicBezTo>
                  <a:pt x="5841872" y="697992"/>
                  <a:pt x="5839357" y="699516"/>
                  <a:pt x="5836919" y="701040"/>
                </a:cubicBezTo>
                <a:cubicBezTo>
                  <a:pt x="5836005" y="701650"/>
                  <a:pt x="5834709" y="702488"/>
                  <a:pt x="5833033" y="703555"/>
                </a:cubicBezTo>
                <a:cubicBezTo>
                  <a:pt x="5831357" y="704622"/>
                  <a:pt x="5829603" y="705688"/>
                  <a:pt x="5827775" y="706755"/>
                </a:cubicBezTo>
                <a:cubicBezTo>
                  <a:pt x="5825947" y="707822"/>
                  <a:pt x="5824117" y="708736"/>
                  <a:pt x="5822289" y="709498"/>
                </a:cubicBezTo>
                <a:cubicBezTo>
                  <a:pt x="5820460" y="710260"/>
                  <a:pt x="5819088" y="710641"/>
                  <a:pt x="5818173" y="710641"/>
                </a:cubicBezTo>
                <a:cubicBezTo>
                  <a:pt x="5815431" y="710641"/>
                  <a:pt x="5811925" y="709422"/>
                  <a:pt x="5807658" y="706984"/>
                </a:cubicBezTo>
                <a:cubicBezTo>
                  <a:pt x="5805829" y="705765"/>
                  <a:pt x="5803543" y="704012"/>
                  <a:pt x="5800800" y="701726"/>
                </a:cubicBezTo>
                <a:cubicBezTo>
                  <a:pt x="5798057" y="699440"/>
                  <a:pt x="5795390" y="696925"/>
                  <a:pt x="5792799" y="694182"/>
                </a:cubicBezTo>
                <a:cubicBezTo>
                  <a:pt x="5790209" y="691439"/>
                  <a:pt x="5788075" y="688543"/>
                  <a:pt x="5786398" y="685495"/>
                </a:cubicBezTo>
                <a:cubicBezTo>
                  <a:pt x="5784722" y="682447"/>
                  <a:pt x="5783883" y="679704"/>
                  <a:pt x="5783883" y="677266"/>
                </a:cubicBezTo>
                <a:lnTo>
                  <a:pt x="5782055" y="676809"/>
                </a:lnTo>
                <a:cubicBezTo>
                  <a:pt x="5786932" y="673151"/>
                  <a:pt x="5791503" y="669646"/>
                  <a:pt x="5795771" y="666293"/>
                </a:cubicBezTo>
                <a:cubicBezTo>
                  <a:pt x="5800038" y="662940"/>
                  <a:pt x="5804457" y="659740"/>
                  <a:pt x="5809030" y="656692"/>
                </a:cubicBezTo>
                <a:cubicBezTo>
                  <a:pt x="5812383" y="653949"/>
                  <a:pt x="5815964" y="651282"/>
                  <a:pt x="5819774" y="648691"/>
                </a:cubicBezTo>
                <a:cubicBezTo>
                  <a:pt x="5823584" y="646100"/>
                  <a:pt x="5827623" y="643585"/>
                  <a:pt x="5831889" y="641147"/>
                </a:cubicBezTo>
                <a:cubicBezTo>
                  <a:pt x="5835852" y="638709"/>
                  <a:pt x="5839509" y="636575"/>
                  <a:pt x="5842863" y="634746"/>
                </a:cubicBezTo>
                <a:cubicBezTo>
                  <a:pt x="5846215" y="632917"/>
                  <a:pt x="5849111" y="631241"/>
                  <a:pt x="5851549" y="629717"/>
                </a:cubicBezTo>
                <a:close/>
                <a:moveTo>
                  <a:pt x="2860548" y="613715"/>
                </a:moveTo>
                <a:cubicBezTo>
                  <a:pt x="2862072" y="613715"/>
                  <a:pt x="2864129" y="613791"/>
                  <a:pt x="2866719" y="613944"/>
                </a:cubicBezTo>
                <a:cubicBezTo>
                  <a:pt x="2869310" y="614096"/>
                  <a:pt x="2870758" y="614172"/>
                  <a:pt x="2871063" y="614172"/>
                </a:cubicBezTo>
                <a:cubicBezTo>
                  <a:pt x="2872892" y="616001"/>
                  <a:pt x="2874492" y="617906"/>
                  <a:pt x="2875863" y="619887"/>
                </a:cubicBezTo>
                <a:cubicBezTo>
                  <a:pt x="2877235" y="621868"/>
                  <a:pt x="2878683" y="623773"/>
                  <a:pt x="2880207" y="625602"/>
                </a:cubicBezTo>
                <a:cubicBezTo>
                  <a:pt x="2881731" y="628041"/>
                  <a:pt x="2882950" y="630708"/>
                  <a:pt x="2883865" y="633603"/>
                </a:cubicBezTo>
                <a:cubicBezTo>
                  <a:pt x="2884779" y="636499"/>
                  <a:pt x="2885541" y="639166"/>
                  <a:pt x="2886151" y="641604"/>
                </a:cubicBezTo>
                <a:cubicBezTo>
                  <a:pt x="2886760" y="643433"/>
                  <a:pt x="2887522" y="645871"/>
                  <a:pt x="2888436" y="648919"/>
                </a:cubicBezTo>
                <a:cubicBezTo>
                  <a:pt x="2889351" y="651967"/>
                  <a:pt x="2889961" y="654711"/>
                  <a:pt x="2890265" y="657149"/>
                </a:cubicBezTo>
                <a:cubicBezTo>
                  <a:pt x="2890570" y="659283"/>
                  <a:pt x="2890570" y="661721"/>
                  <a:pt x="2890265" y="664464"/>
                </a:cubicBezTo>
                <a:cubicBezTo>
                  <a:pt x="2889961" y="667207"/>
                  <a:pt x="2889961" y="669493"/>
                  <a:pt x="2890265" y="671322"/>
                </a:cubicBezTo>
                <a:cubicBezTo>
                  <a:pt x="2888741" y="673151"/>
                  <a:pt x="2886608" y="674827"/>
                  <a:pt x="2883865" y="676351"/>
                </a:cubicBezTo>
                <a:cubicBezTo>
                  <a:pt x="2881121" y="677875"/>
                  <a:pt x="2878988" y="679247"/>
                  <a:pt x="2877464" y="680466"/>
                </a:cubicBezTo>
                <a:cubicBezTo>
                  <a:pt x="2875940" y="681381"/>
                  <a:pt x="2874568" y="682524"/>
                  <a:pt x="2873349" y="683895"/>
                </a:cubicBezTo>
                <a:cubicBezTo>
                  <a:pt x="2872130" y="685267"/>
                  <a:pt x="2871063" y="686257"/>
                  <a:pt x="2870149" y="686867"/>
                </a:cubicBezTo>
                <a:cubicBezTo>
                  <a:pt x="2869539" y="687477"/>
                  <a:pt x="2868930" y="687934"/>
                  <a:pt x="2868320" y="688239"/>
                </a:cubicBezTo>
                <a:cubicBezTo>
                  <a:pt x="2867100" y="689458"/>
                  <a:pt x="2866491" y="690220"/>
                  <a:pt x="2866491" y="690525"/>
                </a:cubicBezTo>
                <a:lnTo>
                  <a:pt x="2866491" y="698754"/>
                </a:lnTo>
                <a:lnTo>
                  <a:pt x="2866491" y="701497"/>
                </a:lnTo>
                <a:cubicBezTo>
                  <a:pt x="2866187" y="703631"/>
                  <a:pt x="2865882" y="704850"/>
                  <a:pt x="2865577" y="705155"/>
                </a:cubicBezTo>
                <a:cubicBezTo>
                  <a:pt x="2864663" y="705155"/>
                  <a:pt x="2863748" y="705307"/>
                  <a:pt x="2862834" y="705612"/>
                </a:cubicBezTo>
                <a:cubicBezTo>
                  <a:pt x="2861615" y="705612"/>
                  <a:pt x="2859709" y="705841"/>
                  <a:pt x="2857118" y="706298"/>
                </a:cubicBezTo>
                <a:cubicBezTo>
                  <a:pt x="2854528" y="706755"/>
                  <a:pt x="2852471" y="706984"/>
                  <a:pt x="2850946" y="706984"/>
                </a:cubicBezTo>
                <a:cubicBezTo>
                  <a:pt x="2849422" y="706984"/>
                  <a:pt x="2848127" y="707060"/>
                  <a:pt x="2847060" y="707212"/>
                </a:cubicBezTo>
                <a:cubicBezTo>
                  <a:pt x="2845993" y="707365"/>
                  <a:pt x="2844698" y="707441"/>
                  <a:pt x="2843174" y="707441"/>
                </a:cubicBezTo>
                <a:lnTo>
                  <a:pt x="2834944" y="707441"/>
                </a:lnTo>
                <a:cubicBezTo>
                  <a:pt x="2833420" y="707441"/>
                  <a:pt x="2832278" y="707365"/>
                  <a:pt x="2831516" y="707212"/>
                </a:cubicBezTo>
                <a:cubicBezTo>
                  <a:pt x="2830754" y="707060"/>
                  <a:pt x="2830067" y="706984"/>
                  <a:pt x="2829458" y="706984"/>
                </a:cubicBezTo>
                <a:cubicBezTo>
                  <a:pt x="2827324" y="706679"/>
                  <a:pt x="2826257" y="706222"/>
                  <a:pt x="2826257" y="705612"/>
                </a:cubicBezTo>
                <a:cubicBezTo>
                  <a:pt x="2826257" y="705003"/>
                  <a:pt x="2826257" y="704241"/>
                  <a:pt x="2826257" y="703326"/>
                </a:cubicBezTo>
                <a:cubicBezTo>
                  <a:pt x="2826257" y="702412"/>
                  <a:pt x="2826105" y="701193"/>
                  <a:pt x="2825800" y="699669"/>
                </a:cubicBezTo>
                <a:cubicBezTo>
                  <a:pt x="2825800" y="698145"/>
                  <a:pt x="2825800" y="697459"/>
                  <a:pt x="2825800" y="697611"/>
                </a:cubicBezTo>
                <a:cubicBezTo>
                  <a:pt x="2825800" y="697764"/>
                  <a:pt x="2825648" y="697078"/>
                  <a:pt x="2825343" y="695554"/>
                </a:cubicBezTo>
                <a:lnTo>
                  <a:pt x="2825343" y="686410"/>
                </a:lnTo>
                <a:cubicBezTo>
                  <a:pt x="2825343" y="684886"/>
                  <a:pt x="2825343" y="683590"/>
                  <a:pt x="2825343" y="682524"/>
                </a:cubicBezTo>
                <a:cubicBezTo>
                  <a:pt x="2825343" y="681457"/>
                  <a:pt x="2825495" y="680619"/>
                  <a:pt x="2825800" y="680009"/>
                </a:cubicBezTo>
                <a:cubicBezTo>
                  <a:pt x="2825800" y="679095"/>
                  <a:pt x="2827172" y="678028"/>
                  <a:pt x="2829915" y="676809"/>
                </a:cubicBezTo>
                <a:cubicBezTo>
                  <a:pt x="2831744" y="674675"/>
                  <a:pt x="2834335" y="672389"/>
                  <a:pt x="2837687" y="669951"/>
                </a:cubicBezTo>
                <a:cubicBezTo>
                  <a:pt x="2839211" y="669036"/>
                  <a:pt x="2840583" y="668046"/>
                  <a:pt x="2841802" y="666979"/>
                </a:cubicBezTo>
                <a:cubicBezTo>
                  <a:pt x="2843021" y="665912"/>
                  <a:pt x="2844240" y="665074"/>
                  <a:pt x="2845460" y="664464"/>
                </a:cubicBezTo>
                <a:cubicBezTo>
                  <a:pt x="2846374" y="663855"/>
                  <a:pt x="2847288" y="663397"/>
                  <a:pt x="2848204" y="663093"/>
                </a:cubicBezTo>
                <a:cubicBezTo>
                  <a:pt x="2849117" y="662788"/>
                  <a:pt x="2849728" y="662331"/>
                  <a:pt x="2850032" y="661721"/>
                </a:cubicBezTo>
                <a:lnTo>
                  <a:pt x="2847746" y="655777"/>
                </a:lnTo>
                <a:cubicBezTo>
                  <a:pt x="2847136" y="655777"/>
                  <a:pt x="2845307" y="656539"/>
                  <a:pt x="2842259" y="658063"/>
                </a:cubicBezTo>
                <a:cubicBezTo>
                  <a:pt x="2840735" y="659283"/>
                  <a:pt x="2839364" y="660273"/>
                  <a:pt x="2838144" y="661035"/>
                </a:cubicBezTo>
                <a:cubicBezTo>
                  <a:pt x="2836925" y="661797"/>
                  <a:pt x="2835554" y="662788"/>
                  <a:pt x="2834030" y="664007"/>
                </a:cubicBezTo>
                <a:cubicBezTo>
                  <a:pt x="2830982" y="665836"/>
                  <a:pt x="2827781" y="667817"/>
                  <a:pt x="2824429" y="669951"/>
                </a:cubicBezTo>
                <a:cubicBezTo>
                  <a:pt x="2823209" y="671170"/>
                  <a:pt x="2822066" y="672237"/>
                  <a:pt x="2820999" y="673151"/>
                </a:cubicBezTo>
                <a:cubicBezTo>
                  <a:pt x="2819934" y="674065"/>
                  <a:pt x="2819095" y="674980"/>
                  <a:pt x="2818485" y="675894"/>
                </a:cubicBezTo>
                <a:lnTo>
                  <a:pt x="2818028" y="677266"/>
                </a:lnTo>
                <a:cubicBezTo>
                  <a:pt x="2817418" y="677266"/>
                  <a:pt x="2816047" y="676351"/>
                  <a:pt x="2813913" y="674523"/>
                </a:cubicBezTo>
                <a:cubicBezTo>
                  <a:pt x="2812999" y="673303"/>
                  <a:pt x="2812008" y="671932"/>
                  <a:pt x="2810941" y="670408"/>
                </a:cubicBezTo>
                <a:cubicBezTo>
                  <a:pt x="2809874" y="668884"/>
                  <a:pt x="2808579" y="667360"/>
                  <a:pt x="2807055" y="665836"/>
                </a:cubicBezTo>
                <a:cubicBezTo>
                  <a:pt x="2806140" y="664312"/>
                  <a:pt x="2805150" y="662483"/>
                  <a:pt x="2804083" y="660349"/>
                </a:cubicBezTo>
                <a:cubicBezTo>
                  <a:pt x="2803016" y="658216"/>
                  <a:pt x="2801873" y="655930"/>
                  <a:pt x="2800655" y="653491"/>
                </a:cubicBezTo>
                <a:cubicBezTo>
                  <a:pt x="2799740" y="651053"/>
                  <a:pt x="2799131" y="648157"/>
                  <a:pt x="2798825" y="644805"/>
                </a:cubicBezTo>
                <a:cubicBezTo>
                  <a:pt x="2798520" y="641452"/>
                  <a:pt x="2798216" y="638556"/>
                  <a:pt x="2797912" y="636118"/>
                </a:cubicBezTo>
                <a:cubicBezTo>
                  <a:pt x="2798520" y="634899"/>
                  <a:pt x="2799436" y="633527"/>
                  <a:pt x="2800655" y="632003"/>
                </a:cubicBezTo>
                <a:cubicBezTo>
                  <a:pt x="2801873" y="630479"/>
                  <a:pt x="2803398" y="629260"/>
                  <a:pt x="2805227" y="628345"/>
                </a:cubicBezTo>
                <a:cubicBezTo>
                  <a:pt x="2807055" y="626821"/>
                  <a:pt x="2809112" y="625678"/>
                  <a:pt x="2811398" y="624916"/>
                </a:cubicBezTo>
                <a:cubicBezTo>
                  <a:pt x="2813684" y="624154"/>
                  <a:pt x="2816047" y="623164"/>
                  <a:pt x="2818485" y="621945"/>
                </a:cubicBezTo>
                <a:cubicBezTo>
                  <a:pt x="2820923" y="621335"/>
                  <a:pt x="2823362" y="620649"/>
                  <a:pt x="2825800" y="619887"/>
                </a:cubicBezTo>
                <a:cubicBezTo>
                  <a:pt x="2828239" y="619125"/>
                  <a:pt x="2830982" y="618439"/>
                  <a:pt x="2834030" y="617830"/>
                </a:cubicBezTo>
                <a:cubicBezTo>
                  <a:pt x="2836468" y="616915"/>
                  <a:pt x="2838906" y="616306"/>
                  <a:pt x="2841345" y="616001"/>
                </a:cubicBezTo>
                <a:cubicBezTo>
                  <a:pt x="2843783" y="615696"/>
                  <a:pt x="2846069" y="615239"/>
                  <a:pt x="2848204" y="614629"/>
                </a:cubicBezTo>
                <a:cubicBezTo>
                  <a:pt x="2850641" y="614325"/>
                  <a:pt x="2852927" y="614096"/>
                  <a:pt x="2855062" y="613944"/>
                </a:cubicBezTo>
                <a:cubicBezTo>
                  <a:pt x="2857194" y="613791"/>
                  <a:pt x="2859023" y="613715"/>
                  <a:pt x="2860548" y="613715"/>
                </a:cubicBezTo>
                <a:close/>
                <a:moveTo>
                  <a:pt x="9501834" y="508864"/>
                </a:moveTo>
                <a:lnTo>
                  <a:pt x="9501834" y="509615"/>
                </a:lnTo>
                <a:lnTo>
                  <a:pt x="9501377" y="509778"/>
                </a:lnTo>
                <a:close/>
                <a:moveTo>
                  <a:pt x="8265336" y="508864"/>
                </a:moveTo>
                <a:lnTo>
                  <a:pt x="8265336" y="509615"/>
                </a:lnTo>
                <a:lnTo>
                  <a:pt x="8264879" y="509778"/>
                </a:lnTo>
                <a:close/>
                <a:moveTo>
                  <a:pt x="3036113" y="508864"/>
                </a:moveTo>
                <a:lnTo>
                  <a:pt x="3036113" y="509615"/>
                </a:lnTo>
                <a:lnTo>
                  <a:pt x="3035655" y="509778"/>
                </a:lnTo>
                <a:close/>
                <a:moveTo>
                  <a:pt x="9517835" y="506121"/>
                </a:moveTo>
                <a:cubicBezTo>
                  <a:pt x="9522103" y="505511"/>
                  <a:pt x="9526523" y="505511"/>
                  <a:pt x="9531095" y="506121"/>
                </a:cubicBezTo>
                <a:cubicBezTo>
                  <a:pt x="9532924" y="506121"/>
                  <a:pt x="9534905" y="506197"/>
                  <a:pt x="9537038" y="506349"/>
                </a:cubicBezTo>
                <a:cubicBezTo>
                  <a:pt x="9539173" y="506502"/>
                  <a:pt x="9541153" y="506578"/>
                  <a:pt x="9542982" y="506578"/>
                </a:cubicBezTo>
                <a:cubicBezTo>
                  <a:pt x="9544811" y="506883"/>
                  <a:pt x="9546563" y="507111"/>
                  <a:pt x="9548240" y="507264"/>
                </a:cubicBezTo>
                <a:cubicBezTo>
                  <a:pt x="9549917" y="507416"/>
                  <a:pt x="9551517" y="507645"/>
                  <a:pt x="9553041" y="507949"/>
                </a:cubicBezTo>
                <a:cubicBezTo>
                  <a:pt x="9555479" y="508559"/>
                  <a:pt x="9556698" y="509016"/>
                  <a:pt x="9556698" y="509321"/>
                </a:cubicBezTo>
                <a:cubicBezTo>
                  <a:pt x="9556698" y="509626"/>
                  <a:pt x="9557003" y="511455"/>
                  <a:pt x="9557613" y="514807"/>
                </a:cubicBezTo>
                <a:lnTo>
                  <a:pt x="9557613" y="524866"/>
                </a:lnTo>
                <a:lnTo>
                  <a:pt x="9557613" y="536296"/>
                </a:lnTo>
                <a:cubicBezTo>
                  <a:pt x="9557308" y="538125"/>
                  <a:pt x="9557156" y="539953"/>
                  <a:pt x="9557156" y="541782"/>
                </a:cubicBezTo>
                <a:cubicBezTo>
                  <a:pt x="9557156" y="543611"/>
                  <a:pt x="9557003" y="545592"/>
                  <a:pt x="9556698" y="547726"/>
                </a:cubicBezTo>
                <a:cubicBezTo>
                  <a:pt x="9556698" y="551688"/>
                  <a:pt x="9556546" y="554279"/>
                  <a:pt x="9556241" y="555498"/>
                </a:cubicBezTo>
                <a:cubicBezTo>
                  <a:pt x="9555327" y="558851"/>
                  <a:pt x="9554718" y="560680"/>
                  <a:pt x="9554412" y="560985"/>
                </a:cubicBezTo>
                <a:cubicBezTo>
                  <a:pt x="9553802" y="561289"/>
                  <a:pt x="9552660" y="561594"/>
                  <a:pt x="9550983" y="561899"/>
                </a:cubicBezTo>
                <a:cubicBezTo>
                  <a:pt x="9549307" y="562204"/>
                  <a:pt x="9547249" y="562509"/>
                  <a:pt x="9544811" y="562813"/>
                </a:cubicBezTo>
                <a:cubicBezTo>
                  <a:pt x="9542373" y="563118"/>
                  <a:pt x="9539858" y="563347"/>
                  <a:pt x="9537267" y="563499"/>
                </a:cubicBezTo>
                <a:cubicBezTo>
                  <a:pt x="9534676" y="563652"/>
                  <a:pt x="9532009" y="563728"/>
                  <a:pt x="9529266" y="563728"/>
                </a:cubicBezTo>
                <a:cubicBezTo>
                  <a:pt x="9526523" y="563728"/>
                  <a:pt x="9523856" y="563652"/>
                  <a:pt x="9521265" y="563499"/>
                </a:cubicBezTo>
                <a:cubicBezTo>
                  <a:pt x="9518674" y="563347"/>
                  <a:pt x="9516159" y="563118"/>
                  <a:pt x="9513721" y="562813"/>
                </a:cubicBezTo>
                <a:cubicBezTo>
                  <a:pt x="9511588" y="562509"/>
                  <a:pt x="9509683" y="562128"/>
                  <a:pt x="9508006" y="561670"/>
                </a:cubicBezTo>
                <a:cubicBezTo>
                  <a:pt x="9506330" y="561213"/>
                  <a:pt x="9505187" y="560680"/>
                  <a:pt x="9504577" y="560070"/>
                </a:cubicBezTo>
                <a:cubicBezTo>
                  <a:pt x="9504272" y="558546"/>
                  <a:pt x="9503968" y="556794"/>
                  <a:pt x="9503663" y="554812"/>
                </a:cubicBezTo>
                <a:cubicBezTo>
                  <a:pt x="9503358" y="552831"/>
                  <a:pt x="9503053" y="550621"/>
                  <a:pt x="9502748" y="548183"/>
                </a:cubicBezTo>
                <a:cubicBezTo>
                  <a:pt x="9502443" y="545135"/>
                  <a:pt x="9502215" y="542316"/>
                  <a:pt x="9502062" y="539725"/>
                </a:cubicBezTo>
                <a:cubicBezTo>
                  <a:pt x="9501910" y="537134"/>
                  <a:pt x="9501834" y="534315"/>
                  <a:pt x="9501834" y="531267"/>
                </a:cubicBezTo>
                <a:lnTo>
                  <a:pt x="9501834" y="509615"/>
                </a:lnTo>
                <a:lnTo>
                  <a:pt x="9507777" y="507492"/>
                </a:lnTo>
                <a:cubicBezTo>
                  <a:pt x="9510520" y="506578"/>
                  <a:pt x="9513874" y="506121"/>
                  <a:pt x="9517835" y="506121"/>
                </a:cubicBezTo>
                <a:close/>
                <a:moveTo>
                  <a:pt x="8281338" y="506121"/>
                </a:moveTo>
                <a:cubicBezTo>
                  <a:pt x="8285606" y="505511"/>
                  <a:pt x="8290025" y="505511"/>
                  <a:pt x="8294597" y="506121"/>
                </a:cubicBezTo>
                <a:cubicBezTo>
                  <a:pt x="8296426" y="506121"/>
                  <a:pt x="8298408" y="506197"/>
                  <a:pt x="8300541" y="506349"/>
                </a:cubicBezTo>
                <a:cubicBezTo>
                  <a:pt x="8302675" y="506502"/>
                  <a:pt x="8304655" y="506578"/>
                  <a:pt x="8306484" y="506578"/>
                </a:cubicBezTo>
                <a:cubicBezTo>
                  <a:pt x="8308313" y="506883"/>
                  <a:pt x="8310066" y="507111"/>
                  <a:pt x="8311742" y="507264"/>
                </a:cubicBezTo>
                <a:cubicBezTo>
                  <a:pt x="8313419" y="507416"/>
                  <a:pt x="8315019" y="507645"/>
                  <a:pt x="8316543" y="507949"/>
                </a:cubicBezTo>
                <a:cubicBezTo>
                  <a:pt x="8318981" y="508559"/>
                  <a:pt x="8320200" y="509016"/>
                  <a:pt x="8320200" y="509321"/>
                </a:cubicBezTo>
                <a:cubicBezTo>
                  <a:pt x="8320200" y="509626"/>
                  <a:pt x="8320506" y="511455"/>
                  <a:pt x="8321115" y="514807"/>
                </a:cubicBezTo>
                <a:lnTo>
                  <a:pt x="8321115" y="524866"/>
                </a:lnTo>
                <a:lnTo>
                  <a:pt x="8321115" y="536296"/>
                </a:lnTo>
                <a:cubicBezTo>
                  <a:pt x="8320810" y="538125"/>
                  <a:pt x="8320657" y="539953"/>
                  <a:pt x="8320657" y="541782"/>
                </a:cubicBezTo>
                <a:cubicBezTo>
                  <a:pt x="8320657" y="543611"/>
                  <a:pt x="8320506" y="545592"/>
                  <a:pt x="8320200" y="547726"/>
                </a:cubicBezTo>
                <a:cubicBezTo>
                  <a:pt x="8320200" y="551688"/>
                  <a:pt x="8320049" y="554279"/>
                  <a:pt x="8319743" y="555498"/>
                </a:cubicBezTo>
                <a:cubicBezTo>
                  <a:pt x="8318828" y="558851"/>
                  <a:pt x="8318220" y="560680"/>
                  <a:pt x="8317915" y="560985"/>
                </a:cubicBezTo>
                <a:cubicBezTo>
                  <a:pt x="8317305" y="561289"/>
                  <a:pt x="8316162" y="561594"/>
                  <a:pt x="8314485" y="561899"/>
                </a:cubicBezTo>
                <a:cubicBezTo>
                  <a:pt x="8312809" y="562204"/>
                  <a:pt x="8310752" y="562509"/>
                  <a:pt x="8308313" y="562813"/>
                </a:cubicBezTo>
                <a:cubicBezTo>
                  <a:pt x="8305875" y="563118"/>
                  <a:pt x="8303361" y="563347"/>
                  <a:pt x="8300769" y="563499"/>
                </a:cubicBezTo>
                <a:cubicBezTo>
                  <a:pt x="8298179" y="563652"/>
                  <a:pt x="8295511" y="563728"/>
                  <a:pt x="8292768" y="563728"/>
                </a:cubicBezTo>
                <a:cubicBezTo>
                  <a:pt x="8290025" y="563728"/>
                  <a:pt x="8287359" y="563652"/>
                  <a:pt x="8284767" y="563499"/>
                </a:cubicBezTo>
                <a:cubicBezTo>
                  <a:pt x="8282177" y="563347"/>
                  <a:pt x="8279662" y="563118"/>
                  <a:pt x="8277223" y="562813"/>
                </a:cubicBezTo>
                <a:cubicBezTo>
                  <a:pt x="8275090" y="562509"/>
                  <a:pt x="8273185" y="562128"/>
                  <a:pt x="8271509" y="561670"/>
                </a:cubicBezTo>
                <a:cubicBezTo>
                  <a:pt x="8269833" y="561213"/>
                  <a:pt x="8268690" y="560680"/>
                  <a:pt x="8268079" y="560070"/>
                </a:cubicBezTo>
                <a:cubicBezTo>
                  <a:pt x="8267775" y="558546"/>
                  <a:pt x="8267471" y="556794"/>
                  <a:pt x="8267165" y="554812"/>
                </a:cubicBezTo>
                <a:cubicBezTo>
                  <a:pt x="8266861" y="552831"/>
                  <a:pt x="8266556" y="550621"/>
                  <a:pt x="8266251" y="548183"/>
                </a:cubicBezTo>
                <a:cubicBezTo>
                  <a:pt x="8265946" y="545135"/>
                  <a:pt x="8265718" y="542316"/>
                  <a:pt x="8265565" y="539725"/>
                </a:cubicBezTo>
                <a:cubicBezTo>
                  <a:pt x="8265413" y="537134"/>
                  <a:pt x="8265336" y="534315"/>
                  <a:pt x="8265336" y="531267"/>
                </a:cubicBezTo>
                <a:lnTo>
                  <a:pt x="8265336" y="509615"/>
                </a:lnTo>
                <a:lnTo>
                  <a:pt x="8271280" y="507492"/>
                </a:lnTo>
                <a:cubicBezTo>
                  <a:pt x="8274023" y="506578"/>
                  <a:pt x="8277376" y="506121"/>
                  <a:pt x="8281338" y="506121"/>
                </a:cubicBezTo>
                <a:close/>
                <a:moveTo>
                  <a:pt x="3052114" y="506121"/>
                </a:moveTo>
                <a:cubicBezTo>
                  <a:pt x="3056381" y="505511"/>
                  <a:pt x="3060801" y="505511"/>
                  <a:pt x="3065373" y="506121"/>
                </a:cubicBezTo>
                <a:cubicBezTo>
                  <a:pt x="3067202" y="506121"/>
                  <a:pt x="3069183" y="506197"/>
                  <a:pt x="3071316" y="506349"/>
                </a:cubicBezTo>
                <a:cubicBezTo>
                  <a:pt x="3073450" y="506502"/>
                  <a:pt x="3075431" y="506578"/>
                  <a:pt x="3077260" y="506578"/>
                </a:cubicBezTo>
                <a:cubicBezTo>
                  <a:pt x="3079090" y="506883"/>
                  <a:pt x="3080842" y="507111"/>
                  <a:pt x="3082518" y="507264"/>
                </a:cubicBezTo>
                <a:cubicBezTo>
                  <a:pt x="3084195" y="507416"/>
                  <a:pt x="3085794" y="507645"/>
                  <a:pt x="3087319" y="507949"/>
                </a:cubicBezTo>
                <a:cubicBezTo>
                  <a:pt x="3089757" y="508559"/>
                  <a:pt x="3090977" y="509016"/>
                  <a:pt x="3090977" y="509321"/>
                </a:cubicBezTo>
                <a:cubicBezTo>
                  <a:pt x="3090977" y="509626"/>
                  <a:pt x="3091281" y="511455"/>
                  <a:pt x="3091890" y="514807"/>
                </a:cubicBezTo>
                <a:lnTo>
                  <a:pt x="3091890" y="524866"/>
                </a:lnTo>
                <a:lnTo>
                  <a:pt x="3091890" y="536296"/>
                </a:lnTo>
                <a:cubicBezTo>
                  <a:pt x="3091586" y="538125"/>
                  <a:pt x="3091434" y="539953"/>
                  <a:pt x="3091434" y="541782"/>
                </a:cubicBezTo>
                <a:cubicBezTo>
                  <a:pt x="3091434" y="543611"/>
                  <a:pt x="3091281" y="545592"/>
                  <a:pt x="3090977" y="547726"/>
                </a:cubicBezTo>
                <a:cubicBezTo>
                  <a:pt x="3090977" y="551688"/>
                  <a:pt x="3090824" y="554279"/>
                  <a:pt x="3090520" y="555498"/>
                </a:cubicBezTo>
                <a:cubicBezTo>
                  <a:pt x="3089604" y="558851"/>
                  <a:pt x="3088996" y="560680"/>
                  <a:pt x="3088691" y="560985"/>
                </a:cubicBezTo>
                <a:cubicBezTo>
                  <a:pt x="3088080" y="561289"/>
                  <a:pt x="3086938" y="561594"/>
                  <a:pt x="3085261" y="561899"/>
                </a:cubicBezTo>
                <a:cubicBezTo>
                  <a:pt x="3083585" y="562204"/>
                  <a:pt x="3081527" y="562509"/>
                  <a:pt x="3079090" y="562813"/>
                </a:cubicBezTo>
                <a:cubicBezTo>
                  <a:pt x="3076651" y="563118"/>
                  <a:pt x="3074136" y="563347"/>
                  <a:pt x="3071545" y="563499"/>
                </a:cubicBezTo>
                <a:cubicBezTo>
                  <a:pt x="3068955" y="563652"/>
                  <a:pt x="3066288" y="563728"/>
                  <a:pt x="3063544" y="563728"/>
                </a:cubicBezTo>
                <a:cubicBezTo>
                  <a:pt x="3060801" y="563728"/>
                  <a:pt x="3058135" y="563652"/>
                  <a:pt x="3055544" y="563499"/>
                </a:cubicBezTo>
                <a:cubicBezTo>
                  <a:pt x="3052953" y="563347"/>
                  <a:pt x="3050438" y="563118"/>
                  <a:pt x="3048000" y="562813"/>
                </a:cubicBezTo>
                <a:cubicBezTo>
                  <a:pt x="3045866" y="562509"/>
                  <a:pt x="3043961" y="562128"/>
                  <a:pt x="3042284" y="561670"/>
                </a:cubicBezTo>
                <a:cubicBezTo>
                  <a:pt x="3040608" y="561213"/>
                  <a:pt x="3039465" y="560680"/>
                  <a:pt x="3038856" y="560070"/>
                </a:cubicBezTo>
                <a:cubicBezTo>
                  <a:pt x="3038551" y="558546"/>
                  <a:pt x="3038246" y="556794"/>
                  <a:pt x="3037941" y="554812"/>
                </a:cubicBezTo>
                <a:cubicBezTo>
                  <a:pt x="3037637" y="552831"/>
                  <a:pt x="3037332" y="550621"/>
                  <a:pt x="3037027" y="548183"/>
                </a:cubicBezTo>
                <a:cubicBezTo>
                  <a:pt x="3036722" y="545135"/>
                  <a:pt x="3036493" y="542316"/>
                  <a:pt x="3036341" y="539725"/>
                </a:cubicBezTo>
                <a:cubicBezTo>
                  <a:pt x="3036188" y="537134"/>
                  <a:pt x="3036113" y="534315"/>
                  <a:pt x="3036113" y="531267"/>
                </a:cubicBezTo>
                <a:lnTo>
                  <a:pt x="3036113" y="509615"/>
                </a:lnTo>
                <a:lnTo>
                  <a:pt x="3042056" y="507492"/>
                </a:lnTo>
                <a:cubicBezTo>
                  <a:pt x="3044799" y="506578"/>
                  <a:pt x="3048152" y="506121"/>
                  <a:pt x="3052114" y="506121"/>
                </a:cubicBezTo>
                <a:close/>
                <a:moveTo>
                  <a:pt x="9376866" y="435712"/>
                </a:moveTo>
                <a:cubicBezTo>
                  <a:pt x="9377171" y="436017"/>
                  <a:pt x="9377324" y="436245"/>
                  <a:pt x="9377324" y="436398"/>
                </a:cubicBezTo>
                <a:cubicBezTo>
                  <a:pt x="9377324" y="436550"/>
                  <a:pt x="9377475" y="436779"/>
                  <a:pt x="9377781" y="437083"/>
                </a:cubicBezTo>
                <a:close/>
                <a:moveTo>
                  <a:pt x="9529266" y="271577"/>
                </a:moveTo>
                <a:cubicBezTo>
                  <a:pt x="9527437" y="271577"/>
                  <a:pt x="9526065" y="271729"/>
                  <a:pt x="9525151" y="272034"/>
                </a:cubicBezTo>
                <a:cubicBezTo>
                  <a:pt x="9524846" y="273253"/>
                  <a:pt x="9524389" y="275844"/>
                  <a:pt x="9523779" y="279807"/>
                </a:cubicBezTo>
                <a:cubicBezTo>
                  <a:pt x="9523170" y="283769"/>
                  <a:pt x="9522713" y="288036"/>
                  <a:pt x="9522408" y="292608"/>
                </a:cubicBezTo>
                <a:cubicBezTo>
                  <a:pt x="9522103" y="297485"/>
                  <a:pt x="9521646" y="302971"/>
                  <a:pt x="9521036" y="309067"/>
                </a:cubicBezTo>
                <a:lnTo>
                  <a:pt x="9519664" y="326898"/>
                </a:lnTo>
                <a:cubicBezTo>
                  <a:pt x="9519056" y="333909"/>
                  <a:pt x="9518521" y="341300"/>
                  <a:pt x="9518065" y="349072"/>
                </a:cubicBezTo>
                <a:cubicBezTo>
                  <a:pt x="9517607" y="356845"/>
                  <a:pt x="9517074" y="364998"/>
                  <a:pt x="9516464" y="373533"/>
                </a:cubicBezTo>
                <a:lnTo>
                  <a:pt x="9516007" y="373533"/>
                </a:lnTo>
                <a:cubicBezTo>
                  <a:pt x="9517835" y="374142"/>
                  <a:pt x="9519970" y="374447"/>
                  <a:pt x="9522408" y="374447"/>
                </a:cubicBezTo>
                <a:lnTo>
                  <a:pt x="9531551" y="374447"/>
                </a:lnTo>
                <a:cubicBezTo>
                  <a:pt x="9533076" y="374447"/>
                  <a:pt x="9534600" y="374447"/>
                  <a:pt x="9536124" y="374447"/>
                </a:cubicBezTo>
                <a:cubicBezTo>
                  <a:pt x="9537648" y="374447"/>
                  <a:pt x="9539173" y="374295"/>
                  <a:pt x="9540696" y="373990"/>
                </a:cubicBezTo>
                <a:cubicBezTo>
                  <a:pt x="9543744" y="373380"/>
                  <a:pt x="9545877" y="372923"/>
                  <a:pt x="9547097" y="372618"/>
                </a:cubicBezTo>
                <a:cubicBezTo>
                  <a:pt x="9546792" y="370180"/>
                  <a:pt x="9546563" y="367208"/>
                  <a:pt x="9546411" y="363703"/>
                </a:cubicBezTo>
                <a:cubicBezTo>
                  <a:pt x="9546259" y="360198"/>
                  <a:pt x="9545877" y="356007"/>
                  <a:pt x="9545268" y="351130"/>
                </a:cubicBezTo>
                <a:cubicBezTo>
                  <a:pt x="9544659" y="346253"/>
                  <a:pt x="9544125" y="341300"/>
                  <a:pt x="9543668" y="336271"/>
                </a:cubicBezTo>
                <a:cubicBezTo>
                  <a:pt x="9543210" y="331242"/>
                  <a:pt x="9542677" y="326136"/>
                  <a:pt x="9542067" y="320955"/>
                </a:cubicBezTo>
                <a:cubicBezTo>
                  <a:pt x="9541458" y="315773"/>
                  <a:pt x="9540772" y="310668"/>
                  <a:pt x="9540010" y="305638"/>
                </a:cubicBezTo>
                <a:cubicBezTo>
                  <a:pt x="9539248" y="300609"/>
                  <a:pt x="9538562" y="295809"/>
                  <a:pt x="9537952" y="291237"/>
                </a:cubicBezTo>
                <a:cubicBezTo>
                  <a:pt x="9536734" y="282093"/>
                  <a:pt x="9535819" y="275692"/>
                  <a:pt x="9535209" y="272034"/>
                </a:cubicBezTo>
                <a:cubicBezTo>
                  <a:pt x="9534905" y="271729"/>
                  <a:pt x="9533990" y="271577"/>
                  <a:pt x="9532466" y="271577"/>
                </a:cubicBezTo>
                <a:close/>
                <a:moveTo>
                  <a:pt x="5281116" y="271577"/>
                </a:moveTo>
                <a:cubicBezTo>
                  <a:pt x="5279287" y="271577"/>
                  <a:pt x="5277916" y="271729"/>
                  <a:pt x="5277001" y="272034"/>
                </a:cubicBezTo>
                <a:cubicBezTo>
                  <a:pt x="5276696" y="273253"/>
                  <a:pt x="5276239" y="275844"/>
                  <a:pt x="5275629" y="279807"/>
                </a:cubicBezTo>
                <a:cubicBezTo>
                  <a:pt x="5275020" y="283769"/>
                  <a:pt x="5274563" y="288036"/>
                  <a:pt x="5274258" y="292608"/>
                </a:cubicBezTo>
                <a:cubicBezTo>
                  <a:pt x="5273953" y="297485"/>
                  <a:pt x="5273495" y="302971"/>
                  <a:pt x="5272887" y="309067"/>
                </a:cubicBezTo>
                <a:lnTo>
                  <a:pt x="5271515" y="326898"/>
                </a:lnTo>
                <a:cubicBezTo>
                  <a:pt x="5270905" y="333909"/>
                  <a:pt x="5270372" y="341300"/>
                  <a:pt x="5269915" y="349072"/>
                </a:cubicBezTo>
                <a:cubicBezTo>
                  <a:pt x="5269457" y="356845"/>
                  <a:pt x="5268924" y="364998"/>
                  <a:pt x="5268315" y="373533"/>
                </a:cubicBezTo>
                <a:lnTo>
                  <a:pt x="5267857" y="373533"/>
                </a:lnTo>
                <a:cubicBezTo>
                  <a:pt x="5269686" y="374142"/>
                  <a:pt x="5271819" y="374447"/>
                  <a:pt x="5274258" y="374447"/>
                </a:cubicBezTo>
                <a:lnTo>
                  <a:pt x="5283402" y="374447"/>
                </a:lnTo>
                <a:cubicBezTo>
                  <a:pt x="5284926" y="374447"/>
                  <a:pt x="5286450" y="374447"/>
                  <a:pt x="5287974" y="374447"/>
                </a:cubicBezTo>
                <a:cubicBezTo>
                  <a:pt x="5289497" y="374447"/>
                  <a:pt x="5291022" y="374295"/>
                  <a:pt x="5292545" y="373990"/>
                </a:cubicBezTo>
                <a:cubicBezTo>
                  <a:pt x="5295595" y="373380"/>
                  <a:pt x="5297727" y="372923"/>
                  <a:pt x="5298947" y="372618"/>
                </a:cubicBezTo>
                <a:cubicBezTo>
                  <a:pt x="5298642" y="370180"/>
                  <a:pt x="5298413" y="367208"/>
                  <a:pt x="5298261" y="363703"/>
                </a:cubicBezTo>
                <a:cubicBezTo>
                  <a:pt x="5298109" y="360198"/>
                  <a:pt x="5297727" y="356007"/>
                  <a:pt x="5297118" y="351130"/>
                </a:cubicBezTo>
                <a:cubicBezTo>
                  <a:pt x="5296509" y="346253"/>
                  <a:pt x="5295975" y="341300"/>
                  <a:pt x="5295517" y="336271"/>
                </a:cubicBezTo>
                <a:cubicBezTo>
                  <a:pt x="5295061" y="331242"/>
                  <a:pt x="5294527" y="326136"/>
                  <a:pt x="5293917" y="320955"/>
                </a:cubicBezTo>
                <a:cubicBezTo>
                  <a:pt x="5293308" y="315773"/>
                  <a:pt x="5292623" y="310668"/>
                  <a:pt x="5291861" y="305638"/>
                </a:cubicBezTo>
                <a:cubicBezTo>
                  <a:pt x="5291098" y="300609"/>
                  <a:pt x="5290412" y="295809"/>
                  <a:pt x="5289803" y="291237"/>
                </a:cubicBezTo>
                <a:cubicBezTo>
                  <a:pt x="5288583" y="282093"/>
                  <a:pt x="5287669" y="275692"/>
                  <a:pt x="5287059" y="272034"/>
                </a:cubicBezTo>
                <a:cubicBezTo>
                  <a:pt x="5286755" y="271729"/>
                  <a:pt x="5285841" y="271577"/>
                  <a:pt x="5284317" y="271577"/>
                </a:cubicBezTo>
                <a:close/>
                <a:moveTo>
                  <a:pt x="3068573" y="256947"/>
                </a:moveTo>
                <a:cubicBezTo>
                  <a:pt x="3063697" y="256947"/>
                  <a:pt x="3059887" y="257861"/>
                  <a:pt x="3057143" y="259690"/>
                </a:cubicBezTo>
                <a:cubicBezTo>
                  <a:pt x="3055924" y="261519"/>
                  <a:pt x="3055010" y="266853"/>
                  <a:pt x="3054400" y="275692"/>
                </a:cubicBezTo>
                <a:cubicBezTo>
                  <a:pt x="3054095" y="279959"/>
                  <a:pt x="3053943" y="284683"/>
                  <a:pt x="3053943" y="289865"/>
                </a:cubicBezTo>
                <a:cubicBezTo>
                  <a:pt x="3053943" y="295047"/>
                  <a:pt x="3053943" y="300685"/>
                  <a:pt x="3053943" y="306781"/>
                </a:cubicBezTo>
                <a:cubicBezTo>
                  <a:pt x="3053943" y="312877"/>
                  <a:pt x="3054020" y="319050"/>
                  <a:pt x="3054171" y="325298"/>
                </a:cubicBezTo>
                <a:cubicBezTo>
                  <a:pt x="3054324" y="331546"/>
                  <a:pt x="3054553" y="338176"/>
                  <a:pt x="3054857" y="345186"/>
                </a:cubicBezTo>
                <a:cubicBezTo>
                  <a:pt x="3055162" y="352197"/>
                  <a:pt x="3055467" y="358750"/>
                  <a:pt x="3055772" y="364846"/>
                </a:cubicBezTo>
                <a:cubicBezTo>
                  <a:pt x="3056077" y="370942"/>
                  <a:pt x="3056534" y="376885"/>
                  <a:pt x="3057143" y="382677"/>
                </a:cubicBezTo>
                <a:cubicBezTo>
                  <a:pt x="3058058" y="393954"/>
                  <a:pt x="3058972" y="403555"/>
                  <a:pt x="3059887" y="411480"/>
                </a:cubicBezTo>
                <a:cubicBezTo>
                  <a:pt x="3060801" y="419405"/>
                  <a:pt x="3061412" y="423520"/>
                  <a:pt x="3061715" y="423825"/>
                </a:cubicBezTo>
                <a:lnTo>
                  <a:pt x="3075431" y="423825"/>
                </a:lnTo>
                <a:cubicBezTo>
                  <a:pt x="3075736" y="423520"/>
                  <a:pt x="3076347" y="419557"/>
                  <a:pt x="3077260" y="411937"/>
                </a:cubicBezTo>
                <a:cubicBezTo>
                  <a:pt x="3078175" y="404013"/>
                  <a:pt x="3079090" y="394411"/>
                  <a:pt x="3080004" y="383134"/>
                </a:cubicBezTo>
                <a:cubicBezTo>
                  <a:pt x="3080614" y="377343"/>
                  <a:pt x="3081070" y="371323"/>
                  <a:pt x="3081375" y="365074"/>
                </a:cubicBezTo>
                <a:cubicBezTo>
                  <a:pt x="3081680" y="358826"/>
                  <a:pt x="3081985" y="352197"/>
                  <a:pt x="3082289" y="345186"/>
                </a:cubicBezTo>
                <a:cubicBezTo>
                  <a:pt x="3082595" y="338176"/>
                  <a:pt x="3082823" y="331546"/>
                  <a:pt x="3082975" y="325298"/>
                </a:cubicBezTo>
                <a:cubicBezTo>
                  <a:pt x="3083128" y="319050"/>
                  <a:pt x="3083204" y="312877"/>
                  <a:pt x="3083204" y="306781"/>
                </a:cubicBezTo>
                <a:cubicBezTo>
                  <a:pt x="3083204" y="300685"/>
                  <a:pt x="3083204" y="295047"/>
                  <a:pt x="3083204" y="289865"/>
                </a:cubicBezTo>
                <a:cubicBezTo>
                  <a:pt x="3083204" y="284683"/>
                  <a:pt x="3083052" y="279959"/>
                  <a:pt x="3082747" y="275692"/>
                </a:cubicBezTo>
                <a:cubicBezTo>
                  <a:pt x="3082138" y="266853"/>
                  <a:pt x="3081222" y="261519"/>
                  <a:pt x="3080004" y="259690"/>
                </a:cubicBezTo>
                <a:cubicBezTo>
                  <a:pt x="3077260" y="257861"/>
                  <a:pt x="3073450" y="256947"/>
                  <a:pt x="3068573" y="256947"/>
                </a:cubicBezTo>
                <a:close/>
                <a:moveTo>
                  <a:pt x="4697349" y="256032"/>
                </a:moveTo>
                <a:cubicBezTo>
                  <a:pt x="4692471" y="256032"/>
                  <a:pt x="4688661" y="256947"/>
                  <a:pt x="4685918" y="258775"/>
                </a:cubicBezTo>
                <a:cubicBezTo>
                  <a:pt x="4684699" y="260604"/>
                  <a:pt x="4683785" y="265938"/>
                  <a:pt x="4683175" y="274777"/>
                </a:cubicBezTo>
                <a:cubicBezTo>
                  <a:pt x="4682870" y="279045"/>
                  <a:pt x="4682718" y="283769"/>
                  <a:pt x="4682718" y="288951"/>
                </a:cubicBezTo>
                <a:cubicBezTo>
                  <a:pt x="4682718" y="294132"/>
                  <a:pt x="4682718" y="299771"/>
                  <a:pt x="4682718" y="305867"/>
                </a:cubicBezTo>
                <a:cubicBezTo>
                  <a:pt x="4682718" y="323241"/>
                  <a:pt x="4683175" y="340690"/>
                  <a:pt x="4684090" y="358216"/>
                </a:cubicBezTo>
                <a:cubicBezTo>
                  <a:pt x="4685003" y="375742"/>
                  <a:pt x="4686528" y="393192"/>
                  <a:pt x="4688661" y="410566"/>
                </a:cubicBezTo>
                <a:cubicBezTo>
                  <a:pt x="4689575" y="418491"/>
                  <a:pt x="4690185" y="422605"/>
                  <a:pt x="4690491" y="422910"/>
                </a:cubicBezTo>
                <a:lnTo>
                  <a:pt x="4704206" y="422910"/>
                </a:lnTo>
                <a:cubicBezTo>
                  <a:pt x="4704511" y="422301"/>
                  <a:pt x="4704739" y="421005"/>
                  <a:pt x="4704892" y="419024"/>
                </a:cubicBezTo>
                <a:cubicBezTo>
                  <a:pt x="4705045" y="417043"/>
                  <a:pt x="4705425" y="414376"/>
                  <a:pt x="4706035" y="411023"/>
                </a:cubicBezTo>
                <a:cubicBezTo>
                  <a:pt x="4708168" y="393649"/>
                  <a:pt x="4709693" y="376200"/>
                  <a:pt x="4710607" y="358674"/>
                </a:cubicBezTo>
                <a:cubicBezTo>
                  <a:pt x="4711521" y="341148"/>
                  <a:pt x="4711978" y="323545"/>
                  <a:pt x="4711978" y="305867"/>
                </a:cubicBezTo>
                <a:cubicBezTo>
                  <a:pt x="4711978" y="299771"/>
                  <a:pt x="4711978" y="294132"/>
                  <a:pt x="4711978" y="288951"/>
                </a:cubicBezTo>
                <a:cubicBezTo>
                  <a:pt x="4711978" y="283769"/>
                  <a:pt x="4711826" y="279045"/>
                  <a:pt x="4711521" y="274777"/>
                </a:cubicBezTo>
                <a:cubicBezTo>
                  <a:pt x="4710911" y="265938"/>
                  <a:pt x="4709997" y="260604"/>
                  <a:pt x="4708779" y="258775"/>
                </a:cubicBezTo>
                <a:cubicBezTo>
                  <a:pt x="4706035" y="256947"/>
                  <a:pt x="4702225" y="256032"/>
                  <a:pt x="4697349" y="256032"/>
                </a:cubicBezTo>
                <a:close/>
                <a:moveTo>
                  <a:pt x="1808987" y="256032"/>
                </a:moveTo>
                <a:cubicBezTo>
                  <a:pt x="1804111" y="256032"/>
                  <a:pt x="1800301" y="256947"/>
                  <a:pt x="1797557" y="258775"/>
                </a:cubicBezTo>
                <a:cubicBezTo>
                  <a:pt x="1796338" y="260604"/>
                  <a:pt x="1795424" y="265938"/>
                  <a:pt x="1794814" y="274777"/>
                </a:cubicBezTo>
                <a:cubicBezTo>
                  <a:pt x="1794509" y="279045"/>
                  <a:pt x="1794357" y="283769"/>
                  <a:pt x="1794357" y="288951"/>
                </a:cubicBezTo>
                <a:cubicBezTo>
                  <a:pt x="1794357" y="294132"/>
                  <a:pt x="1794357" y="299771"/>
                  <a:pt x="1794357" y="305867"/>
                </a:cubicBezTo>
                <a:cubicBezTo>
                  <a:pt x="1794357" y="311963"/>
                  <a:pt x="1794434" y="318135"/>
                  <a:pt x="1794586" y="324384"/>
                </a:cubicBezTo>
                <a:cubicBezTo>
                  <a:pt x="1794738" y="330632"/>
                  <a:pt x="1794967" y="337261"/>
                  <a:pt x="1795271" y="344272"/>
                </a:cubicBezTo>
                <a:cubicBezTo>
                  <a:pt x="1795576" y="351282"/>
                  <a:pt x="1795881" y="357835"/>
                  <a:pt x="1796187" y="363931"/>
                </a:cubicBezTo>
                <a:cubicBezTo>
                  <a:pt x="1796491" y="370027"/>
                  <a:pt x="1796948" y="375971"/>
                  <a:pt x="1797557" y="381762"/>
                </a:cubicBezTo>
                <a:cubicBezTo>
                  <a:pt x="1798472" y="393040"/>
                  <a:pt x="1799386" y="402641"/>
                  <a:pt x="1800301" y="410566"/>
                </a:cubicBezTo>
                <a:cubicBezTo>
                  <a:pt x="1801215" y="418491"/>
                  <a:pt x="1801825" y="422605"/>
                  <a:pt x="1802129" y="422910"/>
                </a:cubicBezTo>
                <a:lnTo>
                  <a:pt x="1815941" y="422910"/>
                </a:lnTo>
                <a:lnTo>
                  <a:pt x="1816531" y="420053"/>
                </a:lnTo>
                <a:cubicBezTo>
                  <a:pt x="1816836" y="417995"/>
                  <a:pt x="1817218" y="414985"/>
                  <a:pt x="1817675" y="411023"/>
                </a:cubicBezTo>
                <a:cubicBezTo>
                  <a:pt x="1818589" y="403098"/>
                  <a:pt x="1819504" y="393497"/>
                  <a:pt x="1820417" y="382219"/>
                </a:cubicBezTo>
                <a:cubicBezTo>
                  <a:pt x="1821027" y="376428"/>
                  <a:pt x="1821485" y="370408"/>
                  <a:pt x="1821789" y="364160"/>
                </a:cubicBezTo>
                <a:cubicBezTo>
                  <a:pt x="1822094" y="357912"/>
                  <a:pt x="1822399" y="351282"/>
                  <a:pt x="1822704" y="344272"/>
                </a:cubicBezTo>
                <a:cubicBezTo>
                  <a:pt x="1823009" y="337261"/>
                  <a:pt x="1823237" y="330632"/>
                  <a:pt x="1823389" y="324384"/>
                </a:cubicBezTo>
                <a:cubicBezTo>
                  <a:pt x="1823542" y="318135"/>
                  <a:pt x="1823618" y="311963"/>
                  <a:pt x="1823618" y="305867"/>
                </a:cubicBezTo>
                <a:cubicBezTo>
                  <a:pt x="1823618" y="299771"/>
                  <a:pt x="1823618" y="294132"/>
                  <a:pt x="1823618" y="288951"/>
                </a:cubicBezTo>
                <a:cubicBezTo>
                  <a:pt x="1823618" y="283769"/>
                  <a:pt x="1823466" y="279045"/>
                  <a:pt x="1823161" y="274777"/>
                </a:cubicBezTo>
                <a:cubicBezTo>
                  <a:pt x="1822551" y="265938"/>
                  <a:pt x="1821637" y="260604"/>
                  <a:pt x="1820417" y="258775"/>
                </a:cubicBezTo>
                <a:cubicBezTo>
                  <a:pt x="1817675" y="256947"/>
                  <a:pt x="1813865" y="256032"/>
                  <a:pt x="1808987" y="256032"/>
                </a:cubicBezTo>
                <a:close/>
                <a:moveTo>
                  <a:pt x="9229191" y="253746"/>
                </a:moveTo>
                <a:lnTo>
                  <a:pt x="9229191" y="331470"/>
                </a:lnTo>
                <a:cubicBezTo>
                  <a:pt x="9229191" y="338481"/>
                  <a:pt x="9229191" y="345339"/>
                  <a:pt x="9229191" y="352044"/>
                </a:cubicBezTo>
                <a:cubicBezTo>
                  <a:pt x="9229191" y="358750"/>
                  <a:pt x="9229038" y="365608"/>
                  <a:pt x="9228733" y="372618"/>
                </a:cubicBezTo>
                <a:cubicBezTo>
                  <a:pt x="9232085" y="367741"/>
                  <a:pt x="9235286" y="362255"/>
                  <a:pt x="9238335" y="356159"/>
                </a:cubicBezTo>
                <a:cubicBezTo>
                  <a:pt x="9241383" y="350063"/>
                  <a:pt x="9244278" y="343738"/>
                  <a:pt x="9247021" y="337185"/>
                </a:cubicBezTo>
                <a:cubicBezTo>
                  <a:pt x="9249765" y="330632"/>
                  <a:pt x="9252202" y="324079"/>
                  <a:pt x="9254336" y="317526"/>
                </a:cubicBezTo>
                <a:cubicBezTo>
                  <a:pt x="9256470" y="310972"/>
                  <a:pt x="9258146" y="304800"/>
                  <a:pt x="9259366" y="299009"/>
                </a:cubicBezTo>
                <a:cubicBezTo>
                  <a:pt x="9261195" y="289865"/>
                  <a:pt x="9261652" y="281635"/>
                  <a:pt x="9260737" y="274320"/>
                </a:cubicBezTo>
                <a:cubicBezTo>
                  <a:pt x="9259823" y="267005"/>
                  <a:pt x="9257080" y="261519"/>
                  <a:pt x="9252508" y="257861"/>
                </a:cubicBezTo>
                <a:cubicBezTo>
                  <a:pt x="9247630" y="254203"/>
                  <a:pt x="9240315" y="252984"/>
                  <a:pt x="9230562" y="254203"/>
                </a:cubicBezTo>
                <a:close/>
                <a:moveTo>
                  <a:pt x="3355695" y="248260"/>
                </a:moveTo>
                <a:cubicBezTo>
                  <a:pt x="3354781" y="248869"/>
                  <a:pt x="3352800" y="249327"/>
                  <a:pt x="3349751" y="249631"/>
                </a:cubicBezTo>
                <a:cubicBezTo>
                  <a:pt x="3346704" y="249936"/>
                  <a:pt x="3343808" y="251308"/>
                  <a:pt x="3341064" y="253746"/>
                </a:cubicBezTo>
                <a:lnTo>
                  <a:pt x="3340150" y="340614"/>
                </a:lnTo>
                <a:lnTo>
                  <a:pt x="3339235" y="340614"/>
                </a:lnTo>
                <a:cubicBezTo>
                  <a:pt x="3340760" y="340919"/>
                  <a:pt x="3343046" y="341071"/>
                  <a:pt x="3346094" y="341071"/>
                </a:cubicBezTo>
                <a:lnTo>
                  <a:pt x="3352494" y="341071"/>
                </a:lnTo>
                <a:cubicBezTo>
                  <a:pt x="3354019" y="341071"/>
                  <a:pt x="3355695" y="340767"/>
                  <a:pt x="3357524" y="340157"/>
                </a:cubicBezTo>
                <a:cubicBezTo>
                  <a:pt x="3359048" y="336804"/>
                  <a:pt x="3359962" y="332232"/>
                  <a:pt x="3360267" y="326441"/>
                </a:cubicBezTo>
                <a:cubicBezTo>
                  <a:pt x="3360877" y="319735"/>
                  <a:pt x="3361334" y="313106"/>
                  <a:pt x="3361638" y="306553"/>
                </a:cubicBezTo>
                <a:cubicBezTo>
                  <a:pt x="3361943" y="300000"/>
                  <a:pt x="3362096" y="293218"/>
                  <a:pt x="3362096" y="286207"/>
                </a:cubicBezTo>
                <a:cubicBezTo>
                  <a:pt x="3362096" y="280721"/>
                  <a:pt x="3361943" y="275158"/>
                  <a:pt x="3361638" y="269520"/>
                </a:cubicBezTo>
                <a:cubicBezTo>
                  <a:pt x="3361334" y="263881"/>
                  <a:pt x="3360420" y="258471"/>
                  <a:pt x="3358896" y="253289"/>
                </a:cubicBezTo>
                <a:cubicBezTo>
                  <a:pt x="3357981" y="249631"/>
                  <a:pt x="3356914" y="247955"/>
                  <a:pt x="3355695" y="248260"/>
                </a:cubicBezTo>
                <a:close/>
                <a:moveTo>
                  <a:pt x="136245" y="248260"/>
                </a:moveTo>
                <a:cubicBezTo>
                  <a:pt x="135331" y="248869"/>
                  <a:pt x="133350" y="249327"/>
                  <a:pt x="130302" y="249631"/>
                </a:cubicBezTo>
                <a:cubicBezTo>
                  <a:pt x="127254" y="249936"/>
                  <a:pt x="124358" y="251308"/>
                  <a:pt x="121615" y="253746"/>
                </a:cubicBezTo>
                <a:lnTo>
                  <a:pt x="120700" y="340614"/>
                </a:lnTo>
                <a:lnTo>
                  <a:pt x="119786" y="340614"/>
                </a:lnTo>
                <a:cubicBezTo>
                  <a:pt x="121310" y="340919"/>
                  <a:pt x="123596" y="341071"/>
                  <a:pt x="126644" y="341071"/>
                </a:cubicBezTo>
                <a:lnTo>
                  <a:pt x="133045" y="341071"/>
                </a:lnTo>
                <a:cubicBezTo>
                  <a:pt x="134569" y="341071"/>
                  <a:pt x="136245" y="340767"/>
                  <a:pt x="138074" y="340157"/>
                </a:cubicBezTo>
                <a:cubicBezTo>
                  <a:pt x="139598" y="336804"/>
                  <a:pt x="140512" y="332232"/>
                  <a:pt x="140817" y="326441"/>
                </a:cubicBezTo>
                <a:cubicBezTo>
                  <a:pt x="141427" y="319735"/>
                  <a:pt x="141884" y="313106"/>
                  <a:pt x="142189" y="306553"/>
                </a:cubicBezTo>
                <a:cubicBezTo>
                  <a:pt x="142494" y="300000"/>
                  <a:pt x="142646" y="293218"/>
                  <a:pt x="142646" y="286207"/>
                </a:cubicBezTo>
                <a:cubicBezTo>
                  <a:pt x="142646" y="280721"/>
                  <a:pt x="142494" y="275158"/>
                  <a:pt x="142189" y="269520"/>
                </a:cubicBezTo>
                <a:cubicBezTo>
                  <a:pt x="141884" y="263881"/>
                  <a:pt x="140970" y="258471"/>
                  <a:pt x="139445" y="253289"/>
                </a:cubicBezTo>
                <a:cubicBezTo>
                  <a:pt x="138531" y="249631"/>
                  <a:pt x="137464" y="247955"/>
                  <a:pt x="136245" y="248260"/>
                </a:cubicBezTo>
                <a:close/>
                <a:moveTo>
                  <a:pt x="8514358" y="197968"/>
                </a:moveTo>
                <a:lnTo>
                  <a:pt x="8513067" y="199293"/>
                </a:lnTo>
                <a:lnTo>
                  <a:pt x="8512987" y="199339"/>
                </a:lnTo>
                <a:close/>
                <a:moveTo>
                  <a:pt x="3621328" y="192024"/>
                </a:moveTo>
                <a:lnTo>
                  <a:pt x="3621328" y="192481"/>
                </a:lnTo>
                <a:cubicBezTo>
                  <a:pt x="3620719" y="192786"/>
                  <a:pt x="3619804" y="193548"/>
                  <a:pt x="3618585" y="194767"/>
                </a:cubicBezTo>
                <a:close/>
                <a:moveTo>
                  <a:pt x="5855207" y="190653"/>
                </a:moveTo>
                <a:cubicBezTo>
                  <a:pt x="5854902" y="190957"/>
                  <a:pt x="5854750" y="191186"/>
                  <a:pt x="5854750" y="191338"/>
                </a:cubicBezTo>
                <a:cubicBezTo>
                  <a:pt x="5854750" y="191491"/>
                  <a:pt x="5854597" y="191719"/>
                  <a:pt x="5854293" y="192024"/>
                </a:cubicBezTo>
                <a:cubicBezTo>
                  <a:pt x="5853987" y="192329"/>
                  <a:pt x="5853683" y="192558"/>
                  <a:pt x="5853379" y="192710"/>
                </a:cubicBezTo>
                <a:cubicBezTo>
                  <a:pt x="5853073" y="192862"/>
                  <a:pt x="5852769" y="193091"/>
                  <a:pt x="5852464" y="193396"/>
                </a:cubicBezTo>
                <a:close/>
                <a:moveTo>
                  <a:pt x="6780503" y="190195"/>
                </a:moveTo>
                <a:cubicBezTo>
                  <a:pt x="6780199" y="190500"/>
                  <a:pt x="6780046" y="190729"/>
                  <a:pt x="6780046" y="190881"/>
                </a:cubicBezTo>
                <a:cubicBezTo>
                  <a:pt x="6780046" y="191034"/>
                  <a:pt x="6779894" y="191262"/>
                  <a:pt x="6779589" y="191567"/>
                </a:cubicBezTo>
                <a:cubicBezTo>
                  <a:pt x="6779284" y="191872"/>
                  <a:pt x="6778979" y="192100"/>
                  <a:pt x="6778675" y="192253"/>
                </a:cubicBezTo>
                <a:cubicBezTo>
                  <a:pt x="6778369" y="192405"/>
                  <a:pt x="6778065" y="192634"/>
                  <a:pt x="6777761" y="192939"/>
                </a:cubicBezTo>
                <a:close/>
                <a:moveTo>
                  <a:pt x="589254" y="190195"/>
                </a:moveTo>
                <a:cubicBezTo>
                  <a:pt x="588949" y="190500"/>
                  <a:pt x="588797" y="190729"/>
                  <a:pt x="588797" y="190881"/>
                </a:cubicBezTo>
                <a:cubicBezTo>
                  <a:pt x="588797" y="191034"/>
                  <a:pt x="588645" y="191262"/>
                  <a:pt x="588340" y="191567"/>
                </a:cubicBezTo>
                <a:cubicBezTo>
                  <a:pt x="588035" y="191872"/>
                  <a:pt x="587730" y="192100"/>
                  <a:pt x="587426" y="192253"/>
                </a:cubicBezTo>
                <a:cubicBezTo>
                  <a:pt x="587121" y="192405"/>
                  <a:pt x="586816" y="192634"/>
                  <a:pt x="586511" y="192939"/>
                </a:cubicBezTo>
                <a:close/>
                <a:moveTo>
                  <a:pt x="6635647" y="174651"/>
                </a:moveTo>
                <a:lnTo>
                  <a:pt x="6635191" y="175108"/>
                </a:lnTo>
                <a:lnTo>
                  <a:pt x="6635190" y="175108"/>
                </a:lnTo>
                <a:cubicBezTo>
                  <a:pt x="6635495" y="175108"/>
                  <a:pt x="6635647" y="174955"/>
                  <a:pt x="6635647" y="174651"/>
                </a:cubicBezTo>
                <a:close/>
                <a:moveTo>
                  <a:pt x="2797073" y="174651"/>
                </a:moveTo>
                <a:lnTo>
                  <a:pt x="2796616" y="175108"/>
                </a:lnTo>
                <a:lnTo>
                  <a:pt x="2796616" y="175108"/>
                </a:lnTo>
                <a:cubicBezTo>
                  <a:pt x="2796920" y="175108"/>
                  <a:pt x="2797073" y="174955"/>
                  <a:pt x="2797073" y="174651"/>
                </a:cubicBezTo>
                <a:close/>
                <a:moveTo>
                  <a:pt x="6079007" y="172822"/>
                </a:moveTo>
                <a:cubicBezTo>
                  <a:pt x="6080530" y="172822"/>
                  <a:pt x="6083045" y="172898"/>
                  <a:pt x="6086550" y="173050"/>
                </a:cubicBezTo>
                <a:cubicBezTo>
                  <a:pt x="6090055" y="173203"/>
                  <a:pt x="6093713" y="173431"/>
                  <a:pt x="6097523" y="173736"/>
                </a:cubicBezTo>
                <a:cubicBezTo>
                  <a:pt x="6101333" y="174041"/>
                  <a:pt x="6104762" y="174498"/>
                  <a:pt x="6107810" y="175108"/>
                </a:cubicBezTo>
                <a:cubicBezTo>
                  <a:pt x="6110857" y="175717"/>
                  <a:pt x="6112839" y="176632"/>
                  <a:pt x="6113753" y="177851"/>
                </a:cubicBezTo>
                <a:cubicBezTo>
                  <a:pt x="6114668" y="179070"/>
                  <a:pt x="6116954" y="183185"/>
                  <a:pt x="6120611" y="190195"/>
                </a:cubicBezTo>
                <a:cubicBezTo>
                  <a:pt x="6128231" y="204216"/>
                  <a:pt x="6135395" y="218389"/>
                  <a:pt x="6142099" y="232715"/>
                </a:cubicBezTo>
                <a:cubicBezTo>
                  <a:pt x="6148805" y="247041"/>
                  <a:pt x="6155206" y="261519"/>
                  <a:pt x="6161303" y="276149"/>
                </a:cubicBezTo>
                <a:cubicBezTo>
                  <a:pt x="6162827" y="277673"/>
                  <a:pt x="6164503" y="278130"/>
                  <a:pt x="6166331" y="277521"/>
                </a:cubicBezTo>
                <a:cubicBezTo>
                  <a:pt x="6168465" y="276911"/>
                  <a:pt x="6169684" y="276454"/>
                  <a:pt x="6169989" y="276149"/>
                </a:cubicBezTo>
                <a:cubicBezTo>
                  <a:pt x="6176999" y="261823"/>
                  <a:pt x="6183553" y="247498"/>
                  <a:pt x="6189649" y="233172"/>
                </a:cubicBezTo>
                <a:cubicBezTo>
                  <a:pt x="6195745" y="218847"/>
                  <a:pt x="6201840" y="204369"/>
                  <a:pt x="6207937" y="189738"/>
                </a:cubicBezTo>
                <a:cubicBezTo>
                  <a:pt x="6210680" y="183033"/>
                  <a:pt x="6212356" y="179375"/>
                  <a:pt x="6212965" y="178765"/>
                </a:cubicBezTo>
                <a:cubicBezTo>
                  <a:pt x="6213575" y="177241"/>
                  <a:pt x="6215252" y="176175"/>
                  <a:pt x="6217995" y="175565"/>
                </a:cubicBezTo>
                <a:cubicBezTo>
                  <a:pt x="6220739" y="174955"/>
                  <a:pt x="6223711" y="174422"/>
                  <a:pt x="6226911" y="173965"/>
                </a:cubicBezTo>
                <a:cubicBezTo>
                  <a:pt x="6230111" y="173508"/>
                  <a:pt x="6233235" y="173279"/>
                  <a:pt x="6236283" y="173279"/>
                </a:cubicBezTo>
                <a:cubicBezTo>
                  <a:pt x="6239331" y="173279"/>
                  <a:pt x="6241465" y="173279"/>
                  <a:pt x="6242683" y="173279"/>
                </a:cubicBezTo>
                <a:cubicBezTo>
                  <a:pt x="6247256" y="173279"/>
                  <a:pt x="6253809" y="173355"/>
                  <a:pt x="6262343" y="173508"/>
                </a:cubicBezTo>
                <a:cubicBezTo>
                  <a:pt x="6270878" y="173660"/>
                  <a:pt x="6279793" y="174193"/>
                  <a:pt x="6289089" y="175108"/>
                </a:cubicBezTo>
                <a:cubicBezTo>
                  <a:pt x="6298386" y="176022"/>
                  <a:pt x="6307073" y="177318"/>
                  <a:pt x="6315150" y="178994"/>
                </a:cubicBezTo>
                <a:cubicBezTo>
                  <a:pt x="6323227" y="180670"/>
                  <a:pt x="6329095" y="183033"/>
                  <a:pt x="6332753" y="186081"/>
                </a:cubicBezTo>
                <a:cubicBezTo>
                  <a:pt x="6336105" y="200711"/>
                  <a:pt x="6338011" y="215722"/>
                  <a:pt x="6338467" y="231115"/>
                </a:cubicBezTo>
                <a:cubicBezTo>
                  <a:pt x="6338925" y="246507"/>
                  <a:pt x="6339153" y="261823"/>
                  <a:pt x="6339153" y="277063"/>
                </a:cubicBezTo>
                <a:cubicBezTo>
                  <a:pt x="6339153" y="311201"/>
                  <a:pt x="6338086" y="345034"/>
                  <a:pt x="6335953" y="378562"/>
                </a:cubicBezTo>
                <a:cubicBezTo>
                  <a:pt x="6333819" y="412090"/>
                  <a:pt x="6330314" y="445618"/>
                  <a:pt x="6325437" y="479146"/>
                </a:cubicBezTo>
                <a:cubicBezTo>
                  <a:pt x="6323303" y="481279"/>
                  <a:pt x="6319646" y="482956"/>
                  <a:pt x="6314464" y="484175"/>
                </a:cubicBezTo>
                <a:cubicBezTo>
                  <a:pt x="6305930" y="486309"/>
                  <a:pt x="6297395" y="488061"/>
                  <a:pt x="6288861" y="489433"/>
                </a:cubicBezTo>
                <a:cubicBezTo>
                  <a:pt x="6280327" y="490804"/>
                  <a:pt x="6271640" y="491490"/>
                  <a:pt x="6262801" y="491490"/>
                </a:cubicBezTo>
                <a:cubicBezTo>
                  <a:pt x="6260667" y="491490"/>
                  <a:pt x="6257695" y="491414"/>
                  <a:pt x="6253885" y="491262"/>
                </a:cubicBezTo>
                <a:cubicBezTo>
                  <a:pt x="6250075" y="491109"/>
                  <a:pt x="6246113" y="490652"/>
                  <a:pt x="6241998" y="489890"/>
                </a:cubicBezTo>
                <a:cubicBezTo>
                  <a:pt x="6237883" y="489128"/>
                  <a:pt x="6234073" y="488214"/>
                  <a:pt x="6230568" y="487147"/>
                </a:cubicBezTo>
                <a:cubicBezTo>
                  <a:pt x="6227063" y="486080"/>
                  <a:pt x="6224548" y="484632"/>
                  <a:pt x="6223025" y="482803"/>
                </a:cubicBezTo>
                <a:cubicBezTo>
                  <a:pt x="6223025" y="481889"/>
                  <a:pt x="6223481" y="478536"/>
                  <a:pt x="6224396" y="472745"/>
                </a:cubicBezTo>
                <a:cubicBezTo>
                  <a:pt x="6225311" y="466649"/>
                  <a:pt x="6226225" y="459334"/>
                  <a:pt x="6227139" y="450799"/>
                </a:cubicBezTo>
                <a:cubicBezTo>
                  <a:pt x="6228358" y="440741"/>
                  <a:pt x="6229349" y="430683"/>
                  <a:pt x="6230111" y="420624"/>
                </a:cubicBezTo>
                <a:cubicBezTo>
                  <a:pt x="6230873" y="410566"/>
                  <a:pt x="6231558" y="400507"/>
                  <a:pt x="6232169" y="390449"/>
                </a:cubicBezTo>
                <a:cubicBezTo>
                  <a:pt x="6232778" y="379781"/>
                  <a:pt x="6232778" y="369875"/>
                  <a:pt x="6232169" y="360731"/>
                </a:cubicBezTo>
                <a:cubicBezTo>
                  <a:pt x="6231558" y="351282"/>
                  <a:pt x="6230645" y="343662"/>
                  <a:pt x="6229425" y="337871"/>
                </a:cubicBezTo>
                <a:cubicBezTo>
                  <a:pt x="6229120" y="337261"/>
                  <a:pt x="6228206" y="337261"/>
                  <a:pt x="6226681" y="337871"/>
                </a:cubicBezTo>
                <a:cubicBezTo>
                  <a:pt x="6225157" y="338481"/>
                  <a:pt x="6224396" y="338938"/>
                  <a:pt x="6224396" y="339243"/>
                </a:cubicBezTo>
                <a:cubicBezTo>
                  <a:pt x="6223786" y="342595"/>
                  <a:pt x="6222871" y="347015"/>
                  <a:pt x="6221653" y="352501"/>
                </a:cubicBezTo>
                <a:cubicBezTo>
                  <a:pt x="6219824" y="360121"/>
                  <a:pt x="6218071" y="367589"/>
                  <a:pt x="6216395" y="374904"/>
                </a:cubicBezTo>
                <a:cubicBezTo>
                  <a:pt x="6214719" y="382219"/>
                  <a:pt x="6212813" y="389535"/>
                  <a:pt x="6210680" y="396850"/>
                </a:cubicBezTo>
                <a:cubicBezTo>
                  <a:pt x="6210070" y="399288"/>
                  <a:pt x="6208927" y="403098"/>
                  <a:pt x="6207251" y="408280"/>
                </a:cubicBezTo>
                <a:cubicBezTo>
                  <a:pt x="6205575" y="413461"/>
                  <a:pt x="6203669" y="418795"/>
                  <a:pt x="6201536" y="424282"/>
                </a:cubicBezTo>
                <a:cubicBezTo>
                  <a:pt x="6199402" y="429768"/>
                  <a:pt x="6197193" y="434721"/>
                  <a:pt x="6194907" y="439141"/>
                </a:cubicBezTo>
                <a:cubicBezTo>
                  <a:pt x="6192621" y="443560"/>
                  <a:pt x="6190259" y="446532"/>
                  <a:pt x="6187820" y="448056"/>
                </a:cubicBezTo>
                <a:cubicBezTo>
                  <a:pt x="6180809" y="449275"/>
                  <a:pt x="6173037" y="449885"/>
                  <a:pt x="6164503" y="449885"/>
                </a:cubicBezTo>
                <a:cubicBezTo>
                  <a:pt x="6162064" y="449885"/>
                  <a:pt x="6159626" y="449885"/>
                  <a:pt x="6157187" y="449885"/>
                </a:cubicBezTo>
                <a:cubicBezTo>
                  <a:pt x="6154749" y="449885"/>
                  <a:pt x="6152311" y="449733"/>
                  <a:pt x="6149873" y="449428"/>
                </a:cubicBezTo>
                <a:cubicBezTo>
                  <a:pt x="6147433" y="449123"/>
                  <a:pt x="6145224" y="448894"/>
                  <a:pt x="6143243" y="448742"/>
                </a:cubicBezTo>
                <a:cubicBezTo>
                  <a:pt x="6141261" y="448590"/>
                  <a:pt x="6139509" y="448209"/>
                  <a:pt x="6137985" y="447599"/>
                </a:cubicBezTo>
                <a:cubicBezTo>
                  <a:pt x="6136765" y="446685"/>
                  <a:pt x="6135318" y="444932"/>
                  <a:pt x="6133641" y="442341"/>
                </a:cubicBezTo>
                <a:cubicBezTo>
                  <a:pt x="6131965" y="439750"/>
                  <a:pt x="6130441" y="436855"/>
                  <a:pt x="6129069" y="433654"/>
                </a:cubicBezTo>
                <a:cubicBezTo>
                  <a:pt x="6127698" y="430454"/>
                  <a:pt x="6126403" y="427406"/>
                  <a:pt x="6125183" y="424510"/>
                </a:cubicBezTo>
                <a:cubicBezTo>
                  <a:pt x="6123964" y="421615"/>
                  <a:pt x="6123049" y="419405"/>
                  <a:pt x="6122441" y="417881"/>
                </a:cubicBezTo>
                <a:cubicBezTo>
                  <a:pt x="6117563" y="405079"/>
                  <a:pt x="6113067" y="392125"/>
                  <a:pt x="6108953" y="379019"/>
                </a:cubicBezTo>
                <a:cubicBezTo>
                  <a:pt x="6104838" y="365913"/>
                  <a:pt x="6101409" y="352501"/>
                  <a:pt x="6098665" y="338785"/>
                </a:cubicBezTo>
                <a:cubicBezTo>
                  <a:pt x="6098361" y="338481"/>
                  <a:pt x="6097447" y="338328"/>
                  <a:pt x="6095923" y="338328"/>
                </a:cubicBezTo>
                <a:cubicBezTo>
                  <a:pt x="6095313" y="338328"/>
                  <a:pt x="6094855" y="338481"/>
                  <a:pt x="6094551" y="338785"/>
                </a:cubicBezTo>
                <a:cubicBezTo>
                  <a:pt x="6093637" y="346101"/>
                  <a:pt x="6093179" y="354330"/>
                  <a:pt x="6093179" y="363474"/>
                </a:cubicBezTo>
                <a:cubicBezTo>
                  <a:pt x="6093179" y="381457"/>
                  <a:pt x="6093941" y="399517"/>
                  <a:pt x="6095465" y="417652"/>
                </a:cubicBezTo>
                <a:cubicBezTo>
                  <a:pt x="6096989" y="435788"/>
                  <a:pt x="6099123" y="453695"/>
                  <a:pt x="6101866" y="471373"/>
                </a:cubicBezTo>
                <a:cubicBezTo>
                  <a:pt x="6102781" y="477165"/>
                  <a:pt x="6103238" y="481279"/>
                  <a:pt x="6103238" y="483718"/>
                </a:cubicBezTo>
                <a:cubicBezTo>
                  <a:pt x="6102933" y="485242"/>
                  <a:pt x="6101637" y="486537"/>
                  <a:pt x="6099351" y="487604"/>
                </a:cubicBezTo>
                <a:cubicBezTo>
                  <a:pt x="6097066" y="488671"/>
                  <a:pt x="6094399" y="489509"/>
                  <a:pt x="6091351" y="490119"/>
                </a:cubicBezTo>
                <a:cubicBezTo>
                  <a:pt x="6088303" y="490728"/>
                  <a:pt x="6085407" y="491185"/>
                  <a:pt x="6082664" y="491490"/>
                </a:cubicBezTo>
                <a:cubicBezTo>
                  <a:pt x="6079921" y="491795"/>
                  <a:pt x="6077939" y="491947"/>
                  <a:pt x="6076721" y="491947"/>
                </a:cubicBezTo>
                <a:cubicBezTo>
                  <a:pt x="6073063" y="492252"/>
                  <a:pt x="6069329" y="492405"/>
                  <a:pt x="6065519" y="492405"/>
                </a:cubicBezTo>
                <a:cubicBezTo>
                  <a:pt x="6061709" y="492405"/>
                  <a:pt x="6057670" y="492405"/>
                  <a:pt x="6053403" y="492405"/>
                </a:cubicBezTo>
                <a:cubicBezTo>
                  <a:pt x="6051575" y="492405"/>
                  <a:pt x="6047993" y="492252"/>
                  <a:pt x="6042659" y="491947"/>
                </a:cubicBezTo>
                <a:cubicBezTo>
                  <a:pt x="6037325" y="491643"/>
                  <a:pt x="6031839" y="491109"/>
                  <a:pt x="6026200" y="490347"/>
                </a:cubicBezTo>
                <a:cubicBezTo>
                  <a:pt x="6020561" y="489585"/>
                  <a:pt x="6015531" y="488442"/>
                  <a:pt x="6011113" y="486918"/>
                </a:cubicBezTo>
                <a:cubicBezTo>
                  <a:pt x="6006692" y="485394"/>
                  <a:pt x="6004178" y="483413"/>
                  <a:pt x="6003569" y="480975"/>
                </a:cubicBezTo>
                <a:cubicBezTo>
                  <a:pt x="5999301" y="463296"/>
                  <a:pt x="5996405" y="445389"/>
                  <a:pt x="5994881" y="427254"/>
                </a:cubicBezTo>
                <a:cubicBezTo>
                  <a:pt x="5993357" y="409118"/>
                  <a:pt x="5992291" y="390906"/>
                  <a:pt x="5991681" y="372618"/>
                </a:cubicBezTo>
                <a:cubicBezTo>
                  <a:pt x="5991377" y="353111"/>
                  <a:pt x="5991377" y="333756"/>
                  <a:pt x="5991681" y="314554"/>
                </a:cubicBezTo>
                <a:cubicBezTo>
                  <a:pt x="5992291" y="293523"/>
                  <a:pt x="5993129" y="272491"/>
                  <a:pt x="5994196" y="251460"/>
                </a:cubicBezTo>
                <a:cubicBezTo>
                  <a:pt x="5995262" y="230429"/>
                  <a:pt x="5997319" y="209398"/>
                  <a:pt x="6000368" y="188367"/>
                </a:cubicBezTo>
                <a:lnTo>
                  <a:pt x="5998539" y="189281"/>
                </a:lnTo>
                <a:cubicBezTo>
                  <a:pt x="6003111" y="185623"/>
                  <a:pt x="6008749" y="182728"/>
                  <a:pt x="6015455" y="180594"/>
                </a:cubicBezTo>
                <a:cubicBezTo>
                  <a:pt x="6022161" y="178461"/>
                  <a:pt x="6029247" y="176784"/>
                  <a:pt x="6036715" y="175565"/>
                </a:cubicBezTo>
                <a:cubicBezTo>
                  <a:pt x="6044183" y="174346"/>
                  <a:pt x="6051650" y="173584"/>
                  <a:pt x="6059118" y="173279"/>
                </a:cubicBezTo>
                <a:cubicBezTo>
                  <a:pt x="6066585" y="172974"/>
                  <a:pt x="6073215" y="172822"/>
                  <a:pt x="6079007" y="172822"/>
                </a:cubicBezTo>
                <a:close/>
                <a:moveTo>
                  <a:pt x="3703167" y="171907"/>
                </a:moveTo>
                <a:cubicBezTo>
                  <a:pt x="3704996" y="171907"/>
                  <a:pt x="3707282" y="171984"/>
                  <a:pt x="3710025" y="172136"/>
                </a:cubicBezTo>
                <a:cubicBezTo>
                  <a:pt x="3712768" y="172288"/>
                  <a:pt x="3715587" y="172593"/>
                  <a:pt x="3718483" y="173050"/>
                </a:cubicBezTo>
                <a:cubicBezTo>
                  <a:pt x="3721379" y="173508"/>
                  <a:pt x="3724046" y="174270"/>
                  <a:pt x="3726484" y="175336"/>
                </a:cubicBezTo>
                <a:cubicBezTo>
                  <a:pt x="3728923" y="176403"/>
                  <a:pt x="3730599" y="177851"/>
                  <a:pt x="3731513" y="179680"/>
                </a:cubicBezTo>
                <a:cubicBezTo>
                  <a:pt x="3731209" y="182423"/>
                  <a:pt x="3730752" y="187452"/>
                  <a:pt x="3730141" y="194767"/>
                </a:cubicBezTo>
                <a:cubicBezTo>
                  <a:pt x="3729837" y="198425"/>
                  <a:pt x="3729608" y="202311"/>
                  <a:pt x="3729456" y="206426"/>
                </a:cubicBezTo>
                <a:cubicBezTo>
                  <a:pt x="3729303" y="210541"/>
                  <a:pt x="3728923" y="215037"/>
                  <a:pt x="3728313" y="219913"/>
                </a:cubicBezTo>
                <a:cubicBezTo>
                  <a:pt x="3727398" y="230277"/>
                  <a:pt x="3726561" y="240487"/>
                  <a:pt x="3725798" y="250546"/>
                </a:cubicBezTo>
                <a:cubicBezTo>
                  <a:pt x="3725037" y="260604"/>
                  <a:pt x="3724351" y="270815"/>
                  <a:pt x="3723741" y="281178"/>
                </a:cubicBezTo>
                <a:cubicBezTo>
                  <a:pt x="3723131" y="291541"/>
                  <a:pt x="3722675" y="300076"/>
                  <a:pt x="3722369" y="306781"/>
                </a:cubicBezTo>
                <a:cubicBezTo>
                  <a:pt x="3722065" y="310439"/>
                  <a:pt x="3721912" y="313487"/>
                  <a:pt x="3721912" y="315925"/>
                </a:cubicBezTo>
                <a:cubicBezTo>
                  <a:pt x="3721912" y="318364"/>
                  <a:pt x="3721912" y="320345"/>
                  <a:pt x="3721912" y="321869"/>
                </a:cubicBezTo>
                <a:cubicBezTo>
                  <a:pt x="3729837" y="301752"/>
                  <a:pt x="3738295" y="281940"/>
                  <a:pt x="3747287" y="262433"/>
                </a:cubicBezTo>
                <a:cubicBezTo>
                  <a:pt x="3756278" y="242926"/>
                  <a:pt x="3765804" y="223571"/>
                  <a:pt x="3775862" y="204369"/>
                </a:cubicBezTo>
                <a:cubicBezTo>
                  <a:pt x="3782872" y="190957"/>
                  <a:pt x="3789273" y="180594"/>
                  <a:pt x="3795065" y="173279"/>
                </a:cubicBezTo>
                <a:cubicBezTo>
                  <a:pt x="3806037" y="172365"/>
                  <a:pt x="3816400" y="175260"/>
                  <a:pt x="3826154" y="181966"/>
                </a:cubicBezTo>
                <a:cubicBezTo>
                  <a:pt x="3835602" y="188367"/>
                  <a:pt x="3844137" y="195682"/>
                  <a:pt x="3851757" y="203911"/>
                </a:cubicBezTo>
                <a:cubicBezTo>
                  <a:pt x="3859377" y="212141"/>
                  <a:pt x="3866235" y="221133"/>
                  <a:pt x="3872331" y="230886"/>
                </a:cubicBezTo>
                <a:cubicBezTo>
                  <a:pt x="3877208" y="239116"/>
                  <a:pt x="3879951" y="244450"/>
                  <a:pt x="3880561" y="246888"/>
                </a:cubicBezTo>
                <a:cubicBezTo>
                  <a:pt x="3881170" y="249327"/>
                  <a:pt x="3879189" y="254051"/>
                  <a:pt x="3874617" y="261061"/>
                </a:cubicBezTo>
                <a:cubicBezTo>
                  <a:pt x="3863949" y="278130"/>
                  <a:pt x="3851757" y="293980"/>
                  <a:pt x="3838041" y="308610"/>
                </a:cubicBezTo>
                <a:cubicBezTo>
                  <a:pt x="3824325" y="323241"/>
                  <a:pt x="3809542" y="336804"/>
                  <a:pt x="3793693" y="349301"/>
                </a:cubicBezTo>
                <a:cubicBezTo>
                  <a:pt x="3800398" y="354178"/>
                  <a:pt x="3808475" y="361264"/>
                  <a:pt x="3817925" y="370561"/>
                </a:cubicBezTo>
                <a:cubicBezTo>
                  <a:pt x="3827373" y="379857"/>
                  <a:pt x="3836745" y="389992"/>
                  <a:pt x="3846042" y="400965"/>
                </a:cubicBezTo>
                <a:cubicBezTo>
                  <a:pt x="3855338" y="411937"/>
                  <a:pt x="3863873" y="422986"/>
                  <a:pt x="3871645" y="434112"/>
                </a:cubicBezTo>
                <a:cubicBezTo>
                  <a:pt x="3879418" y="445237"/>
                  <a:pt x="3884828" y="454914"/>
                  <a:pt x="3887876" y="463144"/>
                </a:cubicBezTo>
                <a:cubicBezTo>
                  <a:pt x="3887876" y="469849"/>
                  <a:pt x="3884447" y="475336"/>
                  <a:pt x="3877589" y="479603"/>
                </a:cubicBezTo>
                <a:cubicBezTo>
                  <a:pt x="3870731" y="483870"/>
                  <a:pt x="3862653" y="487299"/>
                  <a:pt x="3853358" y="489890"/>
                </a:cubicBezTo>
                <a:cubicBezTo>
                  <a:pt x="3844060" y="492481"/>
                  <a:pt x="3834612" y="494310"/>
                  <a:pt x="3825011" y="495376"/>
                </a:cubicBezTo>
                <a:cubicBezTo>
                  <a:pt x="3815410" y="496443"/>
                  <a:pt x="3808018" y="496977"/>
                  <a:pt x="3802836" y="496977"/>
                </a:cubicBezTo>
                <a:cubicBezTo>
                  <a:pt x="3801617" y="496977"/>
                  <a:pt x="3799712" y="496900"/>
                  <a:pt x="3797122" y="496748"/>
                </a:cubicBezTo>
                <a:cubicBezTo>
                  <a:pt x="3794531" y="496596"/>
                  <a:pt x="3791864" y="496367"/>
                  <a:pt x="3789121" y="496062"/>
                </a:cubicBezTo>
                <a:cubicBezTo>
                  <a:pt x="3786378" y="495757"/>
                  <a:pt x="3783863" y="495224"/>
                  <a:pt x="3781577" y="494462"/>
                </a:cubicBezTo>
                <a:cubicBezTo>
                  <a:pt x="3779291" y="493700"/>
                  <a:pt x="3777691" y="492709"/>
                  <a:pt x="3776776" y="491490"/>
                </a:cubicBezTo>
                <a:cubicBezTo>
                  <a:pt x="3766718" y="477469"/>
                  <a:pt x="3757650" y="462915"/>
                  <a:pt x="3749573" y="447828"/>
                </a:cubicBezTo>
                <a:cubicBezTo>
                  <a:pt x="3741496" y="432740"/>
                  <a:pt x="3733799" y="417424"/>
                  <a:pt x="3726484" y="401879"/>
                </a:cubicBezTo>
                <a:cubicBezTo>
                  <a:pt x="3726484" y="403403"/>
                  <a:pt x="3726484" y="405537"/>
                  <a:pt x="3726484" y="408280"/>
                </a:cubicBezTo>
                <a:cubicBezTo>
                  <a:pt x="3726484" y="411023"/>
                  <a:pt x="3726637" y="414376"/>
                  <a:pt x="3726941" y="418338"/>
                </a:cubicBezTo>
                <a:cubicBezTo>
                  <a:pt x="3727246" y="422301"/>
                  <a:pt x="3727475" y="426339"/>
                  <a:pt x="3727627" y="430454"/>
                </a:cubicBezTo>
                <a:cubicBezTo>
                  <a:pt x="3727779" y="434569"/>
                  <a:pt x="3727856" y="438760"/>
                  <a:pt x="3727856" y="443027"/>
                </a:cubicBezTo>
                <a:lnTo>
                  <a:pt x="3727856" y="467716"/>
                </a:lnTo>
                <a:cubicBezTo>
                  <a:pt x="3727856" y="471678"/>
                  <a:pt x="3727779" y="475031"/>
                  <a:pt x="3727627" y="477774"/>
                </a:cubicBezTo>
                <a:cubicBezTo>
                  <a:pt x="3727475" y="480517"/>
                  <a:pt x="3727246" y="482803"/>
                  <a:pt x="3726941" y="484632"/>
                </a:cubicBezTo>
                <a:cubicBezTo>
                  <a:pt x="3726637" y="486461"/>
                  <a:pt x="3724198" y="487909"/>
                  <a:pt x="3719626" y="488976"/>
                </a:cubicBezTo>
                <a:cubicBezTo>
                  <a:pt x="3715054" y="490042"/>
                  <a:pt x="3709949" y="490881"/>
                  <a:pt x="3704310" y="491490"/>
                </a:cubicBezTo>
                <a:cubicBezTo>
                  <a:pt x="3698671" y="492100"/>
                  <a:pt x="3693261" y="492481"/>
                  <a:pt x="3688079" y="492633"/>
                </a:cubicBezTo>
                <a:cubicBezTo>
                  <a:pt x="3682898" y="492786"/>
                  <a:pt x="3679240" y="492862"/>
                  <a:pt x="3677107" y="492862"/>
                </a:cubicBezTo>
                <a:cubicBezTo>
                  <a:pt x="3670401" y="492862"/>
                  <a:pt x="3663467" y="492709"/>
                  <a:pt x="3656304" y="492405"/>
                </a:cubicBezTo>
                <a:cubicBezTo>
                  <a:pt x="3649141" y="492100"/>
                  <a:pt x="3642207" y="491033"/>
                  <a:pt x="3635501" y="489204"/>
                </a:cubicBezTo>
                <a:cubicBezTo>
                  <a:pt x="3630625" y="487680"/>
                  <a:pt x="3627881" y="485851"/>
                  <a:pt x="3627272" y="483718"/>
                </a:cubicBezTo>
                <a:cubicBezTo>
                  <a:pt x="3624224" y="452323"/>
                  <a:pt x="3622166" y="420929"/>
                  <a:pt x="3621100" y="389535"/>
                </a:cubicBezTo>
                <a:cubicBezTo>
                  <a:pt x="3620033" y="358140"/>
                  <a:pt x="3619499" y="326593"/>
                  <a:pt x="3619499" y="294894"/>
                </a:cubicBezTo>
                <a:cubicBezTo>
                  <a:pt x="3619499" y="277521"/>
                  <a:pt x="3619652" y="260452"/>
                  <a:pt x="3619956" y="243688"/>
                </a:cubicBezTo>
                <a:cubicBezTo>
                  <a:pt x="3620262" y="226924"/>
                  <a:pt x="3620719" y="209855"/>
                  <a:pt x="3621328" y="192481"/>
                </a:cubicBezTo>
                <a:cubicBezTo>
                  <a:pt x="3626510" y="188824"/>
                  <a:pt x="3632453" y="185623"/>
                  <a:pt x="3639159" y="182880"/>
                </a:cubicBezTo>
                <a:cubicBezTo>
                  <a:pt x="3645865" y="180137"/>
                  <a:pt x="3652875" y="178003"/>
                  <a:pt x="3660190" y="176479"/>
                </a:cubicBezTo>
                <a:cubicBezTo>
                  <a:pt x="3667505" y="174955"/>
                  <a:pt x="3674897" y="173812"/>
                  <a:pt x="3682364" y="173050"/>
                </a:cubicBezTo>
                <a:cubicBezTo>
                  <a:pt x="3689832" y="172288"/>
                  <a:pt x="3696766" y="171907"/>
                  <a:pt x="3703167" y="171907"/>
                </a:cubicBezTo>
                <a:close/>
                <a:moveTo>
                  <a:pt x="5949390" y="171450"/>
                </a:moveTo>
                <a:cubicBezTo>
                  <a:pt x="5951523" y="171450"/>
                  <a:pt x="5953505" y="171450"/>
                  <a:pt x="5955333" y="171450"/>
                </a:cubicBezTo>
                <a:cubicBezTo>
                  <a:pt x="5957163" y="171450"/>
                  <a:pt x="5958839" y="171603"/>
                  <a:pt x="5960363" y="171907"/>
                </a:cubicBezTo>
                <a:cubicBezTo>
                  <a:pt x="5963716" y="172212"/>
                  <a:pt x="5966001" y="173127"/>
                  <a:pt x="5967221" y="174651"/>
                </a:cubicBezTo>
                <a:cubicBezTo>
                  <a:pt x="5967525" y="175565"/>
                  <a:pt x="5967679" y="177394"/>
                  <a:pt x="5967679" y="180137"/>
                </a:cubicBezTo>
                <a:lnTo>
                  <a:pt x="5967679" y="188367"/>
                </a:lnTo>
                <a:cubicBezTo>
                  <a:pt x="5967679" y="192329"/>
                  <a:pt x="5967679" y="196825"/>
                  <a:pt x="5967679" y="201854"/>
                </a:cubicBezTo>
                <a:cubicBezTo>
                  <a:pt x="5967679" y="206883"/>
                  <a:pt x="5967525" y="212446"/>
                  <a:pt x="5967221" y="218542"/>
                </a:cubicBezTo>
                <a:cubicBezTo>
                  <a:pt x="5966916" y="230734"/>
                  <a:pt x="5966459" y="244450"/>
                  <a:pt x="5965849" y="259690"/>
                </a:cubicBezTo>
                <a:cubicBezTo>
                  <a:pt x="5965544" y="267310"/>
                  <a:pt x="5965239" y="275082"/>
                  <a:pt x="5964935" y="283007"/>
                </a:cubicBezTo>
                <a:cubicBezTo>
                  <a:pt x="5964631" y="290932"/>
                  <a:pt x="5964173" y="299161"/>
                  <a:pt x="5963563" y="307696"/>
                </a:cubicBezTo>
                <a:cubicBezTo>
                  <a:pt x="5962953" y="316230"/>
                  <a:pt x="5962496" y="324688"/>
                  <a:pt x="5962191" y="333070"/>
                </a:cubicBezTo>
                <a:cubicBezTo>
                  <a:pt x="5961887" y="341452"/>
                  <a:pt x="5961429" y="349758"/>
                  <a:pt x="5960820" y="357988"/>
                </a:cubicBezTo>
                <a:cubicBezTo>
                  <a:pt x="5960210" y="366217"/>
                  <a:pt x="5959753" y="374295"/>
                  <a:pt x="5959449" y="382219"/>
                </a:cubicBezTo>
                <a:cubicBezTo>
                  <a:pt x="5959143" y="390144"/>
                  <a:pt x="5958687" y="397917"/>
                  <a:pt x="5958077" y="405537"/>
                </a:cubicBezTo>
                <a:cubicBezTo>
                  <a:pt x="5957163" y="419862"/>
                  <a:pt x="5956248" y="433273"/>
                  <a:pt x="5955333" y="445770"/>
                </a:cubicBezTo>
                <a:cubicBezTo>
                  <a:pt x="5955333" y="447294"/>
                  <a:pt x="5955181" y="450037"/>
                  <a:pt x="5954877" y="454000"/>
                </a:cubicBezTo>
                <a:cubicBezTo>
                  <a:pt x="5954571" y="457962"/>
                  <a:pt x="5954191" y="462229"/>
                  <a:pt x="5953733" y="466801"/>
                </a:cubicBezTo>
                <a:cubicBezTo>
                  <a:pt x="5953277" y="471373"/>
                  <a:pt x="5952743" y="475564"/>
                  <a:pt x="5952133" y="479374"/>
                </a:cubicBezTo>
                <a:cubicBezTo>
                  <a:pt x="5951523" y="483184"/>
                  <a:pt x="5950914" y="485699"/>
                  <a:pt x="5950305" y="486918"/>
                </a:cubicBezTo>
                <a:cubicBezTo>
                  <a:pt x="5949390" y="488137"/>
                  <a:pt x="5947409" y="489204"/>
                  <a:pt x="5944361" y="490119"/>
                </a:cubicBezTo>
                <a:cubicBezTo>
                  <a:pt x="5937350" y="492252"/>
                  <a:pt x="5930111" y="493624"/>
                  <a:pt x="5922644" y="494233"/>
                </a:cubicBezTo>
                <a:cubicBezTo>
                  <a:pt x="5915177" y="494843"/>
                  <a:pt x="5907785" y="495148"/>
                  <a:pt x="5900469" y="495148"/>
                </a:cubicBezTo>
                <a:cubicBezTo>
                  <a:pt x="5897727" y="495148"/>
                  <a:pt x="5894602" y="495072"/>
                  <a:pt x="5891097" y="494919"/>
                </a:cubicBezTo>
                <a:cubicBezTo>
                  <a:pt x="5887592" y="494767"/>
                  <a:pt x="5884011" y="494386"/>
                  <a:pt x="5880353" y="493776"/>
                </a:cubicBezTo>
                <a:cubicBezTo>
                  <a:pt x="5876695" y="493167"/>
                  <a:pt x="5873266" y="492252"/>
                  <a:pt x="5870065" y="491033"/>
                </a:cubicBezTo>
                <a:cubicBezTo>
                  <a:pt x="5866865" y="489814"/>
                  <a:pt x="5864351" y="488290"/>
                  <a:pt x="5862522" y="486461"/>
                </a:cubicBezTo>
                <a:cubicBezTo>
                  <a:pt x="5861607" y="486156"/>
                  <a:pt x="5860693" y="482194"/>
                  <a:pt x="5859779" y="474574"/>
                </a:cubicBezTo>
                <a:cubicBezTo>
                  <a:pt x="5858255" y="462991"/>
                  <a:pt x="5857188" y="451485"/>
                  <a:pt x="5856579" y="440055"/>
                </a:cubicBezTo>
                <a:cubicBezTo>
                  <a:pt x="5855969" y="428625"/>
                  <a:pt x="5855359" y="417119"/>
                  <a:pt x="5854750" y="405537"/>
                </a:cubicBezTo>
                <a:cubicBezTo>
                  <a:pt x="5854445" y="397917"/>
                  <a:pt x="5854216" y="390220"/>
                  <a:pt x="5854064" y="382448"/>
                </a:cubicBezTo>
                <a:cubicBezTo>
                  <a:pt x="5853911" y="374676"/>
                  <a:pt x="5853683" y="366675"/>
                  <a:pt x="5853379" y="358445"/>
                </a:cubicBezTo>
                <a:lnTo>
                  <a:pt x="5852007" y="309067"/>
                </a:lnTo>
                <a:cubicBezTo>
                  <a:pt x="5851701" y="300838"/>
                  <a:pt x="5851549" y="292837"/>
                  <a:pt x="5851549" y="285064"/>
                </a:cubicBezTo>
                <a:cubicBezTo>
                  <a:pt x="5851549" y="277292"/>
                  <a:pt x="5851549" y="269901"/>
                  <a:pt x="5851549" y="262890"/>
                </a:cubicBezTo>
                <a:cubicBezTo>
                  <a:pt x="5851549" y="252832"/>
                  <a:pt x="5851625" y="243612"/>
                  <a:pt x="5851778" y="235230"/>
                </a:cubicBezTo>
                <a:cubicBezTo>
                  <a:pt x="5851930" y="226848"/>
                  <a:pt x="5852159" y="219304"/>
                  <a:pt x="5852464" y="212598"/>
                </a:cubicBezTo>
                <a:cubicBezTo>
                  <a:pt x="5853073" y="201016"/>
                  <a:pt x="5853683" y="194158"/>
                  <a:pt x="5854293" y="192024"/>
                </a:cubicBezTo>
                <a:cubicBezTo>
                  <a:pt x="5860083" y="188976"/>
                  <a:pt x="5867017" y="186233"/>
                  <a:pt x="5875095" y="183795"/>
                </a:cubicBezTo>
                <a:cubicBezTo>
                  <a:pt x="5883172" y="181356"/>
                  <a:pt x="5891555" y="179223"/>
                  <a:pt x="5900241" y="177394"/>
                </a:cubicBezTo>
                <a:cubicBezTo>
                  <a:pt x="5908928" y="175565"/>
                  <a:pt x="5917615" y="174117"/>
                  <a:pt x="5926302" y="173050"/>
                </a:cubicBezTo>
                <a:cubicBezTo>
                  <a:pt x="5934989" y="171984"/>
                  <a:pt x="5942685" y="171450"/>
                  <a:pt x="5949390" y="171450"/>
                </a:cubicBezTo>
                <a:close/>
                <a:moveTo>
                  <a:pt x="6874687" y="170993"/>
                </a:moveTo>
                <a:cubicBezTo>
                  <a:pt x="6876821" y="170993"/>
                  <a:pt x="6878801" y="170993"/>
                  <a:pt x="6880630" y="170993"/>
                </a:cubicBezTo>
                <a:cubicBezTo>
                  <a:pt x="6882459" y="170993"/>
                  <a:pt x="6884136" y="171145"/>
                  <a:pt x="6885659" y="171450"/>
                </a:cubicBezTo>
                <a:cubicBezTo>
                  <a:pt x="6889012" y="171755"/>
                  <a:pt x="6891298" y="172669"/>
                  <a:pt x="6892517" y="174193"/>
                </a:cubicBezTo>
                <a:cubicBezTo>
                  <a:pt x="6892823" y="175108"/>
                  <a:pt x="6892975" y="176937"/>
                  <a:pt x="6892975" y="179680"/>
                </a:cubicBezTo>
                <a:lnTo>
                  <a:pt x="6892975" y="187909"/>
                </a:lnTo>
                <a:cubicBezTo>
                  <a:pt x="6892975" y="191872"/>
                  <a:pt x="6892975" y="196368"/>
                  <a:pt x="6892975" y="201397"/>
                </a:cubicBezTo>
                <a:cubicBezTo>
                  <a:pt x="6892975" y="206426"/>
                  <a:pt x="6892823" y="211989"/>
                  <a:pt x="6892517" y="218085"/>
                </a:cubicBezTo>
                <a:cubicBezTo>
                  <a:pt x="6892213" y="230277"/>
                  <a:pt x="6891755" y="243993"/>
                  <a:pt x="6891146" y="259233"/>
                </a:cubicBezTo>
                <a:cubicBezTo>
                  <a:pt x="6890841" y="266853"/>
                  <a:pt x="6890537" y="274625"/>
                  <a:pt x="6890231" y="282550"/>
                </a:cubicBezTo>
                <a:cubicBezTo>
                  <a:pt x="6889927" y="290475"/>
                  <a:pt x="6889469" y="298704"/>
                  <a:pt x="6888860" y="307239"/>
                </a:cubicBezTo>
                <a:cubicBezTo>
                  <a:pt x="6888250" y="315773"/>
                  <a:pt x="6887793" y="324231"/>
                  <a:pt x="6887489" y="332613"/>
                </a:cubicBezTo>
                <a:cubicBezTo>
                  <a:pt x="6887183" y="340995"/>
                  <a:pt x="6886727" y="349301"/>
                  <a:pt x="6886117" y="357531"/>
                </a:cubicBezTo>
                <a:cubicBezTo>
                  <a:pt x="6885507" y="365760"/>
                  <a:pt x="6885049" y="373837"/>
                  <a:pt x="6884745" y="381762"/>
                </a:cubicBezTo>
                <a:cubicBezTo>
                  <a:pt x="6884440" y="389687"/>
                  <a:pt x="6883983" y="397459"/>
                  <a:pt x="6883373" y="405079"/>
                </a:cubicBezTo>
                <a:cubicBezTo>
                  <a:pt x="6882459" y="419405"/>
                  <a:pt x="6881545" y="432816"/>
                  <a:pt x="6880630" y="445313"/>
                </a:cubicBezTo>
                <a:cubicBezTo>
                  <a:pt x="6880630" y="446837"/>
                  <a:pt x="6880478" y="449580"/>
                  <a:pt x="6880173" y="453543"/>
                </a:cubicBezTo>
                <a:cubicBezTo>
                  <a:pt x="6879868" y="457505"/>
                  <a:pt x="6879487" y="461772"/>
                  <a:pt x="6879031" y="466344"/>
                </a:cubicBezTo>
                <a:cubicBezTo>
                  <a:pt x="6878573" y="470916"/>
                  <a:pt x="6878039" y="475107"/>
                  <a:pt x="6877430" y="478917"/>
                </a:cubicBezTo>
                <a:cubicBezTo>
                  <a:pt x="6876821" y="482727"/>
                  <a:pt x="6876211" y="485242"/>
                  <a:pt x="6875601" y="486461"/>
                </a:cubicBezTo>
                <a:cubicBezTo>
                  <a:pt x="6874687" y="487680"/>
                  <a:pt x="6872705" y="488747"/>
                  <a:pt x="6869657" y="489661"/>
                </a:cubicBezTo>
                <a:cubicBezTo>
                  <a:pt x="6862647" y="491795"/>
                  <a:pt x="6855408" y="493167"/>
                  <a:pt x="6847941" y="493776"/>
                </a:cubicBezTo>
                <a:cubicBezTo>
                  <a:pt x="6840473" y="494386"/>
                  <a:pt x="6833081" y="494691"/>
                  <a:pt x="6825766" y="494691"/>
                </a:cubicBezTo>
                <a:cubicBezTo>
                  <a:pt x="6823023" y="494691"/>
                  <a:pt x="6819899" y="494614"/>
                  <a:pt x="6816393" y="494462"/>
                </a:cubicBezTo>
                <a:cubicBezTo>
                  <a:pt x="6812889" y="494310"/>
                  <a:pt x="6809307" y="493929"/>
                  <a:pt x="6805649" y="493319"/>
                </a:cubicBezTo>
                <a:cubicBezTo>
                  <a:pt x="6801992" y="492709"/>
                  <a:pt x="6798563" y="491795"/>
                  <a:pt x="6795362" y="490576"/>
                </a:cubicBezTo>
                <a:cubicBezTo>
                  <a:pt x="6792161" y="489357"/>
                  <a:pt x="6789647" y="487833"/>
                  <a:pt x="6787819" y="486004"/>
                </a:cubicBezTo>
                <a:cubicBezTo>
                  <a:pt x="6786904" y="485699"/>
                  <a:pt x="6785990" y="481737"/>
                  <a:pt x="6785075" y="474117"/>
                </a:cubicBezTo>
                <a:cubicBezTo>
                  <a:pt x="6783552" y="462534"/>
                  <a:pt x="6782485" y="451028"/>
                  <a:pt x="6781875" y="439598"/>
                </a:cubicBezTo>
                <a:cubicBezTo>
                  <a:pt x="6781265" y="428168"/>
                  <a:pt x="6780655" y="416662"/>
                  <a:pt x="6780046" y="405079"/>
                </a:cubicBezTo>
                <a:cubicBezTo>
                  <a:pt x="6779741" y="397459"/>
                  <a:pt x="6779513" y="389763"/>
                  <a:pt x="6779360" y="381991"/>
                </a:cubicBezTo>
                <a:cubicBezTo>
                  <a:pt x="6779208" y="374218"/>
                  <a:pt x="6778979" y="366217"/>
                  <a:pt x="6778675" y="357988"/>
                </a:cubicBezTo>
                <a:lnTo>
                  <a:pt x="6777303" y="308610"/>
                </a:lnTo>
                <a:cubicBezTo>
                  <a:pt x="6776998" y="300381"/>
                  <a:pt x="6776846" y="292380"/>
                  <a:pt x="6776846" y="284607"/>
                </a:cubicBezTo>
                <a:cubicBezTo>
                  <a:pt x="6776846" y="276835"/>
                  <a:pt x="6776846" y="269443"/>
                  <a:pt x="6776846" y="262433"/>
                </a:cubicBezTo>
                <a:cubicBezTo>
                  <a:pt x="6776846" y="252375"/>
                  <a:pt x="6776922" y="243154"/>
                  <a:pt x="6777075" y="234772"/>
                </a:cubicBezTo>
                <a:cubicBezTo>
                  <a:pt x="6777227" y="226390"/>
                  <a:pt x="6777455" y="218847"/>
                  <a:pt x="6777761" y="212141"/>
                </a:cubicBezTo>
                <a:cubicBezTo>
                  <a:pt x="6778369" y="200559"/>
                  <a:pt x="6778979" y="193701"/>
                  <a:pt x="6779589" y="191567"/>
                </a:cubicBezTo>
                <a:cubicBezTo>
                  <a:pt x="6785380" y="188519"/>
                  <a:pt x="6792314" y="185776"/>
                  <a:pt x="6800391" y="183337"/>
                </a:cubicBezTo>
                <a:cubicBezTo>
                  <a:pt x="6808469" y="180899"/>
                  <a:pt x="6816851" y="178765"/>
                  <a:pt x="6825537" y="176937"/>
                </a:cubicBezTo>
                <a:cubicBezTo>
                  <a:pt x="6834225" y="175108"/>
                  <a:pt x="6842911" y="173660"/>
                  <a:pt x="6851598" y="172593"/>
                </a:cubicBezTo>
                <a:cubicBezTo>
                  <a:pt x="6860285" y="171526"/>
                  <a:pt x="6867981" y="170993"/>
                  <a:pt x="6874687" y="170993"/>
                </a:cubicBezTo>
                <a:close/>
                <a:moveTo>
                  <a:pt x="683437" y="170993"/>
                </a:moveTo>
                <a:cubicBezTo>
                  <a:pt x="685571" y="170993"/>
                  <a:pt x="687553" y="170993"/>
                  <a:pt x="689381" y="170993"/>
                </a:cubicBezTo>
                <a:cubicBezTo>
                  <a:pt x="691210" y="170993"/>
                  <a:pt x="692887" y="171145"/>
                  <a:pt x="694410" y="171450"/>
                </a:cubicBezTo>
                <a:cubicBezTo>
                  <a:pt x="697763" y="171755"/>
                  <a:pt x="700049" y="172669"/>
                  <a:pt x="701268" y="174193"/>
                </a:cubicBezTo>
                <a:cubicBezTo>
                  <a:pt x="701573" y="175108"/>
                  <a:pt x="701726" y="176937"/>
                  <a:pt x="701726" y="179680"/>
                </a:cubicBezTo>
                <a:lnTo>
                  <a:pt x="701726" y="187909"/>
                </a:lnTo>
                <a:cubicBezTo>
                  <a:pt x="701726" y="191872"/>
                  <a:pt x="701726" y="196368"/>
                  <a:pt x="701726" y="201397"/>
                </a:cubicBezTo>
                <a:cubicBezTo>
                  <a:pt x="701726" y="206426"/>
                  <a:pt x="701573" y="211989"/>
                  <a:pt x="701268" y="218085"/>
                </a:cubicBezTo>
                <a:cubicBezTo>
                  <a:pt x="700964" y="230277"/>
                  <a:pt x="700506" y="243993"/>
                  <a:pt x="699897" y="259233"/>
                </a:cubicBezTo>
                <a:cubicBezTo>
                  <a:pt x="699591" y="266853"/>
                  <a:pt x="699287" y="274625"/>
                  <a:pt x="698982" y="282550"/>
                </a:cubicBezTo>
                <a:cubicBezTo>
                  <a:pt x="698678" y="290475"/>
                  <a:pt x="698220" y="298704"/>
                  <a:pt x="697611" y="307239"/>
                </a:cubicBezTo>
                <a:cubicBezTo>
                  <a:pt x="697001" y="315773"/>
                  <a:pt x="696543" y="324231"/>
                  <a:pt x="696239" y="332613"/>
                </a:cubicBezTo>
                <a:cubicBezTo>
                  <a:pt x="695934" y="340995"/>
                  <a:pt x="695477" y="349301"/>
                  <a:pt x="694868" y="357531"/>
                </a:cubicBezTo>
                <a:cubicBezTo>
                  <a:pt x="694258" y="365760"/>
                  <a:pt x="693800" y="373837"/>
                  <a:pt x="693496" y="381762"/>
                </a:cubicBezTo>
                <a:cubicBezTo>
                  <a:pt x="693191" y="389687"/>
                  <a:pt x="692734" y="397459"/>
                  <a:pt x="692125" y="405079"/>
                </a:cubicBezTo>
                <a:cubicBezTo>
                  <a:pt x="691210" y="419405"/>
                  <a:pt x="690296" y="432816"/>
                  <a:pt x="689381" y="445313"/>
                </a:cubicBezTo>
                <a:cubicBezTo>
                  <a:pt x="689381" y="446837"/>
                  <a:pt x="689228" y="449580"/>
                  <a:pt x="688924" y="453543"/>
                </a:cubicBezTo>
                <a:cubicBezTo>
                  <a:pt x="688619" y="457505"/>
                  <a:pt x="688238" y="461772"/>
                  <a:pt x="687781" y="466344"/>
                </a:cubicBezTo>
                <a:cubicBezTo>
                  <a:pt x="687323" y="470916"/>
                  <a:pt x="686790" y="475107"/>
                  <a:pt x="686180" y="478917"/>
                </a:cubicBezTo>
                <a:cubicBezTo>
                  <a:pt x="685571" y="482727"/>
                  <a:pt x="684961" y="485242"/>
                  <a:pt x="684352" y="486461"/>
                </a:cubicBezTo>
                <a:cubicBezTo>
                  <a:pt x="683437" y="487680"/>
                  <a:pt x="681457" y="488747"/>
                  <a:pt x="678409" y="489661"/>
                </a:cubicBezTo>
                <a:cubicBezTo>
                  <a:pt x="671397" y="491795"/>
                  <a:pt x="664158" y="493167"/>
                  <a:pt x="656692" y="493776"/>
                </a:cubicBezTo>
                <a:cubicBezTo>
                  <a:pt x="649223" y="494386"/>
                  <a:pt x="641832" y="494691"/>
                  <a:pt x="634517" y="494691"/>
                </a:cubicBezTo>
                <a:cubicBezTo>
                  <a:pt x="631774" y="494691"/>
                  <a:pt x="628649" y="494614"/>
                  <a:pt x="625144" y="494462"/>
                </a:cubicBezTo>
                <a:cubicBezTo>
                  <a:pt x="621639" y="494310"/>
                  <a:pt x="618058" y="493929"/>
                  <a:pt x="614400" y="493319"/>
                </a:cubicBezTo>
                <a:cubicBezTo>
                  <a:pt x="610742" y="492709"/>
                  <a:pt x="607313" y="491795"/>
                  <a:pt x="604114" y="490576"/>
                </a:cubicBezTo>
                <a:cubicBezTo>
                  <a:pt x="600913" y="489357"/>
                  <a:pt x="598398" y="487833"/>
                  <a:pt x="596569" y="486004"/>
                </a:cubicBezTo>
                <a:cubicBezTo>
                  <a:pt x="595655" y="485699"/>
                  <a:pt x="594741" y="481737"/>
                  <a:pt x="593826" y="474117"/>
                </a:cubicBezTo>
                <a:cubicBezTo>
                  <a:pt x="592302" y="462534"/>
                  <a:pt x="591235" y="451028"/>
                  <a:pt x="590626" y="439598"/>
                </a:cubicBezTo>
                <a:cubicBezTo>
                  <a:pt x="590016" y="428168"/>
                  <a:pt x="589407" y="416662"/>
                  <a:pt x="588797" y="405079"/>
                </a:cubicBezTo>
                <a:cubicBezTo>
                  <a:pt x="588492" y="397459"/>
                  <a:pt x="588263" y="389763"/>
                  <a:pt x="588111" y="381991"/>
                </a:cubicBezTo>
                <a:cubicBezTo>
                  <a:pt x="587959" y="374218"/>
                  <a:pt x="587730" y="366217"/>
                  <a:pt x="587426" y="357988"/>
                </a:cubicBezTo>
                <a:lnTo>
                  <a:pt x="586054" y="308610"/>
                </a:lnTo>
                <a:cubicBezTo>
                  <a:pt x="585749" y="300381"/>
                  <a:pt x="585597" y="292380"/>
                  <a:pt x="585597" y="284607"/>
                </a:cubicBezTo>
                <a:cubicBezTo>
                  <a:pt x="585597" y="276835"/>
                  <a:pt x="585597" y="269443"/>
                  <a:pt x="585597" y="262433"/>
                </a:cubicBezTo>
                <a:cubicBezTo>
                  <a:pt x="585597" y="252375"/>
                  <a:pt x="585673" y="243154"/>
                  <a:pt x="585825" y="234772"/>
                </a:cubicBezTo>
                <a:cubicBezTo>
                  <a:pt x="585977" y="226390"/>
                  <a:pt x="586206" y="218847"/>
                  <a:pt x="586511" y="212141"/>
                </a:cubicBezTo>
                <a:cubicBezTo>
                  <a:pt x="587121" y="200559"/>
                  <a:pt x="587730" y="193701"/>
                  <a:pt x="588340" y="191567"/>
                </a:cubicBezTo>
                <a:cubicBezTo>
                  <a:pt x="594131" y="188519"/>
                  <a:pt x="601065" y="185776"/>
                  <a:pt x="609143" y="183337"/>
                </a:cubicBezTo>
                <a:cubicBezTo>
                  <a:pt x="617220" y="180899"/>
                  <a:pt x="625602" y="178765"/>
                  <a:pt x="634288" y="176937"/>
                </a:cubicBezTo>
                <a:cubicBezTo>
                  <a:pt x="642975" y="175108"/>
                  <a:pt x="651662" y="173660"/>
                  <a:pt x="660349" y="172593"/>
                </a:cubicBezTo>
                <a:cubicBezTo>
                  <a:pt x="669036" y="171526"/>
                  <a:pt x="676732" y="170993"/>
                  <a:pt x="683437" y="170993"/>
                </a:cubicBezTo>
                <a:close/>
                <a:moveTo>
                  <a:pt x="9932821" y="169164"/>
                </a:moveTo>
                <a:cubicBezTo>
                  <a:pt x="9945623" y="169164"/>
                  <a:pt x="9953396" y="170536"/>
                  <a:pt x="9956138" y="173279"/>
                </a:cubicBezTo>
                <a:cubicBezTo>
                  <a:pt x="9958882" y="176632"/>
                  <a:pt x="9961168" y="185471"/>
                  <a:pt x="9962997" y="199797"/>
                </a:cubicBezTo>
                <a:cubicBezTo>
                  <a:pt x="9966959" y="230277"/>
                  <a:pt x="9969398" y="260757"/>
                  <a:pt x="9970312" y="291237"/>
                </a:cubicBezTo>
                <a:cubicBezTo>
                  <a:pt x="9971226" y="321717"/>
                  <a:pt x="9971684" y="352197"/>
                  <a:pt x="9971684" y="382677"/>
                </a:cubicBezTo>
                <a:lnTo>
                  <a:pt x="9971684" y="416052"/>
                </a:lnTo>
                <a:cubicBezTo>
                  <a:pt x="9971684" y="417576"/>
                  <a:pt x="9971607" y="421386"/>
                  <a:pt x="9971455" y="427482"/>
                </a:cubicBezTo>
                <a:cubicBezTo>
                  <a:pt x="9971303" y="433578"/>
                  <a:pt x="9971074" y="439979"/>
                  <a:pt x="9970769" y="446685"/>
                </a:cubicBezTo>
                <a:cubicBezTo>
                  <a:pt x="9970464" y="453390"/>
                  <a:pt x="9970083" y="459562"/>
                  <a:pt x="9969626" y="465201"/>
                </a:cubicBezTo>
                <a:cubicBezTo>
                  <a:pt x="9969169" y="470840"/>
                  <a:pt x="9968635" y="473964"/>
                  <a:pt x="9968026" y="474574"/>
                </a:cubicBezTo>
                <a:cubicBezTo>
                  <a:pt x="9964673" y="477927"/>
                  <a:pt x="9959567" y="481279"/>
                  <a:pt x="9952710" y="484632"/>
                </a:cubicBezTo>
                <a:cubicBezTo>
                  <a:pt x="9945852" y="487985"/>
                  <a:pt x="9938459" y="490957"/>
                  <a:pt x="9930535" y="493548"/>
                </a:cubicBezTo>
                <a:cubicBezTo>
                  <a:pt x="9922610" y="496138"/>
                  <a:pt x="9914762" y="498272"/>
                  <a:pt x="9906990" y="499948"/>
                </a:cubicBezTo>
                <a:cubicBezTo>
                  <a:pt x="9899217" y="501625"/>
                  <a:pt x="9892588" y="502463"/>
                  <a:pt x="9887102" y="502463"/>
                </a:cubicBezTo>
                <a:cubicBezTo>
                  <a:pt x="9881920" y="502463"/>
                  <a:pt x="9875976" y="499796"/>
                  <a:pt x="9869270" y="494462"/>
                </a:cubicBezTo>
                <a:cubicBezTo>
                  <a:pt x="9862565" y="489128"/>
                  <a:pt x="9855860" y="482880"/>
                  <a:pt x="9849154" y="475717"/>
                </a:cubicBezTo>
                <a:cubicBezTo>
                  <a:pt x="9842448" y="468554"/>
                  <a:pt x="9836276" y="461163"/>
                  <a:pt x="9830637" y="453543"/>
                </a:cubicBezTo>
                <a:cubicBezTo>
                  <a:pt x="9824999" y="445923"/>
                  <a:pt x="9820502" y="439827"/>
                  <a:pt x="9817150" y="435255"/>
                </a:cubicBezTo>
                <a:cubicBezTo>
                  <a:pt x="9809835" y="425196"/>
                  <a:pt x="9803891" y="417424"/>
                  <a:pt x="9799319" y="411937"/>
                </a:cubicBezTo>
                <a:cubicBezTo>
                  <a:pt x="9799928" y="416814"/>
                  <a:pt x="9800385" y="423215"/>
                  <a:pt x="9800691" y="431140"/>
                </a:cubicBezTo>
                <a:lnTo>
                  <a:pt x="9802062" y="454457"/>
                </a:lnTo>
                <a:cubicBezTo>
                  <a:pt x="9802366" y="458419"/>
                  <a:pt x="9802520" y="462153"/>
                  <a:pt x="9802520" y="465658"/>
                </a:cubicBezTo>
                <a:cubicBezTo>
                  <a:pt x="9802520" y="469164"/>
                  <a:pt x="9802520" y="472593"/>
                  <a:pt x="9802520" y="475945"/>
                </a:cubicBezTo>
                <a:cubicBezTo>
                  <a:pt x="9802520" y="482346"/>
                  <a:pt x="9802062" y="486461"/>
                  <a:pt x="9801148" y="488290"/>
                </a:cubicBezTo>
                <a:cubicBezTo>
                  <a:pt x="9799014" y="489814"/>
                  <a:pt x="9795661" y="491033"/>
                  <a:pt x="9791089" y="491947"/>
                </a:cubicBezTo>
                <a:cubicBezTo>
                  <a:pt x="9786517" y="492862"/>
                  <a:pt x="9781564" y="493548"/>
                  <a:pt x="9776231" y="494005"/>
                </a:cubicBezTo>
                <a:cubicBezTo>
                  <a:pt x="9770896" y="494462"/>
                  <a:pt x="9765791" y="494691"/>
                  <a:pt x="9760914" y="494691"/>
                </a:cubicBezTo>
                <a:cubicBezTo>
                  <a:pt x="9756037" y="494691"/>
                  <a:pt x="9752228" y="494691"/>
                  <a:pt x="9749485" y="494691"/>
                </a:cubicBezTo>
                <a:cubicBezTo>
                  <a:pt x="9747656" y="494691"/>
                  <a:pt x="9744532" y="494614"/>
                  <a:pt x="9740112" y="494462"/>
                </a:cubicBezTo>
                <a:cubicBezTo>
                  <a:pt x="9735691" y="494310"/>
                  <a:pt x="9730968" y="494081"/>
                  <a:pt x="9725938" y="493776"/>
                </a:cubicBezTo>
                <a:cubicBezTo>
                  <a:pt x="9720910" y="493471"/>
                  <a:pt x="9716261" y="493014"/>
                  <a:pt x="9711994" y="492405"/>
                </a:cubicBezTo>
                <a:cubicBezTo>
                  <a:pt x="9707727" y="491795"/>
                  <a:pt x="9704984" y="490881"/>
                  <a:pt x="9703764" y="489661"/>
                </a:cubicBezTo>
                <a:cubicBezTo>
                  <a:pt x="9702240" y="476555"/>
                  <a:pt x="9701097" y="463601"/>
                  <a:pt x="9700335" y="450799"/>
                </a:cubicBezTo>
                <a:cubicBezTo>
                  <a:pt x="9699573" y="437998"/>
                  <a:pt x="9698887" y="425044"/>
                  <a:pt x="9698279" y="411937"/>
                </a:cubicBezTo>
                <a:cubicBezTo>
                  <a:pt x="9697668" y="397307"/>
                  <a:pt x="9697211" y="382829"/>
                  <a:pt x="9696907" y="368503"/>
                </a:cubicBezTo>
                <a:cubicBezTo>
                  <a:pt x="9696601" y="354178"/>
                  <a:pt x="9696450" y="339700"/>
                  <a:pt x="9696450" y="325069"/>
                </a:cubicBezTo>
                <a:lnTo>
                  <a:pt x="9696450" y="278435"/>
                </a:lnTo>
                <a:cubicBezTo>
                  <a:pt x="9696450" y="271120"/>
                  <a:pt x="9696525" y="264186"/>
                  <a:pt x="9696677" y="257632"/>
                </a:cubicBezTo>
                <a:cubicBezTo>
                  <a:pt x="9696830" y="251079"/>
                  <a:pt x="9697059" y="244907"/>
                  <a:pt x="9697363" y="239116"/>
                </a:cubicBezTo>
                <a:cubicBezTo>
                  <a:pt x="9697668" y="232410"/>
                  <a:pt x="9697897" y="226086"/>
                  <a:pt x="9698049" y="220142"/>
                </a:cubicBezTo>
                <a:cubicBezTo>
                  <a:pt x="9698202" y="214198"/>
                  <a:pt x="9698279" y="208636"/>
                  <a:pt x="9698279" y="203454"/>
                </a:cubicBezTo>
                <a:lnTo>
                  <a:pt x="9698735" y="202997"/>
                </a:lnTo>
                <a:cubicBezTo>
                  <a:pt x="9703001" y="199949"/>
                  <a:pt x="9708413" y="196672"/>
                  <a:pt x="9714966" y="193167"/>
                </a:cubicBezTo>
                <a:cubicBezTo>
                  <a:pt x="9721519" y="189662"/>
                  <a:pt x="9728606" y="186462"/>
                  <a:pt x="9736226" y="183566"/>
                </a:cubicBezTo>
                <a:cubicBezTo>
                  <a:pt x="9743846" y="180670"/>
                  <a:pt x="9751313" y="178232"/>
                  <a:pt x="9758628" y="176251"/>
                </a:cubicBezTo>
                <a:cubicBezTo>
                  <a:pt x="9765943" y="174270"/>
                  <a:pt x="9772344" y="173279"/>
                  <a:pt x="9777831" y="173279"/>
                </a:cubicBezTo>
                <a:cubicBezTo>
                  <a:pt x="9779354" y="173279"/>
                  <a:pt x="9781640" y="173584"/>
                  <a:pt x="9784688" y="174193"/>
                </a:cubicBezTo>
                <a:cubicBezTo>
                  <a:pt x="9786822" y="174803"/>
                  <a:pt x="9789183" y="177013"/>
                  <a:pt x="9791775" y="180823"/>
                </a:cubicBezTo>
                <a:cubicBezTo>
                  <a:pt x="9794366" y="184633"/>
                  <a:pt x="9796956" y="188824"/>
                  <a:pt x="9799548" y="193396"/>
                </a:cubicBezTo>
                <a:cubicBezTo>
                  <a:pt x="9802138" y="197968"/>
                  <a:pt x="9804424" y="202464"/>
                  <a:pt x="9806406" y="206883"/>
                </a:cubicBezTo>
                <a:cubicBezTo>
                  <a:pt x="9808386" y="211303"/>
                  <a:pt x="9809835" y="214427"/>
                  <a:pt x="9810750" y="216256"/>
                </a:cubicBezTo>
                <a:cubicBezTo>
                  <a:pt x="9813187" y="222047"/>
                  <a:pt x="9815778" y="227991"/>
                  <a:pt x="9818521" y="234087"/>
                </a:cubicBezTo>
                <a:cubicBezTo>
                  <a:pt x="9821265" y="240183"/>
                  <a:pt x="9824008" y="246583"/>
                  <a:pt x="9826751" y="253289"/>
                </a:cubicBezTo>
                <a:cubicBezTo>
                  <a:pt x="9829494" y="259995"/>
                  <a:pt x="9832238" y="266472"/>
                  <a:pt x="9834981" y="272720"/>
                </a:cubicBezTo>
                <a:cubicBezTo>
                  <a:pt x="9837724" y="278968"/>
                  <a:pt x="9840314" y="285141"/>
                  <a:pt x="9842753" y="291237"/>
                </a:cubicBezTo>
                <a:cubicBezTo>
                  <a:pt x="9845190" y="297333"/>
                  <a:pt x="9847553" y="302971"/>
                  <a:pt x="9849840" y="308153"/>
                </a:cubicBezTo>
                <a:cubicBezTo>
                  <a:pt x="9852126" y="313335"/>
                  <a:pt x="9854335" y="318059"/>
                  <a:pt x="9856469" y="322326"/>
                </a:cubicBezTo>
                <a:cubicBezTo>
                  <a:pt x="9860736" y="331470"/>
                  <a:pt x="9863936" y="337261"/>
                  <a:pt x="9866071" y="339700"/>
                </a:cubicBezTo>
                <a:cubicBezTo>
                  <a:pt x="9865765" y="336347"/>
                  <a:pt x="9865460" y="332385"/>
                  <a:pt x="9865156" y="327813"/>
                </a:cubicBezTo>
                <a:cubicBezTo>
                  <a:pt x="9864851" y="323241"/>
                  <a:pt x="9864393" y="318211"/>
                  <a:pt x="9863785" y="312725"/>
                </a:cubicBezTo>
                <a:cubicBezTo>
                  <a:pt x="9863174" y="307239"/>
                  <a:pt x="9862717" y="301524"/>
                  <a:pt x="9862413" y="295580"/>
                </a:cubicBezTo>
                <a:cubicBezTo>
                  <a:pt x="9862107" y="289636"/>
                  <a:pt x="9861650" y="283617"/>
                  <a:pt x="9861041" y="277521"/>
                </a:cubicBezTo>
                <a:lnTo>
                  <a:pt x="9858298" y="240487"/>
                </a:lnTo>
                <a:cubicBezTo>
                  <a:pt x="9857384" y="227991"/>
                  <a:pt x="9856926" y="217475"/>
                  <a:pt x="9856926" y="208941"/>
                </a:cubicBezTo>
                <a:cubicBezTo>
                  <a:pt x="9856926" y="198577"/>
                  <a:pt x="9857687" y="191415"/>
                  <a:pt x="9859212" y="187452"/>
                </a:cubicBezTo>
                <a:cubicBezTo>
                  <a:pt x="9869880" y="181661"/>
                  <a:pt x="9881767" y="177165"/>
                  <a:pt x="9894874" y="173965"/>
                </a:cubicBezTo>
                <a:cubicBezTo>
                  <a:pt x="9907980" y="170764"/>
                  <a:pt x="9920629" y="169164"/>
                  <a:pt x="9932821" y="169164"/>
                </a:cubicBezTo>
                <a:close/>
                <a:moveTo>
                  <a:pt x="2198522" y="169164"/>
                </a:moveTo>
                <a:cubicBezTo>
                  <a:pt x="2211323" y="169164"/>
                  <a:pt x="2219096" y="170536"/>
                  <a:pt x="2221840" y="173279"/>
                </a:cubicBezTo>
                <a:cubicBezTo>
                  <a:pt x="2224583" y="176632"/>
                  <a:pt x="2226869" y="185471"/>
                  <a:pt x="2228697" y="199797"/>
                </a:cubicBezTo>
                <a:cubicBezTo>
                  <a:pt x="2232660" y="230277"/>
                  <a:pt x="2235098" y="260757"/>
                  <a:pt x="2236012" y="291237"/>
                </a:cubicBezTo>
                <a:cubicBezTo>
                  <a:pt x="2236927" y="321717"/>
                  <a:pt x="2237383" y="352197"/>
                  <a:pt x="2237383" y="382677"/>
                </a:cubicBezTo>
                <a:lnTo>
                  <a:pt x="2237383" y="416052"/>
                </a:lnTo>
                <a:cubicBezTo>
                  <a:pt x="2237383" y="417576"/>
                  <a:pt x="2237308" y="421386"/>
                  <a:pt x="2237155" y="427482"/>
                </a:cubicBezTo>
                <a:cubicBezTo>
                  <a:pt x="2237003" y="433578"/>
                  <a:pt x="2236774" y="439979"/>
                  <a:pt x="2236470" y="446685"/>
                </a:cubicBezTo>
                <a:cubicBezTo>
                  <a:pt x="2236165" y="453390"/>
                  <a:pt x="2235783" y="459562"/>
                  <a:pt x="2235326" y="465201"/>
                </a:cubicBezTo>
                <a:cubicBezTo>
                  <a:pt x="2234869" y="470840"/>
                  <a:pt x="2234336" y="473964"/>
                  <a:pt x="2233726" y="474574"/>
                </a:cubicBezTo>
                <a:cubicBezTo>
                  <a:pt x="2230374" y="477927"/>
                  <a:pt x="2225268" y="481279"/>
                  <a:pt x="2218410" y="484632"/>
                </a:cubicBezTo>
                <a:cubicBezTo>
                  <a:pt x="2211552" y="487985"/>
                  <a:pt x="2204161" y="490957"/>
                  <a:pt x="2196236" y="493548"/>
                </a:cubicBezTo>
                <a:cubicBezTo>
                  <a:pt x="2188311" y="496138"/>
                  <a:pt x="2180462" y="498272"/>
                  <a:pt x="2172690" y="499948"/>
                </a:cubicBezTo>
                <a:cubicBezTo>
                  <a:pt x="2164918" y="501625"/>
                  <a:pt x="2158289" y="502463"/>
                  <a:pt x="2152802" y="502463"/>
                </a:cubicBezTo>
                <a:cubicBezTo>
                  <a:pt x="2147620" y="502463"/>
                  <a:pt x="2141677" y="499796"/>
                  <a:pt x="2134971" y="494462"/>
                </a:cubicBezTo>
                <a:cubicBezTo>
                  <a:pt x="2128265" y="489128"/>
                  <a:pt x="2121560" y="482880"/>
                  <a:pt x="2114855" y="475717"/>
                </a:cubicBezTo>
                <a:cubicBezTo>
                  <a:pt x="2108148" y="468554"/>
                  <a:pt x="2101976" y="461163"/>
                  <a:pt x="2096338" y="453543"/>
                </a:cubicBezTo>
                <a:cubicBezTo>
                  <a:pt x="2090699" y="445923"/>
                  <a:pt x="2086203" y="439827"/>
                  <a:pt x="2082850" y="435255"/>
                </a:cubicBezTo>
                <a:cubicBezTo>
                  <a:pt x="2075535" y="425196"/>
                  <a:pt x="2069591" y="417424"/>
                  <a:pt x="2065020" y="411937"/>
                </a:cubicBezTo>
                <a:cubicBezTo>
                  <a:pt x="2065629" y="416814"/>
                  <a:pt x="2066086" y="423215"/>
                  <a:pt x="2066391" y="431140"/>
                </a:cubicBezTo>
                <a:lnTo>
                  <a:pt x="2067763" y="454457"/>
                </a:lnTo>
                <a:cubicBezTo>
                  <a:pt x="2068068" y="458419"/>
                  <a:pt x="2068220" y="462153"/>
                  <a:pt x="2068220" y="465658"/>
                </a:cubicBezTo>
                <a:cubicBezTo>
                  <a:pt x="2068220" y="469164"/>
                  <a:pt x="2068220" y="472593"/>
                  <a:pt x="2068220" y="475945"/>
                </a:cubicBezTo>
                <a:cubicBezTo>
                  <a:pt x="2068220" y="482346"/>
                  <a:pt x="2067763" y="486461"/>
                  <a:pt x="2066848" y="488290"/>
                </a:cubicBezTo>
                <a:cubicBezTo>
                  <a:pt x="2064715" y="489814"/>
                  <a:pt x="2061362" y="491033"/>
                  <a:pt x="2056790" y="491947"/>
                </a:cubicBezTo>
                <a:cubicBezTo>
                  <a:pt x="2052218" y="492862"/>
                  <a:pt x="2047265" y="493548"/>
                  <a:pt x="2041931" y="494005"/>
                </a:cubicBezTo>
                <a:cubicBezTo>
                  <a:pt x="2036597" y="494462"/>
                  <a:pt x="2031491" y="494691"/>
                  <a:pt x="2026615" y="494691"/>
                </a:cubicBezTo>
                <a:cubicBezTo>
                  <a:pt x="2021738" y="494691"/>
                  <a:pt x="2017928" y="494691"/>
                  <a:pt x="2015185" y="494691"/>
                </a:cubicBezTo>
                <a:cubicBezTo>
                  <a:pt x="2013356" y="494691"/>
                  <a:pt x="2010232" y="494614"/>
                  <a:pt x="2005813" y="494462"/>
                </a:cubicBezTo>
                <a:cubicBezTo>
                  <a:pt x="2001392" y="494310"/>
                  <a:pt x="1996668" y="494081"/>
                  <a:pt x="1991639" y="493776"/>
                </a:cubicBezTo>
                <a:cubicBezTo>
                  <a:pt x="1986610" y="493471"/>
                  <a:pt x="1981961" y="493014"/>
                  <a:pt x="1977694" y="492405"/>
                </a:cubicBezTo>
                <a:cubicBezTo>
                  <a:pt x="1973427" y="491795"/>
                  <a:pt x="1970685" y="490881"/>
                  <a:pt x="1969465" y="489661"/>
                </a:cubicBezTo>
                <a:cubicBezTo>
                  <a:pt x="1967941" y="476555"/>
                  <a:pt x="1966798" y="463601"/>
                  <a:pt x="1966036" y="450799"/>
                </a:cubicBezTo>
                <a:cubicBezTo>
                  <a:pt x="1965273" y="437998"/>
                  <a:pt x="1964588" y="425044"/>
                  <a:pt x="1963978" y="411937"/>
                </a:cubicBezTo>
                <a:cubicBezTo>
                  <a:pt x="1963369" y="397307"/>
                  <a:pt x="1962911" y="382829"/>
                  <a:pt x="1962607" y="368503"/>
                </a:cubicBezTo>
                <a:cubicBezTo>
                  <a:pt x="1962302" y="354178"/>
                  <a:pt x="1962149" y="339700"/>
                  <a:pt x="1962149" y="325069"/>
                </a:cubicBezTo>
                <a:lnTo>
                  <a:pt x="1962149" y="278435"/>
                </a:lnTo>
                <a:cubicBezTo>
                  <a:pt x="1962149" y="271120"/>
                  <a:pt x="1962226" y="264186"/>
                  <a:pt x="1962379" y="257632"/>
                </a:cubicBezTo>
                <a:cubicBezTo>
                  <a:pt x="1962530" y="251079"/>
                  <a:pt x="1962759" y="244907"/>
                  <a:pt x="1963064" y="239116"/>
                </a:cubicBezTo>
                <a:cubicBezTo>
                  <a:pt x="1963369" y="232410"/>
                  <a:pt x="1963598" y="226086"/>
                  <a:pt x="1963749" y="220142"/>
                </a:cubicBezTo>
                <a:cubicBezTo>
                  <a:pt x="1963903" y="214198"/>
                  <a:pt x="1963978" y="208636"/>
                  <a:pt x="1963978" y="203454"/>
                </a:cubicBezTo>
                <a:lnTo>
                  <a:pt x="1964435" y="202997"/>
                </a:lnTo>
                <a:cubicBezTo>
                  <a:pt x="1968702" y="199949"/>
                  <a:pt x="1974113" y="196672"/>
                  <a:pt x="1980666" y="193167"/>
                </a:cubicBezTo>
                <a:cubicBezTo>
                  <a:pt x="1987219" y="189662"/>
                  <a:pt x="1994306" y="186462"/>
                  <a:pt x="2001926" y="183566"/>
                </a:cubicBezTo>
                <a:cubicBezTo>
                  <a:pt x="2009546" y="180670"/>
                  <a:pt x="2017013" y="178232"/>
                  <a:pt x="2024328" y="176251"/>
                </a:cubicBezTo>
                <a:cubicBezTo>
                  <a:pt x="2031644" y="174270"/>
                  <a:pt x="2038044" y="173279"/>
                  <a:pt x="2043532" y="173279"/>
                </a:cubicBezTo>
                <a:cubicBezTo>
                  <a:pt x="2045056" y="173279"/>
                  <a:pt x="2047342" y="173584"/>
                  <a:pt x="2050390" y="174193"/>
                </a:cubicBezTo>
                <a:cubicBezTo>
                  <a:pt x="2052523" y="174803"/>
                  <a:pt x="2054885" y="177013"/>
                  <a:pt x="2057475" y="180823"/>
                </a:cubicBezTo>
                <a:cubicBezTo>
                  <a:pt x="2060066" y="184633"/>
                  <a:pt x="2062657" y="188824"/>
                  <a:pt x="2065249" y="193396"/>
                </a:cubicBezTo>
                <a:cubicBezTo>
                  <a:pt x="2067840" y="197968"/>
                  <a:pt x="2070126" y="202464"/>
                  <a:pt x="2072107" y="206883"/>
                </a:cubicBezTo>
                <a:cubicBezTo>
                  <a:pt x="2074088" y="211303"/>
                  <a:pt x="2075535" y="214427"/>
                  <a:pt x="2076449" y="216256"/>
                </a:cubicBezTo>
                <a:cubicBezTo>
                  <a:pt x="2078888" y="222047"/>
                  <a:pt x="2081478" y="227991"/>
                  <a:pt x="2084222" y="234087"/>
                </a:cubicBezTo>
                <a:cubicBezTo>
                  <a:pt x="2086965" y="240183"/>
                  <a:pt x="2089708" y="246583"/>
                  <a:pt x="2092451" y="253289"/>
                </a:cubicBezTo>
                <a:cubicBezTo>
                  <a:pt x="2095194" y="259995"/>
                  <a:pt x="2097938" y="266472"/>
                  <a:pt x="2100682" y="272720"/>
                </a:cubicBezTo>
                <a:cubicBezTo>
                  <a:pt x="2103425" y="278968"/>
                  <a:pt x="2106016" y="285141"/>
                  <a:pt x="2108453" y="291237"/>
                </a:cubicBezTo>
                <a:cubicBezTo>
                  <a:pt x="2110892" y="297333"/>
                  <a:pt x="2113254" y="302971"/>
                  <a:pt x="2115540" y="308153"/>
                </a:cubicBezTo>
                <a:cubicBezTo>
                  <a:pt x="2117826" y="313335"/>
                  <a:pt x="2120036" y="318059"/>
                  <a:pt x="2122170" y="322326"/>
                </a:cubicBezTo>
                <a:cubicBezTo>
                  <a:pt x="2126437" y="331470"/>
                  <a:pt x="2129637" y="337261"/>
                  <a:pt x="2131771" y="339700"/>
                </a:cubicBezTo>
                <a:cubicBezTo>
                  <a:pt x="2131466" y="336347"/>
                  <a:pt x="2131161" y="332385"/>
                  <a:pt x="2130856" y="327813"/>
                </a:cubicBezTo>
                <a:cubicBezTo>
                  <a:pt x="2130551" y="323241"/>
                  <a:pt x="2130094" y="318211"/>
                  <a:pt x="2129485" y="312725"/>
                </a:cubicBezTo>
                <a:cubicBezTo>
                  <a:pt x="2128875" y="307239"/>
                  <a:pt x="2128418" y="301524"/>
                  <a:pt x="2128113" y="295580"/>
                </a:cubicBezTo>
                <a:cubicBezTo>
                  <a:pt x="2127808" y="289636"/>
                  <a:pt x="2127351" y="283617"/>
                  <a:pt x="2126742" y="277521"/>
                </a:cubicBezTo>
                <a:lnTo>
                  <a:pt x="2123998" y="240487"/>
                </a:lnTo>
                <a:cubicBezTo>
                  <a:pt x="2123084" y="227991"/>
                  <a:pt x="2122627" y="217475"/>
                  <a:pt x="2122627" y="208941"/>
                </a:cubicBezTo>
                <a:cubicBezTo>
                  <a:pt x="2122627" y="198577"/>
                  <a:pt x="2123389" y="191415"/>
                  <a:pt x="2124913" y="187452"/>
                </a:cubicBezTo>
                <a:cubicBezTo>
                  <a:pt x="2135581" y="181661"/>
                  <a:pt x="2147468" y="177165"/>
                  <a:pt x="2160575" y="173965"/>
                </a:cubicBezTo>
                <a:cubicBezTo>
                  <a:pt x="2173681" y="170764"/>
                  <a:pt x="2186330" y="169164"/>
                  <a:pt x="2198522" y="169164"/>
                </a:cubicBezTo>
                <a:close/>
                <a:moveTo>
                  <a:pt x="8925610" y="168707"/>
                </a:moveTo>
                <a:cubicBezTo>
                  <a:pt x="8952736" y="168707"/>
                  <a:pt x="8980703" y="169545"/>
                  <a:pt x="9009506" y="171222"/>
                </a:cubicBezTo>
                <a:cubicBezTo>
                  <a:pt x="9038310" y="172898"/>
                  <a:pt x="9066122" y="176327"/>
                  <a:pt x="9092945" y="181509"/>
                </a:cubicBezTo>
                <a:cubicBezTo>
                  <a:pt x="9105441" y="183642"/>
                  <a:pt x="9112299" y="185928"/>
                  <a:pt x="9113519" y="188367"/>
                </a:cubicBezTo>
                <a:cubicBezTo>
                  <a:pt x="9114433" y="189586"/>
                  <a:pt x="9114891" y="193091"/>
                  <a:pt x="9114891" y="198882"/>
                </a:cubicBezTo>
                <a:cubicBezTo>
                  <a:pt x="9114891" y="204369"/>
                  <a:pt x="9114433" y="211074"/>
                  <a:pt x="9113519" y="218999"/>
                </a:cubicBezTo>
                <a:cubicBezTo>
                  <a:pt x="9112604" y="226619"/>
                  <a:pt x="9111690" y="233934"/>
                  <a:pt x="9110776" y="240945"/>
                </a:cubicBezTo>
                <a:cubicBezTo>
                  <a:pt x="9110166" y="245212"/>
                  <a:pt x="9109633" y="249555"/>
                  <a:pt x="9109176" y="253975"/>
                </a:cubicBezTo>
                <a:cubicBezTo>
                  <a:pt x="9108719" y="258394"/>
                  <a:pt x="9108184" y="262738"/>
                  <a:pt x="9107576" y="267005"/>
                </a:cubicBezTo>
                <a:lnTo>
                  <a:pt x="9106661" y="271120"/>
                </a:lnTo>
                <a:cubicBezTo>
                  <a:pt x="9100565" y="274473"/>
                  <a:pt x="9090353" y="277216"/>
                  <a:pt x="9076029" y="279349"/>
                </a:cubicBezTo>
                <a:cubicBezTo>
                  <a:pt x="9068713" y="280569"/>
                  <a:pt x="9060560" y="281864"/>
                  <a:pt x="9051569" y="283236"/>
                </a:cubicBezTo>
                <a:cubicBezTo>
                  <a:pt x="9042576" y="284607"/>
                  <a:pt x="9032746" y="286055"/>
                  <a:pt x="9022079" y="287579"/>
                </a:cubicBezTo>
                <a:cubicBezTo>
                  <a:pt x="9021774" y="293065"/>
                  <a:pt x="9021545" y="298857"/>
                  <a:pt x="9021393" y="304953"/>
                </a:cubicBezTo>
                <a:cubicBezTo>
                  <a:pt x="9021241" y="311049"/>
                  <a:pt x="9020859" y="317602"/>
                  <a:pt x="9020250" y="324612"/>
                </a:cubicBezTo>
                <a:cubicBezTo>
                  <a:pt x="9019336" y="338328"/>
                  <a:pt x="9018421" y="352501"/>
                  <a:pt x="9017507" y="367132"/>
                </a:cubicBezTo>
                <a:cubicBezTo>
                  <a:pt x="9016593" y="381762"/>
                  <a:pt x="9015678" y="395935"/>
                  <a:pt x="9014764" y="409651"/>
                </a:cubicBezTo>
                <a:cubicBezTo>
                  <a:pt x="9013849" y="423367"/>
                  <a:pt x="9012935" y="435712"/>
                  <a:pt x="9012020" y="446685"/>
                </a:cubicBezTo>
                <a:cubicBezTo>
                  <a:pt x="9012020" y="447599"/>
                  <a:pt x="9011792" y="449961"/>
                  <a:pt x="9011335" y="453771"/>
                </a:cubicBezTo>
                <a:cubicBezTo>
                  <a:pt x="9010877" y="457581"/>
                  <a:pt x="9010421" y="461696"/>
                  <a:pt x="9009964" y="466116"/>
                </a:cubicBezTo>
                <a:cubicBezTo>
                  <a:pt x="9009506" y="470535"/>
                  <a:pt x="9009049" y="474574"/>
                  <a:pt x="9008592" y="478231"/>
                </a:cubicBezTo>
                <a:cubicBezTo>
                  <a:pt x="9008135" y="481889"/>
                  <a:pt x="9007753" y="483870"/>
                  <a:pt x="9007449" y="484175"/>
                </a:cubicBezTo>
                <a:cubicBezTo>
                  <a:pt x="9006229" y="486613"/>
                  <a:pt x="9002038" y="488747"/>
                  <a:pt x="8994876" y="490576"/>
                </a:cubicBezTo>
                <a:cubicBezTo>
                  <a:pt x="8987712" y="492405"/>
                  <a:pt x="8979788" y="493852"/>
                  <a:pt x="8971101" y="494919"/>
                </a:cubicBezTo>
                <a:cubicBezTo>
                  <a:pt x="8962415" y="495986"/>
                  <a:pt x="8954108" y="496748"/>
                  <a:pt x="8946184" y="497205"/>
                </a:cubicBezTo>
                <a:cubicBezTo>
                  <a:pt x="8938259" y="497662"/>
                  <a:pt x="8932619" y="497891"/>
                  <a:pt x="8929267" y="497891"/>
                </a:cubicBezTo>
                <a:cubicBezTo>
                  <a:pt x="8927743" y="497891"/>
                  <a:pt x="8925457" y="497586"/>
                  <a:pt x="8922410" y="496977"/>
                </a:cubicBezTo>
                <a:cubicBezTo>
                  <a:pt x="8920275" y="489661"/>
                  <a:pt x="8918446" y="480060"/>
                  <a:pt x="8916923" y="468173"/>
                </a:cubicBezTo>
                <a:cubicBezTo>
                  <a:pt x="8914485" y="446837"/>
                  <a:pt x="8912960" y="425501"/>
                  <a:pt x="8912351" y="404165"/>
                </a:cubicBezTo>
                <a:cubicBezTo>
                  <a:pt x="8911741" y="382829"/>
                  <a:pt x="8911436" y="361493"/>
                  <a:pt x="8911436" y="340157"/>
                </a:cubicBezTo>
                <a:lnTo>
                  <a:pt x="8911436" y="318211"/>
                </a:lnTo>
                <a:lnTo>
                  <a:pt x="8911436" y="299009"/>
                </a:lnTo>
                <a:cubicBezTo>
                  <a:pt x="8905950" y="299619"/>
                  <a:pt x="8900692" y="300076"/>
                  <a:pt x="8895664" y="300381"/>
                </a:cubicBezTo>
                <a:cubicBezTo>
                  <a:pt x="8890634" y="300685"/>
                  <a:pt x="8885681" y="300990"/>
                  <a:pt x="8880804" y="301295"/>
                </a:cubicBezTo>
                <a:cubicBezTo>
                  <a:pt x="8871355" y="301600"/>
                  <a:pt x="8863125" y="302057"/>
                  <a:pt x="8856115" y="302667"/>
                </a:cubicBezTo>
                <a:cubicBezTo>
                  <a:pt x="8852762" y="302971"/>
                  <a:pt x="8849715" y="303124"/>
                  <a:pt x="8846971" y="303124"/>
                </a:cubicBezTo>
                <a:cubicBezTo>
                  <a:pt x="8844228" y="303124"/>
                  <a:pt x="8841790" y="303124"/>
                  <a:pt x="8839657" y="303124"/>
                </a:cubicBezTo>
                <a:cubicBezTo>
                  <a:pt x="8835389" y="303124"/>
                  <a:pt x="8833103" y="302971"/>
                  <a:pt x="8832798" y="302667"/>
                </a:cubicBezTo>
                <a:cubicBezTo>
                  <a:pt x="8831579" y="302362"/>
                  <a:pt x="8830969" y="297790"/>
                  <a:pt x="8830969" y="288951"/>
                </a:cubicBezTo>
                <a:cubicBezTo>
                  <a:pt x="8830969" y="284074"/>
                  <a:pt x="8831350" y="276454"/>
                  <a:pt x="8832112" y="266091"/>
                </a:cubicBezTo>
                <a:cubicBezTo>
                  <a:pt x="8832874" y="255727"/>
                  <a:pt x="8833941" y="244831"/>
                  <a:pt x="8835313" y="233401"/>
                </a:cubicBezTo>
                <a:cubicBezTo>
                  <a:pt x="8836685" y="221971"/>
                  <a:pt x="8838285" y="211150"/>
                  <a:pt x="8840113" y="200940"/>
                </a:cubicBezTo>
                <a:cubicBezTo>
                  <a:pt x="8841942" y="190729"/>
                  <a:pt x="8844075" y="183642"/>
                  <a:pt x="8846514" y="179680"/>
                </a:cubicBezTo>
                <a:cubicBezTo>
                  <a:pt x="8848952" y="176937"/>
                  <a:pt x="8853753" y="174879"/>
                  <a:pt x="8860916" y="173508"/>
                </a:cubicBezTo>
                <a:cubicBezTo>
                  <a:pt x="8868079" y="172136"/>
                  <a:pt x="8875927" y="171069"/>
                  <a:pt x="8884462" y="170307"/>
                </a:cubicBezTo>
                <a:cubicBezTo>
                  <a:pt x="8892996" y="169545"/>
                  <a:pt x="8901150" y="169088"/>
                  <a:pt x="8908922" y="168936"/>
                </a:cubicBezTo>
                <a:cubicBezTo>
                  <a:pt x="8916694" y="168783"/>
                  <a:pt x="8922257" y="168707"/>
                  <a:pt x="8925610" y="168707"/>
                </a:cubicBezTo>
                <a:close/>
                <a:moveTo>
                  <a:pt x="7668310" y="168707"/>
                </a:moveTo>
                <a:cubicBezTo>
                  <a:pt x="7695436" y="168707"/>
                  <a:pt x="7723403" y="169545"/>
                  <a:pt x="7752206" y="171222"/>
                </a:cubicBezTo>
                <a:cubicBezTo>
                  <a:pt x="7781009" y="172898"/>
                  <a:pt x="7808823" y="176327"/>
                  <a:pt x="7835645" y="181509"/>
                </a:cubicBezTo>
                <a:cubicBezTo>
                  <a:pt x="7848141" y="183642"/>
                  <a:pt x="7854999" y="185928"/>
                  <a:pt x="7856219" y="188367"/>
                </a:cubicBezTo>
                <a:cubicBezTo>
                  <a:pt x="7857133" y="189586"/>
                  <a:pt x="7857591" y="193091"/>
                  <a:pt x="7857591" y="198882"/>
                </a:cubicBezTo>
                <a:cubicBezTo>
                  <a:pt x="7857591" y="204369"/>
                  <a:pt x="7857133" y="211074"/>
                  <a:pt x="7856219" y="218999"/>
                </a:cubicBezTo>
                <a:cubicBezTo>
                  <a:pt x="7855305" y="226619"/>
                  <a:pt x="7854391" y="233934"/>
                  <a:pt x="7853476" y="240945"/>
                </a:cubicBezTo>
                <a:cubicBezTo>
                  <a:pt x="7852866" y="245212"/>
                  <a:pt x="7852333" y="249555"/>
                  <a:pt x="7851875" y="253975"/>
                </a:cubicBezTo>
                <a:cubicBezTo>
                  <a:pt x="7851419" y="258394"/>
                  <a:pt x="7850885" y="262738"/>
                  <a:pt x="7850275" y="267005"/>
                </a:cubicBezTo>
                <a:lnTo>
                  <a:pt x="7849361" y="271120"/>
                </a:lnTo>
                <a:cubicBezTo>
                  <a:pt x="7843265" y="274473"/>
                  <a:pt x="7833053" y="277216"/>
                  <a:pt x="7818729" y="279349"/>
                </a:cubicBezTo>
                <a:cubicBezTo>
                  <a:pt x="7811413" y="280569"/>
                  <a:pt x="7803260" y="281864"/>
                  <a:pt x="7794269" y="283236"/>
                </a:cubicBezTo>
                <a:cubicBezTo>
                  <a:pt x="7785276" y="284607"/>
                  <a:pt x="7775447" y="286055"/>
                  <a:pt x="7764779" y="287579"/>
                </a:cubicBezTo>
                <a:cubicBezTo>
                  <a:pt x="7764474" y="293065"/>
                  <a:pt x="7764245" y="298857"/>
                  <a:pt x="7764093" y="304953"/>
                </a:cubicBezTo>
                <a:cubicBezTo>
                  <a:pt x="7763941" y="311049"/>
                  <a:pt x="7763559" y="317602"/>
                  <a:pt x="7762950" y="324612"/>
                </a:cubicBezTo>
                <a:cubicBezTo>
                  <a:pt x="7762035" y="338328"/>
                  <a:pt x="7761121" y="352501"/>
                  <a:pt x="7760207" y="367132"/>
                </a:cubicBezTo>
                <a:cubicBezTo>
                  <a:pt x="7759293" y="381762"/>
                  <a:pt x="7758379" y="395935"/>
                  <a:pt x="7757464" y="409651"/>
                </a:cubicBezTo>
                <a:cubicBezTo>
                  <a:pt x="7756549" y="423367"/>
                  <a:pt x="7755635" y="435712"/>
                  <a:pt x="7754721" y="446685"/>
                </a:cubicBezTo>
                <a:cubicBezTo>
                  <a:pt x="7754721" y="447599"/>
                  <a:pt x="7754492" y="449961"/>
                  <a:pt x="7754035" y="453771"/>
                </a:cubicBezTo>
                <a:cubicBezTo>
                  <a:pt x="7753577" y="457581"/>
                  <a:pt x="7753121" y="461696"/>
                  <a:pt x="7752663" y="466116"/>
                </a:cubicBezTo>
                <a:cubicBezTo>
                  <a:pt x="7752206" y="470535"/>
                  <a:pt x="7751749" y="474574"/>
                  <a:pt x="7751291" y="478231"/>
                </a:cubicBezTo>
                <a:cubicBezTo>
                  <a:pt x="7750835" y="481889"/>
                  <a:pt x="7750453" y="483870"/>
                  <a:pt x="7750149" y="484175"/>
                </a:cubicBezTo>
                <a:cubicBezTo>
                  <a:pt x="7748929" y="486613"/>
                  <a:pt x="7744739" y="488747"/>
                  <a:pt x="7737575" y="490576"/>
                </a:cubicBezTo>
                <a:cubicBezTo>
                  <a:pt x="7730412" y="492405"/>
                  <a:pt x="7722488" y="493852"/>
                  <a:pt x="7713801" y="494919"/>
                </a:cubicBezTo>
                <a:cubicBezTo>
                  <a:pt x="7705115" y="495986"/>
                  <a:pt x="7696809" y="496748"/>
                  <a:pt x="7688883" y="497205"/>
                </a:cubicBezTo>
                <a:cubicBezTo>
                  <a:pt x="7680959" y="497662"/>
                  <a:pt x="7675319" y="497891"/>
                  <a:pt x="7671967" y="497891"/>
                </a:cubicBezTo>
                <a:cubicBezTo>
                  <a:pt x="7670443" y="497891"/>
                  <a:pt x="7668157" y="497586"/>
                  <a:pt x="7665109" y="496977"/>
                </a:cubicBezTo>
                <a:cubicBezTo>
                  <a:pt x="7662975" y="489661"/>
                  <a:pt x="7661147" y="480060"/>
                  <a:pt x="7659623" y="468173"/>
                </a:cubicBezTo>
                <a:cubicBezTo>
                  <a:pt x="7657185" y="446837"/>
                  <a:pt x="7655660" y="425501"/>
                  <a:pt x="7655051" y="404165"/>
                </a:cubicBezTo>
                <a:cubicBezTo>
                  <a:pt x="7654441" y="382829"/>
                  <a:pt x="7654137" y="361493"/>
                  <a:pt x="7654137" y="340157"/>
                </a:cubicBezTo>
                <a:lnTo>
                  <a:pt x="7654137" y="318211"/>
                </a:lnTo>
                <a:lnTo>
                  <a:pt x="7654137" y="299009"/>
                </a:lnTo>
                <a:cubicBezTo>
                  <a:pt x="7648650" y="299619"/>
                  <a:pt x="7643393" y="300076"/>
                  <a:pt x="7638363" y="300381"/>
                </a:cubicBezTo>
                <a:cubicBezTo>
                  <a:pt x="7633334" y="300685"/>
                  <a:pt x="7628381" y="300990"/>
                  <a:pt x="7623504" y="301295"/>
                </a:cubicBezTo>
                <a:cubicBezTo>
                  <a:pt x="7614055" y="301600"/>
                  <a:pt x="7605825" y="302057"/>
                  <a:pt x="7598815" y="302667"/>
                </a:cubicBezTo>
                <a:cubicBezTo>
                  <a:pt x="7595462" y="302971"/>
                  <a:pt x="7592415" y="303124"/>
                  <a:pt x="7589671" y="303124"/>
                </a:cubicBezTo>
                <a:cubicBezTo>
                  <a:pt x="7586929" y="303124"/>
                  <a:pt x="7584489" y="303124"/>
                  <a:pt x="7582357" y="303124"/>
                </a:cubicBezTo>
                <a:cubicBezTo>
                  <a:pt x="7578089" y="303124"/>
                  <a:pt x="7575803" y="302971"/>
                  <a:pt x="7575498" y="302667"/>
                </a:cubicBezTo>
                <a:cubicBezTo>
                  <a:pt x="7574279" y="302362"/>
                  <a:pt x="7573669" y="297790"/>
                  <a:pt x="7573669" y="288951"/>
                </a:cubicBezTo>
                <a:cubicBezTo>
                  <a:pt x="7573669" y="284074"/>
                  <a:pt x="7574050" y="276454"/>
                  <a:pt x="7574812" y="266091"/>
                </a:cubicBezTo>
                <a:cubicBezTo>
                  <a:pt x="7575575" y="255727"/>
                  <a:pt x="7576641" y="244831"/>
                  <a:pt x="7578013" y="233401"/>
                </a:cubicBezTo>
                <a:cubicBezTo>
                  <a:pt x="7579385" y="221971"/>
                  <a:pt x="7580985" y="211150"/>
                  <a:pt x="7582813" y="200940"/>
                </a:cubicBezTo>
                <a:cubicBezTo>
                  <a:pt x="7584643" y="190729"/>
                  <a:pt x="7586775" y="183642"/>
                  <a:pt x="7589214" y="179680"/>
                </a:cubicBezTo>
                <a:cubicBezTo>
                  <a:pt x="7591652" y="176937"/>
                  <a:pt x="7596453" y="174879"/>
                  <a:pt x="7603617" y="173508"/>
                </a:cubicBezTo>
                <a:cubicBezTo>
                  <a:pt x="7610779" y="172136"/>
                  <a:pt x="7618627" y="171069"/>
                  <a:pt x="7627162" y="170307"/>
                </a:cubicBezTo>
                <a:cubicBezTo>
                  <a:pt x="7635695" y="169545"/>
                  <a:pt x="7643850" y="169088"/>
                  <a:pt x="7651622" y="168936"/>
                </a:cubicBezTo>
                <a:cubicBezTo>
                  <a:pt x="7659395" y="168783"/>
                  <a:pt x="7664957" y="168707"/>
                  <a:pt x="7668310" y="168707"/>
                </a:cubicBezTo>
                <a:close/>
                <a:moveTo>
                  <a:pt x="5649010" y="168707"/>
                </a:moveTo>
                <a:cubicBezTo>
                  <a:pt x="5676137" y="168707"/>
                  <a:pt x="5704103" y="169545"/>
                  <a:pt x="5732906" y="171222"/>
                </a:cubicBezTo>
                <a:cubicBezTo>
                  <a:pt x="5761709" y="172898"/>
                  <a:pt x="5789523" y="176327"/>
                  <a:pt x="5816345" y="181509"/>
                </a:cubicBezTo>
                <a:cubicBezTo>
                  <a:pt x="5828841" y="183642"/>
                  <a:pt x="5835700" y="185928"/>
                  <a:pt x="5836919" y="188367"/>
                </a:cubicBezTo>
                <a:cubicBezTo>
                  <a:pt x="5837833" y="189586"/>
                  <a:pt x="5838291" y="193091"/>
                  <a:pt x="5838291" y="198882"/>
                </a:cubicBezTo>
                <a:cubicBezTo>
                  <a:pt x="5838291" y="204369"/>
                  <a:pt x="5837833" y="211074"/>
                  <a:pt x="5836919" y="218999"/>
                </a:cubicBezTo>
                <a:cubicBezTo>
                  <a:pt x="5836005" y="226619"/>
                  <a:pt x="5835090" y="233934"/>
                  <a:pt x="5834176" y="240945"/>
                </a:cubicBezTo>
                <a:cubicBezTo>
                  <a:pt x="5833565" y="245212"/>
                  <a:pt x="5833033" y="249555"/>
                  <a:pt x="5832575" y="253975"/>
                </a:cubicBezTo>
                <a:cubicBezTo>
                  <a:pt x="5832119" y="258394"/>
                  <a:pt x="5831585" y="262738"/>
                  <a:pt x="5830975" y="267005"/>
                </a:cubicBezTo>
                <a:lnTo>
                  <a:pt x="5830061" y="271120"/>
                </a:lnTo>
                <a:cubicBezTo>
                  <a:pt x="5823965" y="274473"/>
                  <a:pt x="5813754" y="277216"/>
                  <a:pt x="5799429" y="279349"/>
                </a:cubicBezTo>
                <a:cubicBezTo>
                  <a:pt x="5792113" y="280569"/>
                  <a:pt x="5783960" y="281864"/>
                  <a:pt x="5774969" y="283236"/>
                </a:cubicBezTo>
                <a:cubicBezTo>
                  <a:pt x="5765977" y="284607"/>
                  <a:pt x="5756147" y="286055"/>
                  <a:pt x="5745479" y="287579"/>
                </a:cubicBezTo>
                <a:cubicBezTo>
                  <a:pt x="5745174" y="293065"/>
                  <a:pt x="5744945" y="298857"/>
                  <a:pt x="5744793" y="304953"/>
                </a:cubicBezTo>
                <a:cubicBezTo>
                  <a:pt x="5744640" y="311049"/>
                  <a:pt x="5744259" y="317602"/>
                  <a:pt x="5743650" y="324612"/>
                </a:cubicBezTo>
                <a:cubicBezTo>
                  <a:pt x="5742735" y="338328"/>
                  <a:pt x="5741821" y="352501"/>
                  <a:pt x="5740907" y="367132"/>
                </a:cubicBezTo>
                <a:cubicBezTo>
                  <a:pt x="5739993" y="381762"/>
                  <a:pt x="5739079" y="395935"/>
                  <a:pt x="5738164" y="409651"/>
                </a:cubicBezTo>
                <a:cubicBezTo>
                  <a:pt x="5737249" y="423367"/>
                  <a:pt x="5736335" y="435712"/>
                  <a:pt x="5735421" y="446685"/>
                </a:cubicBezTo>
                <a:cubicBezTo>
                  <a:pt x="5735421" y="447599"/>
                  <a:pt x="5735192" y="449961"/>
                  <a:pt x="5734735" y="453771"/>
                </a:cubicBezTo>
                <a:cubicBezTo>
                  <a:pt x="5734277" y="457581"/>
                  <a:pt x="5733821" y="461696"/>
                  <a:pt x="5733363" y="466116"/>
                </a:cubicBezTo>
                <a:cubicBezTo>
                  <a:pt x="5732906" y="470535"/>
                  <a:pt x="5732449" y="474574"/>
                  <a:pt x="5731991" y="478231"/>
                </a:cubicBezTo>
                <a:cubicBezTo>
                  <a:pt x="5731535" y="481889"/>
                  <a:pt x="5731153" y="483870"/>
                  <a:pt x="5730849" y="484175"/>
                </a:cubicBezTo>
                <a:cubicBezTo>
                  <a:pt x="5729629" y="486613"/>
                  <a:pt x="5725438" y="488747"/>
                  <a:pt x="5718275" y="490576"/>
                </a:cubicBezTo>
                <a:cubicBezTo>
                  <a:pt x="5711113" y="492405"/>
                  <a:pt x="5703188" y="493852"/>
                  <a:pt x="5694501" y="494919"/>
                </a:cubicBezTo>
                <a:cubicBezTo>
                  <a:pt x="5685814" y="495986"/>
                  <a:pt x="5677509" y="496748"/>
                  <a:pt x="5669583" y="497205"/>
                </a:cubicBezTo>
                <a:cubicBezTo>
                  <a:pt x="5661659" y="497662"/>
                  <a:pt x="5656020" y="497891"/>
                  <a:pt x="5652667" y="497891"/>
                </a:cubicBezTo>
                <a:cubicBezTo>
                  <a:pt x="5651143" y="497891"/>
                  <a:pt x="5648857" y="497586"/>
                  <a:pt x="5645809" y="496977"/>
                </a:cubicBezTo>
                <a:cubicBezTo>
                  <a:pt x="5643675" y="489661"/>
                  <a:pt x="5641847" y="480060"/>
                  <a:pt x="5640323" y="468173"/>
                </a:cubicBezTo>
                <a:cubicBezTo>
                  <a:pt x="5637885" y="446837"/>
                  <a:pt x="5636360" y="425501"/>
                  <a:pt x="5635751" y="404165"/>
                </a:cubicBezTo>
                <a:cubicBezTo>
                  <a:pt x="5635141" y="382829"/>
                  <a:pt x="5634837" y="361493"/>
                  <a:pt x="5634837" y="340157"/>
                </a:cubicBezTo>
                <a:lnTo>
                  <a:pt x="5634837" y="318211"/>
                </a:lnTo>
                <a:lnTo>
                  <a:pt x="5634837" y="299009"/>
                </a:lnTo>
                <a:cubicBezTo>
                  <a:pt x="5629350" y="299619"/>
                  <a:pt x="5624093" y="300076"/>
                  <a:pt x="5619063" y="300381"/>
                </a:cubicBezTo>
                <a:cubicBezTo>
                  <a:pt x="5614033" y="300685"/>
                  <a:pt x="5609081" y="300990"/>
                  <a:pt x="5604204" y="301295"/>
                </a:cubicBezTo>
                <a:cubicBezTo>
                  <a:pt x="5594755" y="301600"/>
                  <a:pt x="5586525" y="302057"/>
                  <a:pt x="5579515" y="302667"/>
                </a:cubicBezTo>
                <a:cubicBezTo>
                  <a:pt x="5576162" y="302971"/>
                  <a:pt x="5573115" y="303124"/>
                  <a:pt x="5570371" y="303124"/>
                </a:cubicBezTo>
                <a:cubicBezTo>
                  <a:pt x="5567629" y="303124"/>
                  <a:pt x="5565189" y="303124"/>
                  <a:pt x="5563056" y="303124"/>
                </a:cubicBezTo>
                <a:cubicBezTo>
                  <a:pt x="5558789" y="303124"/>
                  <a:pt x="5556503" y="302971"/>
                  <a:pt x="5556198" y="302667"/>
                </a:cubicBezTo>
                <a:cubicBezTo>
                  <a:pt x="5554979" y="302362"/>
                  <a:pt x="5554369" y="297790"/>
                  <a:pt x="5554369" y="288951"/>
                </a:cubicBezTo>
                <a:cubicBezTo>
                  <a:pt x="5554369" y="284074"/>
                  <a:pt x="5554750" y="276454"/>
                  <a:pt x="5555512" y="266091"/>
                </a:cubicBezTo>
                <a:cubicBezTo>
                  <a:pt x="5556274" y="255727"/>
                  <a:pt x="5557341" y="244831"/>
                  <a:pt x="5558713" y="233401"/>
                </a:cubicBezTo>
                <a:cubicBezTo>
                  <a:pt x="5560085" y="221971"/>
                  <a:pt x="5561685" y="211150"/>
                  <a:pt x="5563513" y="200940"/>
                </a:cubicBezTo>
                <a:cubicBezTo>
                  <a:pt x="5565342" y="190729"/>
                  <a:pt x="5567475" y="183642"/>
                  <a:pt x="5569914" y="179680"/>
                </a:cubicBezTo>
                <a:cubicBezTo>
                  <a:pt x="5572353" y="176937"/>
                  <a:pt x="5577153" y="174879"/>
                  <a:pt x="5584315" y="173508"/>
                </a:cubicBezTo>
                <a:cubicBezTo>
                  <a:pt x="5591479" y="172136"/>
                  <a:pt x="5599327" y="171069"/>
                  <a:pt x="5607862" y="170307"/>
                </a:cubicBezTo>
                <a:cubicBezTo>
                  <a:pt x="5616395" y="169545"/>
                  <a:pt x="5624549" y="169088"/>
                  <a:pt x="5632322" y="168936"/>
                </a:cubicBezTo>
                <a:cubicBezTo>
                  <a:pt x="5640095" y="168783"/>
                  <a:pt x="5645657" y="168707"/>
                  <a:pt x="5649010" y="168707"/>
                </a:cubicBezTo>
                <a:close/>
                <a:moveTo>
                  <a:pt x="4248835" y="168707"/>
                </a:moveTo>
                <a:cubicBezTo>
                  <a:pt x="4275962" y="168707"/>
                  <a:pt x="4303928" y="169545"/>
                  <a:pt x="4332732" y="171222"/>
                </a:cubicBezTo>
                <a:cubicBezTo>
                  <a:pt x="4361535" y="172898"/>
                  <a:pt x="4389348" y="176327"/>
                  <a:pt x="4416171" y="181509"/>
                </a:cubicBezTo>
                <a:cubicBezTo>
                  <a:pt x="4428667" y="183642"/>
                  <a:pt x="4435525" y="185928"/>
                  <a:pt x="4436745" y="188367"/>
                </a:cubicBezTo>
                <a:cubicBezTo>
                  <a:pt x="4437659" y="189586"/>
                  <a:pt x="4438116" y="193091"/>
                  <a:pt x="4438116" y="198882"/>
                </a:cubicBezTo>
                <a:cubicBezTo>
                  <a:pt x="4438116" y="204369"/>
                  <a:pt x="4437659" y="211074"/>
                  <a:pt x="4436745" y="218999"/>
                </a:cubicBezTo>
                <a:cubicBezTo>
                  <a:pt x="4435830" y="226619"/>
                  <a:pt x="4434916" y="233934"/>
                  <a:pt x="4434001" y="240945"/>
                </a:cubicBezTo>
                <a:cubicBezTo>
                  <a:pt x="4433392" y="245212"/>
                  <a:pt x="4432859" y="249555"/>
                  <a:pt x="4432401" y="253975"/>
                </a:cubicBezTo>
                <a:cubicBezTo>
                  <a:pt x="4431944" y="258394"/>
                  <a:pt x="4431410" y="262738"/>
                  <a:pt x="4430801" y="267005"/>
                </a:cubicBezTo>
                <a:lnTo>
                  <a:pt x="4429886" y="271120"/>
                </a:lnTo>
                <a:cubicBezTo>
                  <a:pt x="4423790" y="274473"/>
                  <a:pt x="4413580" y="277216"/>
                  <a:pt x="4399254" y="279349"/>
                </a:cubicBezTo>
                <a:cubicBezTo>
                  <a:pt x="4391939" y="280569"/>
                  <a:pt x="4383785" y="281864"/>
                  <a:pt x="4374794" y="283236"/>
                </a:cubicBezTo>
                <a:cubicBezTo>
                  <a:pt x="4365802" y="284607"/>
                  <a:pt x="4355973" y="286055"/>
                  <a:pt x="4345305" y="287579"/>
                </a:cubicBezTo>
                <a:cubicBezTo>
                  <a:pt x="4344999" y="293065"/>
                  <a:pt x="4344771" y="298857"/>
                  <a:pt x="4344619" y="304953"/>
                </a:cubicBezTo>
                <a:cubicBezTo>
                  <a:pt x="4344466" y="311049"/>
                  <a:pt x="4344086" y="317602"/>
                  <a:pt x="4343476" y="324612"/>
                </a:cubicBezTo>
                <a:cubicBezTo>
                  <a:pt x="4342561" y="338328"/>
                  <a:pt x="4341647" y="352501"/>
                  <a:pt x="4340733" y="367132"/>
                </a:cubicBezTo>
                <a:cubicBezTo>
                  <a:pt x="4339818" y="381762"/>
                  <a:pt x="4338904" y="395935"/>
                  <a:pt x="4337989" y="409651"/>
                </a:cubicBezTo>
                <a:cubicBezTo>
                  <a:pt x="4337075" y="423367"/>
                  <a:pt x="4336160" y="435712"/>
                  <a:pt x="4335246" y="446685"/>
                </a:cubicBezTo>
                <a:cubicBezTo>
                  <a:pt x="4335246" y="447599"/>
                  <a:pt x="4335018" y="449961"/>
                  <a:pt x="4334560" y="453771"/>
                </a:cubicBezTo>
                <a:cubicBezTo>
                  <a:pt x="4334103" y="457581"/>
                  <a:pt x="4333646" y="461696"/>
                  <a:pt x="4333189" y="466116"/>
                </a:cubicBezTo>
                <a:cubicBezTo>
                  <a:pt x="4332732" y="470535"/>
                  <a:pt x="4332274" y="474574"/>
                  <a:pt x="4331817" y="478231"/>
                </a:cubicBezTo>
                <a:cubicBezTo>
                  <a:pt x="4331360" y="481889"/>
                  <a:pt x="4330979" y="483870"/>
                  <a:pt x="4330674" y="484175"/>
                </a:cubicBezTo>
                <a:cubicBezTo>
                  <a:pt x="4329455" y="486613"/>
                  <a:pt x="4325264" y="488747"/>
                  <a:pt x="4318101" y="490576"/>
                </a:cubicBezTo>
                <a:cubicBezTo>
                  <a:pt x="4310938" y="492405"/>
                  <a:pt x="4303013" y="493852"/>
                  <a:pt x="4294327" y="494919"/>
                </a:cubicBezTo>
                <a:cubicBezTo>
                  <a:pt x="4285640" y="495986"/>
                  <a:pt x="4277334" y="496748"/>
                  <a:pt x="4269409" y="497205"/>
                </a:cubicBezTo>
                <a:cubicBezTo>
                  <a:pt x="4261484" y="497662"/>
                  <a:pt x="4255846" y="497891"/>
                  <a:pt x="4252493" y="497891"/>
                </a:cubicBezTo>
                <a:cubicBezTo>
                  <a:pt x="4250969" y="497891"/>
                  <a:pt x="4248683" y="497586"/>
                  <a:pt x="4245635" y="496977"/>
                </a:cubicBezTo>
                <a:cubicBezTo>
                  <a:pt x="4243501" y="489661"/>
                  <a:pt x="4241673" y="480060"/>
                  <a:pt x="4240149" y="468173"/>
                </a:cubicBezTo>
                <a:cubicBezTo>
                  <a:pt x="4237710" y="446837"/>
                  <a:pt x="4236186" y="425501"/>
                  <a:pt x="4235577" y="404165"/>
                </a:cubicBezTo>
                <a:cubicBezTo>
                  <a:pt x="4234967" y="382829"/>
                  <a:pt x="4234662" y="361493"/>
                  <a:pt x="4234662" y="340157"/>
                </a:cubicBezTo>
                <a:lnTo>
                  <a:pt x="4234662" y="318211"/>
                </a:lnTo>
                <a:lnTo>
                  <a:pt x="4234662" y="299009"/>
                </a:lnTo>
                <a:cubicBezTo>
                  <a:pt x="4229176" y="299619"/>
                  <a:pt x="4223918" y="300076"/>
                  <a:pt x="4218889" y="300381"/>
                </a:cubicBezTo>
                <a:cubicBezTo>
                  <a:pt x="4213859" y="300685"/>
                  <a:pt x="4208907" y="300990"/>
                  <a:pt x="4204030" y="301295"/>
                </a:cubicBezTo>
                <a:cubicBezTo>
                  <a:pt x="4194581" y="301600"/>
                  <a:pt x="4186351" y="302057"/>
                  <a:pt x="4179341" y="302667"/>
                </a:cubicBezTo>
                <a:cubicBezTo>
                  <a:pt x="4175988" y="302971"/>
                  <a:pt x="4172940" y="303124"/>
                  <a:pt x="4170197" y="303124"/>
                </a:cubicBezTo>
                <a:cubicBezTo>
                  <a:pt x="4167454" y="303124"/>
                  <a:pt x="4165015" y="303124"/>
                  <a:pt x="4162882" y="303124"/>
                </a:cubicBezTo>
                <a:cubicBezTo>
                  <a:pt x="4158615" y="303124"/>
                  <a:pt x="4156328" y="302971"/>
                  <a:pt x="4156024" y="302667"/>
                </a:cubicBezTo>
                <a:cubicBezTo>
                  <a:pt x="4154805" y="302362"/>
                  <a:pt x="4154195" y="297790"/>
                  <a:pt x="4154195" y="288951"/>
                </a:cubicBezTo>
                <a:cubicBezTo>
                  <a:pt x="4154195" y="284074"/>
                  <a:pt x="4154576" y="276454"/>
                  <a:pt x="4155338" y="266091"/>
                </a:cubicBezTo>
                <a:cubicBezTo>
                  <a:pt x="4156100" y="255727"/>
                  <a:pt x="4157167" y="244831"/>
                  <a:pt x="4158538" y="233401"/>
                </a:cubicBezTo>
                <a:cubicBezTo>
                  <a:pt x="4159910" y="221971"/>
                  <a:pt x="4161510" y="211150"/>
                  <a:pt x="4163339" y="200940"/>
                </a:cubicBezTo>
                <a:cubicBezTo>
                  <a:pt x="4165168" y="190729"/>
                  <a:pt x="4167301" y="183642"/>
                  <a:pt x="4169740" y="179680"/>
                </a:cubicBezTo>
                <a:cubicBezTo>
                  <a:pt x="4172178" y="176937"/>
                  <a:pt x="4176979" y="174879"/>
                  <a:pt x="4184142" y="173508"/>
                </a:cubicBezTo>
                <a:cubicBezTo>
                  <a:pt x="4191304" y="172136"/>
                  <a:pt x="4199153" y="171069"/>
                  <a:pt x="4207687" y="170307"/>
                </a:cubicBezTo>
                <a:cubicBezTo>
                  <a:pt x="4216221" y="169545"/>
                  <a:pt x="4224375" y="169088"/>
                  <a:pt x="4232148" y="168936"/>
                </a:cubicBezTo>
                <a:cubicBezTo>
                  <a:pt x="4239920" y="168783"/>
                  <a:pt x="4245483" y="168707"/>
                  <a:pt x="4248835" y="168707"/>
                </a:cubicBezTo>
                <a:close/>
                <a:moveTo>
                  <a:pt x="1477061" y="168707"/>
                </a:moveTo>
                <a:cubicBezTo>
                  <a:pt x="1504188" y="168707"/>
                  <a:pt x="1532153" y="169545"/>
                  <a:pt x="1560957" y="171222"/>
                </a:cubicBezTo>
                <a:cubicBezTo>
                  <a:pt x="1589760" y="172898"/>
                  <a:pt x="1617573" y="176327"/>
                  <a:pt x="1644395" y="181509"/>
                </a:cubicBezTo>
                <a:cubicBezTo>
                  <a:pt x="1656892" y="183642"/>
                  <a:pt x="1663750" y="185928"/>
                  <a:pt x="1664970" y="188367"/>
                </a:cubicBezTo>
                <a:cubicBezTo>
                  <a:pt x="1665884" y="189586"/>
                  <a:pt x="1666341" y="193091"/>
                  <a:pt x="1666341" y="198882"/>
                </a:cubicBezTo>
                <a:cubicBezTo>
                  <a:pt x="1666341" y="204369"/>
                  <a:pt x="1665884" y="211074"/>
                  <a:pt x="1664970" y="218999"/>
                </a:cubicBezTo>
                <a:cubicBezTo>
                  <a:pt x="1664055" y="226619"/>
                  <a:pt x="1663141" y="233934"/>
                  <a:pt x="1662226" y="240945"/>
                </a:cubicBezTo>
                <a:cubicBezTo>
                  <a:pt x="1661617" y="245212"/>
                  <a:pt x="1661083" y="249555"/>
                  <a:pt x="1660627" y="253975"/>
                </a:cubicBezTo>
                <a:cubicBezTo>
                  <a:pt x="1660169" y="258394"/>
                  <a:pt x="1659636" y="262738"/>
                  <a:pt x="1659026" y="267005"/>
                </a:cubicBezTo>
                <a:lnTo>
                  <a:pt x="1658112" y="271120"/>
                </a:lnTo>
                <a:cubicBezTo>
                  <a:pt x="1652016" y="274473"/>
                  <a:pt x="1641805" y="277216"/>
                  <a:pt x="1627479" y="279349"/>
                </a:cubicBezTo>
                <a:cubicBezTo>
                  <a:pt x="1620164" y="280569"/>
                  <a:pt x="1612010" y="281864"/>
                  <a:pt x="1603019" y="283236"/>
                </a:cubicBezTo>
                <a:cubicBezTo>
                  <a:pt x="1594027" y="284607"/>
                  <a:pt x="1584197" y="286055"/>
                  <a:pt x="1573529" y="287579"/>
                </a:cubicBezTo>
                <a:cubicBezTo>
                  <a:pt x="1573225" y="293065"/>
                  <a:pt x="1572996" y="298857"/>
                  <a:pt x="1572844" y="304953"/>
                </a:cubicBezTo>
                <a:cubicBezTo>
                  <a:pt x="1572691" y="311049"/>
                  <a:pt x="1572310" y="317602"/>
                  <a:pt x="1571701" y="324612"/>
                </a:cubicBezTo>
                <a:cubicBezTo>
                  <a:pt x="1570786" y="338328"/>
                  <a:pt x="1569872" y="352501"/>
                  <a:pt x="1568957" y="367132"/>
                </a:cubicBezTo>
                <a:cubicBezTo>
                  <a:pt x="1568043" y="381762"/>
                  <a:pt x="1567129" y="395935"/>
                  <a:pt x="1566214" y="409651"/>
                </a:cubicBezTo>
                <a:cubicBezTo>
                  <a:pt x="1565300" y="423367"/>
                  <a:pt x="1564385" y="435712"/>
                  <a:pt x="1563471" y="446685"/>
                </a:cubicBezTo>
                <a:cubicBezTo>
                  <a:pt x="1563471" y="447599"/>
                  <a:pt x="1563243" y="449961"/>
                  <a:pt x="1562786" y="453771"/>
                </a:cubicBezTo>
                <a:cubicBezTo>
                  <a:pt x="1562328" y="457581"/>
                  <a:pt x="1561871" y="461696"/>
                  <a:pt x="1561414" y="466116"/>
                </a:cubicBezTo>
                <a:cubicBezTo>
                  <a:pt x="1560957" y="470535"/>
                  <a:pt x="1560500" y="474574"/>
                  <a:pt x="1560043" y="478231"/>
                </a:cubicBezTo>
                <a:cubicBezTo>
                  <a:pt x="1559585" y="481889"/>
                  <a:pt x="1559204" y="483870"/>
                  <a:pt x="1558899" y="484175"/>
                </a:cubicBezTo>
                <a:cubicBezTo>
                  <a:pt x="1557680" y="486613"/>
                  <a:pt x="1553489" y="488747"/>
                  <a:pt x="1546327" y="490576"/>
                </a:cubicBezTo>
                <a:cubicBezTo>
                  <a:pt x="1539163" y="492405"/>
                  <a:pt x="1531239" y="493852"/>
                  <a:pt x="1522552" y="494919"/>
                </a:cubicBezTo>
                <a:cubicBezTo>
                  <a:pt x="1513865" y="495986"/>
                  <a:pt x="1505559" y="496748"/>
                  <a:pt x="1497634" y="497205"/>
                </a:cubicBezTo>
                <a:cubicBezTo>
                  <a:pt x="1489710" y="497662"/>
                  <a:pt x="1484071" y="497891"/>
                  <a:pt x="1480718" y="497891"/>
                </a:cubicBezTo>
                <a:cubicBezTo>
                  <a:pt x="1479194" y="497891"/>
                  <a:pt x="1476908" y="497586"/>
                  <a:pt x="1473860" y="496977"/>
                </a:cubicBezTo>
                <a:cubicBezTo>
                  <a:pt x="1471727" y="489661"/>
                  <a:pt x="1469897" y="480060"/>
                  <a:pt x="1468374" y="468173"/>
                </a:cubicBezTo>
                <a:cubicBezTo>
                  <a:pt x="1465936" y="446837"/>
                  <a:pt x="1464412" y="425501"/>
                  <a:pt x="1463801" y="404165"/>
                </a:cubicBezTo>
                <a:cubicBezTo>
                  <a:pt x="1463192" y="382829"/>
                  <a:pt x="1462888" y="361493"/>
                  <a:pt x="1462888" y="340157"/>
                </a:cubicBezTo>
                <a:lnTo>
                  <a:pt x="1462888" y="318211"/>
                </a:lnTo>
                <a:lnTo>
                  <a:pt x="1462888" y="299009"/>
                </a:lnTo>
                <a:cubicBezTo>
                  <a:pt x="1457401" y="299619"/>
                  <a:pt x="1452143" y="300076"/>
                  <a:pt x="1447114" y="300381"/>
                </a:cubicBezTo>
                <a:cubicBezTo>
                  <a:pt x="1442084" y="300685"/>
                  <a:pt x="1437131" y="300990"/>
                  <a:pt x="1432255" y="301295"/>
                </a:cubicBezTo>
                <a:cubicBezTo>
                  <a:pt x="1422806" y="301600"/>
                  <a:pt x="1414577" y="302057"/>
                  <a:pt x="1407566" y="302667"/>
                </a:cubicBezTo>
                <a:cubicBezTo>
                  <a:pt x="1404214" y="302971"/>
                  <a:pt x="1401166" y="303124"/>
                  <a:pt x="1398422" y="303124"/>
                </a:cubicBezTo>
                <a:cubicBezTo>
                  <a:pt x="1395679" y="303124"/>
                  <a:pt x="1393240" y="303124"/>
                  <a:pt x="1391107" y="303124"/>
                </a:cubicBezTo>
                <a:cubicBezTo>
                  <a:pt x="1386839" y="303124"/>
                  <a:pt x="1384553" y="302971"/>
                  <a:pt x="1384249" y="302667"/>
                </a:cubicBezTo>
                <a:cubicBezTo>
                  <a:pt x="1383029" y="302362"/>
                  <a:pt x="1382420" y="297790"/>
                  <a:pt x="1382420" y="288951"/>
                </a:cubicBezTo>
                <a:cubicBezTo>
                  <a:pt x="1382420" y="284074"/>
                  <a:pt x="1382801" y="276454"/>
                  <a:pt x="1383563" y="266091"/>
                </a:cubicBezTo>
                <a:cubicBezTo>
                  <a:pt x="1384325" y="255727"/>
                  <a:pt x="1385392" y="244831"/>
                  <a:pt x="1386764" y="233401"/>
                </a:cubicBezTo>
                <a:cubicBezTo>
                  <a:pt x="1388135" y="221971"/>
                  <a:pt x="1389735" y="211150"/>
                  <a:pt x="1391564" y="200940"/>
                </a:cubicBezTo>
                <a:cubicBezTo>
                  <a:pt x="1393393" y="190729"/>
                  <a:pt x="1395526" y="183642"/>
                  <a:pt x="1397965" y="179680"/>
                </a:cubicBezTo>
                <a:cubicBezTo>
                  <a:pt x="1400404" y="176937"/>
                  <a:pt x="1405204" y="174879"/>
                  <a:pt x="1412366" y="173508"/>
                </a:cubicBezTo>
                <a:cubicBezTo>
                  <a:pt x="1419529" y="172136"/>
                  <a:pt x="1427378" y="171069"/>
                  <a:pt x="1435912" y="170307"/>
                </a:cubicBezTo>
                <a:cubicBezTo>
                  <a:pt x="1444447" y="169545"/>
                  <a:pt x="1452600" y="169088"/>
                  <a:pt x="1460373" y="168936"/>
                </a:cubicBezTo>
                <a:cubicBezTo>
                  <a:pt x="1468145" y="168783"/>
                  <a:pt x="1473707" y="168707"/>
                  <a:pt x="1477061" y="168707"/>
                </a:cubicBezTo>
                <a:close/>
                <a:moveTo>
                  <a:pt x="8610827" y="168250"/>
                </a:moveTo>
                <a:cubicBezTo>
                  <a:pt x="8628201" y="168250"/>
                  <a:pt x="8646184" y="170536"/>
                  <a:pt x="8664777" y="175108"/>
                </a:cubicBezTo>
                <a:cubicBezTo>
                  <a:pt x="8683370" y="179680"/>
                  <a:pt x="8700286" y="186385"/>
                  <a:pt x="8715526" y="195225"/>
                </a:cubicBezTo>
                <a:cubicBezTo>
                  <a:pt x="8716441" y="200406"/>
                  <a:pt x="8716288" y="206655"/>
                  <a:pt x="8715069" y="213970"/>
                </a:cubicBezTo>
                <a:cubicBezTo>
                  <a:pt x="8712935" y="226162"/>
                  <a:pt x="8709354" y="238811"/>
                  <a:pt x="8704325" y="251917"/>
                </a:cubicBezTo>
                <a:cubicBezTo>
                  <a:pt x="8699296" y="265024"/>
                  <a:pt x="8691904" y="275692"/>
                  <a:pt x="8682151" y="283921"/>
                </a:cubicBezTo>
                <a:cubicBezTo>
                  <a:pt x="8676969" y="281483"/>
                  <a:pt x="8671330" y="279730"/>
                  <a:pt x="8665235" y="278664"/>
                </a:cubicBezTo>
                <a:cubicBezTo>
                  <a:pt x="8659138" y="277597"/>
                  <a:pt x="8653348" y="277063"/>
                  <a:pt x="8647861" y="277063"/>
                </a:cubicBezTo>
                <a:cubicBezTo>
                  <a:pt x="8643289" y="277063"/>
                  <a:pt x="8638336" y="277444"/>
                  <a:pt x="8633002" y="278206"/>
                </a:cubicBezTo>
                <a:cubicBezTo>
                  <a:pt x="8627667" y="278968"/>
                  <a:pt x="8623172" y="280873"/>
                  <a:pt x="8619515" y="283921"/>
                </a:cubicBezTo>
                <a:cubicBezTo>
                  <a:pt x="8615857" y="287579"/>
                  <a:pt x="8612885" y="292227"/>
                  <a:pt x="8610599" y="297866"/>
                </a:cubicBezTo>
                <a:cubicBezTo>
                  <a:pt x="8608313" y="303505"/>
                  <a:pt x="8606484" y="309601"/>
                  <a:pt x="8605113" y="316154"/>
                </a:cubicBezTo>
                <a:cubicBezTo>
                  <a:pt x="8603741" y="322707"/>
                  <a:pt x="8602750" y="329260"/>
                  <a:pt x="8602141" y="335814"/>
                </a:cubicBezTo>
                <a:cubicBezTo>
                  <a:pt x="8601531" y="342367"/>
                  <a:pt x="8601226" y="348234"/>
                  <a:pt x="8601226" y="353416"/>
                </a:cubicBezTo>
                <a:cubicBezTo>
                  <a:pt x="8601226" y="363474"/>
                  <a:pt x="8601836" y="371780"/>
                  <a:pt x="8603055" y="378333"/>
                </a:cubicBezTo>
                <a:cubicBezTo>
                  <a:pt x="8604274" y="384886"/>
                  <a:pt x="8606560" y="390144"/>
                  <a:pt x="8609914" y="394107"/>
                </a:cubicBezTo>
                <a:cubicBezTo>
                  <a:pt x="8613266" y="398069"/>
                  <a:pt x="8617914" y="400812"/>
                  <a:pt x="8623858" y="402336"/>
                </a:cubicBezTo>
                <a:cubicBezTo>
                  <a:pt x="8629801" y="403860"/>
                  <a:pt x="8637650" y="404622"/>
                  <a:pt x="8647404" y="404622"/>
                </a:cubicBezTo>
                <a:cubicBezTo>
                  <a:pt x="8661728" y="404622"/>
                  <a:pt x="8675444" y="401574"/>
                  <a:pt x="8688552" y="395478"/>
                </a:cubicBezTo>
                <a:cubicBezTo>
                  <a:pt x="8691599" y="395783"/>
                  <a:pt x="8694190" y="397307"/>
                  <a:pt x="8696324" y="400050"/>
                </a:cubicBezTo>
                <a:cubicBezTo>
                  <a:pt x="8698458" y="402793"/>
                  <a:pt x="8700286" y="405994"/>
                  <a:pt x="8701810" y="409651"/>
                </a:cubicBezTo>
                <a:cubicBezTo>
                  <a:pt x="8703334" y="413309"/>
                  <a:pt x="8704629" y="416967"/>
                  <a:pt x="8705697" y="420624"/>
                </a:cubicBezTo>
                <a:cubicBezTo>
                  <a:pt x="8706763" y="424282"/>
                  <a:pt x="8707449" y="427330"/>
                  <a:pt x="8707754" y="429768"/>
                </a:cubicBezTo>
                <a:cubicBezTo>
                  <a:pt x="8709583" y="438912"/>
                  <a:pt x="8710345" y="447599"/>
                  <a:pt x="8710040" y="455829"/>
                </a:cubicBezTo>
                <a:cubicBezTo>
                  <a:pt x="8709430" y="464668"/>
                  <a:pt x="8708059" y="471373"/>
                  <a:pt x="8705925" y="475945"/>
                </a:cubicBezTo>
                <a:cubicBezTo>
                  <a:pt x="8701353" y="480517"/>
                  <a:pt x="8695028" y="484251"/>
                  <a:pt x="8686951" y="487147"/>
                </a:cubicBezTo>
                <a:cubicBezTo>
                  <a:pt x="8678874" y="490042"/>
                  <a:pt x="8670340" y="492328"/>
                  <a:pt x="8661348" y="494005"/>
                </a:cubicBezTo>
                <a:cubicBezTo>
                  <a:pt x="8652356" y="495681"/>
                  <a:pt x="8643517" y="496824"/>
                  <a:pt x="8634831" y="497434"/>
                </a:cubicBezTo>
                <a:cubicBezTo>
                  <a:pt x="8626144" y="498043"/>
                  <a:pt x="8618752" y="498348"/>
                  <a:pt x="8612656" y="498348"/>
                </a:cubicBezTo>
                <a:cubicBezTo>
                  <a:pt x="8598635" y="498348"/>
                  <a:pt x="8585376" y="497205"/>
                  <a:pt x="8572880" y="494919"/>
                </a:cubicBezTo>
                <a:cubicBezTo>
                  <a:pt x="8560383" y="492633"/>
                  <a:pt x="8547581" y="489052"/>
                  <a:pt x="8534475" y="484175"/>
                </a:cubicBezTo>
                <a:cubicBezTo>
                  <a:pt x="8521978" y="478689"/>
                  <a:pt x="8511463" y="470611"/>
                  <a:pt x="8502928" y="459943"/>
                </a:cubicBezTo>
                <a:cubicBezTo>
                  <a:pt x="8494393" y="449275"/>
                  <a:pt x="8487536" y="437312"/>
                  <a:pt x="8482354" y="424053"/>
                </a:cubicBezTo>
                <a:cubicBezTo>
                  <a:pt x="8477173" y="410794"/>
                  <a:pt x="8473439" y="397002"/>
                  <a:pt x="8471153" y="382677"/>
                </a:cubicBezTo>
                <a:cubicBezTo>
                  <a:pt x="8468867" y="368351"/>
                  <a:pt x="8467724" y="354940"/>
                  <a:pt x="8467724" y="342443"/>
                </a:cubicBezTo>
                <a:cubicBezTo>
                  <a:pt x="8467724" y="330556"/>
                  <a:pt x="8468333" y="317830"/>
                  <a:pt x="8469553" y="304267"/>
                </a:cubicBezTo>
                <a:cubicBezTo>
                  <a:pt x="8470772" y="290703"/>
                  <a:pt x="8473058" y="277444"/>
                  <a:pt x="8476411" y="264490"/>
                </a:cubicBezTo>
                <a:cubicBezTo>
                  <a:pt x="8479763" y="251536"/>
                  <a:pt x="8484488" y="239268"/>
                  <a:pt x="8490584" y="227686"/>
                </a:cubicBezTo>
                <a:cubicBezTo>
                  <a:pt x="8493632" y="221895"/>
                  <a:pt x="8497137" y="216522"/>
                  <a:pt x="8501099" y="211569"/>
                </a:cubicBezTo>
                <a:lnTo>
                  <a:pt x="8513067" y="199293"/>
                </a:lnTo>
                <a:lnTo>
                  <a:pt x="8535847" y="186023"/>
                </a:lnTo>
                <a:cubicBezTo>
                  <a:pt x="8543619" y="182175"/>
                  <a:pt x="8551544" y="178918"/>
                  <a:pt x="8559621" y="176251"/>
                </a:cubicBezTo>
                <a:cubicBezTo>
                  <a:pt x="8575775" y="170917"/>
                  <a:pt x="8592844" y="168250"/>
                  <a:pt x="8610827" y="168250"/>
                </a:cubicBezTo>
                <a:close/>
                <a:moveTo>
                  <a:pt x="7937143" y="168250"/>
                </a:moveTo>
                <a:cubicBezTo>
                  <a:pt x="7939581" y="168250"/>
                  <a:pt x="7943087" y="168326"/>
                  <a:pt x="7947659" y="168478"/>
                </a:cubicBezTo>
                <a:cubicBezTo>
                  <a:pt x="7952231" y="168631"/>
                  <a:pt x="7956955" y="168936"/>
                  <a:pt x="7961832" y="169393"/>
                </a:cubicBezTo>
                <a:cubicBezTo>
                  <a:pt x="7966709" y="169850"/>
                  <a:pt x="7971205" y="170688"/>
                  <a:pt x="7975319" y="171907"/>
                </a:cubicBezTo>
                <a:cubicBezTo>
                  <a:pt x="7979435" y="173127"/>
                  <a:pt x="7982253" y="174803"/>
                  <a:pt x="7983778" y="176937"/>
                </a:cubicBezTo>
                <a:cubicBezTo>
                  <a:pt x="7985301" y="180289"/>
                  <a:pt x="7986215" y="188671"/>
                  <a:pt x="7986521" y="202083"/>
                </a:cubicBezTo>
                <a:cubicBezTo>
                  <a:pt x="7986825" y="209093"/>
                  <a:pt x="7987054" y="216713"/>
                  <a:pt x="7987207" y="224943"/>
                </a:cubicBezTo>
                <a:cubicBezTo>
                  <a:pt x="7987359" y="233172"/>
                  <a:pt x="7987435" y="242164"/>
                  <a:pt x="7987435" y="251917"/>
                </a:cubicBezTo>
                <a:lnTo>
                  <a:pt x="7987435" y="282093"/>
                </a:lnTo>
                <a:cubicBezTo>
                  <a:pt x="7987435" y="287274"/>
                  <a:pt x="7987435" y="292608"/>
                  <a:pt x="7987435" y="298095"/>
                </a:cubicBezTo>
                <a:cubicBezTo>
                  <a:pt x="7987435" y="303581"/>
                  <a:pt x="7987283" y="309220"/>
                  <a:pt x="7986979" y="315011"/>
                </a:cubicBezTo>
                <a:cubicBezTo>
                  <a:pt x="7990026" y="314706"/>
                  <a:pt x="7992845" y="314478"/>
                  <a:pt x="7995437" y="314325"/>
                </a:cubicBezTo>
                <a:cubicBezTo>
                  <a:pt x="7998027" y="314173"/>
                  <a:pt x="8000541" y="314097"/>
                  <a:pt x="8002981" y="314097"/>
                </a:cubicBezTo>
                <a:cubicBezTo>
                  <a:pt x="8005418" y="314097"/>
                  <a:pt x="8007857" y="314097"/>
                  <a:pt x="8010295" y="314097"/>
                </a:cubicBezTo>
                <a:cubicBezTo>
                  <a:pt x="8012733" y="314097"/>
                  <a:pt x="8015325" y="314249"/>
                  <a:pt x="8018067" y="314554"/>
                </a:cubicBezTo>
                <a:cubicBezTo>
                  <a:pt x="8018067" y="293523"/>
                  <a:pt x="8018373" y="272491"/>
                  <a:pt x="8018982" y="251460"/>
                </a:cubicBezTo>
                <a:cubicBezTo>
                  <a:pt x="8019591" y="230429"/>
                  <a:pt x="8021116" y="209398"/>
                  <a:pt x="8023554" y="188367"/>
                </a:cubicBezTo>
                <a:cubicBezTo>
                  <a:pt x="8024163" y="184709"/>
                  <a:pt x="8024620" y="181813"/>
                  <a:pt x="8024926" y="179680"/>
                </a:cubicBezTo>
                <a:cubicBezTo>
                  <a:pt x="8025231" y="177546"/>
                  <a:pt x="8025383" y="176175"/>
                  <a:pt x="8025383" y="175565"/>
                </a:cubicBezTo>
                <a:lnTo>
                  <a:pt x="8026297" y="174651"/>
                </a:lnTo>
                <a:cubicBezTo>
                  <a:pt x="8026297" y="174955"/>
                  <a:pt x="8026145" y="175108"/>
                  <a:pt x="8025841" y="175108"/>
                </a:cubicBezTo>
                <a:cubicBezTo>
                  <a:pt x="8026145" y="175108"/>
                  <a:pt x="8026449" y="175032"/>
                  <a:pt x="8026755" y="174879"/>
                </a:cubicBezTo>
                <a:cubicBezTo>
                  <a:pt x="8027059" y="174727"/>
                  <a:pt x="8027363" y="174651"/>
                  <a:pt x="8027669" y="174651"/>
                </a:cubicBezTo>
                <a:cubicBezTo>
                  <a:pt x="8035593" y="172517"/>
                  <a:pt x="8043519" y="171145"/>
                  <a:pt x="8051443" y="170536"/>
                </a:cubicBezTo>
                <a:cubicBezTo>
                  <a:pt x="8059367" y="169926"/>
                  <a:pt x="8067445" y="169621"/>
                  <a:pt x="8075675" y="169621"/>
                </a:cubicBezTo>
                <a:cubicBezTo>
                  <a:pt x="8082076" y="169621"/>
                  <a:pt x="8088553" y="169698"/>
                  <a:pt x="8095106" y="169850"/>
                </a:cubicBezTo>
                <a:cubicBezTo>
                  <a:pt x="8101659" y="170002"/>
                  <a:pt x="8108136" y="170688"/>
                  <a:pt x="8114537" y="171907"/>
                </a:cubicBezTo>
                <a:cubicBezTo>
                  <a:pt x="8120633" y="172822"/>
                  <a:pt x="8125204" y="173889"/>
                  <a:pt x="8128253" y="175108"/>
                </a:cubicBezTo>
                <a:cubicBezTo>
                  <a:pt x="8131911" y="176632"/>
                  <a:pt x="8134197" y="178156"/>
                  <a:pt x="8135111" y="179680"/>
                </a:cubicBezTo>
                <a:cubicBezTo>
                  <a:pt x="8136025" y="182423"/>
                  <a:pt x="8136483" y="189433"/>
                  <a:pt x="8136483" y="200711"/>
                </a:cubicBezTo>
                <a:cubicBezTo>
                  <a:pt x="8136483" y="212293"/>
                  <a:pt x="8136025" y="227229"/>
                  <a:pt x="8135111" y="245517"/>
                </a:cubicBezTo>
                <a:cubicBezTo>
                  <a:pt x="8134806" y="250089"/>
                  <a:pt x="8134273" y="259004"/>
                  <a:pt x="8133511" y="272263"/>
                </a:cubicBezTo>
                <a:cubicBezTo>
                  <a:pt x="8132749" y="285522"/>
                  <a:pt x="8131683" y="300838"/>
                  <a:pt x="8130311" y="318211"/>
                </a:cubicBezTo>
                <a:cubicBezTo>
                  <a:pt x="8128939" y="335585"/>
                  <a:pt x="8127491" y="353873"/>
                  <a:pt x="8125967" y="373075"/>
                </a:cubicBezTo>
                <a:cubicBezTo>
                  <a:pt x="8124443" y="392278"/>
                  <a:pt x="8122919" y="410109"/>
                  <a:pt x="8121395" y="426568"/>
                </a:cubicBezTo>
                <a:cubicBezTo>
                  <a:pt x="8119871" y="443027"/>
                  <a:pt x="8118347" y="456972"/>
                  <a:pt x="8116823" y="468402"/>
                </a:cubicBezTo>
                <a:cubicBezTo>
                  <a:pt x="8115299" y="479832"/>
                  <a:pt x="8113927" y="486461"/>
                  <a:pt x="8112709" y="488290"/>
                </a:cubicBezTo>
                <a:cubicBezTo>
                  <a:pt x="8111184" y="489814"/>
                  <a:pt x="8108365" y="490957"/>
                  <a:pt x="8104250" y="491719"/>
                </a:cubicBezTo>
                <a:cubicBezTo>
                  <a:pt x="8100135" y="492481"/>
                  <a:pt x="8097163" y="493014"/>
                  <a:pt x="8095335" y="493319"/>
                </a:cubicBezTo>
                <a:cubicBezTo>
                  <a:pt x="8090153" y="493929"/>
                  <a:pt x="8084895" y="494386"/>
                  <a:pt x="8079561" y="494691"/>
                </a:cubicBezTo>
                <a:cubicBezTo>
                  <a:pt x="8074227" y="494995"/>
                  <a:pt x="8068969" y="495148"/>
                  <a:pt x="8063787" y="495148"/>
                </a:cubicBezTo>
                <a:cubicBezTo>
                  <a:pt x="8061045" y="495148"/>
                  <a:pt x="8057691" y="495072"/>
                  <a:pt x="8053729" y="494919"/>
                </a:cubicBezTo>
                <a:cubicBezTo>
                  <a:pt x="8049767" y="494767"/>
                  <a:pt x="8045728" y="494386"/>
                  <a:pt x="8041614" y="493776"/>
                </a:cubicBezTo>
                <a:cubicBezTo>
                  <a:pt x="8037499" y="493167"/>
                  <a:pt x="8033613" y="492252"/>
                  <a:pt x="8029955" y="491033"/>
                </a:cubicBezTo>
                <a:cubicBezTo>
                  <a:pt x="8026297" y="489814"/>
                  <a:pt x="8023249" y="488290"/>
                  <a:pt x="8020811" y="486461"/>
                </a:cubicBezTo>
                <a:cubicBezTo>
                  <a:pt x="8019897" y="486156"/>
                  <a:pt x="8019134" y="484404"/>
                  <a:pt x="8018525" y="481203"/>
                </a:cubicBezTo>
                <a:cubicBezTo>
                  <a:pt x="8017915" y="478003"/>
                  <a:pt x="8017383" y="474498"/>
                  <a:pt x="8016925" y="470688"/>
                </a:cubicBezTo>
                <a:cubicBezTo>
                  <a:pt x="8016468" y="466878"/>
                  <a:pt x="8016087" y="463296"/>
                  <a:pt x="8015782" y="459943"/>
                </a:cubicBezTo>
                <a:cubicBezTo>
                  <a:pt x="8015477" y="456591"/>
                  <a:pt x="8015325" y="454457"/>
                  <a:pt x="8015325" y="453543"/>
                </a:cubicBezTo>
                <a:cubicBezTo>
                  <a:pt x="8014715" y="441351"/>
                  <a:pt x="8014257" y="429235"/>
                  <a:pt x="8013953" y="417195"/>
                </a:cubicBezTo>
                <a:cubicBezTo>
                  <a:pt x="8013647" y="405156"/>
                  <a:pt x="8013496" y="393040"/>
                  <a:pt x="8013496" y="380848"/>
                </a:cubicBezTo>
                <a:cubicBezTo>
                  <a:pt x="8011057" y="380543"/>
                  <a:pt x="8008543" y="380314"/>
                  <a:pt x="8005952" y="380162"/>
                </a:cubicBezTo>
                <a:cubicBezTo>
                  <a:pt x="8003361" y="380010"/>
                  <a:pt x="8000846" y="379933"/>
                  <a:pt x="7998409" y="379933"/>
                </a:cubicBezTo>
                <a:cubicBezTo>
                  <a:pt x="7995969" y="379933"/>
                  <a:pt x="7993226" y="380010"/>
                  <a:pt x="7990179" y="380162"/>
                </a:cubicBezTo>
                <a:cubicBezTo>
                  <a:pt x="7987130" y="380314"/>
                  <a:pt x="7983929" y="380543"/>
                  <a:pt x="7980577" y="380848"/>
                </a:cubicBezTo>
                <a:cubicBezTo>
                  <a:pt x="7979967" y="393040"/>
                  <a:pt x="7979510" y="405156"/>
                  <a:pt x="7979206" y="417195"/>
                </a:cubicBezTo>
                <a:cubicBezTo>
                  <a:pt x="7978901" y="429235"/>
                  <a:pt x="7978443" y="441351"/>
                  <a:pt x="7977834" y="453543"/>
                </a:cubicBezTo>
                <a:cubicBezTo>
                  <a:pt x="7977529" y="462991"/>
                  <a:pt x="7977072" y="470764"/>
                  <a:pt x="7976463" y="476860"/>
                </a:cubicBezTo>
                <a:cubicBezTo>
                  <a:pt x="7976157" y="482651"/>
                  <a:pt x="7975700" y="486004"/>
                  <a:pt x="7975091" y="486918"/>
                </a:cubicBezTo>
                <a:cubicBezTo>
                  <a:pt x="7974177" y="488442"/>
                  <a:pt x="7971738" y="489814"/>
                  <a:pt x="7967776" y="491033"/>
                </a:cubicBezTo>
                <a:cubicBezTo>
                  <a:pt x="7964423" y="492252"/>
                  <a:pt x="7959393" y="493319"/>
                  <a:pt x="7952689" y="494233"/>
                </a:cubicBezTo>
                <a:cubicBezTo>
                  <a:pt x="7946897" y="495148"/>
                  <a:pt x="7940495" y="496062"/>
                  <a:pt x="7933485" y="496977"/>
                </a:cubicBezTo>
                <a:cubicBezTo>
                  <a:pt x="7926779" y="497891"/>
                  <a:pt x="7920379" y="498348"/>
                  <a:pt x="7914283" y="498348"/>
                </a:cubicBezTo>
                <a:cubicBezTo>
                  <a:pt x="7909101" y="498348"/>
                  <a:pt x="7903691" y="498043"/>
                  <a:pt x="7898053" y="497434"/>
                </a:cubicBezTo>
                <a:cubicBezTo>
                  <a:pt x="7892414" y="496824"/>
                  <a:pt x="7887461" y="494995"/>
                  <a:pt x="7883194" y="491947"/>
                </a:cubicBezTo>
                <a:cubicBezTo>
                  <a:pt x="7881669" y="491033"/>
                  <a:pt x="7880298" y="485851"/>
                  <a:pt x="7879079" y="476403"/>
                </a:cubicBezTo>
                <a:cubicBezTo>
                  <a:pt x="7876945" y="461772"/>
                  <a:pt x="7875269" y="447142"/>
                  <a:pt x="7874050" y="432511"/>
                </a:cubicBezTo>
                <a:cubicBezTo>
                  <a:pt x="7872830" y="417881"/>
                  <a:pt x="7871915" y="403251"/>
                  <a:pt x="7871307" y="388620"/>
                </a:cubicBezTo>
                <a:cubicBezTo>
                  <a:pt x="7869783" y="361493"/>
                  <a:pt x="7868563" y="334442"/>
                  <a:pt x="7867649" y="307467"/>
                </a:cubicBezTo>
                <a:cubicBezTo>
                  <a:pt x="7866735" y="280492"/>
                  <a:pt x="7866277" y="253441"/>
                  <a:pt x="7866277" y="226314"/>
                </a:cubicBezTo>
                <a:cubicBezTo>
                  <a:pt x="7866277" y="224790"/>
                  <a:pt x="7866277" y="221742"/>
                  <a:pt x="7866277" y="217170"/>
                </a:cubicBezTo>
                <a:cubicBezTo>
                  <a:pt x="7866277" y="212598"/>
                  <a:pt x="7866429" y="207721"/>
                  <a:pt x="7866735" y="202540"/>
                </a:cubicBezTo>
                <a:cubicBezTo>
                  <a:pt x="7867039" y="197358"/>
                  <a:pt x="7867344" y="192634"/>
                  <a:pt x="7867649" y="188367"/>
                </a:cubicBezTo>
                <a:cubicBezTo>
                  <a:pt x="7867953" y="184099"/>
                  <a:pt x="7868563" y="181356"/>
                  <a:pt x="7869478" y="180137"/>
                </a:cubicBezTo>
                <a:cubicBezTo>
                  <a:pt x="7870087" y="177699"/>
                  <a:pt x="7873287" y="175717"/>
                  <a:pt x="7879079" y="174193"/>
                </a:cubicBezTo>
                <a:cubicBezTo>
                  <a:pt x="7884870" y="172669"/>
                  <a:pt x="7891575" y="171450"/>
                  <a:pt x="7899196" y="170536"/>
                </a:cubicBezTo>
                <a:cubicBezTo>
                  <a:pt x="7906816" y="169621"/>
                  <a:pt x="7914207" y="169012"/>
                  <a:pt x="7921370" y="168707"/>
                </a:cubicBezTo>
                <a:cubicBezTo>
                  <a:pt x="7928533" y="168402"/>
                  <a:pt x="7933791" y="168250"/>
                  <a:pt x="7937143" y="168250"/>
                </a:cubicBezTo>
                <a:close/>
                <a:moveTo>
                  <a:pt x="6546493" y="168250"/>
                </a:moveTo>
                <a:cubicBezTo>
                  <a:pt x="6548932" y="168250"/>
                  <a:pt x="6552437" y="168326"/>
                  <a:pt x="6557009" y="168478"/>
                </a:cubicBezTo>
                <a:cubicBezTo>
                  <a:pt x="6561581" y="168631"/>
                  <a:pt x="6566305" y="168936"/>
                  <a:pt x="6571182" y="169393"/>
                </a:cubicBezTo>
                <a:cubicBezTo>
                  <a:pt x="6576059" y="169850"/>
                  <a:pt x="6580555" y="170688"/>
                  <a:pt x="6584669" y="171907"/>
                </a:cubicBezTo>
                <a:cubicBezTo>
                  <a:pt x="6588785" y="173127"/>
                  <a:pt x="6591603" y="174803"/>
                  <a:pt x="6593128" y="176937"/>
                </a:cubicBezTo>
                <a:cubicBezTo>
                  <a:pt x="6594651" y="180289"/>
                  <a:pt x="6595566" y="188671"/>
                  <a:pt x="6595871" y="202083"/>
                </a:cubicBezTo>
                <a:cubicBezTo>
                  <a:pt x="6596175" y="209093"/>
                  <a:pt x="6596404" y="216713"/>
                  <a:pt x="6596557" y="224943"/>
                </a:cubicBezTo>
                <a:cubicBezTo>
                  <a:pt x="6596709" y="233172"/>
                  <a:pt x="6596785" y="242164"/>
                  <a:pt x="6596785" y="251917"/>
                </a:cubicBezTo>
                <a:lnTo>
                  <a:pt x="6596785" y="282093"/>
                </a:lnTo>
                <a:cubicBezTo>
                  <a:pt x="6596785" y="287274"/>
                  <a:pt x="6596785" y="292608"/>
                  <a:pt x="6596785" y="298095"/>
                </a:cubicBezTo>
                <a:cubicBezTo>
                  <a:pt x="6596785" y="303581"/>
                  <a:pt x="6596633" y="309220"/>
                  <a:pt x="6596329" y="315011"/>
                </a:cubicBezTo>
                <a:cubicBezTo>
                  <a:pt x="6599376" y="314706"/>
                  <a:pt x="6602195" y="314478"/>
                  <a:pt x="6604787" y="314325"/>
                </a:cubicBezTo>
                <a:cubicBezTo>
                  <a:pt x="6607377" y="314173"/>
                  <a:pt x="6609891" y="314097"/>
                  <a:pt x="6612331" y="314097"/>
                </a:cubicBezTo>
                <a:cubicBezTo>
                  <a:pt x="6614769" y="314097"/>
                  <a:pt x="6617207" y="314097"/>
                  <a:pt x="6619645" y="314097"/>
                </a:cubicBezTo>
                <a:cubicBezTo>
                  <a:pt x="6622083" y="314097"/>
                  <a:pt x="6624675" y="314249"/>
                  <a:pt x="6627417" y="314554"/>
                </a:cubicBezTo>
                <a:cubicBezTo>
                  <a:pt x="6627417" y="293523"/>
                  <a:pt x="6627723" y="272491"/>
                  <a:pt x="6628332" y="251460"/>
                </a:cubicBezTo>
                <a:cubicBezTo>
                  <a:pt x="6628941" y="230429"/>
                  <a:pt x="6630465" y="209398"/>
                  <a:pt x="6632904" y="188367"/>
                </a:cubicBezTo>
                <a:cubicBezTo>
                  <a:pt x="6633514" y="184709"/>
                  <a:pt x="6633971" y="181813"/>
                  <a:pt x="6634276" y="179680"/>
                </a:cubicBezTo>
                <a:cubicBezTo>
                  <a:pt x="6634580" y="177546"/>
                  <a:pt x="6634733" y="176175"/>
                  <a:pt x="6634733" y="175565"/>
                </a:cubicBezTo>
                <a:lnTo>
                  <a:pt x="6635191" y="175108"/>
                </a:lnTo>
                <a:lnTo>
                  <a:pt x="6636105" y="174879"/>
                </a:lnTo>
                <a:cubicBezTo>
                  <a:pt x="6636409" y="174727"/>
                  <a:pt x="6636714" y="174651"/>
                  <a:pt x="6637019" y="174651"/>
                </a:cubicBezTo>
                <a:cubicBezTo>
                  <a:pt x="6644943" y="172517"/>
                  <a:pt x="6652869" y="171145"/>
                  <a:pt x="6660793" y="170536"/>
                </a:cubicBezTo>
                <a:cubicBezTo>
                  <a:pt x="6668718" y="169926"/>
                  <a:pt x="6676795" y="169621"/>
                  <a:pt x="6685025" y="169621"/>
                </a:cubicBezTo>
                <a:cubicBezTo>
                  <a:pt x="6691426" y="169621"/>
                  <a:pt x="6697903" y="169698"/>
                  <a:pt x="6704456" y="169850"/>
                </a:cubicBezTo>
                <a:cubicBezTo>
                  <a:pt x="6711009" y="170002"/>
                  <a:pt x="6717486" y="170688"/>
                  <a:pt x="6723887" y="171907"/>
                </a:cubicBezTo>
                <a:cubicBezTo>
                  <a:pt x="6729983" y="172822"/>
                  <a:pt x="6734555" y="173889"/>
                  <a:pt x="6737603" y="175108"/>
                </a:cubicBezTo>
                <a:cubicBezTo>
                  <a:pt x="6741261" y="176632"/>
                  <a:pt x="6743547" y="178156"/>
                  <a:pt x="6744461" y="179680"/>
                </a:cubicBezTo>
                <a:cubicBezTo>
                  <a:pt x="6745375" y="182423"/>
                  <a:pt x="6745833" y="189433"/>
                  <a:pt x="6745833" y="200711"/>
                </a:cubicBezTo>
                <a:cubicBezTo>
                  <a:pt x="6745833" y="212293"/>
                  <a:pt x="6745375" y="227229"/>
                  <a:pt x="6744461" y="245517"/>
                </a:cubicBezTo>
                <a:cubicBezTo>
                  <a:pt x="6744156" y="250089"/>
                  <a:pt x="6743622" y="259004"/>
                  <a:pt x="6742861" y="272263"/>
                </a:cubicBezTo>
                <a:cubicBezTo>
                  <a:pt x="6742099" y="285522"/>
                  <a:pt x="6741031" y="300838"/>
                  <a:pt x="6739661" y="318211"/>
                </a:cubicBezTo>
                <a:cubicBezTo>
                  <a:pt x="6738289" y="335585"/>
                  <a:pt x="6736841" y="353873"/>
                  <a:pt x="6735317" y="373075"/>
                </a:cubicBezTo>
                <a:cubicBezTo>
                  <a:pt x="6733793" y="392278"/>
                  <a:pt x="6732269" y="410109"/>
                  <a:pt x="6730745" y="426568"/>
                </a:cubicBezTo>
                <a:cubicBezTo>
                  <a:pt x="6729221" y="443027"/>
                  <a:pt x="6727697" y="456972"/>
                  <a:pt x="6726173" y="468402"/>
                </a:cubicBezTo>
                <a:cubicBezTo>
                  <a:pt x="6724649" y="479832"/>
                  <a:pt x="6723277" y="486461"/>
                  <a:pt x="6722058" y="488290"/>
                </a:cubicBezTo>
                <a:cubicBezTo>
                  <a:pt x="6720533" y="489814"/>
                  <a:pt x="6717715" y="490957"/>
                  <a:pt x="6713599" y="491719"/>
                </a:cubicBezTo>
                <a:cubicBezTo>
                  <a:pt x="6709485" y="492481"/>
                  <a:pt x="6706513" y="493014"/>
                  <a:pt x="6704685" y="493319"/>
                </a:cubicBezTo>
                <a:cubicBezTo>
                  <a:pt x="6699503" y="493929"/>
                  <a:pt x="6694245" y="494386"/>
                  <a:pt x="6688911" y="494691"/>
                </a:cubicBezTo>
                <a:cubicBezTo>
                  <a:pt x="6683577" y="494995"/>
                  <a:pt x="6678319" y="495148"/>
                  <a:pt x="6673137" y="495148"/>
                </a:cubicBezTo>
                <a:cubicBezTo>
                  <a:pt x="6670395" y="495148"/>
                  <a:pt x="6667041" y="495072"/>
                  <a:pt x="6663079" y="494919"/>
                </a:cubicBezTo>
                <a:cubicBezTo>
                  <a:pt x="6659117" y="494767"/>
                  <a:pt x="6655078" y="494386"/>
                  <a:pt x="6650963" y="493776"/>
                </a:cubicBezTo>
                <a:cubicBezTo>
                  <a:pt x="6646849" y="493167"/>
                  <a:pt x="6642963" y="492252"/>
                  <a:pt x="6639305" y="491033"/>
                </a:cubicBezTo>
                <a:cubicBezTo>
                  <a:pt x="6635647" y="489814"/>
                  <a:pt x="6632599" y="488290"/>
                  <a:pt x="6630161" y="486461"/>
                </a:cubicBezTo>
                <a:cubicBezTo>
                  <a:pt x="6629247" y="486156"/>
                  <a:pt x="6628485" y="484404"/>
                  <a:pt x="6627875" y="481203"/>
                </a:cubicBezTo>
                <a:cubicBezTo>
                  <a:pt x="6627265" y="478003"/>
                  <a:pt x="6626731" y="474498"/>
                  <a:pt x="6626275" y="470688"/>
                </a:cubicBezTo>
                <a:cubicBezTo>
                  <a:pt x="6625818" y="466878"/>
                  <a:pt x="6625437" y="463296"/>
                  <a:pt x="6625132" y="459943"/>
                </a:cubicBezTo>
                <a:cubicBezTo>
                  <a:pt x="6624827" y="456591"/>
                  <a:pt x="6624675" y="454457"/>
                  <a:pt x="6624675" y="453543"/>
                </a:cubicBezTo>
                <a:cubicBezTo>
                  <a:pt x="6624065" y="441351"/>
                  <a:pt x="6623607" y="429235"/>
                  <a:pt x="6623303" y="417195"/>
                </a:cubicBezTo>
                <a:cubicBezTo>
                  <a:pt x="6622998" y="405156"/>
                  <a:pt x="6622846" y="393040"/>
                  <a:pt x="6622846" y="380848"/>
                </a:cubicBezTo>
                <a:cubicBezTo>
                  <a:pt x="6620407" y="380543"/>
                  <a:pt x="6617893" y="380314"/>
                  <a:pt x="6615302" y="380162"/>
                </a:cubicBezTo>
                <a:cubicBezTo>
                  <a:pt x="6612711" y="380010"/>
                  <a:pt x="6610196" y="379933"/>
                  <a:pt x="6607758" y="379933"/>
                </a:cubicBezTo>
                <a:cubicBezTo>
                  <a:pt x="6605319" y="379933"/>
                  <a:pt x="6602576" y="380010"/>
                  <a:pt x="6599529" y="380162"/>
                </a:cubicBezTo>
                <a:cubicBezTo>
                  <a:pt x="6596481" y="380314"/>
                  <a:pt x="6593281" y="380543"/>
                  <a:pt x="6589927" y="380848"/>
                </a:cubicBezTo>
                <a:cubicBezTo>
                  <a:pt x="6589317" y="393040"/>
                  <a:pt x="6588860" y="405156"/>
                  <a:pt x="6588555" y="417195"/>
                </a:cubicBezTo>
                <a:cubicBezTo>
                  <a:pt x="6588251" y="429235"/>
                  <a:pt x="6587793" y="441351"/>
                  <a:pt x="6587184" y="453543"/>
                </a:cubicBezTo>
                <a:cubicBezTo>
                  <a:pt x="6586879" y="462991"/>
                  <a:pt x="6586422" y="470764"/>
                  <a:pt x="6585813" y="476860"/>
                </a:cubicBezTo>
                <a:cubicBezTo>
                  <a:pt x="6585507" y="482651"/>
                  <a:pt x="6585051" y="486004"/>
                  <a:pt x="6584441" y="486918"/>
                </a:cubicBezTo>
                <a:cubicBezTo>
                  <a:pt x="6583527" y="488442"/>
                  <a:pt x="6581088" y="489814"/>
                  <a:pt x="6577126" y="491033"/>
                </a:cubicBezTo>
                <a:cubicBezTo>
                  <a:pt x="6573773" y="492252"/>
                  <a:pt x="6568743" y="493319"/>
                  <a:pt x="6562038" y="494233"/>
                </a:cubicBezTo>
                <a:cubicBezTo>
                  <a:pt x="6556247" y="495148"/>
                  <a:pt x="6549845" y="496062"/>
                  <a:pt x="6542835" y="496977"/>
                </a:cubicBezTo>
                <a:cubicBezTo>
                  <a:pt x="6536131" y="497891"/>
                  <a:pt x="6529729" y="498348"/>
                  <a:pt x="6523633" y="498348"/>
                </a:cubicBezTo>
                <a:cubicBezTo>
                  <a:pt x="6518451" y="498348"/>
                  <a:pt x="6513041" y="498043"/>
                  <a:pt x="6507403" y="497434"/>
                </a:cubicBezTo>
                <a:cubicBezTo>
                  <a:pt x="6501764" y="496824"/>
                  <a:pt x="6496811" y="494995"/>
                  <a:pt x="6492544" y="491947"/>
                </a:cubicBezTo>
                <a:cubicBezTo>
                  <a:pt x="6491019" y="491033"/>
                  <a:pt x="6489647" y="485851"/>
                  <a:pt x="6488429" y="476403"/>
                </a:cubicBezTo>
                <a:cubicBezTo>
                  <a:pt x="6486295" y="461772"/>
                  <a:pt x="6484619" y="447142"/>
                  <a:pt x="6483400" y="432511"/>
                </a:cubicBezTo>
                <a:cubicBezTo>
                  <a:pt x="6482181" y="417881"/>
                  <a:pt x="6481266" y="403251"/>
                  <a:pt x="6480657" y="388620"/>
                </a:cubicBezTo>
                <a:cubicBezTo>
                  <a:pt x="6479132" y="361493"/>
                  <a:pt x="6477913" y="334442"/>
                  <a:pt x="6476999" y="307467"/>
                </a:cubicBezTo>
                <a:cubicBezTo>
                  <a:pt x="6476085" y="280492"/>
                  <a:pt x="6475627" y="253441"/>
                  <a:pt x="6475627" y="226314"/>
                </a:cubicBezTo>
                <a:cubicBezTo>
                  <a:pt x="6475627" y="224790"/>
                  <a:pt x="6475627" y="221742"/>
                  <a:pt x="6475627" y="217170"/>
                </a:cubicBezTo>
                <a:cubicBezTo>
                  <a:pt x="6475627" y="212598"/>
                  <a:pt x="6475779" y="207721"/>
                  <a:pt x="6476085" y="202540"/>
                </a:cubicBezTo>
                <a:cubicBezTo>
                  <a:pt x="6476389" y="197358"/>
                  <a:pt x="6476694" y="192634"/>
                  <a:pt x="6476999" y="188367"/>
                </a:cubicBezTo>
                <a:cubicBezTo>
                  <a:pt x="6477303" y="184099"/>
                  <a:pt x="6477913" y="181356"/>
                  <a:pt x="6478828" y="180137"/>
                </a:cubicBezTo>
                <a:cubicBezTo>
                  <a:pt x="6479437" y="177699"/>
                  <a:pt x="6482637" y="175717"/>
                  <a:pt x="6488429" y="174193"/>
                </a:cubicBezTo>
                <a:cubicBezTo>
                  <a:pt x="6494220" y="172669"/>
                  <a:pt x="6500925" y="171450"/>
                  <a:pt x="6508546" y="170536"/>
                </a:cubicBezTo>
                <a:cubicBezTo>
                  <a:pt x="6516165" y="169621"/>
                  <a:pt x="6523557" y="169012"/>
                  <a:pt x="6530720" y="168707"/>
                </a:cubicBezTo>
                <a:cubicBezTo>
                  <a:pt x="6537883" y="168402"/>
                  <a:pt x="6543141" y="168250"/>
                  <a:pt x="6546493" y="168250"/>
                </a:cubicBezTo>
                <a:close/>
                <a:moveTo>
                  <a:pt x="2707919" y="168250"/>
                </a:moveTo>
                <a:cubicBezTo>
                  <a:pt x="2710358" y="168250"/>
                  <a:pt x="2713862" y="168326"/>
                  <a:pt x="2718435" y="168478"/>
                </a:cubicBezTo>
                <a:cubicBezTo>
                  <a:pt x="2723007" y="168631"/>
                  <a:pt x="2727731" y="168936"/>
                  <a:pt x="2732608" y="169393"/>
                </a:cubicBezTo>
                <a:cubicBezTo>
                  <a:pt x="2737484" y="169850"/>
                  <a:pt x="2741981" y="170688"/>
                  <a:pt x="2746095" y="171907"/>
                </a:cubicBezTo>
                <a:cubicBezTo>
                  <a:pt x="2750210" y="173127"/>
                  <a:pt x="2753029" y="174803"/>
                  <a:pt x="2754553" y="176937"/>
                </a:cubicBezTo>
                <a:cubicBezTo>
                  <a:pt x="2756077" y="180289"/>
                  <a:pt x="2756992" y="188671"/>
                  <a:pt x="2757296" y="202083"/>
                </a:cubicBezTo>
                <a:cubicBezTo>
                  <a:pt x="2757601" y="209093"/>
                  <a:pt x="2757830" y="216713"/>
                  <a:pt x="2757982" y="224943"/>
                </a:cubicBezTo>
                <a:cubicBezTo>
                  <a:pt x="2758135" y="233172"/>
                  <a:pt x="2758212" y="242164"/>
                  <a:pt x="2758212" y="251917"/>
                </a:cubicBezTo>
                <a:lnTo>
                  <a:pt x="2758212" y="282093"/>
                </a:lnTo>
                <a:cubicBezTo>
                  <a:pt x="2758212" y="287274"/>
                  <a:pt x="2758212" y="292608"/>
                  <a:pt x="2758212" y="298095"/>
                </a:cubicBezTo>
                <a:cubicBezTo>
                  <a:pt x="2758212" y="303581"/>
                  <a:pt x="2758058" y="309220"/>
                  <a:pt x="2757753" y="315011"/>
                </a:cubicBezTo>
                <a:cubicBezTo>
                  <a:pt x="2760802" y="314706"/>
                  <a:pt x="2763621" y="314478"/>
                  <a:pt x="2766212" y="314325"/>
                </a:cubicBezTo>
                <a:cubicBezTo>
                  <a:pt x="2768804" y="314173"/>
                  <a:pt x="2771318" y="314097"/>
                  <a:pt x="2773755" y="314097"/>
                </a:cubicBezTo>
                <a:cubicBezTo>
                  <a:pt x="2776194" y="314097"/>
                  <a:pt x="2778633" y="314097"/>
                  <a:pt x="2781071" y="314097"/>
                </a:cubicBezTo>
                <a:cubicBezTo>
                  <a:pt x="2783509" y="314097"/>
                  <a:pt x="2786100" y="314249"/>
                  <a:pt x="2788843" y="314554"/>
                </a:cubicBezTo>
                <a:cubicBezTo>
                  <a:pt x="2788843" y="293523"/>
                  <a:pt x="2789148" y="272491"/>
                  <a:pt x="2789758" y="251460"/>
                </a:cubicBezTo>
                <a:cubicBezTo>
                  <a:pt x="2790367" y="230429"/>
                  <a:pt x="2791891" y="209398"/>
                  <a:pt x="2794330" y="188367"/>
                </a:cubicBezTo>
                <a:cubicBezTo>
                  <a:pt x="2794939" y="184709"/>
                  <a:pt x="2795397" y="181813"/>
                  <a:pt x="2795701" y="179680"/>
                </a:cubicBezTo>
                <a:cubicBezTo>
                  <a:pt x="2796006" y="177546"/>
                  <a:pt x="2796159" y="176175"/>
                  <a:pt x="2796159" y="175565"/>
                </a:cubicBezTo>
                <a:lnTo>
                  <a:pt x="2796616" y="175108"/>
                </a:lnTo>
                <a:lnTo>
                  <a:pt x="2797530" y="174879"/>
                </a:lnTo>
                <a:cubicBezTo>
                  <a:pt x="2797835" y="174727"/>
                  <a:pt x="2798140" y="174651"/>
                  <a:pt x="2798445" y="174651"/>
                </a:cubicBezTo>
                <a:cubicBezTo>
                  <a:pt x="2806369" y="172517"/>
                  <a:pt x="2814295" y="171145"/>
                  <a:pt x="2822219" y="170536"/>
                </a:cubicBezTo>
                <a:cubicBezTo>
                  <a:pt x="2830143" y="169926"/>
                  <a:pt x="2838221" y="169621"/>
                  <a:pt x="2846451" y="169621"/>
                </a:cubicBezTo>
                <a:cubicBezTo>
                  <a:pt x="2852851" y="169621"/>
                  <a:pt x="2859329" y="169698"/>
                  <a:pt x="2865882" y="169850"/>
                </a:cubicBezTo>
                <a:cubicBezTo>
                  <a:pt x="2872435" y="170002"/>
                  <a:pt x="2878912" y="170688"/>
                  <a:pt x="2885313" y="171907"/>
                </a:cubicBezTo>
                <a:cubicBezTo>
                  <a:pt x="2891409" y="172822"/>
                  <a:pt x="2895981" y="173889"/>
                  <a:pt x="2899029" y="175108"/>
                </a:cubicBezTo>
                <a:cubicBezTo>
                  <a:pt x="2902686" y="176632"/>
                  <a:pt x="2904972" y="178156"/>
                  <a:pt x="2905887" y="179680"/>
                </a:cubicBezTo>
                <a:cubicBezTo>
                  <a:pt x="2906801" y="182423"/>
                  <a:pt x="2907258" y="189433"/>
                  <a:pt x="2907258" y="200711"/>
                </a:cubicBezTo>
                <a:cubicBezTo>
                  <a:pt x="2907258" y="212293"/>
                  <a:pt x="2906801" y="227229"/>
                  <a:pt x="2905887" y="245517"/>
                </a:cubicBezTo>
                <a:cubicBezTo>
                  <a:pt x="2905582" y="250089"/>
                  <a:pt x="2905048" y="259004"/>
                  <a:pt x="2904286" y="272263"/>
                </a:cubicBezTo>
                <a:cubicBezTo>
                  <a:pt x="2903524" y="285522"/>
                  <a:pt x="2902457" y="300838"/>
                  <a:pt x="2901086" y="318211"/>
                </a:cubicBezTo>
                <a:cubicBezTo>
                  <a:pt x="2899714" y="335585"/>
                  <a:pt x="2898267" y="353873"/>
                  <a:pt x="2896743" y="373075"/>
                </a:cubicBezTo>
                <a:cubicBezTo>
                  <a:pt x="2895219" y="392278"/>
                  <a:pt x="2893695" y="410109"/>
                  <a:pt x="2892171" y="426568"/>
                </a:cubicBezTo>
                <a:cubicBezTo>
                  <a:pt x="2890647" y="443027"/>
                  <a:pt x="2889123" y="456972"/>
                  <a:pt x="2887598" y="468402"/>
                </a:cubicBezTo>
                <a:cubicBezTo>
                  <a:pt x="2886074" y="479832"/>
                  <a:pt x="2884703" y="486461"/>
                  <a:pt x="2883484" y="488290"/>
                </a:cubicBezTo>
                <a:cubicBezTo>
                  <a:pt x="2881960" y="489814"/>
                  <a:pt x="2879140" y="490957"/>
                  <a:pt x="2875026" y="491719"/>
                </a:cubicBezTo>
                <a:cubicBezTo>
                  <a:pt x="2870911" y="492481"/>
                  <a:pt x="2867939" y="493014"/>
                  <a:pt x="2866110" y="493319"/>
                </a:cubicBezTo>
                <a:cubicBezTo>
                  <a:pt x="2860928" y="493929"/>
                  <a:pt x="2855671" y="494386"/>
                  <a:pt x="2850337" y="494691"/>
                </a:cubicBezTo>
                <a:cubicBezTo>
                  <a:pt x="2845002" y="494995"/>
                  <a:pt x="2839745" y="495148"/>
                  <a:pt x="2834564" y="495148"/>
                </a:cubicBezTo>
                <a:cubicBezTo>
                  <a:pt x="2831820" y="495148"/>
                  <a:pt x="2828468" y="495072"/>
                  <a:pt x="2824505" y="494919"/>
                </a:cubicBezTo>
                <a:cubicBezTo>
                  <a:pt x="2820542" y="494767"/>
                  <a:pt x="2816504" y="494386"/>
                  <a:pt x="2812389" y="493776"/>
                </a:cubicBezTo>
                <a:cubicBezTo>
                  <a:pt x="2808275" y="493167"/>
                  <a:pt x="2804388" y="492252"/>
                  <a:pt x="2800730" y="491033"/>
                </a:cubicBezTo>
                <a:cubicBezTo>
                  <a:pt x="2797073" y="489814"/>
                  <a:pt x="2794025" y="488290"/>
                  <a:pt x="2791587" y="486461"/>
                </a:cubicBezTo>
                <a:cubicBezTo>
                  <a:pt x="2790672" y="486156"/>
                  <a:pt x="2789910" y="484404"/>
                  <a:pt x="2789301" y="481203"/>
                </a:cubicBezTo>
                <a:cubicBezTo>
                  <a:pt x="2788691" y="478003"/>
                  <a:pt x="2788157" y="474498"/>
                  <a:pt x="2787700" y="470688"/>
                </a:cubicBezTo>
                <a:cubicBezTo>
                  <a:pt x="2787244" y="466878"/>
                  <a:pt x="2786862" y="463296"/>
                  <a:pt x="2786557" y="459943"/>
                </a:cubicBezTo>
                <a:cubicBezTo>
                  <a:pt x="2786253" y="456591"/>
                  <a:pt x="2786100" y="454457"/>
                  <a:pt x="2786100" y="453543"/>
                </a:cubicBezTo>
                <a:cubicBezTo>
                  <a:pt x="2785491" y="441351"/>
                  <a:pt x="2785033" y="429235"/>
                  <a:pt x="2784729" y="417195"/>
                </a:cubicBezTo>
                <a:cubicBezTo>
                  <a:pt x="2784424" y="405156"/>
                  <a:pt x="2784271" y="393040"/>
                  <a:pt x="2784271" y="380848"/>
                </a:cubicBezTo>
                <a:cubicBezTo>
                  <a:pt x="2781833" y="380543"/>
                  <a:pt x="2779318" y="380314"/>
                  <a:pt x="2776728" y="380162"/>
                </a:cubicBezTo>
                <a:cubicBezTo>
                  <a:pt x="2774136" y="380010"/>
                  <a:pt x="2771623" y="379933"/>
                  <a:pt x="2769184" y="379933"/>
                </a:cubicBezTo>
                <a:cubicBezTo>
                  <a:pt x="2766746" y="379933"/>
                  <a:pt x="2764003" y="380010"/>
                  <a:pt x="2760955" y="380162"/>
                </a:cubicBezTo>
                <a:cubicBezTo>
                  <a:pt x="2757907" y="380314"/>
                  <a:pt x="2754706" y="380543"/>
                  <a:pt x="2751353" y="380848"/>
                </a:cubicBezTo>
                <a:cubicBezTo>
                  <a:pt x="2750743" y="393040"/>
                  <a:pt x="2750286" y="405156"/>
                  <a:pt x="2749981" y="417195"/>
                </a:cubicBezTo>
                <a:cubicBezTo>
                  <a:pt x="2749676" y="429235"/>
                  <a:pt x="2749219" y="441351"/>
                  <a:pt x="2748610" y="453543"/>
                </a:cubicBezTo>
                <a:cubicBezTo>
                  <a:pt x="2748306" y="462991"/>
                  <a:pt x="2747848" y="470764"/>
                  <a:pt x="2747238" y="476860"/>
                </a:cubicBezTo>
                <a:cubicBezTo>
                  <a:pt x="2746933" y="482651"/>
                  <a:pt x="2746476" y="486004"/>
                  <a:pt x="2745867" y="486918"/>
                </a:cubicBezTo>
                <a:cubicBezTo>
                  <a:pt x="2744952" y="488442"/>
                  <a:pt x="2742513" y="489814"/>
                  <a:pt x="2738551" y="491033"/>
                </a:cubicBezTo>
                <a:cubicBezTo>
                  <a:pt x="2735198" y="492252"/>
                  <a:pt x="2730169" y="493319"/>
                  <a:pt x="2723464" y="494233"/>
                </a:cubicBezTo>
                <a:cubicBezTo>
                  <a:pt x="2717673" y="495148"/>
                  <a:pt x="2711272" y="496062"/>
                  <a:pt x="2704261" y="496977"/>
                </a:cubicBezTo>
                <a:cubicBezTo>
                  <a:pt x="2697555" y="497891"/>
                  <a:pt x="2691155" y="498348"/>
                  <a:pt x="2685059" y="498348"/>
                </a:cubicBezTo>
                <a:cubicBezTo>
                  <a:pt x="2679877" y="498348"/>
                  <a:pt x="2674467" y="498043"/>
                  <a:pt x="2668828" y="497434"/>
                </a:cubicBezTo>
                <a:cubicBezTo>
                  <a:pt x="2663189" y="496824"/>
                  <a:pt x="2658237" y="494995"/>
                  <a:pt x="2653970" y="491947"/>
                </a:cubicBezTo>
                <a:cubicBezTo>
                  <a:pt x="2652446" y="491033"/>
                  <a:pt x="2651074" y="485851"/>
                  <a:pt x="2649854" y="476403"/>
                </a:cubicBezTo>
                <a:cubicBezTo>
                  <a:pt x="2647721" y="461772"/>
                  <a:pt x="2646045" y="447142"/>
                  <a:pt x="2644825" y="432511"/>
                </a:cubicBezTo>
                <a:cubicBezTo>
                  <a:pt x="2643607" y="417881"/>
                  <a:pt x="2642692" y="403251"/>
                  <a:pt x="2642083" y="388620"/>
                </a:cubicBezTo>
                <a:cubicBezTo>
                  <a:pt x="2640559" y="361493"/>
                  <a:pt x="2639339" y="334442"/>
                  <a:pt x="2638425" y="307467"/>
                </a:cubicBezTo>
                <a:cubicBezTo>
                  <a:pt x="2637510" y="280492"/>
                  <a:pt x="2637053" y="253441"/>
                  <a:pt x="2637053" y="226314"/>
                </a:cubicBezTo>
                <a:cubicBezTo>
                  <a:pt x="2637053" y="224790"/>
                  <a:pt x="2637053" y="221742"/>
                  <a:pt x="2637053" y="217170"/>
                </a:cubicBezTo>
                <a:cubicBezTo>
                  <a:pt x="2637053" y="212598"/>
                  <a:pt x="2637205" y="207721"/>
                  <a:pt x="2637510" y="202540"/>
                </a:cubicBezTo>
                <a:cubicBezTo>
                  <a:pt x="2637816" y="197358"/>
                  <a:pt x="2638119" y="192634"/>
                  <a:pt x="2638425" y="188367"/>
                </a:cubicBezTo>
                <a:cubicBezTo>
                  <a:pt x="2638729" y="184099"/>
                  <a:pt x="2639339" y="181356"/>
                  <a:pt x="2640253" y="180137"/>
                </a:cubicBezTo>
                <a:cubicBezTo>
                  <a:pt x="2640863" y="177699"/>
                  <a:pt x="2644063" y="175717"/>
                  <a:pt x="2649854" y="174193"/>
                </a:cubicBezTo>
                <a:cubicBezTo>
                  <a:pt x="2655645" y="172669"/>
                  <a:pt x="2662352" y="171450"/>
                  <a:pt x="2669971" y="170536"/>
                </a:cubicBezTo>
                <a:cubicBezTo>
                  <a:pt x="2677591" y="169621"/>
                  <a:pt x="2684982" y="169012"/>
                  <a:pt x="2692146" y="168707"/>
                </a:cubicBezTo>
                <a:cubicBezTo>
                  <a:pt x="2699308" y="168402"/>
                  <a:pt x="2704567" y="168250"/>
                  <a:pt x="2707919" y="168250"/>
                </a:cubicBezTo>
                <a:close/>
                <a:moveTo>
                  <a:pt x="355244" y="168250"/>
                </a:moveTo>
                <a:cubicBezTo>
                  <a:pt x="357683" y="168250"/>
                  <a:pt x="361187" y="168326"/>
                  <a:pt x="365760" y="168478"/>
                </a:cubicBezTo>
                <a:cubicBezTo>
                  <a:pt x="370332" y="168631"/>
                  <a:pt x="375056" y="168936"/>
                  <a:pt x="379933" y="169393"/>
                </a:cubicBezTo>
                <a:cubicBezTo>
                  <a:pt x="384810" y="169850"/>
                  <a:pt x="389306" y="170688"/>
                  <a:pt x="393420" y="171907"/>
                </a:cubicBezTo>
                <a:cubicBezTo>
                  <a:pt x="397535" y="173127"/>
                  <a:pt x="400354" y="174803"/>
                  <a:pt x="401878" y="176937"/>
                </a:cubicBezTo>
                <a:cubicBezTo>
                  <a:pt x="403402" y="180289"/>
                  <a:pt x="404316" y="188671"/>
                  <a:pt x="404621" y="202083"/>
                </a:cubicBezTo>
                <a:cubicBezTo>
                  <a:pt x="404926" y="209093"/>
                  <a:pt x="405155" y="216713"/>
                  <a:pt x="405308" y="224943"/>
                </a:cubicBezTo>
                <a:cubicBezTo>
                  <a:pt x="405459" y="233172"/>
                  <a:pt x="405536" y="242164"/>
                  <a:pt x="405536" y="251917"/>
                </a:cubicBezTo>
                <a:lnTo>
                  <a:pt x="405536" y="282093"/>
                </a:lnTo>
                <a:cubicBezTo>
                  <a:pt x="405536" y="287274"/>
                  <a:pt x="405536" y="292608"/>
                  <a:pt x="405536" y="298095"/>
                </a:cubicBezTo>
                <a:cubicBezTo>
                  <a:pt x="405536" y="303581"/>
                  <a:pt x="405383" y="309220"/>
                  <a:pt x="405079" y="315011"/>
                </a:cubicBezTo>
                <a:cubicBezTo>
                  <a:pt x="408127" y="314706"/>
                  <a:pt x="410946" y="314478"/>
                  <a:pt x="413537" y="314325"/>
                </a:cubicBezTo>
                <a:cubicBezTo>
                  <a:pt x="416128" y="314173"/>
                  <a:pt x="418642" y="314097"/>
                  <a:pt x="421081" y="314097"/>
                </a:cubicBezTo>
                <a:cubicBezTo>
                  <a:pt x="423520" y="314097"/>
                  <a:pt x="425957" y="314097"/>
                  <a:pt x="428396" y="314097"/>
                </a:cubicBezTo>
                <a:cubicBezTo>
                  <a:pt x="430835" y="314097"/>
                  <a:pt x="433426" y="314249"/>
                  <a:pt x="436169" y="314554"/>
                </a:cubicBezTo>
                <a:cubicBezTo>
                  <a:pt x="436169" y="293523"/>
                  <a:pt x="436473" y="272491"/>
                  <a:pt x="437083" y="251460"/>
                </a:cubicBezTo>
                <a:cubicBezTo>
                  <a:pt x="437693" y="230429"/>
                  <a:pt x="439217" y="209398"/>
                  <a:pt x="441655" y="188367"/>
                </a:cubicBezTo>
                <a:cubicBezTo>
                  <a:pt x="442265" y="184709"/>
                  <a:pt x="442722" y="181813"/>
                  <a:pt x="443027" y="179680"/>
                </a:cubicBezTo>
                <a:cubicBezTo>
                  <a:pt x="443331" y="177546"/>
                  <a:pt x="443484" y="176175"/>
                  <a:pt x="443484" y="175565"/>
                </a:cubicBezTo>
                <a:lnTo>
                  <a:pt x="443941" y="175108"/>
                </a:lnTo>
                <a:lnTo>
                  <a:pt x="444855" y="174879"/>
                </a:lnTo>
                <a:cubicBezTo>
                  <a:pt x="445160" y="174727"/>
                  <a:pt x="445465" y="174651"/>
                  <a:pt x="445770" y="174651"/>
                </a:cubicBezTo>
                <a:cubicBezTo>
                  <a:pt x="453694" y="172517"/>
                  <a:pt x="461619" y="171145"/>
                  <a:pt x="469544" y="170536"/>
                </a:cubicBezTo>
                <a:cubicBezTo>
                  <a:pt x="477469" y="169926"/>
                  <a:pt x="485546" y="169621"/>
                  <a:pt x="493776" y="169621"/>
                </a:cubicBezTo>
                <a:cubicBezTo>
                  <a:pt x="500177" y="169621"/>
                  <a:pt x="506653" y="169698"/>
                  <a:pt x="513206" y="169850"/>
                </a:cubicBezTo>
                <a:cubicBezTo>
                  <a:pt x="519760" y="170002"/>
                  <a:pt x="526237" y="170688"/>
                  <a:pt x="532637" y="171907"/>
                </a:cubicBezTo>
                <a:cubicBezTo>
                  <a:pt x="538733" y="172822"/>
                  <a:pt x="543305" y="173889"/>
                  <a:pt x="546353" y="175108"/>
                </a:cubicBezTo>
                <a:cubicBezTo>
                  <a:pt x="550011" y="176632"/>
                  <a:pt x="552297" y="178156"/>
                  <a:pt x="553212" y="179680"/>
                </a:cubicBezTo>
                <a:cubicBezTo>
                  <a:pt x="554126" y="182423"/>
                  <a:pt x="554583" y="189433"/>
                  <a:pt x="554583" y="200711"/>
                </a:cubicBezTo>
                <a:cubicBezTo>
                  <a:pt x="554583" y="212293"/>
                  <a:pt x="554126" y="227229"/>
                  <a:pt x="553212" y="245517"/>
                </a:cubicBezTo>
                <a:cubicBezTo>
                  <a:pt x="552907" y="250089"/>
                  <a:pt x="552373" y="259004"/>
                  <a:pt x="551611" y="272263"/>
                </a:cubicBezTo>
                <a:cubicBezTo>
                  <a:pt x="550849" y="285522"/>
                  <a:pt x="549782" y="300838"/>
                  <a:pt x="548411" y="318211"/>
                </a:cubicBezTo>
                <a:cubicBezTo>
                  <a:pt x="547039" y="335585"/>
                  <a:pt x="545591" y="353873"/>
                  <a:pt x="544067" y="373075"/>
                </a:cubicBezTo>
                <a:cubicBezTo>
                  <a:pt x="542543" y="392278"/>
                  <a:pt x="541019" y="410109"/>
                  <a:pt x="539495" y="426568"/>
                </a:cubicBezTo>
                <a:cubicBezTo>
                  <a:pt x="537971" y="443027"/>
                  <a:pt x="536447" y="456972"/>
                  <a:pt x="534923" y="468402"/>
                </a:cubicBezTo>
                <a:cubicBezTo>
                  <a:pt x="533399" y="479832"/>
                  <a:pt x="532028" y="486461"/>
                  <a:pt x="530809" y="488290"/>
                </a:cubicBezTo>
                <a:cubicBezTo>
                  <a:pt x="529285" y="489814"/>
                  <a:pt x="526466" y="490957"/>
                  <a:pt x="522351" y="491719"/>
                </a:cubicBezTo>
                <a:cubicBezTo>
                  <a:pt x="518236" y="492481"/>
                  <a:pt x="515264" y="493014"/>
                  <a:pt x="513435" y="493319"/>
                </a:cubicBezTo>
                <a:cubicBezTo>
                  <a:pt x="508254" y="493929"/>
                  <a:pt x="502996" y="494386"/>
                  <a:pt x="497662" y="494691"/>
                </a:cubicBezTo>
                <a:cubicBezTo>
                  <a:pt x="492328" y="494995"/>
                  <a:pt x="487070" y="495148"/>
                  <a:pt x="481888" y="495148"/>
                </a:cubicBezTo>
                <a:cubicBezTo>
                  <a:pt x="479145" y="495148"/>
                  <a:pt x="475792" y="495072"/>
                  <a:pt x="471830" y="494919"/>
                </a:cubicBezTo>
                <a:cubicBezTo>
                  <a:pt x="467867" y="494767"/>
                  <a:pt x="463829" y="494386"/>
                  <a:pt x="459715" y="493776"/>
                </a:cubicBezTo>
                <a:cubicBezTo>
                  <a:pt x="455600" y="493167"/>
                  <a:pt x="451713" y="492252"/>
                  <a:pt x="448056" y="491033"/>
                </a:cubicBezTo>
                <a:cubicBezTo>
                  <a:pt x="444398" y="489814"/>
                  <a:pt x="441350" y="488290"/>
                  <a:pt x="438912" y="486461"/>
                </a:cubicBezTo>
                <a:cubicBezTo>
                  <a:pt x="437997" y="486156"/>
                  <a:pt x="437235" y="484404"/>
                  <a:pt x="436626" y="481203"/>
                </a:cubicBezTo>
                <a:cubicBezTo>
                  <a:pt x="436016" y="478003"/>
                  <a:pt x="435482" y="474498"/>
                  <a:pt x="435025" y="470688"/>
                </a:cubicBezTo>
                <a:cubicBezTo>
                  <a:pt x="434568" y="466878"/>
                  <a:pt x="434188" y="463296"/>
                  <a:pt x="433883" y="459943"/>
                </a:cubicBezTo>
                <a:cubicBezTo>
                  <a:pt x="433577" y="456591"/>
                  <a:pt x="433426" y="454457"/>
                  <a:pt x="433426" y="453543"/>
                </a:cubicBezTo>
                <a:cubicBezTo>
                  <a:pt x="432815" y="441351"/>
                  <a:pt x="432359" y="429235"/>
                  <a:pt x="432053" y="417195"/>
                </a:cubicBezTo>
                <a:cubicBezTo>
                  <a:pt x="431749" y="405156"/>
                  <a:pt x="431597" y="393040"/>
                  <a:pt x="431597" y="380848"/>
                </a:cubicBezTo>
                <a:cubicBezTo>
                  <a:pt x="429158" y="380543"/>
                  <a:pt x="426643" y="380314"/>
                  <a:pt x="424052" y="380162"/>
                </a:cubicBezTo>
                <a:cubicBezTo>
                  <a:pt x="421462" y="380010"/>
                  <a:pt x="418948" y="379933"/>
                  <a:pt x="416509" y="379933"/>
                </a:cubicBezTo>
                <a:cubicBezTo>
                  <a:pt x="414070" y="379933"/>
                  <a:pt x="411327" y="380010"/>
                  <a:pt x="408279" y="380162"/>
                </a:cubicBezTo>
                <a:cubicBezTo>
                  <a:pt x="405231" y="380314"/>
                  <a:pt x="402031" y="380543"/>
                  <a:pt x="398678" y="380848"/>
                </a:cubicBezTo>
                <a:cubicBezTo>
                  <a:pt x="398069" y="393040"/>
                  <a:pt x="397611" y="405156"/>
                  <a:pt x="397306" y="417195"/>
                </a:cubicBezTo>
                <a:cubicBezTo>
                  <a:pt x="397002" y="429235"/>
                  <a:pt x="396545" y="441351"/>
                  <a:pt x="395935" y="453543"/>
                </a:cubicBezTo>
                <a:cubicBezTo>
                  <a:pt x="395630" y="462991"/>
                  <a:pt x="395173" y="470764"/>
                  <a:pt x="394563" y="476860"/>
                </a:cubicBezTo>
                <a:cubicBezTo>
                  <a:pt x="394258" y="482651"/>
                  <a:pt x="393801" y="486004"/>
                  <a:pt x="393192" y="486918"/>
                </a:cubicBezTo>
                <a:cubicBezTo>
                  <a:pt x="392277" y="488442"/>
                  <a:pt x="389839" y="489814"/>
                  <a:pt x="385877" y="491033"/>
                </a:cubicBezTo>
                <a:cubicBezTo>
                  <a:pt x="382524" y="492252"/>
                  <a:pt x="377495" y="493319"/>
                  <a:pt x="370789" y="494233"/>
                </a:cubicBezTo>
                <a:cubicBezTo>
                  <a:pt x="364998" y="495148"/>
                  <a:pt x="358597" y="496062"/>
                  <a:pt x="351586" y="496977"/>
                </a:cubicBezTo>
                <a:cubicBezTo>
                  <a:pt x="344881" y="497891"/>
                  <a:pt x="338480" y="498348"/>
                  <a:pt x="332384" y="498348"/>
                </a:cubicBezTo>
                <a:cubicBezTo>
                  <a:pt x="327203" y="498348"/>
                  <a:pt x="321792" y="498043"/>
                  <a:pt x="316154" y="497434"/>
                </a:cubicBezTo>
                <a:cubicBezTo>
                  <a:pt x="310515" y="496824"/>
                  <a:pt x="305562" y="494995"/>
                  <a:pt x="301295" y="491947"/>
                </a:cubicBezTo>
                <a:cubicBezTo>
                  <a:pt x="299771" y="491033"/>
                  <a:pt x="298399" y="485851"/>
                  <a:pt x="297180" y="476403"/>
                </a:cubicBezTo>
                <a:cubicBezTo>
                  <a:pt x="295046" y="461772"/>
                  <a:pt x="293370" y="447142"/>
                  <a:pt x="292150" y="432511"/>
                </a:cubicBezTo>
                <a:cubicBezTo>
                  <a:pt x="290931" y="417881"/>
                  <a:pt x="290017" y="403251"/>
                  <a:pt x="289407" y="388620"/>
                </a:cubicBezTo>
                <a:cubicBezTo>
                  <a:pt x="287883" y="361493"/>
                  <a:pt x="286664" y="334442"/>
                  <a:pt x="285750" y="307467"/>
                </a:cubicBezTo>
                <a:cubicBezTo>
                  <a:pt x="284835" y="280492"/>
                  <a:pt x="284378" y="253441"/>
                  <a:pt x="284378" y="226314"/>
                </a:cubicBezTo>
                <a:cubicBezTo>
                  <a:pt x="284378" y="224790"/>
                  <a:pt x="284378" y="221742"/>
                  <a:pt x="284378" y="217170"/>
                </a:cubicBezTo>
                <a:cubicBezTo>
                  <a:pt x="284378" y="212598"/>
                  <a:pt x="284530" y="207721"/>
                  <a:pt x="284835" y="202540"/>
                </a:cubicBezTo>
                <a:cubicBezTo>
                  <a:pt x="285140" y="197358"/>
                  <a:pt x="285445" y="192634"/>
                  <a:pt x="285750" y="188367"/>
                </a:cubicBezTo>
                <a:cubicBezTo>
                  <a:pt x="286054" y="184099"/>
                  <a:pt x="286664" y="181356"/>
                  <a:pt x="287578" y="180137"/>
                </a:cubicBezTo>
                <a:cubicBezTo>
                  <a:pt x="288188" y="177699"/>
                  <a:pt x="291389" y="175717"/>
                  <a:pt x="297180" y="174193"/>
                </a:cubicBezTo>
                <a:cubicBezTo>
                  <a:pt x="302971" y="172669"/>
                  <a:pt x="309676" y="171450"/>
                  <a:pt x="317296" y="170536"/>
                </a:cubicBezTo>
                <a:cubicBezTo>
                  <a:pt x="324917" y="169621"/>
                  <a:pt x="332308" y="169012"/>
                  <a:pt x="339471" y="168707"/>
                </a:cubicBezTo>
                <a:cubicBezTo>
                  <a:pt x="346634" y="168402"/>
                  <a:pt x="351891" y="168250"/>
                  <a:pt x="355244" y="168250"/>
                </a:cubicBezTo>
                <a:close/>
                <a:moveTo>
                  <a:pt x="9526980" y="167793"/>
                </a:moveTo>
                <a:cubicBezTo>
                  <a:pt x="9531857" y="167793"/>
                  <a:pt x="9536658" y="167869"/>
                  <a:pt x="9541382" y="168021"/>
                </a:cubicBezTo>
                <a:cubicBezTo>
                  <a:pt x="9546106" y="168174"/>
                  <a:pt x="9550754" y="168402"/>
                  <a:pt x="9555327" y="168707"/>
                </a:cubicBezTo>
                <a:cubicBezTo>
                  <a:pt x="9564776" y="169317"/>
                  <a:pt x="9573309" y="170231"/>
                  <a:pt x="9580930" y="171450"/>
                </a:cubicBezTo>
                <a:cubicBezTo>
                  <a:pt x="9588855" y="172669"/>
                  <a:pt x="9595713" y="174041"/>
                  <a:pt x="9601503" y="175565"/>
                </a:cubicBezTo>
                <a:cubicBezTo>
                  <a:pt x="9607600" y="176784"/>
                  <a:pt x="9612172" y="178613"/>
                  <a:pt x="9615220" y="181051"/>
                </a:cubicBezTo>
                <a:cubicBezTo>
                  <a:pt x="9617049" y="182271"/>
                  <a:pt x="9619335" y="187300"/>
                  <a:pt x="9622077" y="196139"/>
                </a:cubicBezTo>
                <a:cubicBezTo>
                  <a:pt x="9623602" y="200406"/>
                  <a:pt x="9625126" y="205283"/>
                  <a:pt x="9626649" y="210769"/>
                </a:cubicBezTo>
                <a:cubicBezTo>
                  <a:pt x="9628174" y="216256"/>
                  <a:pt x="9629698" y="222504"/>
                  <a:pt x="9631221" y="229515"/>
                </a:cubicBezTo>
                <a:cubicBezTo>
                  <a:pt x="9632745" y="236525"/>
                  <a:pt x="9634422" y="243764"/>
                  <a:pt x="9636251" y="251232"/>
                </a:cubicBezTo>
                <a:cubicBezTo>
                  <a:pt x="9638080" y="258699"/>
                  <a:pt x="9639909" y="266700"/>
                  <a:pt x="9641737" y="275235"/>
                </a:cubicBezTo>
                <a:cubicBezTo>
                  <a:pt x="9643566" y="283769"/>
                  <a:pt x="9645395" y="292380"/>
                  <a:pt x="9647224" y="301066"/>
                </a:cubicBezTo>
                <a:cubicBezTo>
                  <a:pt x="9649052" y="309753"/>
                  <a:pt x="9650729" y="318516"/>
                  <a:pt x="9652252" y="327355"/>
                </a:cubicBezTo>
                <a:cubicBezTo>
                  <a:pt x="9653777" y="336195"/>
                  <a:pt x="9655301" y="344958"/>
                  <a:pt x="9656825" y="353644"/>
                </a:cubicBezTo>
                <a:cubicBezTo>
                  <a:pt x="9658350" y="362331"/>
                  <a:pt x="9659874" y="371094"/>
                  <a:pt x="9661397" y="379933"/>
                </a:cubicBezTo>
                <a:cubicBezTo>
                  <a:pt x="9664140" y="397307"/>
                  <a:pt x="9666426" y="412852"/>
                  <a:pt x="9668255" y="426568"/>
                </a:cubicBezTo>
                <a:cubicBezTo>
                  <a:pt x="9670084" y="440284"/>
                  <a:pt x="9671456" y="451714"/>
                  <a:pt x="9672370" y="460858"/>
                </a:cubicBezTo>
                <a:cubicBezTo>
                  <a:pt x="9673284" y="470002"/>
                  <a:pt x="9673284" y="475488"/>
                  <a:pt x="9672370" y="477317"/>
                </a:cubicBezTo>
                <a:cubicBezTo>
                  <a:pt x="9670846" y="479755"/>
                  <a:pt x="9667493" y="482041"/>
                  <a:pt x="9662311" y="484175"/>
                </a:cubicBezTo>
                <a:cubicBezTo>
                  <a:pt x="9657435" y="486309"/>
                  <a:pt x="9650881" y="488290"/>
                  <a:pt x="9642652" y="490119"/>
                </a:cubicBezTo>
                <a:cubicBezTo>
                  <a:pt x="9634728" y="491947"/>
                  <a:pt x="9626345" y="493319"/>
                  <a:pt x="9617506" y="494233"/>
                </a:cubicBezTo>
                <a:cubicBezTo>
                  <a:pt x="9608362" y="495148"/>
                  <a:pt x="9599980" y="495605"/>
                  <a:pt x="9592359" y="495605"/>
                </a:cubicBezTo>
                <a:cubicBezTo>
                  <a:pt x="9584435" y="495605"/>
                  <a:pt x="9577729" y="495148"/>
                  <a:pt x="9572243" y="494233"/>
                </a:cubicBezTo>
                <a:cubicBezTo>
                  <a:pt x="9566756" y="493319"/>
                  <a:pt x="9563098" y="491643"/>
                  <a:pt x="9561269" y="489204"/>
                </a:cubicBezTo>
                <a:cubicBezTo>
                  <a:pt x="9560966" y="488595"/>
                  <a:pt x="9560737" y="487299"/>
                  <a:pt x="9560585" y="485318"/>
                </a:cubicBezTo>
                <a:cubicBezTo>
                  <a:pt x="9560432" y="483337"/>
                  <a:pt x="9560051" y="480670"/>
                  <a:pt x="9559442" y="477317"/>
                </a:cubicBezTo>
                <a:cubicBezTo>
                  <a:pt x="9558832" y="473964"/>
                  <a:pt x="9558451" y="470611"/>
                  <a:pt x="9558299" y="467259"/>
                </a:cubicBezTo>
                <a:cubicBezTo>
                  <a:pt x="9558146" y="463906"/>
                  <a:pt x="9557917" y="460401"/>
                  <a:pt x="9557613" y="456743"/>
                </a:cubicBezTo>
                <a:cubicBezTo>
                  <a:pt x="9557003" y="452476"/>
                  <a:pt x="9556470" y="447904"/>
                  <a:pt x="9556012" y="443027"/>
                </a:cubicBezTo>
                <a:cubicBezTo>
                  <a:pt x="9555555" y="438150"/>
                  <a:pt x="9555022" y="433121"/>
                  <a:pt x="9554412" y="427939"/>
                </a:cubicBezTo>
                <a:cubicBezTo>
                  <a:pt x="9551364" y="428244"/>
                  <a:pt x="9547706" y="428701"/>
                  <a:pt x="9543439" y="429311"/>
                </a:cubicBezTo>
                <a:cubicBezTo>
                  <a:pt x="9541610" y="429616"/>
                  <a:pt x="9539629" y="429768"/>
                  <a:pt x="9537495" y="429768"/>
                </a:cubicBezTo>
                <a:cubicBezTo>
                  <a:pt x="9535362" y="429768"/>
                  <a:pt x="9533076" y="429768"/>
                  <a:pt x="9530637" y="429768"/>
                </a:cubicBezTo>
                <a:cubicBezTo>
                  <a:pt x="9524846" y="429768"/>
                  <a:pt x="9519360" y="429159"/>
                  <a:pt x="9514178" y="427939"/>
                </a:cubicBezTo>
                <a:cubicBezTo>
                  <a:pt x="9512959" y="437388"/>
                  <a:pt x="9512045" y="447751"/>
                  <a:pt x="9511435" y="459029"/>
                </a:cubicBezTo>
                <a:cubicBezTo>
                  <a:pt x="9511131" y="469697"/>
                  <a:pt x="9510216" y="479451"/>
                  <a:pt x="9508692" y="488290"/>
                </a:cubicBezTo>
                <a:lnTo>
                  <a:pt x="9507777" y="490119"/>
                </a:lnTo>
                <a:cubicBezTo>
                  <a:pt x="9504425" y="492557"/>
                  <a:pt x="9499548" y="494233"/>
                  <a:pt x="9493147" y="495148"/>
                </a:cubicBezTo>
                <a:cubicBezTo>
                  <a:pt x="9486746" y="496062"/>
                  <a:pt x="9479431" y="496519"/>
                  <a:pt x="9471201" y="496519"/>
                </a:cubicBezTo>
                <a:cubicBezTo>
                  <a:pt x="9462667" y="496519"/>
                  <a:pt x="9453523" y="496062"/>
                  <a:pt x="9443769" y="495148"/>
                </a:cubicBezTo>
                <a:cubicBezTo>
                  <a:pt x="9434321" y="494233"/>
                  <a:pt x="9425634" y="492862"/>
                  <a:pt x="9417709" y="491033"/>
                </a:cubicBezTo>
                <a:cubicBezTo>
                  <a:pt x="9410089" y="489204"/>
                  <a:pt x="9403688" y="487375"/>
                  <a:pt x="9398507" y="485547"/>
                </a:cubicBezTo>
                <a:cubicBezTo>
                  <a:pt x="9393630" y="483718"/>
                  <a:pt x="9391191" y="481584"/>
                  <a:pt x="9391191" y="479146"/>
                </a:cubicBezTo>
                <a:cubicBezTo>
                  <a:pt x="9391191" y="478536"/>
                  <a:pt x="9391268" y="476707"/>
                  <a:pt x="9391420" y="473659"/>
                </a:cubicBezTo>
                <a:cubicBezTo>
                  <a:pt x="9391573" y="470611"/>
                  <a:pt x="9391801" y="466039"/>
                  <a:pt x="9392106" y="459943"/>
                </a:cubicBezTo>
                <a:cubicBezTo>
                  <a:pt x="9392716" y="448056"/>
                  <a:pt x="9393630" y="432969"/>
                  <a:pt x="9394849" y="414681"/>
                </a:cubicBezTo>
                <a:cubicBezTo>
                  <a:pt x="9396068" y="397002"/>
                  <a:pt x="9397897" y="376733"/>
                  <a:pt x="9400335" y="353873"/>
                </a:cubicBezTo>
                <a:cubicBezTo>
                  <a:pt x="9401555" y="342595"/>
                  <a:pt x="9402927" y="331470"/>
                  <a:pt x="9404450" y="320497"/>
                </a:cubicBezTo>
                <a:cubicBezTo>
                  <a:pt x="9405974" y="309525"/>
                  <a:pt x="9407650" y="298552"/>
                  <a:pt x="9409479" y="287579"/>
                </a:cubicBezTo>
                <a:cubicBezTo>
                  <a:pt x="9411308" y="276606"/>
                  <a:pt x="9413290" y="266014"/>
                  <a:pt x="9415423" y="255804"/>
                </a:cubicBezTo>
                <a:cubicBezTo>
                  <a:pt x="9417557" y="245593"/>
                  <a:pt x="9419843" y="235763"/>
                  <a:pt x="9422281" y="226314"/>
                </a:cubicBezTo>
                <a:cubicBezTo>
                  <a:pt x="9427463" y="207112"/>
                  <a:pt x="9433102" y="192024"/>
                  <a:pt x="9439197" y="181051"/>
                </a:cubicBezTo>
                <a:cubicBezTo>
                  <a:pt x="9448341" y="176784"/>
                  <a:pt x="9461143" y="173431"/>
                  <a:pt x="9477602" y="170993"/>
                </a:cubicBezTo>
                <a:cubicBezTo>
                  <a:pt x="9485527" y="169774"/>
                  <a:pt x="9493604" y="168936"/>
                  <a:pt x="9501834" y="168478"/>
                </a:cubicBezTo>
                <a:cubicBezTo>
                  <a:pt x="9510063" y="168021"/>
                  <a:pt x="9518445" y="167793"/>
                  <a:pt x="9526980" y="167793"/>
                </a:cubicBezTo>
                <a:close/>
                <a:moveTo>
                  <a:pt x="5278831" y="167793"/>
                </a:moveTo>
                <a:cubicBezTo>
                  <a:pt x="5283707" y="167793"/>
                  <a:pt x="5288507" y="167869"/>
                  <a:pt x="5293231" y="168021"/>
                </a:cubicBezTo>
                <a:cubicBezTo>
                  <a:pt x="5297956" y="168174"/>
                  <a:pt x="5302605" y="168402"/>
                  <a:pt x="5307176" y="168707"/>
                </a:cubicBezTo>
                <a:cubicBezTo>
                  <a:pt x="5316625" y="169317"/>
                  <a:pt x="5325159" y="170231"/>
                  <a:pt x="5332779" y="171450"/>
                </a:cubicBezTo>
                <a:cubicBezTo>
                  <a:pt x="5340705" y="172669"/>
                  <a:pt x="5347562" y="174041"/>
                  <a:pt x="5353353" y="175565"/>
                </a:cubicBezTo>
                <a:cubicBezTo>
                  <a:pt x="5359449" y="176784"/>
                  <a:pt x="5364021" y="178613"/>
                  <a:pt x="5367069" y="181051"/>
                </a:cubicBezTo>
                <a:cubicBezTo>
                  <a:pt x="5368899" y="182271"/>
                  <a:pt x="5371185" y="187300"/>
                  <a:pt x="5373927" y="196139"/>
                </a:cubicBezTo>
                <a:cubicBezTo>
                  <a:pt x="5375451" y="200406"/>
                  <a:pt x="5376976" y="205283"/>
                  <a:pt x="5378500" y="210769"/>
                </a:cubicBezTo>
                <a:cubicBezTo>
                  <a:pt x="5380023" y="216256"/>
                  <a:pt x="5381548" y="222504"/>
                  <a:pt x="5383071" y="229515"/>
                </a:cubicBezTo>
                <a:cubicBezTo>
                  <a:pt x="5384595" y="236525"/>
                  <a:pt x="5386272" y="243764"/>
                  <a:pt x="5388101" y="251232"/>
                </a:cubicBezTo>
                <a:cubicBezTo>
                  <a:pt x="5389929" y="258699"/>
                  <a:pt x="5391759" y="266700"/>
                  <a:pt x="5393587" y="275235"/>
                </a:cubicBezTo>
                <a:cubicBezTo>
                  <a:pt x="5395416" y="283769"/>
                  <a:pt x="5397245" y="292380"/>
                  <a:pt x="5399073" y="301066"/>
                </a:cubicBezTo>
                <a:cubicBezTo>
                  <a:pt x="5400903" y="309753"/>
                  <a:pt x="5402579" y="318516"/>
                  <a:pt x="5404103" y="327355"/>
                </a:cubicBezTo>
                <a:cubicBezTo>
                  <a:pt x="5405627" y="336195"/>
                  <a:pt x="5407151" y="344958"/>
                  <a:pt x="5408675" y="353644"/>
                </a:cubicBezTo>
                <a:cubicBezTo>
                  <a:pt x="5410199" y="362331"/>
                  <a:pt x="5411723" y="371094"/>
                  <a:pt x="5413247" y="379933"/>
                </a:cubicBezTo>
                <a:cubicBezTo>
                  <a:pt x="5415990" y="397307"/>
                  <a:pt x="5418276" y="412852"/>
                  <a:pt x="5420105" y="426568"/>
                </a:cubicBezTo>
                <a:cubicBezTo>
                  <a:pt x="5421933" y="440284"/>
                  <a:pt x="5423305" y="451714"/>
                  <a:pt x="5424219" y="460858"/>
                </a:cubicBezTo>
                <a:cubicBezTo>
                  <a:pt x="5425134" y="470002"/>
                  <a:pt x="5425134" y="475488"/>
                  <a:pt x="5424219" y="477317"/>
                </a:cubicBezTo>
                <a:cubicBezTo>
                  <a:pt x="5422696" y="479755"/>
                  <a:pt x="5419343" y="482041"/>
                  <a:pt x="5414161" y="484175"/>
                </a:cubicBezTo>
                <a:cubicBezTo>
                  <a:pt x="5409285" y="486309"/>
                  <a:pt x="5402731" y="488290"/>
                  <a:pt x="5394501" y="490119"/>
                </a:cubicBezTo>
                <a:cubicBezTo>
                  <a:pt x="5386577" y="491947"/>
                  <a:pt x="5378195" y="493319"/>
                  <a:pt x="5369355" y="494233"/>
                </a:cubicBezTo>
                <a:cubicBezTo>
                  <a:pt x="5360211" y="495148"/>
                  <a:pt x="5351830" y="495605"/>
                  <a:pt x="5344209" y="495605"/>
                </a:cubicBezTo>
                <a:cubicBezTo>
                  <a:pt x="5336285" y="495605"/>
                  <a:pt x="5329579" y="495148"/>
                  <a:pt x="5324093" y="494233"/>
                </a:cubicBezTo>
                <a:cubicBezTo>
                  <a:pt x="5318607" y="493319"/>
                  <a:pt x="5314949" y="491643"/>
                  <a:pt x="5313120" y="489204"/>
                </a:cubicBezTo>
                <a:cubicBezTo>
                  <a:pt x="5312815" y="488595"/>
                  <a:pt x="5312587" y="487299"/>
                  <a:pt x="5312434" y="485318"/>
                </a:cubicBezTo>
                <a:cubicBezTo>
                  <a:pt x="5312281" y="483337"/>
                  <a:pt x="5311901" y="480670"/>
                  <a:pt x="5311291" y="477317"/>
                </a:cubicBezTo>
                <a:cubicBezTo>
                  <a:pt x="5310682" y="473964"/>
                  <a:pt x="5310301" y="470611"/>
                  <a:pt x="5310148" y="467259"/>
                </a:cubicBezTo>
                <a:cubicBezTo>
                  <a:pt x="5309996" y="463906"/>
                  <a:pt x="5309767" y="460401"/>
                  <a:pt x="5309462" y="456743"/>
                </a:cubicBezTo>
                <a:cubicBezTo>
                  <a:pt x="5308853" y="452476"/>
                  <a:pt x="5308319" y="447904"/>
                  <a:pt x="5307862" y="443027"/>
                </a:cubicBezTo>
                <a:cubicBezTo>
                  <a:pt x="5307405" y="438150"/>
                  <a:pt x="5306871" y="433121"/>
                  <a:pt x="5306261" y="427939"/>
                </a:cubicBezTo>
                <a:cubicBezTo>
                  <a:pt x="5303213" y="428244"/>
                  <a:pt x="5299557" y="428701"/>
                  <a:pt x="5295289" y="429311"/>
                </a:cubicBezTo>
                <a:cubicBezTo>
                  <a:pt x="5293460" y="429616"/>
                  <a:pt x="5291479" y="429768"/>
                  <a:pt x="5289345" y="429768"/>
                </a:cubicBezTo>
                <a:cubicBezTo>
                  <a:pt x="5287211" y="429768"/>
                  <a:pt x="5284926" y="429768"/>
                  <a:pt x="5282487" y="429768"/>
                </a:cubicBezTo>
                <a:cubicBezTo>
                  <a:pt x="5276696" y="429768"/>
                  <a:pt x="5271210" y="429159"/>
                  <a:pt x="5266028" y="427939"/>
                </a:cubicBezTo>
                <a:cubicBezTo>
                  <a:pt x="5264809" y="437388"/>
                  <a:pt x="5263895" y="447751"/>
                  <a:pt x="5263285" y="459029"/>
                </a:cubicBezTo>
                <a:cubicBezTo>
                  <a:pt x="5262980" y="469697"/>
                  <a:pt x="5262065" y="479451"/>
                  <a:pt x="5260542" y="488290"/>
                </a:cubicBezTo>
                <a:lnTo>
                  <a:pt x="5259627" y="490119"/>
                </a:lnTo>
                <a:cubicBezTo>
                  <a:pt x="5256275" y="492557"/>
                  <a:pt x="5251398" y="494233"/>
                  <a:pt x="5244997" y="495148"/>
                </a:cubicBezTo>
                <a:cubicBezTo>
                  <a:pt x="5238596" y="496062"/>
                  <a:pt x="5231281" y="496519"/>
                  <a:pt x="5223051" y="496519"/>
                </a:cubicBezTo>
                <a:cubicBezTo>
                  <a:pt x="5214517" y="496519"/>
                  <a:pt x="5205373" y="496062"/>
                  <a:pt x="5195619" y="495148"/>
                </a:cubicBezTo>
                <a:cubicBezTo>
                  <a:pt x="5186171" y="494233"/>
                  <a:pt x="5177483" y="492862"/>
                  <a:pt x="5169559" y="491033"/>
                </a:cubicBezTo>
                <a:cubicBezTo>
                  <a:pt x="5161939" y="489204"/>
                  <a:pt x="5155539" y="487375"/>
                  <a:pt x="5150357" y="485547"/>
                </a:cubicBezTo>
                <a:cubicBezTo>
                  <a:pt x="5145479" y="483718"/>
                  <a:pt x="5143041" y="481584"/>
                  <a:pt x="5143041" y="479146"/>
                </a:cubicBezTo>
                <a:cubicBezTo>
                  <a:pt x="5143041" y="478536"/>
                  <a:pt x="5143118" y="476707"/>
                  <a:pt x="5143270" y="473659"/>
                </a:cubicBezTo>
                <a:cubicBezTo>
                  <a:pt x="5143422" y="470611"/>
                  <a:pt x="5143651" y="466039"/>
                  <a:pt x="5143956" y="459943"/>
                </a:cubicBezTo>
                <a:cubicBezTo>
                  <a:pt x="5144565" y="448056"/>
                  <a:pt x="5145479" y="432969"/>
                  <a:pt x="5146699" y="414681"/>
                </a:cubicBezTo>
                <a:cubicBezTo>
                  <a:pt x="5147919" y="397002"/>
                  <a:pt x="5149747" y="376733"/>
                  <a:pt x="5152185" y="353873"/>
                </a:cubicBezTo>
                <a:cubicBezTo>
                  <a:pt x="5153405" y="342595"/>
                  <a:pt x="5154777" y="331470"/>
                  <a:pt x="5156301" y="320497"/>
                </a:cubicBezTo>
                <a:cubicBezTo>
                  <a:pt x="5157825" y="309525"/>
                  <a:pt x="5159501" y="298552"/>
                  <a:pt x="5161329" y="287579"/>
                </a:cubicBezTo>
                <a:cubicBezTo>
                  <a:pt x="5163159" y="276606"/>
                  <a:pt x="5165139" y="266014"/>
                  <a:pt x="5167273" y="255804"/>
                </a:cubicBezTo>
                <a:cubicBezTo>
                  <a:pt x="5169407" y="245593"/>
                  <a:pt x="5171693" y="235763"/>
                  <a:pt x="5174131" y="226314"/>
                </a:cubicBezTo>
                <a:cubicBezTo>
                  <a:pt x="5179313" y="207112"/>
                  <a:pt x="5184951" y="192024"/>
                  <a:pt x="5191048" y="181051"/>
                </a:cubicBezTo>
                <a:cubicBezTo>
                  <a:pt x="5200191" y="176784"/>
                  <a:pt x="5212993" y="173431"/>
                  <a:pt x="5229453" y="170993"/>
                </a:cubicBezTo>
                <a:cubicBezTo>
                  <a:pt x="5237377" y="169774"/>
                  <a:pt x="5245455" y="168936"/>
                  <a:pt x="5253684" y="168478"/>
                </a:cubicBezTo>
                <a:cubicBezTo>
                  <a:pt x="5261914" y="168021"/>
                  <a:pt x="5270295" y="167793"/>
                  <a:pt x="5278831" y="167793"/>
                </a:cubicBezTo>
                <a:close/>
                <a:moveTo>
                  <a:pt x="7057795" y="167335"/>
                </a:moveTo>
                <a:cubicBezTo>
                  <a:pt x="7065720" y="167335"/>
                  <a:pt x="7073035" y="167488"/>
                  <a:pt x="7079741" y="167793"/>
                </a:cubicBezTo>
                <a:cubicBezTo>
                  <a:pt x="7086447" y="168097"/>
                  <a:pt x="7092847" y="168555"/>
                  <a:pt x="7098943" y="169164"/>
                </a:cubicBezTo>
                <a:cubicBezTo>
                  <a:pt x="7111135" y="170688"/>
                  <a:pt x="7120127" y="172060"/>
                  <a:pt x="7125918" y="173279"/>
                </a:cubicBezTo>
                <a:cubicBezTo>
                  <a:pt x="7139634" y="176937"/>
                  <a:pt x="7149235" y="183033"/>
                  <a:pt x="7154721" y="191567"/>
                </a:cubicBezTo>
                <a:cubicBezTo>
                  <a:pt x="7160208" y="200101"/>
                  <a:pt x="7162951" y="209703"/>
                  <a:pt x="7162951" y="220371"/>
                </a:cubicBezTo>
                <a:cubicBezTo>
                  <a:pt x="7162951" y="227381"/>
                  <a:pt x="7161731" y="235306"/>
                  <a:pt x="7159293" y="244145"/>
                </a:cubicBezTo>
                <a:cubicBezTo>
                  <a:pt x="7157160" y="252375"/>
                  <a:pt x="7154417" y="259690"/>
                  <a:pt x="7151064" y="266091"/>
                </a:cubicBezTo>
                <a:cubicBezTo>
                  <a:pt x="7147711" y="272796"/>
                  <a:pt x="7144511" y="278130"/>
                  <a:pt x="7141463" y="282093"/>
                </a:cubicBezTo>
                <a:cubicBezTo>
                  <a:pt x="7138111" y="286360"/>
                  <a:pt x="7135671" y="288646"/>
                  <a:pt x="7134148" y="288951"/>
                </a:cubicBezTo>
                <a:cubicBezTo>
                  <a:pt x="7123175" y="282855"/>
                  <a:pt x="7112507" y="278740"/>
                  <a:pt x="7102143" y="276606"/>
                </a:cubicBezTo>
                <a:cubicBezTo>
                  <a:pt x="7092390" y="274473"/>
                  <a:pt x="7082637" y="273406"/>
                  <a:pt x="7072883" y="273406"/>
                </a:cubicBezTo>
                <a:cubicBezTo>
                  <a:pt x="7064958" y="273406"/>
                  <a:pt x="7057795" y="273863"/>
                  <a:pt x="7051394" y="274777"/>
                </a:cubicBezTo>
                <a:cubicBezTo>
                  <a:pt x="7048041" y="275387"/>
                  <a:pt x="7044993" y="275997"/>
                  <a:pt x="7042251" y="276606"/>
                </a:cubicBezTo>
                <a:cubicBezTo>
                  <a:pt x="7039507" y="277216"/>
                  <a:pt x="7036916" y="277825"/>
                  <a:pt x="7034478" y="278435"/>
                </a:cubicBezTo>
                <a:cubicBezTo>
                  <a:pt x="7031735" y="279045"/>
                  <a:pt x="7029144" y="279807"/>
                  <a:pt x="7026705" y="280721"/>
                </a:cubicBezTo>
                <a:cubicBezTo>
                  <a:pt x="7024267" y="281635"/>
                  <a:pt x="7021829" y="282550"/>
                  <a:pt x="7019391" y="283464"/>
                </a:cubicBezTo>
                <a:cubicBezTo>
                  <a:pt x="7019085" y="284988"/>
                  <a:pt x="7018933" y="286360"/>
                  <a:pt x="7018933" y="287579"/>
                </a:cubicBezTo>
                <a:cubicBezTo>
                  <a:pt x="7018933" y="288798"/>
                  <a:pt x="7018933" y="290017"/>
                  <a:pt x="7018933" y="291237"/>
                </a:cubicBezTo>
                <a:lnTo>
                  <a:pt x="7018933" y="297637"/>
                </a:lnTo>
                <a:cubicBezTo>
                  <a:pt x="7018933" y="300381"/>
                  <a:pt x="7019085" y="302209"/>
                  <a:pt x="7019391" y="303124"/>
                </a:cubicBezTo>
                <a:cubicBezTo>
                  <a:pt x="7028535" y="299771"/>
                  <a:pt x="7037221" y="297637"/>
                  <a:pt x="7045451" y="296723"/>
                </a:cubicBezTo>
                <a:cubicBezTo>
                  <a:pt x="7054290" y="295809"/>
                  <a:pt x="7062519" y="295351"/>
                  <a:pt x="7070139" y="295351"/>
                </a:cubicBezTo>
                <a:cubicBezTo>
                  <a:pt x="7084465" y="295351"/>
                  <a:pt x="7095895" y="296418"/>
                  <a:pt x="7104429" y="298552"/>
                </a:cubicBezTo>
                <a:cubicBezTo>
                  <a:pt x="7113573" y="300685"/>
                  <a:pt x="7118603" y="302514"/>
                  <a:pt x="7119517" y="304038"/>
                </a:cubicBezTo>
                <a:cubicBezTo>
                  <a:pt x="7120432" y="305257"/>
                  <a:pt x="7121803" y="309372"/>
                  <a:pt x="7123632" y="316383"/>
                </a:cubicBezTo>
                <a:cubicBezTo>
                  <a:pt x="7125461" y="323088"/>
                  <a:pt x="7126375" y="331013"/>
                  <a:pt x="7126375" y="340157"/>
                </a:cubicBezTo>
                <a:cubicBezTo>
                  <a:pt x="7126375" y="345339"/>
                  <a:pt x="7125918" y="350673"/>
                  <a:pt x="7125003" y="356159"/>
                </a:cubicBezTo>
                <a:cubicBezTo>
                  <a:pt x="7124089" y="361341"/>
                  <a:pt x="7122413" y="366675"/>
                  <a:pt x="7119975" y="372161"/>
                </a:cubicBezTo>
                <a:cubicBezTo>
                  <a:pt x="7112355" y="376733"/>
                  <a:pt x="7103363" y="379933"/>
                  <a:pt x="7093000" y="381762"/>
                </a:cubicBezTo>
                <a:cubicBezTo>
                  <a:pt x="7082941" y="383591"/>
                  <a:pt x="7073187" y="384505"/>
                  <a:pt x="7063739" y="384505"/>
                </a:cubicBezTo>
                <a:cubicBezTo>
                  <a:pt x="7060691" y="384505"/>
                  <a:pt x="7057719" y="384429"/>
                  <a:pt x="7054823" y="384277"/>
                </a:cubicBezTo>
                <a:cubicBezTo>
                  <a:pt x="7051928" y="384124"/>
                  <a:pt x="7049109" y="383896"/>
                  <a:pt x="7046365" y="383591"/>
                </a:cubicBezTo>
                <a:cubicBezTo>
                  <a:pt x="7040269" y="382981"/>
                  <a:pt x="7035392" y="382524"/>
                  <a:pt x="7031735" y="382219"/>
                </a:cubicBezTo>
                <a:cubicBezTo>
                  <a:pt x="7029297" y="381915"/>
                  <a:pt x="7026934" y="381610"/>
                  <a:pt x="7024648" y="381305"/>
                </a:cubicBezTo>
                <a:cubicBezTo>
                  <a:pt x="7022362" y="381000"/>
                  <a:pt x="7020153" y="380543"/>
                  <a:pt x="7018019" y="379933"/>
                </a:cubicBezTo>
                <a:lnTo>
                  <a:pt x="7018019" y="385420"/>
                </a:lnTo>
                <a:lnTo>
                  <a:pt x="7018019" y="390449"/>
                </a:lnTo>
                <a:cubicBezTo>
                  <a:pt x="7018019" y="391363"/>
                  <a:pt x="7018095" y="392278"/>
                  <a:pt x="7018247" y="393192"/>
                </a:cubicBezTo>
                <a:cubicBezTo>
                  <a:pt x="7018399" y="394107"/>
                  <a:pt x="7018628" y="395173"/>
                  <a:pt x="7018933" y="396393"/>
                </a:cubicBezTo>
                <a:cubicBezTo>
                  <a:pt x="7025334" y="398831"/>
                  <a:pt x="7032192" y="400507"/>
                  <a:pt x="7039507" y="401422"/>
                </a:cubicBezTo>
                <a:cubicBezTo>
                  <a:pt x="7047431" y="402336"/>
                  <a:pt x="7055661" y="402793"/>
                  <a:pt x="7064195" y="402793"/>
                </a:cubicBezTo>
                <a:cubicBezTo>
                  <a:pt x="7078217" y="402793"/>
                  <a:pt x="7091628" y="401422"/>
                  <a:pt x="7104429" y="398679"/>
                </a:cubicBezTo>
                <a:cubicBezTo>
                  <a:pt x="7117231" y="395935"/>
                  <a:pt x="7126681" y="391973"/>
                  <a:pt x="7132776" y="386791"/>
                </a:cubicBezTo>
                <a:cubicBezTo>
                  <a:pt x="7139482" y="396240"/>
                  <a:pt x="7144206" y="405537"/>
                  <a:pt x="7146949" y="414681"/>
                </a:cubicBezTo>
                <a:cubicBezTo>
                  <a:pt x="7149692" y="423825"/>
                  <a:pt x="7151064" y="432207"/>
                  <a:pt x="7151064" y="439827"/>
                </a:cubicBezTo>
                <a:cubicBezTo>
                  <a:pt x="7151064" y="452019"/>
                  <a:pt x="7148473" y="462534"/>
                  <a:pt x="7143291" y="471373"/>
                </a:cubicBezTo>
                <a:cubicBezTo>
                  <a:pt x="7138415" y="479908"/>
                  <a:pt x="7132471" y="485851"/>
                  <a:pt x="7125461" y="489204"/>
                </a:cubicBezTo>
                <a:cubicBezTo>
                  <a:pt x="7121803" y="490728"/>
                  <a:pt x="7113879" y="492252"/>
                  <a:pt x="7101687" y="493776"/>
                </a:cubicBezTo>
                <a:cubicBezTo>
                  <a:pt x="7095591" y="494386"/>
                  <a:pt x="7089113" y="494843"/>
                  <a:pt x="7082255" y="495148"/>
                </a:cubicBezTo>
                <a:cubicBezTo>
                  <a:pt x="7075397" y="495453"/>
                  <a:pt x="7068006" y="495605"/>
                  <a:pt x="7060081" y="495605"/>
                </a:cubicBezTo>
                <a:cubicBezTo>
                  <a:pt x="7046365" y="495605"/>
                  <a:pt x="7032192" y="495148"/>
                  <a:pt x="7017561" y="494233"/>
                </a:cubicBezTo>
                <a:cubicBezTo>
                  <a:pt x="7010246" y="493624"/>
                  <a:pt x="7003160" y="492938"/>
                  <a:pt x="6996301" y="492176"/>
                </a:cubicBezTo>
                <a:cubicBezTo>
                  <a:pt x="6989444" y="491414"/>
                  <a:pt x="6982815" y="490423"/>
                  <a:pt x="6976414" y="489204"/>
                </a:cubicBezTo>
                <a:cubicBezTo>
                  <a:pt x="6963611" y="486766"/>
                  <a:pt x="6952639" y="484023"/>
                  <a:pt x="6943495" y="480975"/>
                </a:cubicBezTo>
                <a:cubicBezTo>
                  <a:pt x="6934656" y="477927"/>
                  <a:pt x="6929017" y="473812"/>
                  <a:pt x="6926579" y="468630"/>
                </a:cubicBezTo>
                <a:cubicBezTo>
                  <a:pt x="6923835" y="462534"/>
                  <a:pt x="6921550" y="452019"/>
                  <a:pt x="6919721" y="437083"/>
                </a:cubicBezTo>
                <a:cubicBezTo>
                  <a:pt x="6917892" y="422148"/>
                  <a:pt x="6916521" y="404927"/>
                  <a:pt x="6915606" y="385420"/>
                </a:cubicBezTo>
                <a:cubicBezTo>
                  <a:pt x="6914997" y="375666"/>
                  <a:pt x="6914615" y="365684"/>
                  <a:pt x="6914463" y="355473"/>
                </a:cubicBezTo>
                <a:cubicBezTo>
                  <a:pt x="6914311" y="345262"/>
                  <a:pt x="6914082" y="334823"/>
                  <a:pt x="6913777" y="324155"/>
                </a:cubicBezTo>
                <a:cubicBezTo>
                  <a:pt x="6913473" y="313487"/>
                  <a:pt x="6913320" y="303200"/>
                  <a:pt x="6913320" y="293294"/>
                </a:cubicBezTo>
                <a:cubicBezTo>
                  <a:pt x="6913320" y="283388"/>
                  <a:pt x="6913320" y="273863"/>
                  <a:pt x="6913320" y="264719"/>
                </a:cubicBezTo>
                <a:lnTo>
                  <a:pt x="6913320" y="213055"/>
                </a:lnTo>
                <a:cubicBezTo>
                  <a:pt x="6913320" y="209093"/>
                  <a:pt x="6913320" y="205435"/>
                  <a:pt x="6913320" y="202083"/>
                </a:cubicBezTo>
                <a:cubicBezTo>
                  <a:pt x="6913320" y="198730"/>
                  <a:pt x="6913473" y="195529"/>
                  <a:pt x="6913777" y="192481"/>
                </a:cubicBezTo>
                <a:lnTo>
                  <a:pt x="6913777" y="193853"/>
                </a:lnTo>
                <a:cubicBezTo>
                  <a:pt x="6922921" y="188976"/>
                  <a:pt x="6933589" y="184709"/>
                  <a:pt x="6945781" y="181051"/>
                </a:cubicBezTo>
                <a:cubicBezTo>
                  <a:pt x="6957669" y="177394"/>
                  <a:pt x="6970013" y="174651"/>
                  <a:pt x="6982815" y="172822"/>
                </a:cubicBezTo>
                <a:cubicBezTo>
                  <a:pt x="6995616" y="170993"/>
                  <a:pt x="7008417" y="169621"/>
                  <a:pt x="7021219" y="168707"/>
                </a:cubicBezTo>
                <a:cubicBezTo>
                  <a:pt x="7034021" y="167793"/>
                  <a:pt x="7046213" y="167335"/>
                  <a:pt x="7057795" y="167335"/>
                </a:cubicBezTo>
                <a:close/>
                <a:moveTo>
                  <a:pt x="4038371" y="167335"/>
                </a:moveTo>
                <a:cubicBezTo>
                  <a:pt x="4046296" y="167335"/>
                  <a:pt x="4053611" y="167488"/>
                  <a:pt x="4060316" y="167793"/>
                </a:cubicBezTo>
                <a:cubicBezTo>
                  <a:pt x="4067022" y="168097"/>
                  <a:pt x="4073423" y="168555"/>
                  <a:pt x="4079519" y="169164"/>
                </a:cubicBezTo>
                <a:cubicBezTo>
                  <a:pt x="4091711" y="170688"/>
                  <a:pt x="4100703" y="172060"/>
                  <a:pt x="4106494" y="173279"/>
                </a:cubicBezTo>
                <a:cubicBezTo>
                  <a:pt x="4120209" y="176937"/>
                  <a:pt x="4129811" y="183033"/>
                  <a:pt x="4135297" y="191567"/>
                </a:cubicBezTo>
                <a:cubicBezTo>
                  <a:pt x="4140783" y="200101"/>
                  <a:pt x="4143527" y="209703"/>
                  <a:pt x="4143527" y="220371"/>
                </a:cubicBezTo>
                <a:cubicBezTo>
                  <a:pt x="4143527" y="227381"/>
                  <a:pt x="4142308" y="235306"/>
                  <a:pt x="4139869" y="244145"/>
                </a:cubicBezTo>
                <a:cubicBezTo>
                  <a:pt x="4137736" y="252375"/>
                  <a:pt x="4134992" y="259690"/>
                  <a:pt x="4131640" y="266091"/>
                </a:cubicBezTo>
                <a:cubicBezTo>
                  <a:pt x="4128287" y="272796"/>
                  <a:pt x="4125087" y="278130"/>
                  <a:pt x="4122038" y="282093"/>
                </a:cubicBezTo>
                <a:cubicBezTo>
                  <a:pt x="4118686" y="286360"/>
                  <a:pt x="4116247" y="288646"/>
                  <a:pt x="4114723" y="288951"/>
                </a:cubicBezTo>
                <a:cubicBezTo>
                  <a:pt x="4103750" y="282855"/>
                  <a:pt x="4093082" y="278740"/>
                  <a:pt x="4082719" y="276606"/>
                </a:cubicBezTo>
                <a:cubicBezTo>
                  <a:pt x="4072965" y="274473"/>
                  <a:pt x="4063212" y="273406"/>
                  <a:pt x="4053458" y="273406"/>
                </a:cubicBezTo>
                <a:cubicBezTo>
                  <a:pt x="4045533" y="273406"/>
                  <a:pt x="4038371" y="273863"/>
                  <a:pt x="4031970" y="274777"/>
                </a:cubicBezTo>
                <a:cubicBezTo>
                  <a:pt x="4028617" y="275387"/>
                  <a:pt x="4025569" y="275997"/>
                  <a:pt x="4022826" y="276606"/>
                </a:cubicBezTo>
                <a:cubicBezTo>
                  <a:pt x="4020083" y="277216"/>
                  <a:pt x="4017492" y="277825"/>
                  <a:pt x="4015054" y="278435"/>
                </a:cubicBezTo>
                <a:cubicBezTo>
                  <a:pt x="4012310" y="279045"/>
                  <a:pt x="4009720" y="279807"/>
                  <a:pt x="4007281" y="280721"/>
                </a:cubicBezTo>
                <a:cubicBezTo>
                  <a:pt x="4004843" y="281635"/>
                  <a:pt x="4002405" y="282550"/>
                  <a:pt x="3999966" y="283464"/>
                </a:cubicBezTo>
                <a:cubicBezTo>
                  <a:pt x="3999661" y="284988"/>
                  <a:pt x="3999509" y="286360"/>
                  <a:pt x="3999509" y="287579"/>
                </a:cubicBezTo>
                <a:cubicBezTo>
                  <a:pt x="3999509" y="288798"/>
                  <a:pt x="3999509" y="290017"/>
                  <a:pt x="3999509" y="291237"/>
                </a:cubicBezTo>
                <a:lnTo>
                  <a:pt x="3999509" y="297637"/>
                </a:lnTo>
                <a:cubicBezTo>
                  <a:pt x="3999509" y="300381"/>
                  <a:pt x="3999661" y="302209"/>
                  <a:pt x="3999966" y="303124"/>
                </a:cubicBezTo>
                <a:cubicBezTo>
                  <a:pt x="4009110" y="299771"/>
                  <a:pt x="4017797" y="297637"/>
                  <a:pt x="4026026" y="296723"/>
                </a:cubicBezTo>
                <a:cubicBezTo>
                  <a:pt x="4034866" y="295809"/>
                  <a:pt x="4043095" y="295351"/>
                  <a:pt x="4050715" y="295351"/>
                </a:cubicBezTo>
                <a:cubicBezTo>
                  <a:pt x="4065041" y="295351"/>
                  <a:pt x="4076471" y="296418"/>
                  <a:pt x="4085005" y="298552"/>
                </a:cubicBezTo>
                <a:cubicBezTo>
                  <a:pt x="4094149" y="300685"/>
                  <a:pt x="4099178" y="302514"/>
                  <a:pt x="4100093" y="304038"/>
                </a:cubicBezTo>
                <a:cubicBezTo>
                  <a:pt x="4101007" y="305257"/>
                  <a:pt x="4102379" y="309372"/>
                  <a:pt x="4104208" y="316383"/>
                </a:cubicBezTo>
                <a:cubicBezTo>
                  <a:pt x="4106036" y="323088"/>
                  <a:pt x="4106951" y="331013"/>
                  <a:pt x="4106951" y="340157"/>
                </a:cubicBezTo>
                <a:cubicBezTo>
                  <a:pt x="4106951" y="345339"/>
                  <a:pt x="4106494" y="350673"/>
                  <a:pt x="4105579" y="356159"/>
                </a:cubicBezTo>
                <a:cubicBezTo>
                  <a:pt x="4104665" y="361341"/>
                  <a:pt x="4102989" y="366675"/>
                  <a:pt x="4100550" y="372161"/>
                </a:cubicBezTo>
                <a:cubicBezTo>
                  <a:pt x="4092930" y="376733"/>
                  <a:pt x="4083939" y="379933"/>
                  <a:pt x="4073575" y="381762"/>
                </a:cubicBezTo>
                <a:cubicBezTo>
                  <a:pt x="4063517" y="383591"/>
                  <a:pt x="4053763" y="384505"/>
                  <a:pt x="4044315" y="384505"/>
                </a:cubicBezTo>
                <a:cubicBezTo>
                  <a:pt x="4041267" y="384505"/>
                  <a:pt x="4038295" y="384429"/>
                  <a:pt x="4035399" y="384277"/>
                </a:cubicBezTo>
                <a:cubicBezTo>
                  <a:pt x="4032504" y="384124"/>
                  <a:pt x="4029684" y="383896"/>
                  <a:pt x="4026941" y="383591"/>
                </a:cubicBezTo>
                <a:cubicBezTo>
                  <a:pt x="4020845" y="382981"/>
                  <a:pt x="4015968" y="382524"/>
                  <a:pt x="4012310" y="382219"/>
                </a:cubicBezTo>
                <a:cubicBezTo>
                  <a:pt x="4009872" y="381915"/>
                  <a:pt x="4007510" y="381610"/>
                  <a:pt x="4005224" y="381305"/>
                </a:cubicBezTo>
                <a:cubicBezTo>
                  <a:pt x="4002938" y="381000"/>
                  <a:pt x="4000728" y="380543"/>
                  <a:pt x="3998594" y="379933"/>
                </a:cubicBezTo>
                <a:lnTo>
                  <a:pt x="3998594" y="385420"/>
                </a:lnTo>
                <a:lnTo>
                  <a:pt x="3998594" y="390449"/>
                </a:lnTo>
                <a:cubicBezTo>
                  <a:pt x="3998594" y="391363"/>
                  <a:pt x="3998671" y="392278"/>
                  <a:pt x="3998823" y="393192"/>
                </a:cubicBezTo>
                <a:cubicBezTo>
                  <a:pt x="3998976" y="394107"/>
                  <a:pt x="3999204" y="395173"/>
                  <a:pt x="3999509" y="396393"/>
                </a:cubicBezTo>
                <a:cubicBezTo>
                  <a:pt x="4005909" y="398831"/>
                  <a:pt x="4012767" y="400507"/>
                  <a:pt x="4020083" y="401422"/>
                </a:cubicBezTo>
                <a:cubicBezTo>
                  <a:pt x="4028008" y="402336"/>
                  <a:pt x="4036237" y="402793"/>
                  <a:pt x="4044772" y="402793"/>
                </a:cubicBezTo>
                <a:cubicBezTo>
                  <a:pt x="4058792" y="402793"/>
                  <a:pt x="4072203" y="401422"/>
                  <a:pt x="4085005" y="398679"/>
                </a:cubicBezTo>
                <a:cubicBezTo>
                  <a:pt x="4097807" y="395935"/>
                  <a:pt x="4107256" y="391973"/>
                  <a:pt x="4113352" y="386791"/>
                </a:cubicBezTo>
                <a:cubicBezTo>
                  <a:pt x="4120057" y="396240"/>
                  <a:pt x="4124781" y="405537"/>
                  <a:pt x="4127525" y="414681"/>
                </a:cubicBezTo>
                <a:cubicBezTo>
                  <a:pt x="4130268" y="423825"/>
                  <a:pt x="4131640" y="432207"/>
                  <a:pt x="4131640" y="439827"/>
                </a:cubicBezTo>
                <a:cubicBezTo>
                  <a:pt x="4131640" y="452019"/>
                  <a:pt x="4129049" y="462534"/>
                  <a:pt x="4123867" y="471373"/>
                </a:cubicBezTo>
                <a:cubicBezTo>
                  <a:pt x="4118991" y="479908"/>
                  <a:pt x="4113047" y="485851"/>
                  <a:pt x="4106036" y="489204"/>
                </a:cubicBezTo>
                <a:cubicBezTo>
                  <a:pt x="4102379" y="490728"/>
                  <a:pt x="4094454" y="492252"/>
                  <a:pt x="4082262" y="493776"/>
                </a:cubicBezTo>
                <a:cubicBezTo>
                  <a:pt x="4076166" y="494386"/>
                  <a:pt x="4069689" y="494843"/>
                  <a:pt x="4062831" y="495148"/>
                </a:cubicBezTo>
                <a:cubicBezTo>
                  <a:pt x="4055973" y="495453"/>
                  <a:pt x="4048582" y="495605"/>
                  <a:pt x="4040657" y="495605"/>
                </a:cubicBezTo>
                <a:cubicBezTo>
                  <a:pt x="4026941" y="495605"/>
                  <a:pt x="4012767" y="495148"/>
                  <a:pt x="3998137" y="494233"/>
                </a:cubicBezTo>
                <a:cubicBezTo>
                  <a:pt x="3990822" y="493624"/>
                  <a:pt x="3983735" y="492938"/>
                  <a:pt x="3976877" y="492176"/>
                </a:cubicBezTo>
                <a:cubicBezTo>
                  <a:pt x="3970019" y="491414"/>
                  <a:pt x="3963390" y="490423"/>
                  <a:pt x="3956989" y="489204"/>
                </a:cubicBezTo>
                <a:cubicBezTo>
                  <a:pt x="3944187" y="486766"/>
                  <a:pt x="3933215" y="484023"/>
                  <a:pt x="3924071" y="480975"/>
                </a:cubicBezTo>
                <a:cubicBezTo>
                  <a:pt x="3915232" y="477927"/>
                  <a:pt x="3909593" y="473812"/>
                  <a:pt x="3907154" y="468630"/>
                </a:cubicBezTo>
                <a:cubicBezTo>
                  <a:pt x="3904411" y="462534"/>
                  <a:pt x="3902125" y="452019"/>
                  <a:pt x="3900296" y="437083"/>
                </a:cubicBezTo>
                <a:cubicBezTo>
                  <a:pt x="3898467" y="422148"/>
                  <a:pt x="3897096" y="404927"/>
                  <a:pt x="3896181" y="385420"/>
                </a:cubicBezTo>
                <a:cubicBezTo>
                  <a:pt x="3895572" y="375666"/>
                  <a:pt x="3895191" y="365684"/>
                  <a:pt x="3895038" y="355473"/>
                </a:cubicBezTo>
                <a:cubicBezTo>
                  <a:pt x="3894886" y="345262"/>
                  <a:pt x="3894658" y="334823"/>
                  <a:pt x="3894352" y="324155"/>
                </a:cubicBezTo>
                <a:cubicBezTo>
                  <a:pt x="3894048" y="313487"/>
                  <a:pt x="3893895" y="303200"/>
                  <a:pt x="3893895" y="293294"/>
                </a:cubicBezTo>
                <a:cubicBezTo>
                  <a:pt x="3893895" y="283388"/>
                  <a:pt x="3893895" y="273863"/>
                  <a:pt x="3893895" y="264719"/>
                </a:cubicBezTo>
                <a:lnTo>
                  <a:pt x="3893895" y="213055"/>
                </a:lnTo>
                <a:cubicBezTo>
                  <a:pt x="3893895" y="209093"/>
                  <a:pt x="3893895" y="205435"/>
                  <a:pt x="3893895" y="202083"/>
                </a:cubicBezTo>
                <a:cubicBezTo>
                  <a:pt x="3893895" y="198730"/>
                  <a:pt x="3894048" y="195529"/>
                  <a:pt x="3894352" y="192481"/>
                </a:cubicBezTo>
                <a:lnTo>
                  <a:pt x="3894352" y="193853"/>
                </a:lnTo>
                <a:cubicBezTo>
                  <a:pt x="3903497" y="188976"/>
                  <a:pt x="3914165" y="184709"/>
                  <a:pt x="3926357" y="181051"/>
                </a:cubicBezTo>
                <a:cubicBezTo>
                  <a:pt x="3938244" y="177394"/>
                  <a:pt x="3950588" y="174651"/>
                  <a:pt x="3963390" y="172822"/>
                </a:cubicBezTo>
                <a:cubicBezTo>
                  <a:pt x="3976192" y="170993"/>
                  <a:pt x="3988993" y="169621"/>
                  <a:pt x="4001795" y="168707"/>
                </a:cubicBezTo>
                <a:cubicBezTo>
                  <a:pt x="4014596" y="167793"/>
                  <a:pt x="4026788" y="167335"/>
                  <a:pt x="4038371" y="167335"/>
                </a:cubicBezTo>
                <a:close/>
                <a:moveTo>
                  <a:pt x="3370782" y="167335"/>
                </a:moveTo>
                <a:cubicBezTo>
                  <a:pt x="3388766" y="167335"/>
                  <a:pt x="3405225" y="169545"/>
                  <a:pt x="3420160" y="173965"/>
                </a:cubicBezTo>
                <a:cubicBezTo>
                  <a:pt x="3435095" y="178384"/>
                  <a:pt x="3447821" y="185166"/>
                  <a:pt x="3458336" y="194310"/>
                </a:cubicBezTo>
                <a:cubicBezTo>
                  <a:pt x="3468852" y="203454"/>
                  <a:pt x="3477005" y="214808"/>
                  <a:pt x="3482796" y="228372"/>
                </a:cubicBezTo>
                <a:cubicBezTo>
                  <a:pt x="3488588" y="241935"/>
                  <a:pt x="3491483" y="257861"/>
                  <a:pt x="3491483" y="276149"/>
                </a:cubicBezTo>
                <a:cubicBezTo>
                  <a:pt x="3491483" y="305715"/>
                  <a:pt x="3485388" y="331242"/>
                  <a:pt x="3473196" y="352730"/>
                </a:cubicBezTo>
                <a:cubicBezTo>
                  <a:pt x="3461004" y="374218"/>
                  <a:pt x="3441344" y="390754"/>
                  <a:pt x="3414216" y="402336"/>
                </a:cubicBezTo>
                <a:cubicBezTo>
                  <a:pt x="3392271" y="411785"/>
                  <a:pt x="3366973" y="416052"/>
                  <a:pt x="3338322" y="415138"/>
                </a:cubicBezTo>
                <a:cubicBezTo>
                  <a:pt x="3338017" y="420319"/>
                  <a:pt x="3337788" y="425272"/>
                  <a:pt x="3337635" y="429997"/>
                </a:cubicBezTo>
                <a:cubicBezTo>
                  <a:pt x="3337483" y="434721"/>
                  <a:pt x="3337254" y="439217"/>
                  <a:pt x="3336950" y="443484"/>
                </a:cubicBezTo>
                <a:cubicBezTo>
                  <a:pt x="3336645" y="447447"/>
                  <a:pt x="3336493" y="451257"/>
                  <a:pt x="3336493" y="454914"/>
                </a:cubicBezTo>
                <a:cubicBezTo>
                  <a:pt x="3336493" y="458572"/>
                  <a:pt x="3336493" y="462229"/>
                  <a:pt x="3336493" y="465887"/>
                </a:cubicBezTo>
                <a:lnTo>
                  <a:pt x="3336493" y="481432"/>
                </a:lnTo>
                <a:cubicBezTo>
                  <a:pt x="3336493" y="482956"/>
                  <a:pt x="3335502" y="484327"/>
                  <a:pt x="3333521" y="485547"/>
                </a:cubicBezTo>
                <a:cubicBezTo>
                  <a:pt x="3331540" y="486766"/>
                  <a:pt x="3329177" y="487833"/>
                  <a:pt x="3326434" y="488747"/>
                </a:cubicBezTo>
                <a:cubicBezTo>
                  <a:pt x="3323691" y="489661"/>
                  <a:pt x="3321024" y="490347"/>
                  <a:pt x="3318433" y="490804"/>
                </a:cubicBezTo>
                <a:cubicBezTo>
                  <a:pt x="3315842" y="491262"/>
                  <a:pt x="3313937" y="491490"/>
                  <a:pt x="3312718" y="491490"/>
                </a:cubicBezTo>
                <a:cubicBezTo>
                  <a:pt x="3307232" y="492100"/>
                  <a:pt x="3301669" y="492633"/>
                  <a:pt x="3296030" y="493090"/>
                </a:cubicBezTo>
                <a:cubicBezTo>
                  <a:pt x="3290392" y="493548"/>
                  <a:pt x="3284829" y="493776"/>
                  <a:pt x="3279342" y="493776"/>
                </a:cubicBezTo>
                <a:cubicBezTo>
                  <a:pt x="3277819" y="493776"/>
                  <a:pt x="3275152" y="493700"/>
                  <a:pt x="3271342" y="493548"/>
                </a:cubicBezTo>
                <a:cubicBezTo>
                  <a:pt x="3267532" y="493395"/>
                  <a:pt x="3263569" y="493014"/>
                  <a:pt x="3259455" y="492405"/>
                </a:cubicBezTo>
                <a:cubicBezTo>
                  <a:pt x="3255340" y="491795"/>
                  <a:pt x="3251606" y="490881"/>
                  <a:pt x="3248253" y="489661"/>
                </a:cubicBezTo>
                <a:cubicBezTo>
                  <a:pt x="3244900" y="488442"/>
                  <a:pt x="3243072" y="486918"/>
                  <a:pt x="3242767" y="485089"/>
                </a:cubicBezTo>
                <a:cubicBezTo>
                  <a:pt x="3241547" y="480213"/>
                  <a:pt x="3240481" y="474955"/>
                  <a:pt x="3239566" y="469316"/>
                </a:cubicBezTo>
                <a:cubicBezTo>
                  <a:pt x="3238652" y="463677"/>
                  <a:pt x="3237737" y="457505"/>
                  <a:pt x="3236823" y="450799"/>
                </a:cubicBezTo>
                <a:cubicBezTo>
                  <a:pt x="3235909" y="444094"/>
                  <a:pt x="3235070" y="437236"/>
                  <a:pt x="3234308" y="430225"/>
                </a:cubicBezTo>
                <a:cubicBezTo>
                  <a:pt x="3233546" y="423215"/>
                  <a:pt x="3232861" y="415900"/>
                  <a:pt x="3232251" y="408280"/>
                </a:cubicBezTo>
                <a:cubicBezTo>
                  <a:pt x="3228898" y="374142"/>
                  <a:pt x="3226231" y="340005"/>
                  <a:pt x="3224250" y="305867"/>
                </a:cubicBezTo>
                <a:cubicBezTo>
                  <a:pt x="3222270" y="271729"/>
                  <a:pt x="3220669" y="237439"/>
                  <a:pt x="3219450" y="202997"/>
                </a:cubicBezTo>
                <a:lnTo>
                  <a:pt x="3221736" y="204369"/>
                </a:lnTo>
                <a:cubicBezTo>
                  <a:pt x="3243681" y="190653"/>
                  <a:pt x="3267532" y="181051"/>
                  <a:pt x="3293287" y="175565"/>
                </a:cubicBezTo>
                <a:cubicBezTo>
                  <a:pt x="3319043" y="170079"/>
                  <a:pt x="3344875" y="167335"/>
                  <a:pt x="3370782" y="167335"/>
                </a:cubicBezTo>
                <a:close/>
                <a:moveTo>
                  <a:pt x="1808530" y="167335"/>
                </a:moveTo>
                <a:cubicBezTo>
                  <a:pt x="1832610" y="167335"/>
                  <a:pt x="1853031" y="170536"/>
                  <a:pt x="1869796" y="176937"/>
                </a:cubicBezTo>
                <a:cubicBezTo>
                  <a:pt x="1886864" y="183337"/>
                  <a:pt x="1900885" y="192329"/>
                  <a:pt x="1911857" y="203911"/>
                </a:cubicBezTo>
                <a:cubicBezTo>
                  <a:pt x="1923136" y="215494"/>
                  <a:pt x="1931213" y="229210"/>
                  <a:pt x="1936089" y="245059"/>
                </a:cubicBezTo>
                <a:cubicBezTo>
                  <a:pt x="1941271" y="261519"/>
                  <a:pt x="1943862" y="278892"/>
                  <a:pt x="1943862" y="297180"/>
                </a:cubicBezTo>
                <a:cubicBezTo>
                  <a:pt x="1943862" y="312420"/>
                  <a:pt x="1943480" y="326289"/>
                  <a:pt x="1942718" y="338785"/>
                </a:cubicBezTo>
                <a:cubicBezTo>
                  <a:pt x="1941956" y="351282"/>
                  <a:pt x="1940814" y="362712"/>
                  <a:pt x="1939290" y="373075"/>
                </a:cubicBezTo>
                <a:cubicBezTo>
                  <a:pt x="1936242" y="393497"/>
                  <a:pt x="1932127" y="410413"/>
                  <a:pt x="1926946" y="423825"/>
                </a:cubicBezTo>
                <a:cubicBezTo>
                  <a:pt x="1921763" y="437236"/>
                  <a:pt x="1916277" y="447599"/>
                  <a:pt x="1910486" y="454914"/>
                </a:cubicBezTo>
                <a:cubicBezTo>
                  <a:pt x="1904085" y="462534"/>
                  <a:pt x="1898599" y="468325"/>
                  <a:pt x="1894027" y="472288"/>
                </a:cubicBezTo>
                <a:cubicBezTo>
                  <a:pt x="1886407" y="478384"/>
                  <a:pt x="1874977" y="483261"/>
                  <a:pt x="1859737" y="486918"/>
                </a:cubicBezTo>
                <a:cubicBezTo>
                  <a:pt x="1844192" y="490576"/>
                  <a:pt x="1826971" y="492405"/>
                  <a:pt x="1808074" y="492405"/>
                </a:cubicBezTo>
                <a:lnTo>
                  <a:pt x="1807617" y="492862"/>
                </a:lnTo>
                <a:cubicBezTo>
                  <a:pt x="1789023" y="492862"/>
                  <a:pt x="1772107" y="491033"/>
                  <a:pt x="1756867" y="487375"/>
                </a:cubicBezTo>
                <a:cubicBezTo>
                  <a:pt x="1741931" y="483718"/>
                  <a:pt x="1730654" y="478841"/>
                  <a:pt x="1723034" y="472745"/>
                </a:cubicBezTo>
                <a:cubicBezTo>
                  <a:pt x="1718462" y="468783"/>
                  <a:pt x="1712976" y="462991"/>
                  <a:pt x="1706575" y="455371"/>
                </a:cubicBezTo>
                <a:cubicBezTo>
                  <a:pt x="1700783" y="448056"/>
                  <a:pt x="1695298" y="437693"/>
                  <a:pt x="1690115" y="424282"/>
                </a:cubicBezTo>
                <a:cubicBezTo>
                  <a:pt x="1685239" y="410871"/>
                  <a:pt x="1681124" y="393954"/>
                  <a:pt x="1677771" y="373533"/>
                </a:cubicBezTo>
                <a:cubicBezTo>
                  <a:pt x="1676247" y="363169"/>
                  <a:pt x="1675105" y="351663"/>
                  <a:pt x="1674343" y="339014"/>
                </a:cubicBezTo>
                <a:cubicBezTo>
                  <a:pt x="1673581" y="326365"/>
                  <a:pt x="1673199" y="312420"/>
                  <a:pt x="1673199" y="297180"/>
                </a:cubicBezTo>
                <a:cubicBezTo>
                  <a:pt x="1673199" y="278892"/>
                  <a:pt x="1675790" y="261519"/>
                  <a:pt x="1680971" y="245059"/>
                </a:cubicBezTo>
                <a:cubicBezTo>
                  <a:pt x="1685848" y="229210"/>
                  <a:pt x="1693925" y="215494"/>
                  <a:pt x="1705203" y="203911"/>
                </a:cubicBezTo>
                <a:cubicBezTo>
                  <a:pt x="1716176" y="192329"/>
                  <a:pt x="1730197" y="183337"/>
                  <a:pt x="1747266" y="176937"/>
                </a:cubicBezTo>
                <a:cubicBezTo>
                  <a:pt x="1764335" y="170536"/>
                  <a:pt x="1784756" y="167335"/>
                  <a:pt x="1808530" y="167335"/>
                </a:cubicBezTo>
                <a:close/>
                <a:moveTo>
                  <a:pt x="866546" y="167335"/>
                </a:moveTo>
                <a:cubicBezTo>
                  <a:pt x="874471" y="167335"/>
                  <a:pt x="881786" y="167488"/>
                  <a:pt x="888491" y="167793"/>
                </a:cubicBezTo>
                <a:cubicBezTo>
                  <a:pt x="895198" y="168097"/>
                  <a:pt x="901598" y="168555"/>
                  <a:pt x="907694" y="169164"/>
                </a:cubicBezTo>
                <a:cubicBezTo>
                  <a:pt x="919886" y="170688"/>
                  <a:pt x="928877" y="172060"/>
                  <a:pt x="934669" y="173279"/>
                </a:cubicBezTo>
                <a:cubicBezTo>
                  <a:pt x="948385" y="176937"/>
                  <a:pt x="957986" y="183033"/>
                  <a:pt x="963472" y="191567"/>
                </a:cubicBezTo>
                <a:cubicBezTo>
                  <a:pt x="968959" y="200101"/>
                  <a:pt x="971702" y="209703"/>
                  <a:pt x="971702" y="220371"/>
                </a:cubicBezTo>
                <a:cubicBezTo>
                  <a:pt x="971702" y="227381"/>
                  <a:pt x="970483" y="235306"/>
                  <a:pt x="968044" y="244145"/>
                </a:cubicBezTo>
                <a:cubicBezTo>
                  <a:pt x="965911" y="252375"/>
                  <a:pt x="963168" y="259690"/>
                  <a:pt x="959815" y="266091"/>
                </a:cubicBezTo>
                <a:cubicBezTo>
                  <a:pt x="956462" y="272796"/>
                  <a:pt x="953261" y="278130"/>
                  <a:pt x="950213" y="282093"/>
                </a:cubicBezTo>
                <a:cubicBezTo>
                  <a:pt x="946860" y="286360"/>
                  <a:pt x="944422" y="288646"/>
                  <a:pt x="942898" y="288951"/>
                </a:cubicBezTo>
                <a:cubicBezTo>
                  <a:pt x="931925" y="282855"/>
                  <a:pt x="921257" y="278740"/>
                  <a:pt x="910894" y="276606"/>
                </a:cubicBezTo>
                <a:cubicBezTo>
                  <a:pt x="901140" y="274473"/>
                  <a:pt x="891388" y="273406"/>
                  <a:pt x="881633" y="273406"/>
                </a:cubicBezTo>
                <a:cubicBezTo>
                  <a:pt x="873709" y="273406"/>
                  <a:pt x="866546" y="273863"/>
                  <a:pt x="860145" y="274777"/>
                </a:cubicBezTo>
                <a:cubicBezTo>
                  <a:pt x="856792" y="275387"/>
                  <a:pt x="853744" y="275997"/>
                  <a:pt x="851001" y="276606"/>
                </a:cubicBezTo>
                <a:cubicBezTo>
                  <a:pt x="848258" y="277216"/>
                  <a:pt x="845667" y="277825"/>
                  <a:pt x="843229" y="278435"/>
                </a:cubicBezTo>
                <a:cubicBezTo>
                  <a:pt x="840486" y="279045"/>
                  <a:pt x="837895" y="279807"/>
                  <a:pt x="835457" y="280721"/>
                </a:cubicBezTo>
                <a:cubicBezTo>
                  <a:pt x="833018" y="281635"/>
                  <a:pt x="830579" y="282550"/>
                  <a:pt x="828141" y="283464"/>
                </a:cubicBezTo>
                <a:cubicBezTo>
                  <a:pt x="827836" y="284988"/>
                  <a:pt x="827684" y="286360"/>
                  <a:pt x="827684" y="287579"/>
                </a:cubicBezTo>
                <a:cubicBezTo>
                  <a:pt x="827684" y="288798"/>
                  <a:pt x="827684" y="290017"/>
                  <a:pt x="827684" y="291237"/>
                </a:cubicBezTo>
                <a:lnTo>
                  <a:pt x="827684" y="297637"/>
                </a:lnTo>
                <a:cubicBezTo>
                  <a:pt x="827684" y="300381"/>
                  <a:pt x="827836" y="302209"/>
                  <a:pt x="828141" y="303124"/>
                </a:cubicBezTo>
                <a:cubicBezTo>
                  <a:pt x="837286" y="299771"/>
                  <a:pt x="845972" y="297637"/>
                  <a:pt x="854202" y="296723"/>
                </a:cubicBezTo>
                <a:cubicBezTo>
                  <a:pt x="863041" y="295809"/>
                  <a:pt x="871270" y="295351"/>
                  <a:pt x="878890" y="295351"/>
                </a:cubicBezTo>
                <a:cubicBezTo>
                  <a:pt x="893216" y="295351"/>
                  <a:pt x="904646" y="296418"/>
                  <a:pt x="913180" y="298552"/>
                </a:cubicBezTo>
                <a:cubicBezTo>
                  <a:pt x="922324" y="300685"/>
                  <a:pt x="927353" y="302514"/>
                  <a:pt x="928268" y="304038"/>
                </a:cubicBezTo>
                <a:cubicBezTo>
                  <a:pt x="929182" y="305257"/>
                  <a:pt x="930554" y="309372"/>
                  <a:pt x="932382" y="316383"/>
                </a:cubicBezTo>
                <a:cubicBezTo>
                  <a:pt x="934211" y="323088"/>
                  <a:pt x="935126" y="331013"/>
                  <a:pt x="935126" y="340157"/>
                </a:cubicBezTo>
                <a:cubicBezTo>
                  <a:pt x="935126" y="345339"/>
                  <a:pt x="934669" y="350673"/>
                  <a:pt x="933754" y="356159"/>
                </a:cubicBezTo>
                <a:cubicBezTo>
                  <a:pt x="932840" y="361341"/>
                  <a:pt x="931163" y="366675"/>
                  <a:pt x="928725" y="372161"/>
                </a:cubicBezTo>
                <a:cubicBezTo>
                  <a:pt x="921105" y="376733"/>
                  <a:pt x="912114" y="379933"/>
                  <a:pt x="901751" y="381762"/>
                </a:cubicBezTo>
                <a:cubicBezTo>
                  <a:pt x="891692" y="383591"/>
                  <a:pt x="881938" y="384505"/>
                  <a:pt x="872489" y="384505"/>
                </a:cubicBezTo>
                <a:cubicBezTo>
                  <a:pt x="869441" y="384505"/>
                  <a:pt x="866470" y="384429"/>
                  <a:pt x="863574" y="384277"/>
                </a:cubicBezTo>
                <a:cubicBezTo>
                  <a:pt x="860678" y="384124"/>
                  <a:pt x="857859" y="383896"/>
                  <a:pt x="855116" y="383591"/>
                </a:cubicBezTo>
                <a:cubicBezTo>
                  <a:pt x="849020" y="382981"/>
                  <a:pt x="844143" y="382524"/>
                  <a:pt x="840486" y="382219"/>
                </a:cubicBezTo>
                <a:cubicBezTo>
                  <a:pt x="838048" y="381915"/>
                  <a:pt x="835685" y="381610"/>
                  <a:pt x="833399" y="381305"/>
                </a:cubicBezTo>
                <a:cubicBezTo>
                  <a:pt x="831113" y="381000"/>
                  <a:pt x="828904" y="380543"/>
                  <a:pt x="826769" y="379933"/>
                </a:cubicBezTo>
                <a:lnTo>
                  <a:pt x="826769" y="385420"/>
                </a:lnTo>
                <a:lnTo>
                  <a:pt x="826769" y="390449"/>
                </a:lnTo>
                <a:cubicBezTo>
                  <a:pt x="826769" y="391363"/>
                  <a:pt x="826846" y="392278"/>
                  <a:pt x="826998" y="393192"/>
                </a:cubicBezTo>
                <a:cubicBezTo>
                  <a:pt x="827151" y="394107"/>
                  <a:pt x="827380" y="395173"/>
                  <a:pt x="827684" y="396393"/>
                </a:cubicBezTo>
                <a:cubicBezTo>
                  <a:pt x="834085" y="398831"/>
                  <a:pt x="840943" y="400507"/>
                  <a:pt x="848258" y="401422"/>
                </a:cubicBezTo>
                <a:cubicBezTo>
                  <a:pt x="856183" y="402336"/>
                  <a:pt x="864412" y="402793"/>
                  <a:pt x="872946" y="402793"/>
                </a:cubicBezTo>
                <a:cubicBezTo>
                  <a:pt x="886967" y="402793"/>
                  <a:pt x="900379" y="401422"/>
                  <a:pt x="913180" y="398679"/>
                </a:cubicBezTo>
                <a:cubicBezTo>
                  <a:pt x="925982" y="395935"/>
                  <a:pt x="935430" y="391973"/>
                  <a:pt x="941526" y="386791"/>
                </a:cubicBezTo>
                <a:cubicBezTo>
                  <a:pt x="948233" y="396240"/>
                  <a:pt x="952956" y="405537"/>
                  <a:pt x="955700" y="414681"/>
                </a:cubicBezTo>
                <a:cubicBezTo>
                  <a:pt x="958443" y="423825"/>
                  <a:pt x="959815" y="432207"/>
                  <a:pt x="959815" y="439827"/>
                </a:cubicBezTo>
                <a:cubicBezTo>
                  <a:pt x="959815" y="452019"/>
                  <a:pt x="957224" y="462534"/>
                  <a:pt x="952043" y="471373"/>
                </a:cubicBezTo>
                <a:cubicBezTo>
                  <a:pt x="947165" y="479908"/>
                  <a:pt x="941222" y="485851"/>
                  <a:pt x="934211" y="489204"/>
                </a:cubicBezTo>
                <a:cubicBezTo>
                  <a:pt x="930554" y="490728"/>
                  <a:pt x="922629" y="492252"/>
                  <a:pt x="910437" y="493776"/>
                </a:cubicBezTo>
                <a:cubicBezTo>
                  <a:pt x="904341" y="494386"/>
                  <a:pt x="897864" y="494843"/>
                  <a:pt x="891006" y="495148"/>
                </a:cubicBezTo>
                <a:cubicBezTo>
                  <a:pt x="884148" y="495453"/>
                  <a:pt x="876757" y="495605"/>
                  <a:pt x="868832" y="495605"/>
                </a:cubicBezTo>
                <a:cubicBezTo>
                  <a:pt x="855116" y="495605"/>
                  <a:pt x="840943" y="495148"/>
                  <a:pt x="826312" y="494233"/>
                </a:cubicBezTo>
                <a:cubicBezTo>
                  <a:pt x="818997" y="493624"/>
                  <a:pt x="811911" y="492938"/>
                  <a:pt x="805052" y="492176"/>
                </a:cubicBezTo>
                <a:cubicBezTo>
                  <a:pt x="798194" y="491414"/>
                  <a:pt x="791565" y="490423"/>
                  <a:pt x="785165" y="489204"/>
                </a:cubicBezTo>
                <a:cubicBezTo>
                  <a:pt x="772363" y="486766"/>
                  <a:pt x="761390" y="484023"/>
                  <a:pt x="752246" y="480975"/>
                </a:cubicBezTo>
                <a:cubicBezTo>
                  <a:pt x="743407" y="477927"/>
                  <a:pt x="737768" y="473812"/>
                  <a:pt x="735330" y="468630"/>
                </a:cubicBezTo>
                <a:cubicBezTo>
                  <a:pt x="732586" y="462534"/>
                  <a:pt x="730301" y="452019"/>
                  <a:pt x="728472" y="437083"/>
                </a:cubicBezTo>
                <a:cubicBezTo>
                  <a:pt x="726643" y="422148"/>
                  <a:pt x="725271" y="404927"/>
                  <a:pt x="724357" y="385420"/>
                </a:cubicBezTo>
                <a:cubicBezTo>
                  <a:pt x="723747" y="375666"/>
                  <a:pt x="723366" y="365684"/>
                  <a:pt x="723213" y="355473"/>
                </a:cubicBezTo>
                <a:cubicBezTo>
                  <a:pt x="723061" y="345262"/>
                  <a:pt x="722833" y="334823"/>
                  <a:pt x="722528" y="324155"/>
                </a:cubicBezTo>
                <a:cubicBezTo>
                  <a:pt x="722223" y="313487"/>
                  <a:pt x="722071" y="303200"/>
                  <a:pt x="722071" y="293294"/>
                </a:cubicBezTo>
                <a:cubicBezTo>
                  <a:pt x="722071" y="283388"/>
                  <a:pt x="722071" y="273863"/>
                  <a:pt x="722071" y="264719"/>
                </a:cubicBezTo>
                <a:lnTo>
                  <a:pt x="722071" y="213055"/>
                </a:lnTo>
                <a:cubicBezTo>
                  <a:pt x="722071" y="209093"/>
                  <a:pt x="722071" y="205435"/>
                  <a:pt x="722071" y="202083"/>
                </a:cubicBezTo>
                <a:cubicBezTo>
                  <a:pt x="722071" y="198730"/>
                  <a:pt x="722223" y="195529"/>
                  <a:pt x="722528" y="192481"/>
                </a:cubicBezTo>
                <a:lnTo>
                  <a:pt x="722528" y="193853"/>
                </a:lnTo>
                <a:cubicBezTo>
                  <a:pt x="731672" y="188976"/>
                  <a:pt x="742340" y="184709"/>
                  <a:pt x="754532" y="181051"/>
                </a:cubicBezTo>
                <a:cubicBezTo>
                  <a:pt x="766420" y="177394"/>
                  <a:pt x="778763" y="174651"/>
                  <a:pt x="791565" y="172822"/>
                </a:cubicBezTo>
                <a:cubicBezTo>
                  <a:pt x="804367" y="170993"/>
                  <a:pt x="817168" y="169621"/>
                  <a:pt x="829970" y="168707"/>
                </a:cubicBezTo>
                <a:cubicBezTo>
                  <a:pt x="842772" y="167793"/>
                  <a:pt x="854964" y="167335"/>
                  <a:pt x="866546" y="167335"/>
                </a:cubicBezTo>
                <a:close/>
                <a:moveTo>
                  <a:pt x="151333" y="167335"/>
                </a:moveTo>
                <a:cubicBezTo>
                  <a:pt x="169316" y="167335"/>
                  <a:pt x="185775" y="169545"/>
                  <a:pt x="200711" y="173965"/>
                </a:cubicBezTo>
                <a:cubicBezTo>
                  <a:pt x="215646" y="178384"/>
                  <a:pt x="228371" y="185166"/>
                  <a:pt x="238887" y="194310"/>
                </a:cubicBezTo>
                <a:cubicBezTo>
                  <a:pt x="249402" y="203454"/>
                  <a:pt x="257556" y="214808"/>
                  <a:pt x="263347" y="228372"/>
                </a:cubicBezTo>
                <a:cubicBezTo>
                  <a:pt x="269138" y="241935"/>
                  <a:pt x="272034" y="257861"/>
                  <a:pt x="272034" y="276149"/>
                </a:cubicBezTo>
                <a:cubicBezTo>
                  <a:pt x="272034" y="305715"/>
                  <a:pt x="265938" y="331242"/>
                  <a:pt x="253746" y="352730"/>
                </a:cubicBezTo>
                <a:cubicBezTo>
                  <a:pt x="241554" y="374218"/>
                  <a:pt x="221894" y="390754"/>
                  <a:pt x="194767" y="402336"/>
                </a:cubicBezTo>
                <a:cubicBezTo>
                  <a:pt x="172821" y="411785"/>
                  <a:pt x="147523" y="416052"/>
                  <a:pt x="118872" y="415138"/>
                </a:cubicBezTo>
                <a:cubicBezTo>
                  <a:pt x="118567" y="420319"/>
                  <a:pt x="118338" y="425272"/>
                  <a:pt x="118186" y="429997"/>
                </a:cubicBezTo>
                <a:cubicBezTo>
                  <a:pt x="118034" y="434721"/>
                  <a:pt x="117805" y="439217"/>
                  <a:pt x="117500" y="443484"/>
                </a:cubicBezTo>
                <a:cubicBezTo>
                  <a:pt x="117195" y="447447"/>
                  <a:pt x="117043" y="451257"/>
                  <a:pt x="117043" y="454914"/>
                </a:cubicBezTo>
                <a:cubicBezTo>
                  <a:pt x="117043" y="458572"/>
                  <a:pt x="117043" y="462229"/>
                  <a:pt x="117043" y="465887"/>
                </a:cubicBezTo>
                <a:lnTo>
                  <a:pt x="117043" y="481432"/>
                </a:lnTo>
                <a:cubicBezTo>
                  <a:pt x="117043" y="482956"/>
                  <a:pt x="116052" y="484327"/>
                  <a:pt x="114071" y="485547"/>
                </a:cubicBezTo>
                <a:cubicBezTo>
                  <a:pt x="112090" y="486766"/>
                  <a:pt x="109727" y="487833"/>
                  <a:pt x="106985" y="488747"/>
                </a:cubicBezTo>
                <a:cubicBezTo>
                  <a:pt x="104241" y="489661"/>
                  <a:pt x="101574" y="490347"/>
                  <a:pt x="98983" y="490804"/>
                </a:cubicBezTo>
                <a:cubicBezTo>
                  <a:pt x="96393" y="491262"/>
                  <a:pt x="94488" y="491490"/>
                  <a:pt x="93268" y="491490"/>
                </a:cubicBezTo>
                <a:cubicBezTo>
                  <a:pt x="87782" y="492100"/>
                  <a:pt x="82220" y="492633"/>
                  <a:pt x="76581" y="493090"/>
                </a:cubicBezTo>
                <a:cubicBezTo>
                  <a:pt x="70942" y="493548"/>
                  <a:pt x="65379" y="493776"/>
                  <a:pt x="59893" y="493776"/>
                </a:cubicBezTo>
                <a:cubicBezTo>
                  <a:pt x="58369" y="493776"/>
                  <a:pt x="55702" y="493700"/>
                  <a:pt x="51892" y="493548"/>
                </a:cubicBezTo>
                <a:cubicBezTo>
                  <a:pt x="48082" y="493395"/>
                  <a:pt x="44119" y="493014"/>
                  <a:pt x="40005" y="492405"/>
                </a:cubicBezTo>
                <a:cubicBezTo>
                  <a:pt x="35890" y="491795"/>
                  <a:pt x="32156" y="490881"/>
                  <a:pt x="28803" y="489661"/>
                </a:cubicBezTo>
                <a:cubicBezTo>
                  <a:pt x="25451" y="488442"/>
                  <a:pt x="23622" y="486918"/>
                  <a:pt x="23317" y="485089"/>
                </a:cubicBezTo>
                <a:cubicBezTo>
                  <a:pt x="22098" y="480213"/>
                  <a:pt x="21031" y="474955"/>
                  <a:pt x="20116" y="469316"/>
                </a:cubicBezTo>
                <a:cubicBezTo>
                  <a:pt x="19202" y="463677"/>
                  <a:pt x="18287" y="457505"/>
                  <a:pt x="17373" y="450799"/>
                </a:cubicBezTo>
                <a:cubicBezTo>
                  <a:pt x="16459" y="444094"/>
                  <a:pt x="15621" y="437236"/>
                  <a:pt x="14859" y="430225"/>
                </a:cubicBezTo>
                <a:cubicBezTo>
                  <a:pt x="14097" y="423215"/>
                  <a:pt x="13411" y="415900"/>
                  <a:pt x="12801" y="408280"/>
                </a:cubicBezTo>
                <a:cubicBezTo>
                  <a:pt x="9448" y="374142"/>
                  <a:pt x="6781" y="340005"/>
                  <a:pt x="4800" y="305867"/>
                </a:cubicBezTo>
                <a:cubicBezTo>
                  <a:pt x="2819" y="271729"/>
                  <a:pt x="1219" y="237439"/>
                  <a:pt x="0" y="202997"/>
                </a:cubicBezTo>
                <a:lnTo>
                  <a:pt x="2286" y="204369"/>
                </a:lnTo>
                <a:cubicBezTo>
                  <a:pt x="24231" y="190653"/>
                  <a:pt x="48082" y="181051"/>
                  <a:pt x="73837" y="175565"/>
                </a:cubicBezTo>
                <a:cubicBezTo>
                  <a:pt x="99593" y="170079"/>
                  <a:pt x="125425" y="167335"/>
                  <a:pt x="151333" y="167335"/>
                </a:cubicBezTo>
                <a:close/>
                <a:moveTo>
                  <a:pt x="10137570" y="166421"/>
                </a:moveTo>
                <a:cubicBezTo>
                  <a:pt x="10153421" y="166421"/>
                  <a:pt x="10169956" y="168783"/>
                  <a:pt x="10187177" y="173508"/>
                </a:cubicBezTo>
                <a:cubicBezTo>
                  <a:pt x="10204399" y="178232"/>
                  <a:pt x="10219257" y="185776"/>
                  <a:pt x="10231753" y="196139"/>
                </a:cubicBezTo>
                <a:cubicBezTo>
                  <a:pt x="10237240" y="200711"/>
                  <a:pt x="10240441" y="204369"/>
                  <a:pt x="10241355" y="207112"/>
                </a:cubicBezTo>
                <a:cubicBezTo>
                  <a:pt x="10242269" y="210769"/>
                  <a:pt x="10240593" y="217323"/>
                  <a:pt x="10236326" y="226771"/>
                </a:cubicBezTo>
                <a:cubicBezTo>
                  <a:pt x="10231145" y="237744"/>
                  <a:pt x="10225429" y="248565"/>
                  <a:pt x="10219180" y="259233"/>
                </a:cubicBezTo>
                <a:cubicBezTo>
                  <a:pt x="10212932" y="269901"/>
                  <a:pt x="10206303" y="280264"/>
                  <a:pt x="10199292" y="290322"/>
                </a:cubicBezTo>
                <a:lnTo>
                  <a:pt x="10199292" y="294894"/>
                </a:lnTo>
                <a:cubicBezTo>
                  <a:pt x="10198378" y="293980"/>
                  <a:pt x="10196092" y="292151"/>
                  <a:pt x="10192434" y="289408"/>
                </a:cubicBezTo>
                <a:cubicBezTo>
                  <a:pt x="10186339" y="284836"/>
                  <a:pt x="10178871" y="280264"/>
                  <a:pt x="10170031" y="275692"/>
                </a:cubicBezTo>
                <a:cubicBezTo>
                  <a:pt x="10161193" y="271120"/>
                  <a:pt x="10152810" y="268834"/>
                  <a:pt x="10144885" y="268834"/>
                </a:cubicBezTo>
                <a:cubicBezTo>
                  <a:pt x="10138484" y="268834"/>
                  <a:pt x="10133226" y="270510"/>
                  <a:pt x="10129112" y="273863"/>
                </a:cubicBezTo>
                <a:cubicBezTo>
                  <a:pt x="10124998" y="277216"/>
                  <a:pt x="10121721" y="281407"/>
                  <a:pt x="10119282" y="286436"/>
                </a:cubicBezTo>
                <a:cubicBezTo>
                  <a:pt x="10116845" y="291465"/>
                  <a:pt x="10115167" y="296952"/>
                  <a:pt x="10114253" y="302895"/>
                </a:cubicBezTo>
                <a:cubicBezTo>
                  <a:pt x="10113339" y="308839"/>
                  <a:pt x="10112730" y="314401"/>
                  <a:pt x="10112424" y="319583"/>
                </a:cubicBezTo>
                <a:cubicBezTo>
                  <a:pt x="10112120" y="323850"/>
                  <a:pt x="10111967" y="327965"/>
                  <a:pt x="10111967" y="331927"/>
                </a:cubicBezTo>
                <a:cubicBezTo>
                  <a:pt x="10111967" y="335890"/>
                  <a:pt x="10111967" y="339547"/>
                  <a:pt x="10111967" y="342900"/>
                </a:cubicBezTo>
                <a:cubicBezTo>
                  <a:pt x="10111967" y="346253"/>
                  <a:pt x="10112195" y="351739"/>
                  <a:pt x="10112653" y="359359"/>
                </a:cubicBezTo>
                <a:cubicBezTo>
                  <a:pt x="10113110" y="366979"/>
                  <a:pt x="10114101" y="374599"/>
                  <a:pt x="10115625" y="382219"/>
                </a:cubicBezTo>
                <a:cubicBezTo>
                  <a:pt x="10117149" y="389839"/>
                  <a:pt x="10119435" y="396545"/>
                  <a:pt x="10122483" y="402336"/>
                </a:cubicBezTo>
                <a:cubicBezTo>
                  <a:pt x="10125532" y="408127"/>
                  <a:pt x="10129646" y="411023"/>
                  <a:pt x="10134827" y="411023"/>
                </a:cubicBezTo>
                <a:cubicBezTo>
                  <a:pt x="10137876" y="411023"/>
                  <a:pt x="10139856" y="410261"/>
                  <a:pt x="10140770" y="408737"/>
                </a:cubicBezTo>
                <a:cubicBezTo>
                  <a:pt x="10141381" y="407518"/>
                  <a:pt x="10141991" y="404317"/>
                  <a:pt x="10142599" y="399136"/>
                </a:cubicBezTo>
                <a:cubicBezTo>
                  <a:pt x="10142905" y="396697"/>
                  <a:pt x="10143057" y="394107"/>
                  <a:pt x="10143057" y="391363"/>
                </a:cubicBezTo>
                <a:cubicBezTo>
                  <a:pt x="10143057" y="388620"/>
                  <a:pt x="10143057" y="385572"/>
                  <a:pt x="10143057" y="382219"/>
                </a:cubicBezTo>
                <a:lnTo>
                  <a:pt x="10143057" y="363474"/>
                </a:lnTo>
                <a:cubicBezTo>
                  <a:pt x="10143057" y="360121"/>
                  <a:pt x="10143057" y="357226"/>
                  <a:pt x="10143057" y="354787"/>
                </a:cubicBezTo>
                <a:cubicBezTo>
                  <a:pt x="10143057" y="352349"/>
                  <a:pt x="10143210" y="350063"/>
                  <a:pt x="10143514" y="347929"/>
                </a:cubicBezTo>
                <a:cubicBezTo>
                  <a:pt x="10144123" y="345491"/>
                  <a:pt x="10145648" y="343662"/>
                  <a:pt x="10148086" y="342443"/>
                </a:cubicBezTo>
                <a:cubicBezTo>
                  <a:pt x="10154793" y="339090"/>
                  <a:pt x="10161878" y="336957"/>
                  <a:pt x="10169345" y="336042"/>
                </a:cubicBezTo>
                <a:cubicBezTo>
                  <a:pt x="10176813" y="335128"/>
                  <a:pt x="10184205" y="334671"/>
                  <a:pt x="10191519" y="334671"/>
                </a:cubicBezTo>
                <a:cubicBezTo>
                  <a:pt x="10194873" y="334671"/>
                  <a:pt x="10199064" y="334823"/>
                  <a:pt x="10204093" y="335128"/>
                </a:cubicBezTo>
                <a:cubicBezTo>
                  <a:pt x="10209122" y="335433"/>
                  <a:pt x="10214304" y="336118"/>
                  <a:pt x="10219637" y="337185"/>
                </a:cubicBezTo>
                <a:cubicBezTo>
                  <a:pt x="10224972" y="338252"/>
                  <a:pt x="10229773" y="339852"/>
                  <a:pt x="10234040" y="341986"/>
                </a:cubicBezTo>
                <a:cubicBezTo>
                  <a:pt x="10238307" y="344119"/>
                  <a:pt x="10241202" y="346863"/>
                  <a:pt x="10242727" y="350215"/>
                </a:cubicBezTo>
                <a:lnTo>
                  <a:pt x="10242727" y="360731"/>
                </a:lnTo>
                <a:lnTo>
                  <a:pt x="10242727" y="370332"/>
                </a:lnTo>
                <a:cubicBezTo>
                  <a:pt x="10242727" y="376428"/>
                  <a:pt x="10242498" y="385115"/>
                  <a:pt x="10242041" y="396393"/>
                </a:cubicBezTo>
                <a:cubicBezTo>
                  <a:pt x="10241584" y="407670"/>
                  <a:pt x="10240441" y="419329"/>
                  <a:pt x="10238612" y="431368"/>
                </a:cubicBezTo>
                <a:cubicBezTo>
                  <a:pt x="10236783" y="443408"/>
                  <a:pt x="10234192" y="454533"/>
                  <a:pt x="10230839" y="464744"/>
                </a:cubicBezTo>
                <a:cubicBezTo>
                  <a:pt x="10227487" y="474955"/>
                  <a:pt x="10222915" y="481889"/>
                  <a:pt x="10217124" y="485547"/>
                </a:cubicBezTo>
                <a:cubicBezTo>
                  <a:pt x="10203407" y="490423"/>
                  <a:pt x="10189158" y="493776"/>
                  <a:pt x="10174375" y="495605"/>
                </a:cubicBezTo>
                <a:cubicBezTo>
                  <a:pt x="10159592" y="497434"/>
                  <a:pt x="10145038" y="498348"/>
                  <a:pt x="10130713" y="498348"/>
                </a:cubicBezTo>
                <a:cubicBezTo>
                  <a:pt x="10105414" y="498348"/>
                  <a:pt x="10083926" y="494462"/>
                  <a:pt x="10066247" y="486690"/>
                </a:cubicBezTo>
                <a:cubicBezTo>
                  <a:pt x="10048569" y="478917"/>
                  <a:pt x="10034167" y="468097"/>
                  <a:pt x="10023041" y="454228"/>
                </a:cubicBezTo>
                <a:cubicBezTo>
                  <a:pt x="10011918" y="440360"/>
                  <a:pt x="10003839" y="423901"/>
                  <a:pt x="9998810" y="404851"/>
                </a:cubicBezTo>
                <a:cubicBezTo>
                  <a:pt x="9993781" y="385801"/>
                  <a:pt x="9991266" y="364998"/>
                  <a:pt x="9991266" y="342443"/>
                </a:cubicBezTo>
                <a:cubicBezTo>
                  <a:pt x="9991266" y="318669"/>
                  <a:pt x="9994162" y="296190"/>
                  <a:pt x="9999953" y="275006"/>
                </a:cubicBezTo>
                <a:cubicBezTo>
                  <a:pt x="10005745" y="253822"/>
                  <a:pt x="10014584" y="235153"/>
                  <a:pt x="10026470" y="218999"/>
                </a:cubicBezTo>
                <a:cubicBezTo>
                  <a:pt x="10038358" y="202845"/>
                  <a:pt x="10053522" y="190043"/>
                  <a:pt x="10071962" y="180594"/>
                </a:cubicBezTo>
                <a:cubicBezTo>
                  <a:pt x="10090402" y="171145"/>
                  <a:pt x="10112273" y="166421"/>
                  <a:pt x="10137570" y="166421"/>
                </a:cubicBezTo>
                <a:close/>
                <a:moveTo>
                  <a:pt x="4698263" y="166421"/>
                </a:moveTo>
                <a:cubicBezTo>
                  <a:pt x="4741849" y="166421"/>
                  <a:pt x="4775301" y="177470"/>
                  <a:pt x="4798619" y="199568"/>
                </a:cubicBezTo>
                <a:cubicBezTo>
                  <a:pt x="4821935" y="221666"/>
                  <a:pt x="4833594" y="253899"/>
                  <a:pt x="4833594" y="296266"/>
                </a:cubicBezTo>
                <a:cubicBezTo>
                  <a:pt x="4833594" y="317297"/>
                  <a:pt x="4832679" y="338557"/>
                  <a:pt x="4830851" y="360045"/>
                </a:cubicBezTo>
                <a:cubicBezTo>
                  <a:pt x="4829023" y="381534"/>
                  <a:pt x="4824297" y="402336"/>
                  <a:pt x="4816677" y="422453"/>
                </a:cubicBezTo>
                <a:cubicBezTo>
                  <a:pt x="4822164" y="424587"/>
                  <a:pt x="4827269" y="426568"/>
                  <a:pt x="4831993" y="428397"/>
                </a:cubicBezTo>
                <a:cubicBezTo>
                  <a:pt x="4836717" y="430225"/>
                  <a:pt x="4841061" y="431902"/>
                  <a:pt x="4845023" y="433426"/>
                </a:cubicBezTo>
                <a:cubicBezTo>
                  <a:pt x="4852949" y="436474"/>
                  <a:pt x="4857063" y="438760"/>
                  <a:pt x="4857368" y="440284"/>
                </a:cubicBezTo>
                <a:cubicBezTo>
                  <a:pt x="4857977" y="441808"/>
                  <a:pt x="4857368" y="445008"/>
                  <a:pt x="4855539" y="449885"/>
                </a:cubicBezTo>
                <a:cubicBezTo>
                  <a:pt x="4853101" y="456591"/>
                  <a:pt x="4850282" y="462991"/>
                  <a:pt x="4847081" y="469087"/>
                </a:cubicBezTo>
                <a:cubicBezTo>
                  <a:pt x="4843881" y="475183"/>
                  <a:pt x="4840604" y="481279"/>
                  <a:pt x="4837251" y="487375"/>
                </a:cubicBezTo>
                <a:cubicBezTo>
                  <a:pt x="4835118" y="491033"/>
                  <a:pt x="4833137" y="494538"/>
                  <a:pt x="4831308" y="497891"/>
                </a:cubicBezTo>
                <a:cubicBezTo>
                  <a:pt x="4829479" y="501244"/>
                  <a:pt x="4827650" y="504597"/>
                  <a:pt x="4825821" y="507949"/>
                </a:cubicBezTo>
                <a:cubicBezTo>
                  <a:pt x="4825211" y="508864"/>
                  <a:pt x="4824221" y="510540"/>
                  <a:pt x="4822850" y="512979"/>
                </a:cubicBezTo>
                <a:cubicBezTo>
                  <a:pt x="4821478" y="515417"/>
                  <a:pt x="4819953" y="517855"/>
                  <a:pt x="4818277" y="520294"/>
                </a:cubicBezTo>
                <a:cubicBezTo>
                  <a:pt x="4816601" y="522732"/>
                  <a:pt x="4814925" y="524942"/>
                  <a:pt x="4813249" y="526923"/>
                </a:cubicBezTo>
                <a:cubicBezTo>
                  <a:pt x="4811572" y="528904"/>
                  <a:pt x="4810124" y="530047"/>
                  <a:pt x="4808905" y="530352"/>
                </a:cubicBezTo>
                <a:cubicBezTo>
                  <a:pt x="4807381" y="530962"/>
                  <a:pt x="4804485" y="529895"/>
                  <a:pt x="4800218" y="527152"/>
                </a:cubicBezTo>
                <a:cubicBezTo>
                  <a:pt x="4790465" y="521361"/>
                  <a:pt x="4781016" y="515265"/>
                  <a:pt x="4771873" y="508864"/>
                </a:cubicBezTo>
                <a:cubicBezTo>
                  <a:pt x="4762728" y="502463"/>
                  <a:pt x="4753736" y="495605"/>
                  <a:pt x="4744897" y="488290"/>
                </a:cubicBezTo>
                <a:cubicBezTo>
                  <a:pt x="4729962" y="491338"/>
                  <a:pt x="4714112" y="492862"/>
                  <a:pt x="4697349" y="492862"/>
                </a:cubicBezTo>
                <a:lnTo>
                  <a:pt x="4697349" y="491947"/>
                </a:lnTo>
                <a:cubicBezTo>
                  <a:pt x="4691251" y="491947"/>
                  <a:pt x="4684319" y="491643"/>
                  <a:pt x="4676545" y="491033"/>
                </a:cubicBezTo>
                <a:cubicBezTo>
                  <a:pt x="4668773" y="490423"/>
                  <a:pt x="4661001" y="489357"/>
                  <a:pt x="4653229" y="487833"/>
                </a:cubicBezTo>
                <a:cubicBezTo>
                  <a:pt x="4645456" y="486309"/>
                  <a:pt x="4637988" y="484251"/>
                  <a:pt x="4630825" y="481660"/>
                </a:cubicBezTo>
                <a:cubicBezTo>
                  <a:pt x="4623663" y="479070"/>
                  <a:pt x="4617643" y="475793"/>
                  <a:pt x="4612767" y="471831"/>
                </a:cubicBezTo>
                <a:cubicBezTo>
                  <a:pt x="4601489" y="462382"/>
                  <a:pt x="4592497" y="450571"/>
                  <a:pt x="4585792" y="436398"/>
                </a:cubicBezTo>
                <a:cubicBezTo>
                  <a:pt x="4579086" y="422224"/>
                  <a:pt x="4574057" y="407061"/>
                  <a:pt x="4570704" y="390906"/>
                </a:cubicBezTo>
                <a:cubicBezTo>
                  <a:pt x="4567351" y="374752"/>
                  <a:pt x="4565218" y="358445"/>
                  <a:pt x="4564303" y="341986"/>
                </a:cubicBezTo>
                <a:cubicBezTo>
                  <a:pt x="4563389" y="325527"/>
                  <a:pt x="4562932" y="310287"/>
                  <a:pt x="4562932" y="296266"/>
                </a:cubicBezTo>
                <a:cubicBezTo>
                  <a:pt x="4562932" y="274320"/>
                  <a:pt x="4566132" y="255194"/>
                  <a:pt x="4572533" y="238887"/>
                </a:cubicBezTo>
                <a:cubicBezTo>
                  <a:pt x="4578934" y="222580"/>
                  <a:pt x="4588078" y="209017"/>
                  <a:pt x="4599965" y="198196"/>
                </a:cubicBezTo>
                <a:cubicBezTo>
                  <a:pt x="4611852" y="187376"/>
                  <a:pt x="4626101" y="179375"/>
                  <a:pt x="4642713" y="174193"/>
                </a:cubicBezTo>
                <a:cubicBezTo>
                  <a:pt x="4659325" y="169012"/>
                  <a:pt x="4677841" y="166421"/>
                  <a:pt x="4698263" y="166421"/>
                </a:cubicBezTo>
                <a:close/>
                <a:moveTo>
                  <a:pt x="2403271" y="166421"/>
                </a:moveTo>
                <a:cubicBezTo>
                  <a:pt x="2419121" y="166421"/>
                  <a:pt x="2435656" y="168783"/>
                  <a:pt x="2452878" y="173508"/>
                </a:cubicBezTo>
                <a:cubicBezTo>
                  <a:pt x="2470099" y="178232"/>
                  <a:pt x="2484957" y="185776"/>
                  <a:pt x="2497455" y="196139"/>
                </a:cubicBezTo>
                <a:cubicBezTo>
                  <a:pt x="2502941" y="200711"/>
                  <a:pt x="2506141" y="204369"/>
                  <a:pt x="2507056" y="207112"/>
                </a:cubicBezTo>
                <a:cubicBezTo>
                  <a:pt x="2507970" y="210769"/>
                  <a:pt x="2506294" y="217323"/>
                  <a:pt x="2502027" y="226771"/>
                </a:cubicBezTo>
                <a:cubicBezTo>
                  <a:pt x="2496845" y="237744"/>
                  <a:pt x="2491130" y="248565"/>
                  <a:pt x="2484881" y="259233"/>
                </a:cubicBezTo>
                <a:cubicBezTo>
                  <a:pt x="2478633" y="269901"/>
                  <a:pt x="2472004" y="280264"/>
                  <a:pt x="2464993" y="290322"/>
                </a:cubicBezTo>
                <a:lnTo>
                  <a:pt x="2464993" y="294894"/>
                </a:lnTo>
                <a:cubicBezTo>
                  <a:pt x="2464079" y="293980"/>
                  <a:pt x="2461793" y="292151"/>
                  <a:pt x="2458135" y="289408"/>
                </a:cubicBezTo>
                <a:cubicBezTo>
                  <a:pt x="2452039" y="284836"/>
                  <a:pt x="2444572" y="280264"/>
                  <a:pt x="2435733" y="275692"/>
                </a:cubicBezTo>
                <a:cubicBezTo>
                  <a:pt x="2426894" y="271120"/>
                  <a:pt x="2418512" y="268834"/>
                  <a:pt x="2410586" y="268834"/>
                </a:cubicBezTo>
                <a:cubicBezTo>
                  <a:pt x="2404186" y="268834"/>
                  <a:pt x="2398928" y="270510"/>
                  <a:pt x="2394814" y="273863"/>
                </a:cubicBezTo>
                <a:cubicBezTo>
                  <a:pt x="2390699" y="277216"/>
                  <a:pt x="2387422" y="281407"/>
                  <a:pt x="2384983" y="286436"/>
                </a:cubicBezTo>
                <a:cubicBezTo>
                  <a:pt x="2382545" y="291465"/>
                  <a:pt x="2380869" y="296952"/>
                  <a:pt x="2379954" y="302895"/>
                </a:cubicBezTo>
                <a:cubicBezTo>
                  <a:pt x="2379040" y="308839"/>
                  <a:pt x="2378430" y="314401"/>
                  <a:pt x="2378125" y="319583"/>
                </a:cubicBezTo>
                <a:cubicBezTo>
                  <a:pt x="2377821" y="323850"/>
                  <a:pt x="2377668" y="327965"/>
                  <a:pt x="2377668" y="331927"/>
                </a:cubicBezTo>
                <a:cubicBezTo>
                  <a:pt x="2377668" y="335890"/>
                  <a:pt x="2377668" y="339547"/>
                  <a:pt x="2377668" y="342900"/>
                </a:cubicBezTo>
                <a:cubicBezTo>
                  <a:pt x="2377668" y="346253"/>
                  <a:pt x="2377896" y="351739"/>
                  <a:pt x="2378354" y="359359"/>
                </a:cubicBezTo>
                <a:cubicBezTo>
                  <a:pt x="2378811" y="366979"/>
                  <a:pt x="2379802" y="374599"/>
                  <a:pt x="2381326" y="382219"/>
                </a:cubicBezTo>
                <a:cubicBezTo>
                  <a:pt x="2382850" y="389839"/>
                  <a:pt x="2385136" y="396545"/>
                  <a:pt x="2388184" y="402336"/>
                </a:cubicBezTo>
                <a:cubicBezTo>
                  <a:pt x="2391232" y="408127"/>
                  <a:pt x="2395346" y="411023"/>
                  <a:pt x="2400528" y="411023"/>
                </a:cubicBezTo>
                <a:cubicBezTo>
                  <a:pt x="2403576" y="411023"/>
                  <a:pt x="2405557" y="410261"/>
                  <a:pt x="2406471" y="408737"/>
                </a:cubicBezTo>
                <a:cubicBezTo>
                  <a:pt x="2407081" y="407518"/>
                  <a:pt x="2407691" y="404317"/>
                  <a:pt x="2408300" y="399136"/>
                </a:cubicBezTo>
                <a:cubicBezTo>
                  <a:pt x="2408605" y="396697"/>
                  <a:pt x="2408758" y="394107"/>
                  <a:pt x="2408758" y="391363"/>
                </a:cubicBezTo>
                <a:cubicBezTo>
                  <a:pt x="2408758" y="388620"/>
                  <a:pt x="2408758" y="385572"/>
                  <a:pt x="2408758" y="382219"/>
                </a:cubicBezTo>
                <a:lnTo>
                  <a:pt x="2408758" y="363474"/>
                </a:lnTo>
                <a:cubicBezTo>
                  <a:pt x="2408758" y="360121"/>
                  <a:pt x="2408758" y="357226"/>
                  <a:pt x="2408758" y="354787"/>
                </a:cubicBezTo>
                <a:cubicBezTo>
                  <a:pt x="2408758" y="352349"/>
                  <a:pt x="2408910" y="350063"/>
                  <a:pt x="2409215" y="347929"/>
                </a:cubicBezTo>
                <a:cubicBezTo>
                  <a:pt x="2409824" y="345491"/>
                  <a:pt x="2411348" y="343662"/>
                  <a:pt x="2413787" y="342443"/>
                </a:cubicBezTo>
                <a:cubicBezTo>
                  <a:pt x="2420492" y="339090"/>
                  <a:pt x="2427579" y="336957"/>
                  <a:pt x="2435046" y="336042"/>
                </a:cubicBezTo>
                <a:cubicBezTo>
                  <a:pt x="2442514" y="335128"/>
                  <a:pt x="2449906" y="334671"/>
                  <a:pt x="2457221" y="334671"/>
                </a:cubicBezTo>
                <a:cubicBezTo>
                  <a:pt x="2460573" y="334671"/>
                  <a:pt x="2464764" y="334823"/>
                  <a:pt x="2469794" y="335128"/>
                </a:cubicBezTo>
                <a:cubicBezTo>
                  <a:pt x="2474823" y="335433"/>
                  <a:pt x="2480005" y="336118"/>
                  <a:pt x="2485338" y="337185"/>
                </a:cubicBezTo>
                <a:cubicBezTo>
                  <a:pt x="2490673" y="338252"/>
                  <a:pt x="2495473" y="339852"/>
                  <a:pt x="2499741" y="341986"/>
                </a:cubicBezTo>
                <a:cubicBezTo>
                  <a:pt x="2504008" y="344119"/>
                  <a:pt x="2506903" y="346863"/>
                  <a:pt x="2508427" y="350215"/>
                </a:cubicBezTo>
                <a:lnTo>
                  <a:pt x="2508427" y="360731"/>
                </a:lnTo>
                <a:lnTo>
                  <a:pt x="2508427" y="370332"/>
                </a:lnTo>
                <a:cubicBezTo>
                  <a:pt x="2508427" y="376428"/>
                  <a:pt x="2508198" y="385115"/>
                  <a:pt x="2507741" y="396393"/>
                </a:cubicBezTo>
                <a:cubicBezTo>
                  <a:pt x="2507285" y="407670"/>
                  <a:pt x="2506141" y="419329"/>
                  <a:pt x="2504312" y="431368"/>
                </a:cubicBezTo>
                <a:cubicBezTo>
                  <a:pt x="2502484" y="443408"/>
                  <a:pt x="2499893" y="454533"/>
                  <a:pt x="2496540" y="464744"/>
                </a:cubicBezTo>
                <a:cubicBezTo>
                  <a:pt x="2493188" y="474955"/>
                  <a:pt x="2488616" y="481889"/>
                  <a:pt x="2482824" y="485547"/>
                </a:cubicBezTo>
                <a:cubicBezTo>
                  <a:pt x="2469108" y="490423"/>
                  <a:pt x="2454859" y="493776"/>
                  <a:pt x="2440075" y="495605"/>
                </a:cubicBezTo>
                <a:cubicBezTo>
                  <a:pt x="2425293" y="497434"/>
                  <a:pt x="2410740" y="498348"/>
                  <a:pt x="2396413" y="498348"/>
                </a:cubicBezTo>
                <a:cubicBezTo>
                  <a:pt x="2371115" y="498348"/>
                  <a:pt x="2349626" y="494462"/>
                  <a:pt x="2331948" y="486690"/>
                </a:cubicBezTo>
                <a:cubicBezTo>
                  <a:pt x="2314269" y="478917"/>
                  <a:pt x="2299868" y="468097"/>
                  <a:pt x="2288743" y="454228"/>
                </a:cubicBezTo>
                <a:cubicBezTo>
                  <a:pt x="2277617" y="440360"/>
                  <a:pt x="2269540" y="423901"/>
                  <a:pt x="2264511" y="404851"/>
                </a:cubicBezTo>
                <a:cubicBezTo>
                  <a:pt x="2259482" y="385801"/>
                  <a:pt x="2256968" y="364998"/>
                  <a:pt x="2256968" y="342443"/>
                </a:cubicBezTo>
                <a:cubicBezTo>
                  <a:pt x="2256968" y="318669"/>
                  <a:pt x="2259863" y="296190"/>
                  <a:pt x="2265654" y="275006"/>
                </a:cubicBezTo>
                <a:cubicBezTo>
                  <a:pt x="2271445" y="253822"/>
                  <a:pt x="2280284" y="235153"/>
                  <a:pt x="2292171" y="218999"/>
                </a:cubicBezTo>
                <a:cubicBezTo>
                  <a:pt x="2304059" y="202845"/>
                  <a:pt x="2319222" y="190043"/>
                  <a:pt x="2337664" y="180594"/>
                </a:cubicBezTo>
                <a:cubicBezTo>
                  <a:pt x="2356104" y="171145"/>
                  <a:pt x="2377973" y="166421"/>
                  <a:pt x="2403271" y="166421"/>
                </a:cubicBezTo>
                <a:close/>
                <a:moveTo>
                  <a:pt x="9269424" y="165964"/>
                </a:moveTo>
                <a:cubicBezTo>
                  <a:pt x="9282226" y="165964"/>
                  <a:pt x="9295103" y="167564"/>
                  <a:pt x="9308058" y="170764"/>
                </a:cubicBezTo>
                <a:cubicBezTo>
                  <a:pt x="9321011" y="173965"/>
                  <a:pt x="9332669" y="178842"/>
                  <a:pt x="9343033" y="185395"/>
                </a:cubicBezTo>
                <a:cubicBezTo>
                  <a:pt x="9353396" y="191948"/>
                  <a:pt x="9361779" y="200406"/>
                  <a:pt x="9368179" y="210769"/>
                </a:cubicBezTo>
                <a:cubicBezTo>
                  <a:pt x="9374580" y="221133"/>
                  <a:pt x="9377781" y="233629"/>
                  <a:pt x="9377781" y="248260"/>
                </a:cubicBezTo>
                <a:cubicBezTo>
                  <a:pt x="9377781" y="261061"/>
                  <a:pt x="9375875" y="273253"/>
                  <a:pt x="9372066" y="284836"/>
                </a:cubicBezTo>
                <a:cubicBezTo>
                  <a:pt x="9368256" y="296418"/>
                  <a:pt x="9363150" y="307467"/>
                  <a:pt x="9356749" y="317983"/>
                </a:cubicBezTo>
                <a:cubicBezTo>
                  <a:pt x="9350349" y="328498"/>
                  <a:pt x="9342881" y="338328"/>
                  <a:pt x="9334347" y="347472"/>
                </a:cubicBezTo>
                <a:cubicBezTo>
                  <a:pt x="9325812" y="356616"/>
                  <a:pt x="9316668" y="364846"/>
                  <a:pt x="9306915" y="372161"/>
                </a:cubicBezTo>
                <a:cubicBezTo>
                  <a:pt x="9318802" y="381000"/>
                  <a:pt x="9330993" y="390906"/>
                  <a:pt x="9343491" y="401879"/>
                </a:cubicBezTo>
                <a:cubicBezTo>
                  <a:pt x="9355987" y="412852"/>
                  <a:pt x="9367112" y="424129"/>
                  <a:pt x="9376866" y="435712"/>
                </a:cubicBezTo>
                <a:cubicBezTo>
                  <a:pt x="9371075" y="447294"/>
                  <a:pt x="9364216" y="457124"/>
                  <a:pt x="9356292" y="465201"/>
                </a:cubicBezTo>
                <a:cubicBezTo>
                  <a:pt x="9348367" y="473278"/>
                  <a:pt x="9338766" y="480517"/>
                  <a:pt x="9327489" y="486918"/>
                </a:cubicBezTo>
                <a:cubicBezTo>
                  <a:pt x="9316211" y="493319"/>
                  <a:pt x="9302190" y="496215"/>
                  <a:pt x="9285426" y="495605"/>
                </a:cubicBezTo>
                <a:cubicBezTo>
                  <a:pt x="9280549" y="491338"/>
                  <a:pt x="9275901" y="486766"/>
                  <a:pt x="9271482" y="481889"/>
                </a:cubicBezTo>
                <a:cubicBezTo>
                  <a:pt x="9267061" y="477012"/>
                  <a:pt x="9262718" y="471983"/>
                  <a:pt x="9258451" y="466801"/>
                </a:cubicBezTo>
                <a:cubicBezTo>
                  <a:pt x="9256013" y="463753"/>
                  <a:pt x="9253498" y="460705"/>
                  <a:pt x="9250908" y="457657"/>
                </a:cubicBezTo>
                <a:cubicBezTo>
                  <a:pt x="9248316" y="454609"/>
                  <a:pt x="9245801" y="451409"/>
                  <a:pt x="9243364" y="448056"/>
                </a:cubicBezTo>
                <a:cubicBezTo>
                  <a:pt x="9240925" y="444703"/>
                  <a:pt x="9238411" y="441503"/>
                  <a:pt x="9235820" y="438455"/>
                </a:cubicBezTo>
                <a:cubicBezTo>
                  <a:pt x="9233228" y="435407"/>
                  <a:pt x="9230714" y="432359"/>
                  <a:pt x="9228276" y="429311"/>
                </a:cubicBezTo>
                <a:cubicBezTo>
                  <a:pt x="9227971" y="442417"/>
                  <a:pt x="9227514" y="453390"/>
                  <a:pt x="9226904" y="462229"/>
                </a:cubicBezTo>
                <a:cubicBezTo>
                  <a:pt x="9226599" y="470764"/>
                  <a:pt x="9226142" y="475793"/>
                  <a:pt x="9225533" y="477317"/>
                </a:cubicBezTo>
                <a:cubicBezTo>
                  <a:pt x="9224923" y="478841"/>
                  <a:pt x="9222484" y="480213"/>
                  <a:pt x="9218218" y="481432"/>
                </a:cubicBezTo>
                <a:cubicBezTo>
                  <a:pt x="9209074" y="484175"/>
                  <a:pt x="9199473" y="486309"/>
                  <a:pt x="9189414" y="487833"/>
                </a:cubicBezTo>
                <a:cubicBezTo>
                  <a:pt x="9179356" y="489357"/>
                  <a:pt x="9169449" y="490119"/>
                  <a:pt x="9159696" y="490119"/>
                </a:cubicBezTo>
                <a:cubicBezTo>
                  <a:pt x="9158782" y="490119"/>
                  <a:pt x="9157105" y="490119"/>
                  <a:pt x="9154667" y="490119"/>
                </a:cubicBezTo>
                <a:cubicBezTo>
                  <a:pt x="9152228" y="490119"/>
                  <a:pt x="9149714" y="489966"/>
                  <a:pt x="9147123" y="489661"/>
                </a:cubicBezTo>
                <a:cubicBezTo>
                  <a:pt x="9144532" y="489357"/>
                  <a:pt x="9142094" y="488976"/>
                  <a:pt x="9139808" y="488518"/>
                </a:cubicBezTo>
                <a:cubicBezTo>
                  <a:pt x="9137522" y="488061"/>
                  <a:pt x="9136226" y="487375"/>
                  <a:pt x="9135922" y="486461"/>
                </a:cubicBezTo>
                <a:cubicBezTo>
                  <a:pt x="9132264" y="457810"/>
                  <a:pt x="9129750" y="429311"/>
                  <a:pt x="9128378" y="400965"/>
                </a:cubicBezTo>
                <a:cubicBezTo>
                  <a:pt x="9127006" y="372618"/>
                  <a:pt x="9125863" y="344119"/>
                  <a:pt x="9124949" y="315468"/>
                </a:cubicBezTo>
                <a:cubicBezTo>
                  <a:pt x="9124035" y="280721"/>
                  <a:pt x="9123578" y="245059"/>
                  <a:pt x="9123578" y="208483"/>
                </a:cubicBezTo>
                <a:cubicBezTo>
                  <a:pt x="9135465" y="200559"/>
                  <a:pt x="9147123" y="193853"/>
                  <a:pt x="9158553" y="188367"/>
                </a:cubicBezTo>
                <a:cubicBezTo>
                  <a:pt x="9169983" y="182880"/>
                  <a:pt x="9181565" y="178461"/>
                  <a:pt x="9193301" y="175108"/>
                </a:cubicBezTo>
                <a:cubicBezTo>
                  <a:pt x="9205035" y="171755"/>
                  <a:pt x="9217151" y="169393"/>
                  <a:pt x="9229648" y="168021"/>
                </a:cubicBezTo>
                <a:cubicBezTo>
                  <a:pt x="9242144" y="166650"/>
                  <a:pt x="9255403" y="165964"/>
                  <a:pt x="9269424" y="165964"/>
                </a:cubicBezTo>
                <a:close/>
                <a:moveTo>
                  <a:pt x="7284719" y="165507"/>
                </a:moveTo>
                <a:cubicBezTo>
                  <a:pt x="7292339" y="165507"/>
                  <a:pt x="7299349" y="165964"/>
                  <a:pt x="7305749" y="166878"/>
                </a:cubicBezTo>
                <a:cubicBezTo>
                  <a:pt x="7305141" y="182423"/>
                  <a:pt x="7304683" y="197663"/>
                  <a:pt x="7304378" y="212598"/>
                </a:cubicBezTo>
                <a:cubicBezTo>
                  <a:pt x="7304073" y="227533"/>
                  <a:pt x="7303921" y="242469"/>
                  <a:pt x="7303921" y="257404"/>
                </a:cubicBezTo>
                <a:cubicBezTo>
                  <a:pt x="7303921" y="283007"/>
                  <a:pt x="7304226" y="308382"/>
                  <a:pt x="7304835" y="333528"/>
                </a:cubicBezTo>
                <a:cubicBezTo>
                  <a:pt x="7305445" y="358674"/>
                  <a:pt x="7307426" y="383896"/>
                  <a:pt x="7310779" y="409194"/>
                </a:cubicBezTo>
                <a:cubicBezTo>
                  <a:pt x="7314132" y="410718"/>
                  <a:pt x="7317637" y="411175"/>
                  <a:pt x="7321295" y="410566"/>
                </a:cubicBezTo>
                <a:cubicBezTo>
                  <a:pt x="7325257" y="409956"/>
                  <a:pt x="7328763" y="409042"/>
                  <a:pt x="7331810" y="407823"/>
                </a:cubicBezTo>
                <a:cubicBezTo>
                  <a:pt x="7329981" y="375819"/>
                  <a:pt x="7328457" y="344043"/>
                  <a:pt x="7327239" y="312496"/>
                </a:cubicBezTo>
                <a:cubicBezTo>
                  <a:pt x="7326019" y="280950"/>
                  <a:pt x="7325409" y="249174"/>
                  <a:pt x="7325409" y="217170"/>
                </a:cubicBezTo>
                <a:cubicBezTo>
                  <a:pt x="7325409" y="204673"/>
                  <a:pt x="7325867" y="194615"/>
                  <a:pt x="7326781" y="186995"/>
                </a:cubicBezTo>
                <a:cubicBezTo>
                  <a:pt x="7327695" y="179070"/>
                  <a:pt x="7329067" y="174498"/>
                  <a:pt x="7330895" y="173279"/>
                </a:cubicBezTo>
                <a:lnTo>
                  <a:pt x="7333181" y="175565"/>
                </a:lnTo>
                <a:cubicBezTo>
                  <a:pt x="7337449" y="172517"/>
                  <a:pt x="7343317" y="170460"/>
                  <a:pt x="7350784" y="169393"/>
                </a:cubicBezTo>
                <a:cubicBezTo>
                  <a:pt x="7358252" y="168326"/>
                  <a:pt x="7364576" y="167793"/>
                  <a:pt x="7369758" y="167793"/>
                </a:cubicBezTo>
                <a:cubicBezTo>
                  <a:pt x="7372806" y="167793"/>
                  <a:pt x="7378292" y="167945"/>
                  <a:pt x="7386217" y="168250"/>
                </a:cubicBezTo>
                <a:cubicBezTo>
                  <a:pt x="7394142" y="168555"/>
                  <a:pt x="7402524" y="169012"/>
                  <a:pt x="7411363" y="169621"/>
                </a:cubicBezTo>
                <a:cubicBezTo>
                  <a:pt x="7420203" y="170231"/>
                  <a:pt x="7428356" y="170993"/>
                  <a:pt x="7435823" y="171907"/>
                </a:cubicBezTo>
                <a:cubicBezTo>
                  <a:pt x="7443291" y="172822"/>
                  <a:pt x="7448091" y="174041"/>
                  <a:pt x="7450225" y="175565"/>
                </a:cubicBezTo>
                <a:cubicBezTo>
                  <a:pt x="7450835" y="177394"/>
                  <a:pt x="7451139" y="182728"/>
                  <a:pt x="7451139" y="191567"/>
                </a:cubicBezTo>
                <a:cubicBezTo>
                  <a:pt x="7451139" y="196139"/>
                  <a:pt x="7451139" y="201397"/>
                  <a:pt x="7451139" y="207340"/>
                </a:cubicBezTo>
                <a:cubicBezTo>
                  <a:pt x="7451139" y="213284"/>
                  <a:pt x="7450987" y="219761"/>
                  <a:pt x="7450682" y="226771"/>
                </a:cubicBezTo>
                <a:cubicBezTo>
                  <a:pt x="7450378" y="240792"/>
                  <a:pt x="7449921" y="256794"/>
                  <a:pt x="7449311" y="274777"/>
                </a:cubicBezTo>
                <a:cubicBezTo>
                  <a:pt x="7449006" y="283617"/>
                  <a:pt x="7448701" y="292532"/>
                  <a:pt x="7448396" y="301524"/>
                </a:cubicBezTo>
                <a:cubicBezTo>
                  <a:pt x="7448091" y="310515"/>
                  <a:pt x="7447635" y="319583"/>
                  <a:pt x="7447025" y="328727"/>
                </a:cubicBezTo>
                <a:cubicBezTo>
                  <a:pt x="7446415" y="337871"/>
                  <a:pt x="7445958" y="347015"/>
                  <a:pt x="7445653" y="356159"/>
                </a:cubicBezTo>
                <a:cubicBezTo>
                  <a:pt x="7445349" y="365303"/>
                  <a:pt x="7444891" y="374295"/>
                  <a:pt x="7444281" y="383134"/>
                </a:cubicBezTo>
                <a:cubicBezTo>
                  <a:pt x="7443367" y="400203"/>
                  <a:pt x="7442453" y="416357"/>
                  <a:pt x="7441539" y="431597"/>
                </a:cubicBezTo>
                <a:cubicBezTo>
                  <a:pt x="7440624" y="445923"/>
                  <a:pt x="7439709" y="457962"/>
                  <a:pt x="7438795" y="467716"/>
                </a:cubicBezTo>
                <a:cubicBezTo>
                  <a:pt x="7438185" y="472593"/>
                  <a:pt x="7437805" y="476479"/>
                  <a:pt x="7437652" y="479374"/>
                </a:cubicBezTo>
                <a:cubicBezTo>
                  <a:pt x="7437499" y="482270"/>
                  <a:pt x="7437271" y="484327"/>
                  <a:pt x="7436966" y="485547"/>
                </a:cubicBezTo>
                <a:cubicBezTo>
                  <a:pt x="7435137" y="487680"/>
                  <a:pt x="7432319" y="489433"/>
                  <a:pt x="7428508" y="490804"/>
                </a:cubicBezTo>
                <a:cubicBezTo>
                  <a:pt x="7424698" y="492176"/>
                  <a:pt x="7420431" y="493243"/>
                  <a:pt x="7415706" y="494005"/>
                </a:cubicBezTo>
                <a:cubicBezTo>
                  <a:pt x="7410982" y="494767"/>
                  <a:pt x="7406333" y="495300"/>
                  <a:pt x="7401761" y="495605"/>
                </a:cubicBezTo>
                <a:cubicBezTo>
                  <a:pt x="7397190" y="495910"/>
                  <a:pt x="7393381" y="496062"/>
                  <a:pt x="7390331" y="496062"/>
                </a:cubicBezTo>
                <a:cubicBezTo>
                  <a:pt x="7382407" y="496062"/>
                  <a:pt x="7374254" y="495453"/>
                  <a:pt x="7365871" y="494233"/>
                </a:cubicBezTo>
                <a:cubicBezTo>
                  <a:pt x="7357490" y="493014"/>
                  <a:pt x="7349489" y="490881"/>
                  <a:pt x="7341869" y="487833"/>
                </a:cubicBezTo>
                <a:cubicBezTo>
                  <a:pt x="7341564" y="487223"/>
                  <a:pt x="7341107" y="485851"/>
                  <a:pt x="7340497" y="483718"/>
                </a:cubicBezTo>
                <a:lnTo>
                  <a:pt x="7339125" y="476860"/>
                </a:lnTo>
                <a:cubicBezTo>
                  <a:pt x="7335773" y="478079"/>
                  <a:pt x="7332115" y="479374"/>
                  <a:pt x="7328153" y="480746"/>
                </a:cubicBezTo>
                <a:cubicBezTo>
                  <a:pt x="7324191" y="482118"/>
                  <a:pt x="7320076" y="483718"/>
                  <a:pt x="7315809" y="485547"/>
                </a:cubicBezTo>
                <a:cubicBezTo>
                  <a:pt x="7299045" y="492557"/>
                  <a:pt x="7281671" y="496062"/>
                  <a:pt x="7263687" y="496062"/>
                </a:cubicBezTo>
                <a:cubicBezTo>
                  <a:pt x="7251496" y="496062"/>
                  <a:pt x="7240903" y="493929"/>
                  <a:pt x="7231912" y="489661"/>
                </a:cubicBezTo>
                <a:cubicBezTo>
                  <a:pt x="7222921" y="485394"/>
                  <a:pt x="7215834" y="477469"/>
                  <a:pt x="7210653" y="465887"/>
                </a:cubicBezTo>
                <a:cubicBezTo>
                  <a:pt x="7205776" y="454609"/>
                  <a:pt x="7201661" y="442189"/>
                  <a:pt x="7198308" y="428625"/>
                </a:cubicBezTo>
                <a:cubicBezTo>
                  <a:pt x="7194955" y="415062"/>
                  <a:pt x="7192289" y="401193"/>
                  <a:pt x="7190307" y="387020"/>
                </a:cubicBezTo>
                <a:cubicBezTo>
                  <a:pt x="7188326" y="372847"/>
                  <a:pt x="7186878" y="358674"/>
                  <a:pt x="7185963" y="344500"/>
                </a:cubicBezTo>
                <a:cubicBezTo>
                  <a:pt x="7185049" y="330327"/>
                  <a:pt x="7184287" y="316992"/>
                  <a:pt x="7183677" y="304495"/>
                </a:cubicBezTo>
                <a:cubicBezTo>
                  <a:pt x="7183068" y="293827"/>
                  <a:pt x="7182763" y="283388"/>
                  <a:pt x="7182763" y="273177"/>
                </a:cubicBezTo>
                <a:cubicBezTo>
                  <a:pt x="7182763" y="262966"/>
                  <a:pt x="7182916" y="252832"/>
                  <a:pt x="7183221" y="242773"/>
                </a:cubicBezTo>
                <a:cubicBezTo>
                  <a:pt x="7183525" y="232715"/>
                  <a:pt x="7183983" y="223114"/>
                  <a:pt x="7184592" y="213970"/>
                </a:cubicBezTo>
                <a:cubicBezTo>
                  <a:pt x="7185201" y="204826"/>
                  <a:pt x="7185963" y="196139"/>
                  <a:pt x="7186878" y="187909"/>
                </a:cubicBezTo>
                <a:cubicBezTo>
                  <a:pt x="7189621" y="184557"/>
                  <a:pt x="7195261" y="181509"/>
                  <a:pt x="7203794" y="178765"/>
                </a:cubicBezTo>
                <a:cubicBezTo>
                  <a:pt x="7212329" y="176022"/>
                  <a:pt x="7221625" y="173660"/>
                  <a:pt x="7231683" y="171679"/>
                </a:cubicBezTo>
                <a:cubicBezTo>
                  <a:pt x="7241742" y="169698"/>
                  <a:pt x="7251725" y="168174"/>
                  <a:pt x="7261630" y="167107"/>
                </a:cubicBezTo>
                <a:cubicBezTo>
                  <a:pt x="7271536" y="166040"/>
                  <a:pt x="7279232" y="165507"/>
                  <a:pt x="7284719" y="165507"/>
                </a:cubicBezTo>
                <a:close/>
                <a:moveTo>
                  <a:pt x="4960619" y="165507"/>
                </a:moveTo>
                <a:cubicBezTo>
                  <a:pt x="4968239" y="165507"/>
                  <a:pt x="4975249" y="165964"/>
                  <a:pt x="4981650" y="166878"/>
                </a:cubicBezTo>
                <a:cubicBezTo>
                  <a:pt x="4981041" y="182423"/>
                  <a:pt x="4980583" y="197663"/>
                  <a:pt x="4980278" y="212598"/>
                </a:cubicBezTo>
                <a:cubicBezTo>
                  <a:pt x="4979973" y="227533"/>
                  <a:pt x="4979821" y="242469"/>
                  <a:pt x="4979821" y="257404"/>
                </a:cubicBezTo>
                <a:cubicBezTo>
                  <a:pt x="4979821" y="283007"/>
                  <a:pt x="4980127" y="308382"/>
                  <a:pt x="4980735" y="333528"/>
                </a:cubicBezTo>
                <a:cubicBezTo>
                  <a:pt x="4981345" y="358674"/>
                  <a:pt x="4983327" y="383896"/>
                  <a:pt x="4986679" y="409194"/>
                </a:cubicBezTo>
                <a:cubicBezTo>
                  <a:pt x="4990031" y="410718"/>
                  <a:pt x="4993537" y="411175"/>
                  <a:pt x="4997195" y="410566"/>
                </a:cubicBezTo>
                <a:cubicBezTo>
                  <a:pt x="5001157" y="409956"/>
                  <a:pt x="5004662" y="409042"/>
                  <a:pt x="5007710" y="407823"/>
                </a:cubicBezTo>
                <a:cubicBezTo>
                  <a:pt x="5005882" y="375819"/>
                  <a:pt x="5004357" y="344043"/>
                  <a:pt x="5003139" y="312496"/>
                </a:cubicBezTo>
                <a:cubicBezTo>
                  <a:pt x="5001919" y="280950"/>
                  <a:pt x="5001309" y="249174"/>
                  <a:pt x="5001309" y="217170"/>
                </a:cubicBezTo>
                <a:cubicBezTo>
                  <a:pt x="5001309" y="204673"/>
                  <a:pt x="5001767" y="194615"/>
                  <a:pt x="5002681" y="186995"/>
                </a:cubicBezTo>
                <a:cubicBezTo>
                  <a:pt x="5003595" y="179070"/>
                  <a:pt x="5004967" y="174498"/>
                  <a:pt x="5006795" y="173279"/>
                </a:cubicBezTo>
                <a:lnTo>
                  <a:pt x="5009082" y="175565"/>
                </a:lnTo>
                <a:cubicBezTo>
                  <a:pt x="5013349" y="172517"/>
                  <a:pt x="5019217" y="170460"/>
                  <a:pt x="5026684" y="169393"/>
                </a:cubicBezTo>
                <a:cubicBezTo>
                  <a:pt x="5034151" y="168326"/>
                  <a:pt x="5040477" y="167793"/>
                  <a:pt x="5045658" y="167793"/>
                </a:cubicBezTo>
                <a:cubicBezTo>
                  <a:pt x="5048706" y="167793"/>
                  <a:pt x="5054193" y="167945"/>
                  <a:pt x="5062117" y="168250"/>
                </a:cubicBezTo>
                <a:cubicBezTo>
                  <a:pt x="5070042" y="168555"/>
                  <a:pt x="5078424" y="169012"/>
                  <a:pt x="5087263" y="169621"/>
                </a:cubicBezTo>
                <a:cubicBezTo>
                  <a:pt x="5096103" y="170231"/>
                  <a:pt x="5104256" y="170993"/>
                  <a:pt x="5111723" y="171907"/>
                </a:cubicBezTo>
                <a:cubicBezTo>
                  <a:pt x="5119191" y="172822"/>
                  <a:pt x="5123991" y="174041"/>
                  <a:pt x="5126125" y="175565"/>
                </a:cubicBezTo>
                <a:cubicBezTo>
                  <a:pt x="5126735" y="177394"/>
                  <a:pt x="5127039" y="182728"/>
                  <a:pt x="5127039" y="191567"/>
                </a:cubicBezTo>
                <a:cubicBezTo>
                  <a:pt x="5127039" y="196139"/>
                  <a:pt x="5127039" y="201397"/>
                  <a:pt x="5127039" y="207340"/>
                </a:cubicBezTo>
                <a:cubicBezTo>
                  <a:pt x="5127039" y="213284"/>
                  <a:pt x="5126887" y="219761"/>
                  <a:pt x="5126583" y="226771"/>
                </a:cubicBezTo>
                <a:cubicBezTo>
                  <a:pt x="5126277" y="240792"/>
                  <a:pt x="5125821" y="256794"/>
                  <a:pt x="5125211" y="274777"/>
                </a:cubicBezTo>
                <a:cubicBezTo>
                  <a:pt x="5124906" y="283617"/>
                  <a:pt x="5124601" y="292532"/>
                  <a:pt x="5124296" y="301524"/>
                </a:cubicBezTo>
                <a:cubicBezTo>
                  <a:pt x="5123991" y="310515"/>
                  <a:pt x="5123535" y="319583"/>
                  <a:pt x="5122925" y="328727"/>
                </a:cubicBezTo>
                <a:cubicBezTo>
                  <a:pt x="5122315" y="337871"/>
                  <a:pt x="5121858" y="347015"/>
                  <a:pt x="5121553" y="356159"/>
                </a:cubicBezTo>
                <a:cubicBezTo>
                  <a:pt x="5121248" y="365303"/>
                  <a:pt x="5120791" y="374295"/>
                  <a:pt x="5120182" y="383134"/>
                </a:cubicBezTo>
                <a:cubicBezTo>
                  <a:pt x="5119267" y="400203"/>
                  <a:pt x="5118353" y="416357"/>
                  <a:pt x="5117439" y="431597"/>
                </a:cubicBezTo>
                <a:cubicBezTo>
                  <a:pt x="5116524" y="445923"/>
                  <a:pt x="5115609" y="457962"/>
                  <a:pt x="5114695" y="467716"/>
                </a:cubicBezTo>
                <a:cubicBezTo>
                  <a:pt x="5114085" y="472593"/>
                  <a:pt x="5113705" y="476479"/>
                  <a:pt x="5113552" y="479374"/>
                </a:cubicBezTo>
                <a:cubicBezTo>
                  <a:pt x="5113399" y="482270"/>
                  <a:pt x="5113171" y="484327"/>
                  <a:pt x="5112867" y="485547"/>
                </a:cubicBezTo>
                <a:cubicBezTo>
                  <a:pt x="5111037" y="487680"/>
                  <a:pt x="5108218" y="489433"/>
                  <a:pt x="5104409" y="490804"/>
                </a:cubicBezTo>
                <a:cubicBezTo>
                  <a:pt x="5100598" y="492176"/>
                  <a:pt x="5096331" y="493243"/>
                  <a:pt x="5091607" y="494005"/>
                </a:cubicBezTo>
                <a:cubicBezTo>
                  <a:pt x="5086882" y="494767"/>
                  <a:pt x="5082234" y="495300"/>
                  <a:pt x="5077661" y="495605"/>
                </a:cubicBezTo>
                <a:cubicBezTo>
                  <a:pt x="5073090" y="495910"/>
                  <a:pt x="5069281" y="496062"/>
                  <a:pt x="5066232" y="496062"/>
                </a:cubicBezTo>
                <a:cubicBezTo>
                  <a:pt x="5058307" y="496062"/>
                  <a:pt x="5050153" y="495453"/>
                  <a:pt x="5041772" y="494233"/>
                </a:cubicBezTo>
                <a:cubicBezTo>
                  <a:pt x="5033390" y="493014"/>
                  <a:pt x="5025389" y="490881"/>
                  <a:pt x="5017769" y="487833"/>
                </a:cubicBezTo>
                <a:cubicBezTo>
                  <a:pt x="5017463" y="487223"/>
                  <a:pt x="5017007" y="485851"/>
                  <a:pt x="5016397" y="483718"/>
                </a:cubicBezTo>
                <a:lnTo>
                  <a:pt x="5015025" y="476860"/>
                </a:lnTo>
                <a:cubicBezTo>
                  <a:pt x="5011673" y="478079"/>
                  <a:pt x="5008015" y="479374"/>
                  <a:pt x="5004053" y="480746"/>
                </a:cubicBezTo>
                <a:cubicBezTo>
                  <a:pt x="5000091" y="482118"/>
                  <a:pt x="4995975" y="483718"/>
                  <a:pt x="4991709" y="485547"/>
                </a:cubicBezTo>
                <a:cubicBezTo>
                  <a:pt x="4974944" y="492557"/>
                  <a:pt x="4957571" y="496062"/>
                  <a:pt x="4939587" y="496062"/>
                </a:cubicBezTo>
                <a:cubicBezTo>
                  <a:pt x="4927395" y="496062"/>
                  <a:pt x="4916804" y="493929"/>
                  <a:pt x="4907812" y="489661"/>
                </a:cubicBezTo>
                <a:cubicBezTo>
                  <a:pt x="4898821" y="485394"/>
                  <a:pt x="4891733" y="477469"/>
                  <a:pt x="4886553" y="465887"/>
                </a:cubicBezTo>
                <a:cubicBezTo>
                  <a:pt x="4881675" y="454609"/>
                  <a:pt x="4877561" y="442189"/>
                  <a:pt x="4874208" y="428625"/>
                </a:cubicBezTo>
                <a:cubicBezTo>
                  <a:pt x="4870855" y="415062"/>
                  <a:pt x="4868188" y="401193"/>
                  <a:pt x="4866207" y="387020"/>
                </a:cubicBezTo>
                <a:cubicBezTo>
                  <a:pt x="4864226" y="372847"/>
                  <a:pt x="4862779" y="358674"/>
                  <a:pt x="4861864" y="344500"/>
                </a:cubicBezTo>
                <a:cubicBezTo>
                  <a:pt x="4860949" y="330327"/>
                  <a:pt x="4860187" y="316992"/>
                  <a:pt x="4859578" y="304495"/>
                </a:cubicBezTo>
                <a:cubicBezTo>
                  <a:pt x="4858969" y="293827"/>
                  <a:pt x="4858663" y="283388"/>
                  <a:pt x="4858663" y="273177"/>
                </a:cubicBezTo>
                <a:cubicBezTo>
                  <a:pt x="4858663" y="262966"/>
                  <a:pt x="4858816" y="252832"/>
                  <a:pt x="4859121" y="242773"/>
                </a:cubicBezTo>
                <a:cubicBezTo>
                  <a:pt x="4859425" y="232715"/>
                  <a:pt x="4859883" y="223114"/>
                  <a:pt x="4860493" y="213970"/>
                </a:cubicBezTo>
                <a:cubicBezTo>
                  <a:pt x="4861101" y="204826"/>
                  <a:pt x="4861864" y="196139"/>
                  <a:pt x="4862779" y="187909"/>
                </a:cubicBezTo>
                <a:cubicBezTo>
                  <a:pt x="4865522" y="184557"/>
                  <a:pt x="4871160" y="181509"/>
                  <a:pt x="4879694" y="178765"/>
                </a:cubicBezTo>
                <a:cubicBezTo>
                  <a:pt x="4888229" y="176022"/>
                  <a:pt x="4897525" y="173660"/>
                  <a:pt x="4907583" y="171679"/>
                </a:cubicBezTo>
                <a:cubicBezTo>
                  <a:pt x="4917642" y="169698"/>
                  <a:pt x="4927624" y="168174"/>
                  <a:pt x="4937530" y="167107"/>
                </a:cubicBezTo>
                <a:cubicBezTo>
                  <a:pt x="4947437" y="166040"/>
                  <a:pt x="4955133" y="165507"/>
                  <a:pt x="4960619" y="165507"/>
                </a:cubicBezTo>
                <a:close/>
                <a:moveTo>
                  <a:pt x="1093469" y="165507"/>
                </a:moveTo>
                <a:cubicBezTo>
                  <a:pt x="1101089" y="165507"/>
                  <a:pt x="1108100" y="165964"/>
                  <a:pt x="1114501" y="166878"/>
                </a:cubicBezTo>
                <a:cubicBezTo>
                  <a:pt x="1113892" y="182423"/>
                  <a:pt x="1113434" y="197663"/>
                  <a:pt x="1113130" y="212598"/>
                </a:cubicBezTo>
                <a:cubicBezTo>
                  <a:pt x="1112824" y="227533"/>
                  <a:pt x="1112672" y="242469"/>
                  <a:pt x="1112672" y="257404"/>
                </a:cubicBezTo>
                <a:cubicBezTo>
                  <a:pt x="1112672" y="283007"/>
                  <a:pt x="1112977" y="308382"/>
                  <a:pt x="1113586" y="333528"/>
                </a:cubicBezTo>
                <a:cubicBezTo>
                  <a:pt x="1114196" y="358674"/>
                  <a:pt x="1116177" y="383896"/>
                  <a:pt x="1119530" y="409194"/>
                </a:cubicBezTo>
                <a:cubicBezTo>
                  <a:pt x="1122883" y="410718"/>
                  <a:pt x="1126388" y="411175"/>
                  <a:pt x="1130046" y="410566"/>
                </a:cubicBezTo>
                <a:cubicBezTo>
                  <a:pt x="1134008" y="409956"/>
                  <a:pt x="1137513" y="409042"/>
                  <a:pt x="1140561" y="407823"/>
                </a:cubicBezTo>
                <a:cubicBezTo>
                  <a:pt x="1138732" y="375819"/>
                  <a:pt x="1137208" y="344043"/>
                  <a:pt x="1135989" y="312496"/>
                </a:cubicBezTo>
                <a:cubicBezTo>
                  <a:pt x="1134770" y="280950"/>
                  <a:pt x="1134161" y="249174"/>
                  <a:pt x="1134161" y="217170"/>
                </a:cubicBezTo>
                <a:cubicBezTo>
                  <a:pt x="1134161" y="204673"/>
                  <a:pt x="1134618" y="194615"/>
                  <a:pt x="1135532" y="186995"/>
                </a:cubicBezTo>
                <a:cubicBezTo>
                  <a:pt x="1136446" y="179070"/>
                  <a:pt x="1137818" y="174498"/>
                  <a:pt x="1139647" y="173279"/>
                </a:cubicBezTo>
                <a:lnTo>
                  <a:pt x="1141933" y="175565"/>
                </a:lnTo>
                <a:cubicBezTo>
                  <a:pt x="1146200" y="172517"/>
                  <a:pt x="1152068" y="170460"/>
                  <a:pt x="1159535" y="169393"/>
                </a:cubicBezTo>
                <a:cubicBezTo>
                  <a:pt x="1167003" y="168326"/>
                  <a:pt x="1173328" y="167793"/>
                  <a:pt x="1178508" y="167793"/>
                </a:cubicBezTo>
                <a:cubicBezTo>
                  <a:pt x="1181557" y="167793"/>
                  <a:pt x="1187043" y="167945"/>
                  <a:pt x="1194968" y="168250"/>
                </a:cubicBezTo>
                <a:cubicBezTo>
                  <a:pt x="1202893" y="168555"/>
                  <a:pt x="1211275" y="169012"/>
                  <a:pt x="1220114" y="169621"/>
                </a:cubicBezTo>
                <a:cubicBezTo>
                  <a:pt x="1228954" y="170231"/>
                  <a:pt x="1237106" y="170993"/>
                  <a:pt x="1244574" y="171907"/>
                </a:cubicBezTo>
                <a:cubicBezTo>
                  <a:pt x="1252042" y="172822"/>
                  <a:pt x="1256842" y="174041"/>
                  <a:pt x="1258976" y="175565"/>
                </a:cubicBezTo>
                <a:cubicBezTo>
                  <a:pt x="1259586" y="177394"/>
                  <a:pt x="1259890" y="182728"/>
                  <a:pt x="1259890" y="191567"/>
                </a:cubicBezTo>
                <a:cubicBezTo>
                  <a:pt x="1259890" y="196139"/>
                  <a:pt x="1259890" y="201397"/>
                  <a:pt x="1259890" y="207340"/>
                </a:cubicBezTo>
                <a:cubicBezTo>
                  <a:pt x="1259890" y="213284"/>
                  <a:pt x="1259738" y="219761"/>
                  <a:pt x="1259433" y="226771"/>
                </a:cubicBezTo>
                <a:cubicBezTo>
                  <a:pt x="1259128" y="240792"/>
                  <a:pt x="1258671" y="256794"/>
                  <a:pt x="1258062" y="274777"/>
                </a:cubicBezTo>
                <a:cubicBezTo>
                  <a:pt x="1257757" y="283617"/>
                  <a:pt x="1257452" y="292532"/>
                  <a:pt x="1257147" y="301524"/>
                </a:cubicBezTo>
                <a:cubicBezTo>
                  <a:pt x="1256842" y="310515"/>
                  <a:pt x="1256385" y="319583"/>
                  <a:pt x="1255776" y="328727"/>
                </a:cubicBezTo>
                <a:cubicBezTo>
                  <a:pt x="1255166" y="337871"/>
                  <a:pt x="1254709" y="347015"/>
                  <a:pt x="1254404" y="356159"/>
                </a:cubicBezTo>
                <a:cubicBezTo>
                  <a:pt x="1254099" y="365303"/>
                  <a:pt x="1253642" y="374295"/>
                  <a:pt x="1253032" y="383134"/>
                </a:cubicBezTo>
                <a:cubicBezTo>
                  <a:pt x="1252118" y="400203"/>
                  <a:pt x="1251204" y="416357"/>
                  <a:pt x="1250289" y="431597"/>
                </a:cubicBezTo>
                <a:cubicBezTo>
                  <a:pt x="1249375" y="445923"/>
                  <a:pt x="1248461" y="457962"/>
                  <a:pt x="1247546" y="467716"/>
                </a:cubicBezTo>
                <a:cubicBezTo>
                  <a:pt x="1246937" y="472593"/>
                  <a:pt x="1246555" y="476479"/>
                  <a:pt x="1246404" y="479374"/>
                </a:cubicBezTo>
                <a:cubicBezTo>
                  <a:pt x="1246250" y="482270"/>
                  <a:pt x="1246022" y="484327"/>
                  <a:pt x="1245717" y="485547"/>
                </a:cubicBezTo>
                <a:cubicBezTo>
                  <a:pt x="1243889" y="487680"/>
                  <a:pt x="1241069" y="489433"/>
                  <a:pt x="1237259" y="490804"/>
                </a:cubicBezTo>
                <a:cubicBezTo>
                  <a:pt x="1233449" y="492176"/>
                  <a:pt x="1229182" y="493243"/>
                  <a:pt x="1224457" y="494005"/>
                </a:cubicBezTo>
                <a:cubicBezTo>
                  <a:pt x="1219733" y="494767"/>
                  <a:pt x="1215085" y="495300"/>
                  <a:pt x="1210513" y="495605"/>
                </a:cubicBezTo>
                <a:cubicBezTo>
                  <a:pt x="1205941" y="495910"/>
                  <a:pt x="1202131" y="496062"/>
                  <a:pt x="1199083" y="496062"/>
                </a:cubicBezTo>
                <a:cubicBezTo>
                  <a:pt x="1191158" y="496062"/>
                  <a:pt x="1183004" y="495453"/>
                  <a:pt x="1174623" y="494233"/>
                </a:cubicBezTo>
                <a:cubicBezTo>
                  <a:pt x="1166241" y="493014"/>
                  <a:pt x="1158239" y="490881"/>
                  <a:pt x="1150619" y="487833"/>
                </a:cubicBezTo>
                <a:cubicBezTo>
                  <a:pt x="1150315" y="487223"/>
                  <a:pt x="1149857" y="485851"/>
                  <a:pt x="1149248" y="483718"/>
                </a:cubicBezTo>
                <a:lnTo>
                  <a:pt x="1147876" y="476860"/>
                </a:lnTo>
                <a:cubicBezTo>
                  <a:pt x="1144524" y="478079"/>
                  <a:pt x="1140866" y="479374"/>
                  <a:pt x="1136904" y="480746"/>
                </a:cubicBezTo>
                <a:cubicBezTo>
                  <a:pt x="1132941" y="482118"/>
                  <a:pt x="1128827" y="483718"/>
                  <a:pt x="1124560" y="485547"/>
                </a:cubicBezTo>
                <a:cubicBezTo>
                  <a:pt x="1107795" y="492557"/>
                  <a:pt x="1090421" y="496062"/>
                  <a:pt x="1072439" y="496062"/>
                </a:cubicBezTo>
                <a:cubicBezTo>
                  <a:pt x="1060246" y="496062"/>
                  <a:pt x="1049655" y="493929"/>
                  <a:pt x="1040663" y="489661"/>
                </a:cubicBezTo>
                <a:cubicBezTo>
                  <a:pt x="1031671" y="485394"/>
                  <a:pt x="1024585" y="477469"/>
                  <a:pt x="1019403" y="465887"/>
                </a:cubicBezTo>
                <a:cubicBezTo>
                  <a:pt x="1014527" y="454609"/>
                  <a:pt x="1010411" y="442189"/>
                  <a:pt x="1007059" y="428625"/>
                </a:cubicBezTo>
                <a:cubicBezTo>
                  <a:pt x="1003706" y="415062"/>
                  <a:pt x="1001039" y="401193"/>
                  <a:pt x="999058" y="387020"/>
                </a:cubicBezTo>
                <a:cubicBezTo>
                  <a:pt x="997077" y="372847"/>
                  <a:pt x="995629" y="358674"/>
                  <a:pt x="994714" y="344500"/>
                </a:cubicBezTo>
                <a:cubicBezTo>
                  <a:pt x="993800" y="330327"/>
                  <a:pt x="993038" y="316992"/>
                  <a:pt x="992428" y="304495"/>
                </a:cubicBezTo>
                <a:cubicBezTo>
                  <a:pt x="991819" y="293827"/>
                  <a:pt x="991514" y="283388"/>
                  <a:pt x="991514" y="273177"/>
                </a:cubicBezTo>
                <a:cubicBezTo>
                  <a:pt x="991514" y="262966"/>
                  <a:pt x="991666" y="252832"/>
                  <a:pt x="991971" y="242773"/>
                </a:cubicBezTo>
                <a:cubicBezTo>
                  <a:pt x="992276" y="232715"/>
                  <a:pt x="992733" y="223114"/>
                  <a:pt x="993342" y="213970"/>
                </a:cubicBezTo>
                <a:cubicBezTo>
                  <a:pt x="993952" y="204826"/>
                  <a:pt x="994714" y="196139"/>
                  <a:pt x="995629" y="187909"/>
                </a:cubicBezTo>
                <a:cubicBezTo>
                  <a:pt x="998372" y="184557"/>
                  <a:pt x="1004010" y="181509"/>
                  <a:pt x="1012545" y="178765"/>
                </a:cubicBezTo>
                <a:cubicBezTo>
                  <a:pt x="1021080" y="176022"/>
                  <a:pt x="1030376" y="173660"/>
                  <a:pt x="1040434" y="171679"/>
                </a:cubicBezTo>
                <a:cubicBezTo>
                  <a:pt x="1050493" y="169698"/>
                  <a:pt x="1060475" y="168174"/>
                  <a:pt x="1070381" y="167107"/>
                </a:cubicBezTo>
                <a:cubicBezTo>
                  <a:pt x="1080287" y="166040"/>
                  <a:pt x="1087983" y="165507"/>
                  <a:pt x="1093469" y="165507"/>
                </a:cubicBezTo>
                <a:close/>
                <a:moveTo>
                  <a:pt x="3174187" y="112929"/>
                </a:moveTo>
                <a:cubicBezTo>
                  <a:pt x="3178149" y="112624"/>
                  <a:pt x="3181197" y="113081"/>
                  <a:pt x="3183330" y="114300"/>
                </a:cubicBezTo>
                <a:cubicBezTo>
                  <a:pt x="3183940" y="114910"/>
                  <a:pt x="3184855" y="115672"/>
                  <a:pt x="3186075" y="116586"/>
                </a:cubicBezTo>
                <a:cubicBezTo>
                  <a:pt x="3187293" y="117501"/>
                  <a:pt x="3188512" y="118720"/>
                  <a:pt x="3189731" y="120244"/>
                </a:cubicBezTo>
                <a:lnTo>
                  <a:pt x="3192475" y="122530"/>
                </a:lnTo>
                <a:cubicBezTo>
                  <a:pt x="3193998" y="124054"/>
                  <a:pt x="3195675" y="125730"/>
                  <a:pt x="3197504" y="127559"/>
                </a:cubicBezTo>
                <a:cubicBezTo>
                  <a:pt x="3199333" y="129388"/>
                  <a:pt x="3201161" y="131521"/>
                  <a:pt x="3202991" y="133960"/>
                </a:cubicBezTo>
                <a:cubicBezTo>
                  <a:pt x="3205429" y="136703"/>
                  <a:pt x="3207563" y="139675"/>
                  <a:pt x="3209391" y="142875"/>
                </a:cubicBezTo>
                <a:cubicBezTo>
                  <a:pt x="3211220" y="146076"/>
                  <a:pt x="3213201" y="149352"/>
                  <a:pt x="3215335" y="152705"/>
                </a:cubicBezTo>
                <a:cubicBezTo>
                  <a:pt x="3218992" y="160630"/>
                  <a:pt x="3220059" y="168250"/>
                  <a:pt x="3218535" y="175565"/>
                </a:cubicBezTo>
                <a:cubicBezTo>
                  <a:pt x="3216706" y="183490"/>
                  <a:pt x="3211525" y="190805"/>
                  <a:pt x="3202991" y="197511"/>
                </a:cubicBezTo>
                <a:cubicBezTo>
                  <a:pt x="3198724" y="200863"/>
                  <a:pt x="3194761" y="203835"/>
                  <a:pt x="3191104" y="206426"/>
                </a:cubicBezTo>
                <a:cubicBezTo>
                  <a:pt x="3187445" y="209017"/>
                  <a:pt x="3183178" y="211227"/>
                  <a:pt x="3178301" y="213055"/>
                </a:cubicBezTo>
                <a:cubicBezTo>
                  <a:pt x="3182265" y="217932"/>
                  <a:pt x="3185616" y="223114"/>
                  <a:pt x="3188360" y="228600"/>
                </a:cubicBezTo>
                <a:cubicBezTo>
                  <a:pt x="3191104" y="234087"/>
                  <a:pt x="3193541" y="239878"/>
                  <a:pt x="3195675" y="245974"/>
                </a:cubicBezTo>
                <a:cubicBezTo>
                  <a:pt x="3200857" y="262433"/>
                  <a:pt x="3203447" y="279807"/>
                  <a:pt x="3203447" y="298095"/>
                </a:cubicBezTo>
                <a:cubicBezTo>
                  <a:pt x="3203447" y="313335"/>
                  <a:pt x="3203067" y="327203"/>
                  <a:pt x="3202304" y="339700"/>
                </a:cubicBezTo>
                <a:cubicBezTo>
                  <a:pt x="3201542" y="352197"/>
                  <a:pt x="3200399" y="363627"/>
                  <a:pt x="3198875" y="373990"/>
                </a:cubicBezTo>
                <a:cubicBezTo>
                  <a:pt x="3195827" y="394411"/>
                  <a:pt x="3191712" y="411328"/>
                  <a:pt x="3186531" y="424739"/>
                </a:cubicBezTo>
                <a:cubicBezTo>
                  <a:pt x="3181349" y="438150"/>
                  <a:pt x="3175863" y="448513"/>
                  <a:pt x="3170072" y="455829"/>
                </a:cubicBezTo>
                <a:cubicBezTo>
                  <a:pt x="3163671" y="463449"/>
                  <a:pt x="3158185" y="469240"/>
                  <a:pt x="3153613" y="473202"/>
                </a:cubicBezTo>
                <a:cubicBezTo>
                  <a:pt x="3145992" y="479298"/>
                  <a:pt x="3134563" y="484175"/>
                  <a:pt x="3119322" y="487833"/>
                </a:cubicBezTo>
                <a:cubicBezTo>
                  <a:pt x="3103778" y="491490"/>
                  <a:pt x="3086557" y="493319"/>
                  <a:pt x="3067659" y="493319"/>
                </a:cubicBezTo>
                <a:lnTo>
                  <a:pt x="3067202" y="493776"/>
                </a:lnTo>
                <a:cubicBezTo>
                  <a:pt x="3048609" y="493776"/>
                  <a:pt x="3031692" y="491947"/>
                  <a:pt x="3016452" y="488290"/>
                </a:cubicBezTo>
                <a:cubicBezTo>
                  <a:pt x="3001517" y="484632"/>
                  <a:pt x="2990240" y="479755"/>
                  <a:pt x="2982620" y="473659"/>
                </a:cubicBezTo>
                <a:cubicBezTo>
                  <a:pt x="2978048" y="469697"/>
                  <a:pt x="2972561" y="463906"/>
                  <a:pt x="2966161" y="456286"/>
                </a:cubicBezTo>
                <a:cubicBezTo>
                  <a:pt x="2960370" y="448971"/>
                  <a:pt x="2954883" y="438607"/>
                  <a:pt x="2949701" y="425196"/>
                </a:cubicBezTo>
                <a:cubicBezTo>
                  <a:pt x="2944824" y="411785"/>
                  <a:pt x="2940710" y="394869"/>
                  <a:pt x="2937357" y="374447"/>
                </a:cubicBezTo>
                <a:cubicBezTo>
                  <a:pt x="2935833" y="364084"/>
                  <a:pt x="2934691" y="352578"/>
                  <a:pt x="2933928" y="339928"/>
                </a:cubicBezTo>
                <a:cubicBezTo>
                  <a:pt x="2933167" y="327279"/>
                  <a:pt x="2932785" y="313335"/>
                  <a:pt x="2932785" y="298095"/>
                </a:cubicBezTo>
                <a:cubicBezTo>
                  <a:pt x="2932785" y="279807"/>
                  <a:pt x="2935376" y="262433"/>
                  <a:pt x="2940557" y="245974"/>
                </a:cubicBezTo>
                <a:cubicBezTo>
                  <a:pt x="2945434" y="230124"/>
                  <a:pt x="2953512" y="216408"/>
                  <a:pt x="2964790" y="204826"/>
                </a:cubicBezTo>
                <a:cubicBezTo>
                  <a:pt x="2975762" y="193243"/>
                  <a:pt x="2989783" y="184252"/>
                  <a:pt x="3006851" y="177851"/>
                </a:cubicBezTo>
                <a:cubicBezTo>
                  <a:pt x="3023920" y="171450"/>
                  <a:pt x="3044341" y="168250"/>
                  <a:pt x="3068116" y="168250"/>
                </a:cubicBezTo>
                <a:cubicBezTo>
                  <a:pt x="3092196" y="168250"/>
                  <a:pt x="3112617" y="171450"/>
                  <a:pt x="3129381" y="177851"/>
                </a:cubicBezTo>
                <a:cubicBezTo>
                  <a:pt x="3129991" y="178461"/>
                  <a:pt x="3130752" y="178765"/>
                  <a:pt x="3131667" y="178765"/>
                </a:cubicBezTo>
                <a:cubicBezTo>
                  <a:pt x="3143860" y="176022"/>
                  <a:pt x="3152699" y="172517"/>
                  <a:pt x="3158185" y="168250"/>
                </a:cubicBezTo>
                <a:cubicBezTo>
                  <a:pt x="3158794" y="167640"/>
                  <a:pt x="3159480" y="166878"/>
                  <a:pt x="3160242" y="165964"/>
                </a:cubicBezTo>
                <a:cubicBezTo>
                  <a:pt x="3161005" y="165049"/>
                  <a:pt x="3161690" y="163830"/>
                  <a:pt x="3162300" y="162306"/>
                </a:cubicBezTo>
                <a:cubicBezTo>
                  <a:pt x="3162909" y="160782"/>
                  <a:pt x="3162909" y="158953"/>
                  <a:pt x="3162300" y="156820"/>
                </a:cubicBezTo>
                <a:cubicBezTo>
                  <a:pt x="3161080" y="153467"/>
                  <a:pt x="3159252" y="150267"/>
                  <a:pt x="3156813" y="147219"/>
                </a:cubicBezTo>
                <a:cubicBezTo>
                  <a:pt x="3154985" y="145390"/>
                  <a:pt x="3152317" y="143180"/>
                  <a:pt x="3148812" y="140589"/>
                </a:cubicBezTo>
                <a:cubicBezTo>
                  <a:pt x="3145307" y="137998"/>
                  <a:pt x="3140963" y="135179"/>
                  <a:pt x="3135782" y="132131"/>
                </a:cubicBezTo>
                <a:cubicBezTo>
                  <a:pt x="3137306" y="129388"/>
                  <a:pt x="3139135" y="126949"/>
                  <a:pt x="3141269" y="124816"/>
                </a:cubicBezTo>
                <a:cubicBezTo>
                  <a:pt x="3143402" y="122682"/>
                  <a:pt x="3145992" y="121158"/>
                  <a:pt x="3149041" y="120244"/>
                </a:cubicBezTo>
                <a:lnTo>
                  <a:pt x="3148583" y="120244"/>
                </a:lnTo>
                <a:cubicBezTo>
                  <a:pt x="3150717" y="118720"/>
                  <a:pt x="3152851" y="117653"/>
                  <a:pt x="3154985" y="117043"/>
                </a:cubicBezTo>
                <a:cubicBezTo>
                  <a:pt x="3157118" y="116434"/>
                  <a:pt x="3159099" y="115824"/>
                  <a:pt x="3160927" y="115215"/>
                </a:cubicBezTo>
                <a:cubicBezTo>
                  <a:pt x="3163062" y="114605"/>
                  <a:pt x="3165195" y="114148"/>
                  <a:pt x="3167329" y="113843"/>
                </a:cubicBezTo>
                <a:cubicBezTo>
                  <a:pt x="3169462" y="113538"/>
                  <a:pt x="3171748" y="113233"/>
                  <a:pt x="3174187" y="112929"/>
                </a:cubicBezTo>
                <a:close/>
                <a:moveTo>
                  <a:pt x="8428557" y="107442"/>
                </a:moveTo>
                <a:cubicBezTo>
                  <a:pt x="8432520" y="107137"/>
                  <a:pt x="8435567" y="107595"/>
                  <a:pt x="8437701" y="108814"/>
                </a:cubicBezTo>
                <a:cubicBezTo>
                  <a:pt x="8438311" y="109423"/>
                  <a:pt x="8439225" y="110185"/>
                  <a:pt x="8440444" y="111100"/>
                </a:cubicBezTo>
                <a:cubicBezTo>
                  <a:pt x="8441664" y="112014"/>
                  <a:pt x="8442882" y="113233"/>
                  <a:pt x="8444102" y="114757"/>
                </a:cubicBezTo>
                <a:lnTo>
                  <a:pt x="8446844" y="117043"/>
                </a:lnTo>
                <a:cubicBezTo>
                  <a:pt x="8448369" y="118567"/>
                  <a:pt x="8450045" y="120244"/>
                  <a:pt x="8451874" y="122073"/>
                </a:cubicBezTo>
                <a:cubicBezTo>
                  <a:pt x="8453703" y="123901"/>
                  <a:pt x="8455532" y="126035"/>
                  <a:pt x="8457360" y="128473"/>
                </a:cubicBezTo>
                <a:cubicBezTo>
                  <a:pt x="8459799" y="131217"/>
                  <a:pt x="8461932" y="134188"/>
                  <a:pt x="8463761" y="137389"/>
                </a:cubicBezTo>
                <a:cubicBezTo>
                  <a:pt x="8465590" y="140589"/>
                  <a:pt x="8467571" y="143866"/>
                  <a:pt x="8469705" y="147219"/>
                </a:cubicBezTo>
                <a:cubicBezTo>
                  <a:pt x="8473362" y="155143"/>
                  <a:pt x="8474429" y="162763"/>
                  <a:pt x="8472905" y="170079"/>
                </a:cubicBezTo>
                <a:cubicBezTo>
                  <a:pt x="8471076" y="178003"/>
                  <a:pt x="8465895" y="185319"/>
                  <a:pt x="8457360" y="192024"/>
                </a:cubicBezTo>
                <a:cubicBezTo>
                  <a:pt x="8453093" y="195377"/>
                  <a:pt x="8449055" y="198425"/>
                  <a:pt x="8445245" y="201168"/>
                </a:cubicBezTo>
                <a:cubicBezTo>
                  <a:pt x="8441435" y="203911"/>
                  <a:pt x="8437092" y="206197"/>
                  <a:pt x="8432215" y="208026"/>
                </a:cubicBezTo>
                <a:cubicBezTo>
                  <a:pt x="8432215" y="211989"/>
                  <a:pt x="8432138" y="215875"/>
                  <a:pt x="8431985" y="219685"/>
                </a:cubicBezTo>
                <a:cubicBezTo>
                  <a:pt x="8431834" y="223495"/>
                  <a:pt x="8431757" y="227533"/>
                  <a:pt x="8431757" y="231801"/>
                </a:cubicBezTo>
                <a:cubicBezTo>
                  <a:pt x="8431452" y="238811"/>
                  <a:pt x="8431224" y="245517"/>
                  <a:pt x="8431071" y="251917"/>
                </a:cubicBezTo>
                <a:cubicBezTo>
                  <a:pt x="8430919" y="258318"/>
                  <a:pt x="8430691" y="265938"/>
                  <a:pt x="8430386" y="274777"/>
                </a:cubicBezTo>
                <a:cubicBezTo>
                  <a:pt x="8430081" y="283617"/>
                  <a:pt x="8429776" y="292532"/>
                  <a:pt x="8429471" y="301524"/>
                </a:cubicBezTo>
                <a:cubicBezTo>
                  <a:pt x="8429166" y="310515"/>
                  <a:pt x="8428710" y="319583"/>
                  <a:pt x="8428100" y="328727"/>
                </a:cubicBezTo>
                <a:cubicBezTo>
                  <a:pt x="8427490" y="337871"/>
                  <a:pt x="8427033" y="347015"/>
                  <a:pt x="8426728" y="356159"/>
                </a:cubicBezTo>
                <a:cubicBezTo>
                  <a:pt x="8426424" y="365303"/>
                  <a:pt x="8425966" y="374295"/>
                  <a:pt x="8425356" y="383134"/>
                </a:cubicBezTo>
                <a:cubicBezTo>
                  <a:pt x="8424442" y="400203"/>
                  <a:pt x="8423527" y="416357"/>
                  <a:pt x="8422613" y="431597"/>
                </a:cubicBezTo>
                <a:cubicBezTo>
                  <a:pt x="8421699" y="445923"/>
                  <a:pt x="8420784" y="457962"/>
                  <a:pt x="8419870" y="467716"/>
                </a:cubicBezTo>
                <a:cubicBezTo>
                  <a:pt x="8419261" y="472593"/>
                  <a:pt x="8418879" y="476479"/>
                  <a:pt x="8418727" y="479374"/>
                </a:cubicBezTo>
                <a:cubicBezTo>
                  <a:pt x="8418575" y="482270"/>
                  <a:pt x="8418346" y="484327"/>
                  <a:pt x="8418041" y="485547"/>
                </a:cubicBezTo>
                <a:cubicBezTo>
                  <a:pt x="8415603" y="488290"/>
                  <a:pt x="8410879" y="490576"/>
                  <a:pt x="8403868" y="492405"/>
                </a:cubicBezTo>
                <a:cubicBezTo>
                  <a:pt x="8400210" y="493319"/>
                  <a:pt x="8396324" y="494081"/>
                  <a:pt x="8392209" y="494691"/>
                </a:cubicBezTo>
                <a:cubicBezTo>
                  <a:pt x="8388095" y="495300"/>
                  <a:pt x="8383599" y="495757"/>
                  <a:pt x="8378722" y="496062"/>
                </a:cubicBezTo>
                <a:cubicBezTo>
                  <a:pt x="8369274" y="496367"/>
                  <a:pt x="8359520" y="495910"/>
                  <a:pt x="8349461" y="494691"/>
                </a:cubicBezTo>
                <a:cubicBezTo>
                  <a:pt x="8339708" y="493471"/>
                  <a:pt x="8330868" y="491185"/>
                  <a:pt x="8322943" y="487833"/>
                </a:cubicBezTo>
                <a:cubicBezTo>
                  <a:pt x="8322639" y="487223"/>
                  <a:pt x="8322182" y="485851"/>
                  <a:pt x="8321572" y="483718"/>
                </a:cubicBezTo>
                <a:lnTo>
                  <a:pt x="8320200" y="476860"/>
                </a:lnTo>
                <a:cubicBezTo>
                  <a:pt x="8316848" y="478079"/>
                  <a:pt x="8313190" y="479374"/>
                  <a:pt x="8309227" y="480746"/>
                </a:cubicBezTo>
                <a:cubicBezTo>
                  <a:pt x="8305265" y="482118"/>
                  <a:pt x="8301150" y="483718"/>
                  <a:pt x="8296883" y="485547"/>
                </a:cubicBezTo>
                <a:cubicBezTo>
                  <a:pt x="8288349" y="489204"/>
                  <a:pt x="8279205" y="491947"/>
                  <a:pt x="8269451" y="493776"/>
                </a:cubicBezTo>
                <a:cubicBezTo>
                  <a:pt x="8259088" y="495605"/>
                  <a:pt x="8249183" y="496367"/>
                  <a:pt x="8239733" y="496062"/>
                </a:cubicBezTo>
                <a:cubicBezTo>
                  <a:pt x="8229675" y="495757"/>
                  <a:pt x="8219616" y="493014"/>
                  <a:pt x="8209558" y="487833"/>
                </a:cubicBezTo>
                <a:cubicBezTo>
                  <a:pt x="8202852" y="484480"/>
                  <a:pt x="8196909" y="477165"/>
                  <a:pt x="8191727" y="465887"/>
                </a:cubicBezTo>
                <a:cubicBezTo>
                  <a:pt x="8186546" y="453695"/>
                  <a:pt x="8182126" y="439522"/>
                  <a:pt x="8178469" y="423367"/>
                </a:cubicBezTo>
                <a:cubicBezTo>
                  <a:pt x="8176639" y="414833"/>
                  <a:pt x="8174963" y="405918"/>
                  <a:pt x="8173439" y="396621"/>
                </a:cubicBezTo>
                <a:cubicBezTo>
                  <a:pt x="8171916" y="387325"/>
                  <a:pt x="8170544" y="377495"/>
                  <a:pt x="8169324" y="367132"/>
                </a:cubicBezTo>
                <a:cubicBezTo>
                  <a:pt x="8168105" y="356769"/>
                  <a:pt x="8167191" y="346405"/>
                  <a:pt x="8166581" y="336042"/>
                </a:cubicBezTo>
                <a:cubicBezTo>
                  <a:pt x="8165972" y="325679"/>
                  <a:pt x="8165362" y="315163"/>
                  <a:pt x="8164753" y="304495"/>
                </a:cubicBezTo>
                <a:cubicBezTo>
                  <a:pt x="8164143" y="293827"/>
                  <a:pt x="8163838" y="283388"/>
                  <a:pt x="8163838" y="273177"/>
                </a:cubicBezTo>
                <a:cubicBezTo>
                  <a:pt x="8163838" y="262966"/>
                  <a:pt x="8163991" y="252832"/>
                  <a:pt x="8164295" y="242773"/>
                </a:cubicBezTo>
                <a:cubicBezTo>
                  <a:pt x="8164601" y="232715"/>
                  <a:pt x="8165057" y="223114"/>
                  <a:pt x="8165667" y="213970"/>
                </a:cubicBezTo>
                <a:cubicBezTo>
                  <a:pt x="8166277" y="204826"/>
                  <a:pt x="8167039" y="196139"/>
                  <a:pt x="8167953" y="187909"/>
                </a:cubicBezTo>
                <a:cubicBezTo>
                  <a:pt x="8170087" y="185471"/>
                  <a:pt x="8175573" y="182575"/>
                  <a:pt x="8184412" y="179223"/>
                </a:cubicBezTo>
                <a:cubicBezTo>
                  <a:pt x="8192947" y="176175"/>
                  <a:pt x="8203310" y="173431"/>
                  <a:pt x="8215502" y="170993"/>
                </a:cubicBezTo>
                <a:cubicBezTo>
                  <a:pt x="8221598" y="169774"/>
                  <a:pt x="8227694" y="168783"/>
                  <a:pt x="8233789" y="168021"/>
                </a:cubicBezTo>
                <a:cubicBezTo>
                  <a:pt x="8239886" y="167259"/>
                  <a:pt x="8246134" y="166573"/>
                  <a:pt x="8252535" y="165964"/>
                </a:cubicBezTo>
                <a:cubicBezTo>
                  <a:pt x="8264727" y="165049"/>
                  <a:pt x="8276157" y="165354"/>
                  <a:pt x="8286825" y="166878"/>
                </a:cubicBezTo>
                <a:cubicBezTo>
                  <a:pt x="8286216" y="182423"/>
                  <a:pt x="8285758" y="197663"/>
                  <a:pt x="8285453" y="212598"/>
                </a:cubicBezTo>
                <a:cubicBezTo>
                  <a:pt x="8285149" y="227533"/>
                  <a:pt x="8284996" y="242469"/>
                  <a:pt x="8284996" y="257404"/>
                </a:cubicBezTo>
                <a:lnTo>
                  <a:pt x="8284996" y="296266"/>
                </a:lnTo>
                <a:cubicBezTo>
                  <a:pt x="8284996" y="303276"/>
                  <a:pt x="8285073" y="310058"/>
                  <a:pt x="8285225" y="316611"/>
                </a:cubicBezTo>
                <a:cubicBezTo>
                  <a:pt x="8285377" y="323164"/>
                  <a:pt x="8285606" y="329794"/>
                  <a:pt x="8285910" y="336499"/>
                </a:cubicBezTo>
                <a:cubicBezTo>
                  <a:pt x="8286216" y="343205"/>
                  <a:pt x="8286520" y="349758"/>
                  <a:pt x="8286825" y="356159"/>
                </a:cubicBezTo>
                <a:cubicBezTo>
                  <a:pt x="8287130" y="362560"/>
                  <a:pt x="8287587" y="368808"/>
                  <a:pt x="8288196" y="374904"/>
                </a:cubicBezTo>
                <a:cubicBezTo>
                  <a:pt x="8288806" y="381000"/>
                  <a:pt x="8289416" y="386944"/>
                  <a:pt x="8290025" y="392735"/>
                </a:cubicBezTo>
                <a:cubicBezTo>
                  <a:pt x="8290635" y="398526"/>
                  <a:pt x="8291245" y="404013"/>
                  <a:pt x="8291854" y="409194"/>
                </a:cubicBezTo>
                <a:cubicBezTo>
                  <a:pt x="8295207" y="410718"/>
                  <a:pt x="8298712" y="411175"/>
                  <a:pt x="8302370" y="410566"/>
                </a:cubicBezTo>
                <a:cubicBezTo>
                  <a:pt x="8306333" y="409956"/>
                  <a:pt x="8309837" y="409042"/>
                  <a:pt x="8312885" y="407823"/>
                </a:cubicBezTo>
                <a:cubicBezTo>
                  <a:pt x="8311971" y="392583"/>
                  <a:pt x="8311056" y="376581"/>
                  <a:pt x="8310142" y="359817"/>
                </a:cubicBezTo>
                <a:cubicBezTo>
                  <a:pt x="8309533" y="351282"/>
                  <a:pt x="8309152" y="342824"/>
                  <a:pt x="8308999" y="334442"/>
                </a:cubicBezTo>
                <a:cubicBezTo>
                  <a:pt x="8308847" y="326060"/>
                  <a:pt x="8308619" y="317602"/>
                  <a:pt x="8308313" y="309067"/>
                </a:cubicBezTo>
                <a:cubicBezTo>
                  <a:pt x="8308009" y="291999"/>
                  <a:pt x="8307551" y="275539"/>
                  <a:pt x="8306941" y="259690"/>
                </a:cubicBezTo>
                <a:cubicBezTo>
                  <a:pt x="8306637" y="251765"/>
                  <a:pt x="8306484" y="244221"/>
                  <a:pt x="8306484" y="237058"/>
                </a:cubicBezTo>
                <a:cubicBezTo>
                  <a:pt x="8306484" y="229896"/>
                  <a:pt x="8306484" y="223266"/>
                  <a:pt x="8306484" y="217170"/>
                </a:cubicBezTo>
                <a:cubicBezTo>
                  <a:pt x="8306484" y="204673"/>
                  <a:pt x="8306941" y="194615"/>
                  <a:pt x="8307856" y="186995"/>
                </a:cubicBezTo>
                <a:cubicBezTo>
                  <a:pt x="8308770" y="179070"/>
                  <a:pt x="8310142" y="174498"/>
                  <a:pt x="8311971" y="173279"/>
                </a:cubicBezTo>
                <a:lnTo>
                  <a:pt x="8314257" y="175565"/>
                </a:lnTo>
                <a:cubicBezTo>
                  <a:pt x="8317305" y="173431"/>
                  <a:pt x="8322182" y="171603"/>
                  <a:pt x="8328887" y="170079"/>
                </a:cubicBezTo>
                <a:cubicBezTo>
                  <a:pt x="8335898" y="168555"/>
                  <a:pt x="8343213" y="167793"/>
                  <a:pt x="8350833" y="167793"/>
                </a:cubicBezTo>
                <a:cubicBezTo>
                  <a:pt x="8355100" y="167793"/>
                  <a:pt x="8359368" y="167793"/>
                  <a:pt x="8363634" y="167793"/>
                </a:cubicBezTo>
                <a:cubicBezTo>
                  <a:pt x="8367902" y="167793"/>
                  <a:pt x="8372169" y="167945"/>
                  <a:pt x="8376436" y="168250"/>
                </a:cubicBezTo>
                <a:cubicBezTo>
                  <a:pt x="8380399" y="168555"/>
                  <a:pt x="8384285" y="168783"/>
                  <a:pt x="8388095" y="168936"/>
                </a:cubicBezTo>
                <a:cubicBezTo>
                  <a:pt x="8391905" y="169088"/>
                  <a:pt x="8395638" y="169469"/>
                  <a:pt x="8399296" y="170079"/>
                </a:cubicBezTo>
                <a:cubicBezTo>
                  <a:pt x="8405088" y="167945"/>
                  <a:pt x="8409507" y="165507"/>
                  <a:pt x="8412555" y="162763"/>
                </a:cubicBezTo>
                <a:cubicBezTo>
                  <a:pt x="8413165" y="162154"/>
                  <a:pt x="8413851" y="161392"/>
                  <a:pt x="8414612" y="160477"/>
                </a:cubicBezTo>
                <a:cubicBezTo>
                  <a:pt x="8415375" y="159563"/>
                  <a:pt x="8416060" y="158344"/>
                  <a:pt x="8416670" y="156820"/>
                </a:cubicBezTo>
                <a:cubicBezTo>
                  <a:pt x="8417279" y="155296"/>
                  <a:pt x="8417279" y="153467"/>
                  <a:pt x="8416670" y="151333"/>
                </a:cubicBezTo>
                <a:cubicBezTo>
                  <a:pt x="8415450" y="147981"/>
                  <a:pt x="8413622" y="144780"/>
                  <a:pt x="8411183" y="141732"/>
                </a:cubicBezTo>
                <a:cubicBezTo>
                  <a:pt x="8409354" y="139903"/>
                  <a:pt x="8406688" y="137694"/>
                  <a:pt x="8403182" y="135103"/>
                </a:cubicBezTo>
                <a:cubicBezTo>
                  <a:pt x="8399677" y="132512"/>
                  <a:pt x="8395334" y="129693"/>
                  <a:pt x="8390152" y="126645"/>
                </a:cubicBezTo>
                <a:cubicBezTo>
                  <a:pt x="8391676" y="123901"/>
                  <a:pt x="8393505" y="121463"/>
                  <a:pt x="8395638" y="119329"/>
                </a:cubicBezTo>
                <a:cubicBezTo>
                  <a:pt x="8397772" y="117196"/>
                  <a:pt x="8400363" y="115672"/>
                  <a:pt x="8403410" y="114757"/>
                </a:cubicBezTo>
                <a:lnTo>
                  <a:pt x="8402954" y="114757"/>
                </a:lnTo>
                <a:cubicBezTo>
                  <a:pt x="8405088" y="113233"/>
                  <a:pt x="8407221" y="112167"/>
                  <a:pt x="8409354" y="111557"/>
                </a:cubicBezTo>
                <a:cubicBezTo>
                  <a:pt x="8411488" y="110947"/>
                  <a:pt x="8413469" y="110338"/>
                  <a:pt x="8415298" y="109728"/>
                </a:cubicBezTo>
                <a:cubicBezTo>
                  <a:pt x="8417432" y="109119"/>
                  <a:pt x="8419565" y="108661"/>
                  <a:pt x="8421699" y="108357"/>
                </a:cubicBezTo>
                <a:cubicBezTo>
                  <a:pt x="8423833" y="108052"/>
                  <a:pt x="8426119" y="107747"/>
                  <a:pt x="8428557" y="107442"/>
                </a:cubicBezTo>
                <a:close/>
                <a:moveTo>
                  <a:pt x="5894137" y="77288"/>
                </a:moveTo>
                <a:lnTo>
                  <a:pt x="5899841" y="79096"/>
                </a:lnTo>
                <a:cubicBezTo>
                  <a:pt x="5902318" y="80163"/>
                  <a:pt x="5905346" y="81687"/>
                  <a:pt x="5908928" y="83668"/>
                </a:cubicBezTo>
                <a:cubicBezTo>
                  <a:pt x="5916090" y="87630"/>
                  <a:pt x="5923405" y="92278"/>
                  <a:pt x="5930873" y="97612"/>
                </a:cubicBezTo>
                <a:cubicBezTo>
                  <a:pt x="5938341" y="102946"/>
                  <a:pt x="5944971" y="108128"/>
                  <a:pt x="5950762" y="113157"/>
                </a:cubicBezTo>
                <a:cubicBezTo>
                  <a:pt x="5956553" y="118186"/>
                  <a:pt x="5959449" y="122073"/>
                  <a:pt x="5959449" y="124816"/>
                </a:cubicBezTo>
                <a:cubicBezTo>
                  <a:pt x="5959449" y="126035"/>
                  <a:pt x="5958839" y="128169"/>
                  <a:pt x="5957619" y="131217"/>
                </a:cubicBezTo>
                <a:cubicBezTo>
                  <a:pt x="5956401" y="134265"/>
                  <a:pt x="5954953" y="137465"/>
                  <a:pt x="5953277" y="140818"/>
                </a:cubicBezTo>
                <a:cubicBezTo>
                  <a:pt x="5951599" y="144171"/>
                  <a:pt x="5949847" y="147219"/>
                  <a:pt x="5948019" y="149962"/>
                </a:cubicBezTo>
                <a:cubicBezTo>
                  <a:pt x="5946189" y="152705"/>
                  <a:pt x="5944513" y="154381"/>
                  <a:pt x="5942989" y="154991"/>
                </a:cubicBezTo>
                <a:cubicBezTo>
                  <a:pt x="5942075" y="155296"/>
                  <a:pt x="5938417" y="154839"/>
                  <a:pt x="5932017" y="153619"/>
                </a:cubicBezTo>
                <a:cubicBezTo>
                  <a:pt x="5927749" y="152705"/>
                  <a:pt x="5922567" y="151486"/>
                  <a:pt x="5916471" y="149962"/>
                </a:cubicBezTo>
                <a:cubicBezTo>
                  <a:pt x="5910375" y="148438"/>
                  <a:pt x="5904279" y="146685"/>
                  <a:pt x="5898183" y="144704"/>
                </a:cubicBezTo>
                <a:cubicBezTo>
                  <a:pt x="5892087" y="142723"/>
                  <a:pt x="5886220" y="140437"/>
                  <a:pt x="5880581" y="137846"/>
                </a:cubicBezTo>
                <a:cubicBezTo>
                  <a:pt x="5874943" y="135255"/>
                  <a:pt x="5870447" y="132436"/>
                  <a:pt x="5867095" y="129388"/>
                </a:cubicBezTo>
                <a:cubicBezTo>
                  <a:pt x="5866789" y="127559"/>
                  <a:pt x="5867246" y="123901"/>
                  <a:pt x="5868466" y="118415"/>
                </a:cubicBezTo>
                <a:cubicBezTo>
                  <a:pt x="5869075" y="115977"/>
                  <a:pt x="5870218" y="112548"/>
                  <a:pt x="5871895" y="108128"/>
                </a:cubicBezTo>
                <a:cubicBezTo>
                  <a:pt x="5873571" y="103708"/>
                  <a:pt x="5875705" y="99213"/>
                  <a:pt x="5878295" y="94641"/>
                </a:cubicBezTo>
                <a:cubicBezTo>
                  <a:pt x="5880886" y="90069"/>
                  <a:pt x="5883629" y="86030"/>
                  <a:pt x="5886525" y="82525"/>
                </a:cubicBezTo>
                <a:cubicBezTo>
                  <a:pt x="5887973" y="80772"/>
                  <a:pt x="5889439" y="79420"/>
                  <a:pt x="5890925" y="78467"/>
                </a:cubicBezTo>
                <a:close/>
                <a:moveTo>
                  <a:pt x="7032649" y="77267"/>
                </a:moveTo>
                <a:cubicBezTo>
                  <a:pt x="7034783" y="77572"/>
                  <a:pt x="7038135" y="78943"/>
                  <a:pt x="7042707" y="81382"/>
                </a:cubicBezTo>
                <a:cubicBezTo>
                  <a:pt x="7044841" y="82601"/>
                  <a:pt x="7047051" y="83820"/>
                  <a:pt x="7049337" y="85039"/>
                </a:cubicBezTo>
                <a:cubicBezTo>
                  <a:pt x="7051623" y="86259"/>
                  <a:pt x="7053985" y="87630"/>
                  <a:pt x="7056423" y="89154"/>
                </a:cubicBezTo>
                <a:cubicBezTo>
                  <a:pt x="7058861" y="90678"/>
                  <a:pt x="7061453" y="92355"/>
                  <a:pt x="7064195" y="94183"/>
                </a:cubicBezTo>
                <a:cubicBezTo>
                  <a:pt x="7066939" y="96012"/>
                  <a:pt x="7069683" y="97993"/>
                  <a:pt x="7072425" y="100127"/>
                </a:cubicBezTo>
                <a:cubicBezTo>
                  <a:pt x="7075169" y="101956"/>
                  <a:pt x="7077760" y="103708"/>
                  <a:pt x="7080198" y="105385"/>
                </a:cubicBezTo>
                <a:cubicBezTo>
                  <a:pt x="7082637" y="107061"/>
                  <a:pt x="7084923" y="108661"/>
                  <a:pt x="7087056" y="110185"/>
                </a:cubicBezTo>
                <a:cubicBezTo>
                  <a:pt x="7089189" y="111709"/>
                  <a:pt x="7091171" y="113233"/>
                  <a:pt x="7093000" y="114757"/>
                </a:cubicBezTo>
                <a:cubicBezTo>
                  <a:pt x="7094828" y="116281"/>
                  <a:pt x="7096505" y="117805"/>
                  <a:pt x="7098029" y="119329"/>
                </a:cubicBezTo>
                <a:cubicBezTo>
                  <a:pt x="7101077" y="121768"/>
                  <a:pt x="7102601" y="123444"/>
                  <a:pt x="7102601" y="124359"/>
                </a:cubicBezTo>
                <a:cubicBezTo>
                  <a:pt x="7102295" y="125883"/>
                  <a:pt x="7100925" y="128778"/>
                  <a:pt x="7098486" y="133045"/>
                </a:cubicBezTo>
                <a:cubicBezTo>
                  <a:pt x="7097267" y="134874"/>
                  <a:pt x="7095743" y="136703"/>
                  <a:pt x="7093914" y="138532"/>
                </a:cubicBezTo>
                <a:cubicBezTo>
                  <a:pt x="7092085" y="140361"/>
                  <a:pt x="7090257" y="142189"/>
                  <a:pt x="7088427" y="144018"/>
                </a:cubicBezTo>
                <a:cubicBezTo>
                  <a:pt x="7084770" y="147981"/>
                  <a:pt x="7081112" y="151181"/>
                  <a:pt x="7077455" y="153619"/>
                </a:cubicBezTo>
                <a:cubicBezTo>
                  <a:pt x="7073797" y="156058"/>
                  <a:pt x="7070597" y="157277"/>
                  <a:pt x="7067853" y="157277"/>
                </a:cubicBezTo>
                <a:cubicBezTo>
                  <a:pt x="7066635" y="156972"/>
                  <a:pt x="7065339" y="156591"/>
                  <a:pt x="7063967" y="156134"/>
                </a:cubicBezTo>
                <a:cubicBezTo>
                  <a:pt x="7062596" y="155677"/>
                  <a:pt x="7060843" y="154839"/>
                  <a:pt x="7058709" y="153619"/>
                </a:cubicBezTo>
                <a:cubicBezTo>
                  <a:pt x="7056881" y="152705"/>
                  <a:pt x="7055052" y="151638"/>
                  <a:pt x="7053223" y="150419"/>
                </a:cubicBezTo>
                <a:cubicBezTo>
                  <a:pt x="7051394" y="149200"/>
                  <a:pt x="7049566" y="148133"/>
                  <a:pt x="7047737" y="147219"/>
                </a:cubicBezTo>
                <a:cubicBezTo>
                  <a:pt x="7045299" y="145695"/>
                  <a:pt x="7042860" y="144323"/>
                  <a:pt x="7040421" y="143104"/>
                </a:cubicBezTo>
                <a:cubicBezTo>
                  <a:pt x="7037983" y="141885"/>
                  <a:pt x="7035545" y="140513"/>
                  <a:pt x="7033107" y="138989"/>
                </a:cubicBezTo>
                <a:cubicBezTo>
                  <a:pt x="7030668" y="140818"/>
                  <a:pt x="7028153" y="142494"/>
                  <a:pt x="7025563" y="144018"/>
                </a:cubicBezTo>
                <a:cubicBezTo>
                  <a:pt x="7022971" y="145542"/>
                  <a:pt x="7020457" y="147066"/>
                  <a:pt x="7018019" y="148590"/>
                </a:cubicBezTo>
                <a:cubicBezTo>
                  <a:pt x="7016190" y="150114"/>
                  <a:pt x="7014361" y="151333"/>
                  <a:pt x="7012533" y="152248"/>
                </a:cubicBezTo>
                <a:cubicBezTo>
                  <a:pt x="7010703" y="153162"/>
                  <a:pt x="7008723" y="154229"/>
                  <a:pt x="7006589" y="155448"/>
                </a:cubicBezTo>
                <a:cubicBezTo>
                  <a:pt x="7002931" y="157277"/>
                  <a:pt x="7000493" y="158191"/>
                  <a:pt x="6999273" y="158191"/>
                </a:cubicBezTo>
                <a:cubicBezTo>
                  <a:pt x="6996531" y="158191"/>
                  <a:pt x="6993025" y="156972"/>
                  <a:pt x="6988758" y="154534"/>
                </a:cubicBezTo>
                <a:cubicBezTo>
                  <a:pt x="6986929" y="153315"/>
                  <a:pt x="6985101" y="151867"/>
                  <a:pt x="6983271" y="150190"/>
                </a:cubicBezTo>
                <a:cubicBezTo>
                  <a:pt x="6981443" y="148514"/>
                  <a:pt x="6979614" y="146914"/>
                  <a:pt x="6977785" y="145390"/>
                </a:cubicBezTo>
                <a:cubicBezTo>
                  <a:pt x="6974127" y="142037"/>
                  <a:pt x="6971079" y="138532"/>
                  <a:pt x="6968641" y="134874"/>
                </a:cubicBezTo>
                <a:cubicBezTo>
                  <a:pt x="6966203" y="131217"/>
                  <a:pt x="6964983" y="127864"/>
                  <a:pt x="6964983" y="124816"/>
                </a:cubicBezTo>
                <a:lnTo>
                  <a:pt x="6963155" y="124359"/>
                </a:lnTo>
                <a:cubicBezTo>
                  <a:pt x="6968032" y="120701"/>
                  <a:pt x="6972603" y="117196"/>
                  <a:pt x="6976871" y="113843"/>
                </a:cubicBezTo>
                <a:cubicBezTo>
                  <a:pt x="6981138" y="110490"/>
                  <a:pt x="6985557" y="107290"/>
                  <a:pt x="6990129" y="104242"/>
                </a:cubicBezTo>
                <a:cubicBezTo>
                  <a:pt x="6993482" y="101499"/>
                  <a:pt x="6997064" y="98832"/>
                  <a:pt x="7000874" y="96241"/>
                </a:cubicBezTo>
                <a:cubicBezTo>
                  <a:pt x="7004683" y="93650"/>
                  <a:pt x="7008723" y="91135"/>
                  <a:pt x="7012989" y="88697"/>
                </a:cubicBezTo>
                <a:cubicBezTo>
                  <a:pt x="7016952" y="86259"/>
                  <a:pt x="7020610" y="84125"/>
                  <a:pt x="7023962" y="82296"/>
                </a:cubicBezTo>
                <a:cubicBezTo>
                  <a:pt x="7027315" y="80467"/>
                  <a:pt x="7030211" y="78791"/>
                  <a:pt x="7032649" y="77267"/>
                </a:cubicBezTo>
                <a:close/>
                <a:moveTo>
                  <a:pt x="4013225" y="77267"/>
                </a:moveTo>
                <a:cubicBezTo>
                  <a:pt x="4015359" y="77572"/>
                  <a:pt x="4018711" y="78943"/>
                  <a:pt x="4023283" y="81382"/>
                </a:cubicBezTo>
                <a:cubicBezTo>
                  <a:pt x="4025417" y="82601"/>
                  <a:pt x="4027627" y="83820"/>
                  <a:pt x="4029913" y="85039"/>
                </a:cubicBezTo>
                <a:cubicBezTo>
                  <a:pt x="4032199" y="86259"/>
                  <a:pt x="4034561" y="87630"/>
                  <a:pt x="4036999" y="89154"/>
                </a:cubicBezTo>
                <a:cubicBezTo>
                  <a:pt x="4039438" y="90678"/>
                  <a:pt x="4042028" y="92355"/>
                  <a:pt x="4044772" y="94183"/>
                </a:cubicBezTo>
                <a:cubicBezTo>
                  <a:pt x="4047515" y="96012"/>
                  <a:pt x="4050258" y="97993"/>
                  <a:pt x="4053001" y="100127"/>
                </a:cubicBezTo>
                <a:cubicBezTo>
                  <a:pt x="4055744" y="101956"/>
                  <a:pt x="4058335" y="103708"/>
                  <a:pt x="4060774" y="105385"/>
                </a:cubicBezTo>
                <a:cubicBezTo>
                  <a:pt x="4063212" y="107061"/>
                  <a:pt x="4065498" y="108661"/>
                  <a:pt x="4067632" y="110185"/>
                </a:cubicBezTo>
                <a:cubicBezTo>
                  <a:pt x="4069765" y="111709"/>
                  <a:pt x="4071746" y="113233"/>
                  <a:pt x="4073575" y="114757"/>
                </a:cubicBezTo>
                <a:cubicBezTo>
                  <a:pt x="4075404" y="116281"/>
                  <a:pt x="4077080" y="117805"/>
                  <a:pt x="4078604" y="119329"/>
                </a:cubicBezTo>
                <a:cubicBezTo>
                  <a:pt x="4081653" y="121768"/>
                  <a:pt x="4083176" y="123444"/>
                  <a:pt x="4083176" y="124359"/>
                </a:cubicBezTo>
                <a:cubicBezTo>
                  <a:pt x="4082872" y="125883"/>
                  <a:pt x="4081500" y="128778"/>
                  <a:pt x="4079061" y="133045"/>
                </a:cubicBezTo>
                <a:cubicBezTo>
                  <a:pt x="4077843" y="134874"/>
                  <a:pt x="4076318" y="136703"/>
                  <a:pt x="4074489" y="138532"/>
                </a:cubicBezTo>
                <a:cubicBezTo>
                  <a:pt x="4072661" y="140361"/>
                  <a:pt x="4070832" y="142189"/>
                  <a:pt x="4069003" y="144018"/>
                </a:cubicBezTo>
                <a:cubicBezTo>
                  <a:pt x="4065346" y="147981"/>
                  <a:pt x="4061688" y="151181"/>
                  <a:pt x="4058030" y="153619"/>
                </a:cubicBezTo>
                <a:cubicBezTo>
                  <a:pt x="4054373" y="156058"/>
                  <a:pt x="4051173" y="157277"/>
                  <a:pt x="4048429" y="157277"/>
                </a:cubicBezTo>
                <a:cubicBezTo>
                  <a:pt x="4047210" y="156972"/>
                  <a:pt x="4045914" y="156591"/>
                  <a:pt x="4044543" y="156134"/>
                </a:cubicBezTo>
                <a:cubicBezTo>
                  <a:pt x="4043171" y="155677"/>
                  <a:pt x="4041419" y="154839"/>
                  <a:pt x="4039285" y="153619"/>
                </a:cubicBezTo>
                <a:cubicBezTo>
                  <a:pt x="4037456" y="152705"/>
                  <a:pt x="4035627" y="151638"/>
                  <a:pt x="4033799" y="150419"/>
                </a:cubicBezTo>
                <a:cubicBezTo>
                  <a:pt x="4031970" y="149200"/>
                  <a:pt x="4030141" y="148133"/>
                  <a:pt x="4028312" y="147219"/>
                </a:cubicBezTo>
                <a:cubicBezTo>
                  <a:pt x="4025874" y="145695"/>
                  <a:pt x="4023436" y="144323"/>
                  <a:pt x="4020997" y="143104"/>
                </a:cubicBezTo>
                <a:cubicBezTo>
                  <a:pt x="4018559" y="141885"/>
                  <a:pt x="4016120" y="140513"/>
                  <a:pt x="4013682" y="138989"/>
                </a:cubicBezTo>
                <a:cubicBezTo>
                  <a:pt x="4011244" y="140818"/>
                  <a:pt x="4008729" y="142494"/>
                  <a:pt x="4006138" y="144018"/>
                </a:cubicBezTo>
                <a:cubicBezTo>
                  <a:pt x="4003548" y="145542"/>
                  <a:pt x="4001033" y="147066"/>
                  <a:pt x="3998594" y="148590"/>
                </a:cubicBezTo>
                <a:cubicBezTo>
                  <a:pt x="3996766" y="150114"/>
                  <a:pt x="3994937" y="151333"/>
                  <a:pt x="3993108" y="152248"/>
                </a:cubicBezTo>
                <a:cubicBezTo>
                  <a:pt x="3991279" y="153162"/>
                  <a:pt x="3989298" y="154229"/>
                  <a:pt x="3987164" y="155448"/>
                </a:cubicBezTo>
                <a:cubicBezTo>
                  <a:pt x="3983507" y="157277"/>
                  <a:pt x="3981068" y="158191"/>
                  <a:pt x="3979849" y="158191"/>
                </a:cubicBezTo>
                <a:cubicBezTo>
                  <a:pt x="3977106" y="158191"/>
                  <a:pt x="3973601" y="156972"/>
                  <a:pt x="3969334" y="154534"/>
                </a:cubicBezTo>
                <a:cubicBezTo>
                  <a:pt x="3967505" y="153315"/>
                  <a:pt x="3965676" y="151867"/>
                  <a:pt x="3963847" y="150190"/>
                </a:cubicBezTo>
                <a:cubicBezTo>
                  <a:pt x="3962018" y="148514"/>
                  <a:pt x="3960189" y="146914"/>
                  <a:pt x="3958360" y="145390"/>
                </a:cubicBezTo>
                <a:cubicBezTo>
                  <a:pt x="3954703" y="142037"/>
                  <a:pt x="3951655" y="138532"/>
                  <a:pt x="3949217" y="134874"/>
                </a:cubicBezTo>
                <a:cubicBezTo>
                  <a:pt x="3946779" y="131217"/>
                  <a:pt x="3945559" y="127864"/>
                  <a:pt x="3945559" y="124816"/>
                </a:cubicBezTo>
                <a:lnTo>
                  <a:pt x="3943730" y="124359"/>
                </a:lnTo>
                <a:cubicBezTo>
                  <a:pt x="3948607" y="120701"/>
                  <a:pt x="3953179" y="117196"/>
                  <a:pt x="3957446" y="113843"/>
                </a:cubicBezTo>
                <a:cubicBezTo>
                  <a:pt x="3961714" y="110490"/>
                  <a:pt x="3966133" y="107290"/>
                  <a:pt x="3970705" y="104242"/>
                </a:cubicBezTo>
                <a:cubicBezTo>
                  <a:pt x="3974058" y="101499"/>
                  <a:pt x="3977639" y="98832"/>
                  <a:pt x="3981449" y="96241"/>
                </a:cubicBezTo>
                <a:cubicBezTo>
                  <a:pt x="3985259" y="93650"/>
                  <a:pt x="3989298" y="91135"/>
                  <a:pt x="3993565" y="88697"/>
                </a:cubicBezTo>
                <a:cubicBezTo>
                  <a:pt x="3997528" y="86259"/>
                  <a:pt x="4001186" y="84125"/>
                  <a:pt x="4004538" y="82296"/>
                </a:cubicBezTo>
                <a:cubicBezTo>
                  <a:pt x="4007891" y="80467"/>
                  <a:pt x="4010787" y="78791"/>
                  <a:pt x="4013225" y="77267"/>
                </a:cubicBezTo>
                <a:close/>
                <a:moveTo>
                  <a:pt x="1806701" y="77267"/>
                </a:moveTo>
                <a:cubicBezTo>
                  <a:pt x="1808836" y="77572"/>
                  <a:pt x="1812188" y="78943"/>
                  <a:pt x="1816760" y="81382"/>
                </a:cubicBezTo>
                <a:cubicBezTo>
                  <a:pt x="1818893" y="82601"/>
                  <a:pt x="1821103" y="83820"/>
                  <a:pt x="1823389" y="85039"/>
                </a:cubicBezTo>
                <a:cubicBezTo>
                  <a:pt x="1825675" y="86259"/>
                  <a:pt x="1828038" y="87630"/>
                  <a:pt x="1830476" y="89154"/>
                </a:cubicBezTo>
                <a:cubicBezTo>
                  <a:pt x="1832914" y="90678"/>
                  <a:pt x="1835505" y="92355"/>
                  <a:pt x="1838248" y="94183"/>
                </a:cubicBezTo>
                <a:cubicBezTo>
                  <a:pt x="1840991" y="96012"/>
                  <a:pt x="1843735" y="97993"/>
                  <a:pt x="1846478" y="100127"/>
                </a:cubicBezTo>
                <a:cubicBezTo>
                  <a:pt x="1849221" y="101956"/>
                  <a:pt x="1851812" y="103708"/>
                  <a:pt x="1854250" y="105385"/>
                </a:cubicBezTo>
                <a:cubicBezTo>
                  <a:pt x="1856689" y="107061"/>
                  <a:pt x="1858975" y="108661"/>
                  <a:pt x="1861108" y="110185"/>
                </a:cubicBezTo>
                <a:cubicBezTo>
                  <a:pt x="1863242" y="111709"/>
                  <a:pt x="1865224" y="113233"/>
                  <a:pt x="1867052" y="114757"/>
                </a:cubicBezTo>
                <a:cubicBezTo>
                  <a:pt x="1868881" y="116281"/>
                  <a:pt x="1870558" y="117805"/>
                  <a:pt x="1872082" y="119329"/>
                </a:cubicBezTo>
                <a:cubicBezTo>
                  <a:pt x="1875130" y="121768"/>
                  <a:pt x="1876654" y="123444"/>
                  <a:pt x="1876654" y="124359"/>
                </a:cubicBezTo>
                <a:cubicBezTo>
                  <a:pt x="1876349" y="125883"/>
                  <a:pt x="1874977" y="128778"/>
                  <a:pt x="1872539" y="133045"/>
                </a:cubicBezTo>
                <a:cubicBezTo>
                  <a:pt x="1871320" y="134874"/>
                  <a:pt x="1869796" y="136703"/>
                  <a:pt x="1867966" y="138532"/>
                </a:cubicBezTo>
                <a:cubicBezTo>
                  <a:pt x="1866137" y="140361"/>
                  <a:pt x="1864308" y="142189"/>
                  <a:pt x="1862480" y="144018"/>
                </a:cubicBezTo>
                <a:cubicBezTo>
                  <a:pt x="1858822" y="147981"/>
                  <a:pt x="1855165" y="151181"/>
                  <a:pt x="1851507" y="153619"/>
                </a:cubicBezTo>
                <a:cubicBezTo>
                  <a:pt x="1847849" y="156058"/>
                  <a:pt x="1844649" y="157277"/>
                  <a:pt x="1841906" y="157277"/>
                </a:cubicBezTo>
                <a:cubicBezTo>
                  <a:pt x="1840687" y="156972"/>
                  <a:pt x="1839391" y="156591"/>
                  <a:pt x="1838020" y="156134"/>
                </a:cubicBezTo>
                <a:cubicBezTo>
                  <a:pt x="1836649" y="155677"/>
                  <a:pt x="1834896" y="154839"/>
                  <a:pt x="1832762" y="153619"/>
                </a:cubicBezTo>
                <a:cubicBezTo>
                  <a:pt x="1830933" y="152705"/>
                  <a:pt x="1829105" y="151638"/>
                  <a:pt x="1827276" y="150419"/>
                </a:cubicBezTo>
                <a:cubicBezTo>
                  <a:pt x="1825447" y="149200"/>
                  <a:pt x="1823618" y="148133"/>
                  <a:pt x="1821789" y="147219"/>
                </a:cubicBezTo>
                <a:cubicBezTo>
                  <a:pt x="1819351" y="145695"/>
                  <a:pt x="1816913" y="144323"/>
                  <a:pt x="1814474" y="143104"/>
                </a:cubicBezTo>
                <a:cubicBezTo>
                  <a:pt x="1812035" y="141885"/>
                  <a:pt x="1809598" y="140513"/>
                  <a:pt x="1807159" y="138989"/>
                </a:cubicBezTo>
                <a:cubicBezTo>
                  <a:pt x="1804720" y="140818"/>
                  <a:pt x="1802206" y="142494"/>
                  <a:pt x="1799615" y="144018"/>
                </a:cubicBezTo>
                <a:cubicBezTo>
                  <a:pt x="1797024" y="145542"/>
                  <a:pt x="1794509" y="147066"/>
                  <a:pt x="1792071" y="148590"/>
                </a:cubicBezTo>
                <a:cubicBezTo>
                  <a:pt x="1790242" y="150114"/>
                  <a:pt x="1788413" y="151333"/>
                  <a:pt x="1786585" y="152248"/>
                </a:cubicBezTo>
                <a:cubicBezTo>
                  <a:pt x="1784756" y="153162"/>
                  <a:pt x="1782775" y="154229"/>
                  <a:pt x="1780641" y="155448"/>
                </a:cubicBezTo>
                <a:cubicBezTo>
                  <a:pt x="1776984" y="157277"/>
                  <a:pt x="1774545" y="158191"/>
                  <a:pt x="1773326" y="158191"/>
                </a:cubicBezTo>
                <a:cubicBezTo>
                  <a:pt x="1770583" y="158191"/>
                  <a:pt x="1767078" y="156972"/>
                  <a:pt x="1762811" y="154534"/>
                </a:cubicBezTo>
                <a:cubicBezTo>
                  <a:pt x="1760981" y="153315"/>
                  <a:pt x="1759153" y="151867"/>
                  <a:pt x="1757324" y="150190"/>
                </a:cubicBezTo>
                <a:cubicBezTo>
                  <a:pt x="1755496" y="148514"/>
                  <a:pt x="1753666" y="146914"/>
                  <a:pt x="1751837" y="145390"/>
                </a:cubicBezTo>
                <a:cubicBezTo>
                  <a:pt x="1748180" y="142037"/>
                  <a:pt x="1745132" y="138532"/>
                  <a:pt x="1742693" y="134874"/>
                </a:cubicBezTo>
                <a:cubicBezTo>
                  <a:pt x="1740255" y="131217"/>
                  <a:pt x="1739037" y="127864"/>
                  <a:pt x="1739037" y="124816"/>
                </a:cubicBezTo>
                <a:lnTo>
                  <a:pt x="1737207" y="124359"/>
                </a:lnTo>
                <a:cubicBezTo>
                  <a:pt x="1742084" y="120701"/>
                  <a:pt x="1746656" y="117196"/>
                  <a:pt x="1750924" y="113843"/>
                </a:cubicBezTo>
                <a:cubicBezTo>
                  <a:pt x="1755191" y="110490"/>
                  <a:pt x="1759610" y="107290"/>
                  <a:pt x="1764182" y="104242"/>
                </a:cubicBezTo>
                <a:cubicBezTo>
                  <a:pt x="1767535" y="101499"/>
                  <a:pt x="1771116" y="98832"/>
                  <a:pt x="1774927" y="96241"/>
                </a:cubicBezTo>
                <a:cubicBezTo>
                  <a:pt x="1778737" y="93650"/>
                  <a:pt x="1782775" y="91135"/>
                  <a:pt x="1787042" y="88697"/>
                </a:cubicBezTo>
                <a:cubicBezTo>
                  <a:pt x="1791004" y="86259"/>
                  <a:pt x="1794662" y="84125"/>
                  <a:pt x="1798015" y="82296"/>
                </a:cubicBezTo>
                <a:cubicBezTo>
                  <a:pt x="1801367" y="80467"/>
                  <a:pt x="1804264" y="78791"/>
                  <a:pt x="1806701" y="77267"/>
                </a:cubicBezTo>
                <a:close/>
                <a:moveTo>
                  <a:pt x="841400" y="77267"/>
                </a:moveTo>
                <a:cubicBezTo>
                  <a:pt x="843534" y="77572"/>
                  <a:pt x="846887" y="78943"/>
                  <a:pt x="851458" y="81382"/>
                </a:cubicBezTo>
                <a:cubicBezTo>
                  <a:pt x="853592" y="82601"/>
                  <a:pt x="855802" y="83820"/>
                  <a:pt x="858088" y="85039"/>
                </a:cubicBezTo>
                <a:cubicBezTo>
                  <a:pt x="860374" y="86259"/>
                  <a:pt x="862736" y="87630"/>
                  <a:pt x="865174" y="89154"/>
                </a:cubicBezTo>
                <a:cubicBezTo>
                  <a:pt x="867612" y="90678"/>
                  <a:pt x="870203" y="92355"/>
                  <a:pt x="872946" y="94183"/>
                </a:cubicBezTo>
                <a:cubicBezTo>
                  <a:pt x="875690" y="96012"/>
                  <a:pt x="878433" y="97993"/>
                  <a:pt x="881176" y="100127"/>
                </a:cubicBezTo>
                <a:cubicBezTo>
                  <a:pt x="883919" y="101956"/>
                  <a:pt x="886510" y="103708"/>
                  <a:pt x="888949" y="105385"/>
                </a:cubicBezTo>
                <a:cubicBezTo>
                  <a:pt x="891388" y="107061"/>
                  <a:pt x="893673" y="108661"/>
                  <a:pt x="895807" y="110185"/>
                </a:cubicBezTo>
                <a:cubicBezTo>
                  <a:pt x="897941" y="111709"/>
                  <a:pt x="899922" y="113233"/>
                  <a:pt x="901751" y="114757"/>
                </a:cubicBezTo>
                <a:cubicBezTo>
                  <a:pt x="903579" y="116281"/>
                  <a:pt x="905256" y="117805"/>
                  <a:pt x="906780" y="119329"/>
                </a:cubicBezTo>
                <a:cubicBezTo>
                  <a:pt x="909828" y="121768"/>
                  <a:pt x="911352" y="123444"/>
                  <a:pt x="911352" y="124359"/>
                </a:cubicBezTo>
                <a:cubicBezTo>
                  <a:pt x="911047" y="125883"/>
                  <a:pt x="909675" y="128778"/>
                  <a:pt x="907237" y="133045"/>
                </a:cubicBezTo>
                <a:cubicBezTo>
                  <a:pt x="906018" y="134874"/>
                  <a:pt x="904494" y="136703"/>
                  <a:pt x="902665" y="138532"/>
                </a:cubicBezTo>
                <a:cubicBezTo>
                  <a:pt x="900836" y="140361"/>
                  <a:pt x="899007" y="142189"/>
                  <a:pt x="897179" y="144018"/>
                </a:cubicBezTo>
                <a:cubicBezTo>
                  <a:pt x="893521" y="147981"/>
                  <a:pt x="889864" y="151181"/>
                  <a:pt x="886205" y="153619"/>
                </a:cubicBezTo>
                <a:cubicBezTo>
                  <a:pt x="882548" y="156058"/>
                  <a:pt x="879347" y="157277"/>
                  <a:pt x="876604" y="157277"/>
                </a:cubicBezTo>
                <a:cubicBezTo>
                  <a:pt x="875385" y="156972"/>
                  <a:pt x="874090" y="156591"/>
                  <a:pt x="872718" y="156134"/>
                </a:cubicBezTo>
                <a:cubicBezTo>
                  <a:pt x="871347" y="155677"/>
                  <a:pt x="869594" y="154839"/>
                  <a:pt x="867460" y="153619"/>
                </a:cubicBezTo>
                <a:cubicBezTo>
                  <a:pt x="865631" y="152705"/>
                  <a:pt x="863803" y="151638"/>
                  <a:pt x="861974" y="150419"/>
                </a:cubicBezTo>
                <a:cubicBezTo>
                  <a:pt x="860145" y="149200"/>
                  <a:pt x="858316" y="148133"/>
                  <a:pt x="856488" y="147219"/>
                </a:cubicBezTo>
                <a:cubicBezTo>
                  <a:pt x="854049" y="145695"/>
                  <a:pt x="851611" y="144323"/>
                  <a:pt x="849172" y="143104"/>
                </a:cubicBezTo>
                <a:cubicBezTo>
                  <a:pt x="846734" y="141885"/>
                  <a:pt x="844296" y="140513"/>
                  <a:pt x="841857" y="138989"/>
                </a:cubicBezTo>
                <a:cubicBezTo>
                  <a:pt x="839419" y="140818"/>
                  <a:pt x="836904" y="142494"/>
                  <a:pt x="834313" y="144018"/>
                </a:cubicBezTo>
                <a:cubicBezTo>
                  <a:pt x="831722" y="145542"/>
                  <a:pt x="829208" y="147066"/>
                  <a:pt x="826769" y="148590"/>
                </a:cubicBezTo>
                <a:cubicBezTo>
                  <a:pt x="824941" y="150114"/>
                  <a:pt x="823112" y="151333"/>
                  <a:pt x="821284" y="152248"/>
                </a:cubicBezTo>
                <a:cubicBezTo>
                  <a:pt x="819454" y="153162"/>
                  <a:pt x="817473" y="154229"/>
                  <a:pt x="815339" y="155448"/>
                </a:cubicBezTo>
                <a:cubicBezTo>
                  <a:pt x="811682" y="157277"/>
                  <a:pt x="809243" y="158191"/>
                  <a:pt x="808024" y="158191"/>
                </a:cubicBezTo>
                <a:cubicBezTo>
                  <a:pt x="805281" y="158191"/>
                  <a:pt x="801776" y="156972"/>
                  <a:pt x="797509" y="154534"/>
                </a:cubicBezTo>
                <a:cubicBezTo>
                  <a:pt x="795680" y="153315"/>
                  <a:pt x="793851" y="151867"/>
                  <a:pt x="792022" y="150190"/>
                </a:cubicBezTo>
                <a:cubicBezTo>
                  <a:pt x="790194" y="148514"/>
                  <a:pt x="788365" y="146914"/>
                  <a:pt x="786536" y="145390"/>
                </a:cubicBezTo>
                <a:cubicBezTo>
                  <a:pt x="782879" y="142037"/>
                  <a:pt x="779831" y="138532"/>
                  <a:pt x="777392" y="134874"/>
                </a:cubicBezTo>
                <a:cubicBezTo>
                  <a:pt x="774953" y="131217"/>
                  <a:pt x="773735" y="127864"/>
                  <a:pt x="773735" y="124816"/>
                </a:cubicBezTo>
                <a:lnTo>
                  <a:pt x="771905" y="124359"/>
                </a:lnTo>
                <a:cubicBezTo>
                  <a:pt x="776783" y="120701"/>
                  <a:pt x="781355" y="117196"/>
                  <a:pt x="785622" y="113843"/>
                </a:cubicBezTo>
                <a:cubicBezTo>
                  <a:pt x="789888" y="110490"/>
                  <a:pt x="794308" y="107290"/>
                  <a:pt x="798880" y="104242"/>
                </a:cubicBezTo>
                <a:cubicBezTo>
                  <a:pt x="802233" y="101499"/>
                  <a:pt x="805814" y="98832"/>
                  <a:pt x="809624" y="96241"/>
                </a:cubicBezTo>
                <a:cubicBezTo>
                  <a:pt x="813435" y="93650"/>
                  <a:pt x="817473" y="91135"/>
                  <a:pt x="821740" y="88697"/>
                </a:cubicBezTo>
                <a:cubicBezTo>
                  <a:pt x="825703" y="86259"/>
                  <a:pt x="829360" y="84125"/>
                  <a:pt x="832714" y="82296"/>
                </a:cubicBezTo>
                <a:cubicBezTo>
                  <a:pt x="836066" y="80467"/>
                  <a:pt x="838961" y="78791"/>
                  <a:pt x="841400" y="77267"/>
                </a:cubicBezTo>
                <a:close/>
                <a:moveTo>
                  <a:pt x="5895441" y="76810"/>
                </a:moveTo>
                <a:lnTo>
                  <a:pt x="5894137" y="77288"/>
                </a:lnTo>
                <a:lnTo>
                  <a:pt x="5894069" y="77267"/>
                </a:lnTo>
                <a:close/>
                <a:moveTo>
                  <a:pt x="5298947" y="61265"/>
                </a:moveTo>
                <a:cubicBezTo>
                  <a:pt x="5300471" y="61265"/>
                  <a:pt x="5302528" y="61341"/>
                  <a:pt x="5305119" y="61494"/>
                </a:cubicBezTo>
                <a:cubicBezTo>
                  <a:pt x="5307710" y="61646"/>
                  <a:pt x="5309157" y="61722"/>
                  <a:pt x="5309462" y="61722"/>
                </a:cubicBezTo>
                <a:cubicBezTo>
                  <a:pt x="5311291" y="63551"/>
                  <a:pt x="5312891" y="65456"/>
                  <a:pt x="5314263" y="67437"/>
                </a:cubicBezTo>
                <a:cubicBezTo>
                  <a:pt x="5315635" y="69418"/>
                  <a:pt x="5317083" y="71323"/>
                  <a:pt x="5318607" y="73152"/>
                </a:cubicBezTo>
                <a:cubicBezTo>
                  <a:pt x="5320130" y="75591"/>
                  <a:pt x="5321350" y="78258"/>
                  <a:pt x="5322264" y="81153"/>
                </a:cubicBezTo>
                <a:cubicBezTo>
                  <a:pt x="5323178" y="84049"/>
                  <a:pt x="5323941" y="86716"/>
                  <a:pt x="5324550" y="89154"/>
                </a:cubicBezTo>
                <a:cubicBezTo>
                  <a:pt x="5325159" y="90983"/>
                  <a:pt x="5325921" y="93421"/>
                  <a:pt x="5326836" y="96469"/>
                </a:cubicBezTo>
                <a:cubicBezTo>
                  <a:pt x="5327751" y="99517"/>
                  <a:pt x="5328360" y="102261"/>
                  <a:pt x="5328665" y="104699"/>
                </a:cubicBezTo>
                <a:cubicBezTo>
                  <a:pt x="5328969" y="106833"/>
                  <a:pt x="5328969" y="109271"/>
                  <a:pt x="5328665" y="112014"/>
                </a:cubicBezTo>
                <a:cubicBezTo>
                  <a:pt x="5328360" y="114757"/>
                  <a:pt x="5328360" y="117043"/>
                  <a:pt x="5328665" y="118872"/>
                </a:cubicBezTo>
                <a:cubicBezTo>
                  <a:pt x="5327141" y="120701"/>
                  <a:pt x="5325007" y="122377"/>
                  <a:pt x="5322264" y="123901"/>
                </a:cubicBezTo>
                <a:cubicBezTo>
                  <a:pt x="5319521" y="125425"/>
                  <a:pt x="5317387" y="126797"/>
                  <a:pt x="5315863" y="128016"/>
                </a:cubicBezTo>
                <a:cubicBezTo>
                  <a:pt x="5314339" y="128931"/>
                  <a:pt x="5312967" y="130074"/>
                  <a:pt x="5311749" y="131445"/>
                </a:cubicBezTo>
                <a:cubicBezTo>
                  <a:pt x="5310529" y="132817"/>
                  <a:pt x="5309462" y="133807"/>
                  <a:pt x="5308548" y="134417"/>
                </a:cubicBezTo>
                <a:cubicBezTo>
                  <a:pt x="5307939" y="135027"/>
                  <a:pt x="5307329" y="135484"/>
                  <a:pt x="5306719" y="135789"/>
                </a:cubicBezTo>
                <a:cubicBezTo>
                  <a:pt x="5305499" y="137008"/>
                  <a:pt x="5304891" y="137770"/>
                  <a:pt x="5304891" y="138075"/>
                </a:cubicBezTo>
                <a:lnTo>
                  <a:pt x="5304891" y="146304"/>
                </a:lnTo>
                <a:lnTo>
                  <a:pt x="5304891" y="149047"/>
                </a:lnTo>
                <a:cubicBezTo>
                  <a:pt x="5304585" y="151181"/>
                  <a:pt x="5304281" y="152400"/>
                  <a:pt x="5303976" y="152705"/>
                </a:cubicBezTo>
                <a:cubicBezTo>
                  <a:pt x="5303061" y="152705"/>
                  <a:pt x="5302147" y="152857"/>
                  <a:pt x="5301233" y="153162"/>
                </a:cubicBezTo>
                <a:cubicBezTo>
                  <a:pt x="5300013" y="153162"/>
                  <a:pt x="5298109" y="153391"/>
                  <a:pt x="5295517" y="153848"/>
                </a:cubicBezTo>
                <a:cubicBezTo>
                  <a:pt x="5292927" y="154305"/>
                  <a:pt x="5290869" y="154534"/>
                  <a:pt x="5289345" y="154534"/>
                </a:cubicBezTo>
                <a:cubicBezTo>
                  <a:pt x="5287821" y="154534"/>
                  <a:pt x="5286527" y="154610"/>
                  <a:pt x="5285459" y="154762"/>
                </a:cubicBezTo>
                <a:cubicBezTo>
                  <a:pt x="5284393" y="154915"/>
                  <a:pt x="5283097" y="154991"/>
                  <a:pt x="5281573" y="154991"/>
                </a:cubicBezTo>
                <a:lnTo>
                  <a:pt x="5273343" y="154991"/>
                </a:lnTo>
                <a:cubicBezTo>
                  <a:pt x="5271819" y="154991"/>
                  <a:pt x="5270677" y="154915"/>
                  <a:pt x="5269915" y="154762"/>
                </a:cubicBezTo>
                <a:cubicBezTo>
                  <a:pt x="5269153" y="154610"/>
                  <a:pt x="5268467" y="154534"/>
                  <a:pt x="5267857" y="154534"/>
                </a:cubicBezTo>
                <a:cubicBezTo>
                  <a:pt x="5265723" y="154229"/>
                  <a:pt x="5264657" y="153772"/>
                  <a:pt x="5264657" y="153162"/>
                </a:cubicBezTo>
                <a:cubicBezTo>
                  <a:pt x="5264657" y="152553"/>
                  <a:pt x="5264657" y="151791"/>
                  <a:pt x="5264657" y="150876"/>
                </a:cubicBezTo>
                <a:cubicBezTo>
                  <a:pt x="5264657" y="149962"/>
                  <a:pt x="5264505" y="148743"/>
                  <a:pt x="5264200" y="147219"/>
                </a:cubicBezTo>
                <a:cubicBezTo>
                  <a:pt x="5264200" y="145695"/>
                  <a:pt x="5264200" y="145009"/>
                  <a:pt x="5264200" y="145161"/>
                </a:cubicBezTo>
                <a:cubicBezTo>
                  <a:pt x="5264200" y="145314"/>
                  <a:pt x="5264047" y="144628"/>
                  <a:pt x="5263742" y="143104"/>
                </a:cubicBezTo>
                <a:lnTo>
                  <a:pt x="5263742" y="133960"/>
                </a:lnTo>
                <a:cubicBezTo>
                  <a:pt x="5263742" y="132436"/>
                  <a:pt x="5263742" y="131140"/>
                  <a:pt x="5263742" y="130074"/>
                </a:cubicBezTo>
                <a:cubicBezTo>
                  <a:pt x="5263742" y="129007"/>
                  <a:pt x="5263895" y="128169"/>
                  <a:pt x="5264200" y="127559"/>
                </a:cubicBezTo>
                <a:cubicBezTo>
                  <a:pt x="5264200" y="126645"/>
                  <a:pt x="5265571" y="125578"/>
                  <a:pt x="5268315" y="124359"/>
                </a:cubicBezTo>
                <a:cubicBezTo>
                  <a:pt x="5270143" y="122225"/>
                  <a:pt x="5272734" y="119939"/>
                  <a:pt x="5276087" y="117501"/>
                </a:cubicBezTo>
                <a:cubicBezTo>
                  <a:pt x="5277611" y="116586"/>
                  <a:pt x="5278982" y="115596"/>
                  <a:pt x="5280201" y="114529"/>
                </a:cubicBezTo>
                <a:cubicBezTo>
                  <a:pt x="5281421" y="113462"/>
                  <a:pt x="5282640" y="112624"/>
                  <a:pt x="5283859" y="112014"/>
                </a:cubicBezTo>
                <a:cubicBezTo>
                  <a:pt x="5284773" y="111405"/>
                  <a:pt x="5285688" y="110947"/>
                  <a:pt x="5286603" y="110643"/>
                </a:cubicBezTo>
                <a:cubicBezTo>
                  <a:pt x="5287517" y="110338"/>
                  <a:pt x="5288126" y="109881"/>
                  <a:pt x="5288431" y="109271"/>
                </a:cubicBezTo>
                <a:lnTo>
                  <a:pt x="5286145" y="103327"/>
                </a:lnTo>
                <a:cubicBezTo>
                  <a:pt x="5285535" y="103327"/>
                  <a:pt x="5283707" y="104089"/>
                  <a:pt x="5280659" y="105613"/>
                </a:cubicBezTo>
                <a:cubicBezTo>
                  <a:pt x="5279135" y="106833"/>
                  <a:pt x="5277763" y="107823"/>
                  <a:pt x="5276544" y="108585"/>
                </a:cubicBezTo>
                <a:cubicBezTo>
                  <a:pt x="5275325" y="109347"/>
                  <a:pt x="5273953" y="110338"/>
                  <a:pt x="5272429" y="111557"/>
                </a:cubicBezTo>
                <a:cubicBezTo>
                  <a:pt x="5269381" y="113386"/>
                  <a:pt x="5266181" y="115367"/>
                  <a:pt x="5262828" y="117501"/>
                </a:cubicBezTo>
                <a:cubicBezTo>
                  <a:pt x="5261609" y="118720"/>
                  <a:pt x="5260465" y="119787"/>
                  <a:pt x="5259399" y="120701"/>
                </a:cubicBezTo>
                <a:cubicBezTo>
                  <a:pt x="5258332" y="121615"/>
                  <a:pt x="5257494" y="122530"/>
                  <a:pt x="5256885" y="123444"/>
                </a:cubicBezTo>
                <a:lnTo>
                  <a:pt x="5256427" y="124816"/>
                </a:lnTo>
                <a:cubicBezTo>
                  <a:pt x="5255817" y="124816"/>
                  <a:pt x="5254447" y="123901"/>
                  <a:pt x="5252312" y="122073"/>
                </a:cubicBezTo>
                <a:cubicBezTo>
                  <a:pt x="5251398" y="120853"/>
                  <a:pt x="5250407" y="119482"/>
                  <a:pt x="5249341" y="117958"/>
                </a:cubicBezTo>
                <a:cubicBezTo>
                  <a:pt x="5248274" y="116434"/>
                  <a:pt x="5246978" y="114910"/>
                  <a:pt x="5245455" y="113386"/>
                </a:cubicBezTo>
                <a:cubicBezTo>
                  <a:pt x="5244540" y="111862"/>
                  <a:pt x="5243549" y="110033"/>
                  <a:pt x="5242483" y="107899"/>
                </a:cubicBezTo>
                <a:cubicBezTo>
                  <a:pt x="5241415" y="105766"/>
                  <a:pt x="5240273" y="103480"/>
                  <a:pt x="5239053" y="101041"/>
                </a:cubicBezTo>
                <a:cubicBezTo>
                  <a:pt x="5238139" y="98603"/>
                  <a:pt x="5237530" y="95707"/>
                  <a:pt x="5237225" y="92355"/>
                </a:cubicBezTo>
                <a:cubicBezTo>
                  <a:pt x="5236920" y="89002"/>
                  <a:pt x="5236615" y="86106"/>
                  <a:pt x="5236310" y="83668"/>
                </a:cubicBezTo>
                <a:cubicBezTo>
                  <a:pt x="5236920" y="82449"/>
                  <a:pt x="5237835" y="81077"/>
                  <a:pt x="5239053" y="79553"/>
                </a:cubicBezTo>
                <a:cubicBezTo>
                  <a:pt x="5240273" y="78029"/>
                  <a:pt x="5241797" y="76810"/>
                  <a:pt x="5243625" y="75895"/>
                </a:cubicBezTo>
                <a:cubicBezTo>
                  <a:pt x="5245455" y="74371"/>
                  <a:pt x="5247512" y="73228"/>
                  <a:pt x="5249797" y="72466"/>
                </a:cubicBezTo>
                <a:cubicBezTo>
                  <a:pt x="5252083" y="71704"/>
                  <a:pt x="5254447" y="70714"/>
                  <a:pt x="5256885" y="69495"/>
                </a:cubicBezTo>
                <a:cubicBezTo>
                  <a:pt x="5259323" y="68885"/>
                  <a:pt x="5261761" y="68199"/>
                  <a:pt x="5264200" y="67437"/>
                </a:cubicBezTo>
                <a:cubicBezTo>
                  <a:pt x="5266638" y="66675"/>
                  <a:pt x="5269381" y="65989"/>
                  <a:pt x="5272429" y="65380"/>
                </a:cubicBezTo>
                <a:cubicBezTo>
                  <a:pt x="5274867" y="64465"/>
                  <a:pt x="5277306" y="63856"/>
                  <a:pt x="5279744" y="63551"/>
                </a:cubicBezTo>
                <a:cubicBezTo>
                  <a:pt x="5282183" y="63246"/>
                  <a:pt x="5284469" y="62789"/>
                  <a:pt x="5286603" y="62179"/>
                </a:cubicBezTo>
                <a:cubicBezTo>
                  <a:pt x="5289041" y="61875"/>
                  <a:pt x="5291327" y="61646"/>
                  <a:pt x="5293460" y="61494"/>
                </a:cubicBezTo>
                <a:cubicBezTo>
                  <a:pt x="5295595" y="61341"/>
                  <a:pt x="5297423" y="61265"/>
                  <a:pt x="5298947" y="61265"/>
                </a:cubicBezTo>
                <a:close/>
                <a:moveTo>
                  <a:pt x="4110304" y="14427"/>
                </a:moveTo>
                <a:lnTo>
                  <a:pt x="4115180" y="16459"/>
                </a:lnTo>
                <a:cubicBezTo>
                  <a:pt x="4117009" y="17831"/>
                  <a:pt x="4118838" y="19812"/>
                  <a:pt x="4120667" y="22403"/>
                </a:cubicBezTo>
                <a:cubicBezTo>
                  <a:pt x="4124324" y="27279"/>
                  <a:pt x="4127525" y="32766"/>
                  <a:pt x="4130268" y="38862"/>
                </a:cubicBezTo>
                <a:cubicBezTo>
                  <a:pt x="4131792" y="41910"/>
                  <a:pt x="4133087" y="44806"/>
                  <a:pt x="4134154" y="47549"/>
                </a:cubicBezTo>
                <a:cubicBezTo>
                  <a:pt x="4135221" y="50292"/>
                  <a:pt x="4136059" y="53035"/>
                  <a:pt x="4136669" y="55779"/>
                </a:cubicBezTo>
                <a:cubicBezTo>
                  <a:pt x="4138193" y="61265"/>
                  <a:pt x="4138650" y="64923"/>
                  <a:pt x="4138041" y="66751"/>
                </a:cubicBezTo>
                <a:cubicBezTo>
                  <a:pt x="4133468" y="70714"/>
                  <a:pt x="4127373" y="74219"/>
                  <a:pt x="4119752" y="77267"/>
                </a:cubicBezTo>
                <a:cubicBezTo>
                  <a:pt x="4111523" y="80315"/>
                  <a:pt x="4103293" y="83058"/>
                  <a:pt x="4095064" y="85497"/>
                </a:cubicBezTo>
                <a:cubicBezTo>
                  <a:pt x="4086834" y="87630"/>
                  <a:pt x="4079519" y="89459"/>
                  <a:pt x="4073118" y="90983"/>
                </a:cubicBezTo>
                <a:cubicBezTo>
                  <a:pt x="4066717" y="92202"/>
                  <a:pt x="4063060" y="92659"/>
                  <a:pt x="4062145" y="92355"/>
                </a:cubicBezTo>
                <a:cubicBezTo>
                  <a:pt x="4061231" y="92050"/>
                  <a:pt x="4059707" y="90373"/>
                  <a:pt x="4057573" y="87325"/>
                </a:cubicBezTo>
                <a:cubicBezTo>
                  <a:pt x="4056659" y="85801"/>
                  <a:pt x="4055744" y="84277"/>
                  <a:pt x="4054830" y="82753"/>
                </a:cubicBezTo>
                <a:cubicBezTo>
                  <a:pt x="4053915" y="81229"/>
                  <a:pt x="4053001" y="79705"/>
                  <a:pt x="4052086" y="78181"/>
                </a:cubicBezTo>
                <a:cubicBezTo>
                  <a:pt x="4051173" y="76657"/>
                  <a:pt x="4050334" y="75057"/>
                  <a:pt x="4049572" y="73381"/>
                </a:cubicBezTo>
                <a:cubicBezTo>
                  <a:pt x="4048811" y="71704"/>
                  <a:pt x="4048125" y="70104"/>
                  <a:pt x="4047515" y="68580"/>
                </a:cubicBezTo>
                <a:cubicBezTo>
                  <a:pt x="4046296" y="65837"/>
                  <a:pt x="4045686" y="63551"/>
                  <a:pt x="4045686" y="61722"/>
                </a:cubicBezTo>
                <a:cubicBezTo>
                  <a:pt x="4045686" y="59284"/>
                  <a:pt x="4048429" y="55626"/>
                  <a:pt x="4053915" y="50749"/>
                </a:cubicBezTo>
                <a:cubicBezTo>
                  <a:pt x="4056659" y="48311"/>
                  <a:pt x="4059631" y="45796"/>
                  <a:pt x="4062831" y="43206"/>
                </a:cubicBezTo>
                <a:cubicBezTo>
                  <a:pt x="4066031" y="40614"/>
                  <a:pt x="4069460" y="37947"/>
                  <a:pt x="4073118" y="35204"/>
                </a:cubicBezTo>
                <a:cubicBezTo>
                  <a:pt x="4076775" y="32461"/>
                  <a:pt x="4080433" y="29946"/>
                  <a:pt x="4084091" y="27660"/>
                </a:cubicBezTo>
                <a:cubicBezTo>
                  <a:pt x="4087749" y="25374"/>
                  <a:pt x="4091406" y="23165"/>
                  <a:pt x="4095064" y="21031"/>
                </a:cubicBezTo>
                <a:cubicBezTo>
                  <a:pt x="4098721" y="19050"/>
                  <a:pt x="4101883" y="17488"/>
                  <a:pt x="4104550" y="16345"/>
                </a:cubicBezTo>
                <a:close/>
                <a:moveTo>
                  <a:pt x="938479" y="14427"/>
                </a:moveTo>
                <a:lnTo>
                  <a:pt x="943355" y="16459"/>
                </a:lnTo>
                <a:cubicBezTo>
                  <a:pt x="945184" y="17831"/>
                  <a:pt x="947014" y="19812"/>
                  <a:pt x="948842" y="22403"/>
                </a:cubicBezTo>
                <a:cubicBezTo>
                  <a:pt x="952499" y="27279"/>
                  <a:pt x="955700" y="32766"/>
                  <a:pt x="958443" y="38862"/>
                </a:cubicBezTo>
                <a:cubicBezTo>
                  <a:pt x="959967" y="41910"/>
                  <a:pt x="961262" y="44806"/>
                  <a:pt x="962329" y="47549"/>
                </a:cubicBezTo>
                <a:cubicBezTo>
                  <a:pt x="963396" y="50292"/>
                  <a:pt x="964234" y="53035"/>
                  <a:pt x="964844" y="55779"/>
                </a:cubicBezTo>
                <a:cubicBezTo>
                  <a:pt x="966368" y="61265"/>
                  <a:pt x="966825" y="64923"/>
                  <a:pt x="966216" y="66751"/>
                </a:cubicBezTo>
                <a:cubicBezTo>
                  <a:pt x="961644" y="70714"/>
                  <a:pt x="955548" y="74219"/>
                  <a:pt x="947927" y="77267"/>
                </a:cubicBezTo>
                <a:cubicBezTo>
                  <a:pt x="939698" y="80315"/>
                  <a:pt x="931468" y="83058"/>
                  <a:pt x="923239" y="85497"/>
                </a:cubicBezTo>
                <a:cubicBezTo>
                  <a:pt x="915009" y="87630"/>
                  <a:pt x="907694" y="89459"/>
                  <a:pt x="901293" y="90983"/>
                </a:cubicBezTo>
                <a:cubicBezTo>
                  <a:pt x="894893" y="92202"/>
                  <a:pt x="891235" y="92659"/>
                  <a:pt x="890321" y="92355"/>
                </a:cubicBezTo>
                <a:cubicBezTo>
                  <a:pt x="889406" y="92050"/>
                  <a:pt x="887882" y="90373"/>
                  <a:pt x="885748" y="87325"/>
                </a:cubicBezTo>
                <a:cubicBezTo>
                  <a:pt x="884834" y="85801"/>
                  <a:pt x="883919" y="84277"/>
                  <a:pt x="883006" y="82753"/>
                </a:cubicBezTo>
                <a:cubicBezTo>
                  <a:pt x="882090" y="81229"/>
                  <a:pt x="881176" y="79705"/>
                  <a:pt x="880262" y="78181"/>
                </a:cubicBezTo>
                <a:cubicBezTo>
                  <a:pt x="879347" y="76657"/>
                  <a:pt x="878509" y="75057"/>
                  <a:pt x="877747" y="73381"/>
                </a:cubicBezTo>
                <a:cubicBezTo>
                  <a:pt x="876985" y="71704"/>
                  <a:pt x="876299" y="70104"/>
                  <a:pt x="875690" y="68580"/>
                </a:cubicBezTo>
                <a:cubicBezTo>
                  <a:pt x="874471" y="65837"/>
                  <a:pt x="873861" y="63551"/>
                  <a:pt x="873861" y="61722"/>
                </a:cubicBezTo>
                <a:cubicBezTo>
                  <a:pt x="873861" y="59284"/>
                  <a:pt x="876604" y="55626"/>
                  <a:pt x="882090" y="50749"/>
                </a:cubicBezTo>
                <a:cubicBezTo>
                  <a:pt x="884834" y="48311"/>
                  <a:pt x="887806" y="45796"/>
                  <a:pt x="891006" y="43206"/>
                </a:cubicBezTo>
                <a:cubicBezTo>
                  <a:pt x="894206" y="40614"/>
                  <a:pt x="897636" y="37947"/>
                  <a:pt x="901293" y="35204"/>
                </a:cubicBezTo>
                <a:cubicBezTo>
                  <a:pt x="904951" y="32461"/>
                  <a:pt x="908608" y="29946"/>
                  <a:pt x="912266" y="27660"/>
                </a:cubicBezTo>
                <a:cubicBezTo>
                  <a:pt x="915923" y="25374"/>
                  <a:pt x="919581" y="23165"/>
                  <a:pt x="923239" y="21031"/>
                </a:cubicBezTo>
                <a:cubicBezTo>
                  <a:pt x="926896" y="19050"/>
                  <a:pt x="930058" y="17488"/>
                  <a:pt x="932726" y="16345"/>
                </a:cubicBezTo>
                <a:close/>
                <a:moveTo>
                  <a:pt x="4109694" y="14173"/>
                </a:moveTo>
                <a:lnTo>
                  <a:pt x="4111066" y="14173"/>
                </a:lnTo>
                <a:lnTo>
                  <a:pt x="4110304" y="14427"/>
                </a:lnTo>
                <a:close/>
                <a:moveTo>
                  <a:pt x="937870" y="14173"/>
                </a:moveTo>
                <a:lnTo>
                  <a:pt x="939241" y="14173"/>
                </a:lnTo>
                <a:lnTo>
                  <a:pt x="938479" y="14427"/>
                </a:lnTo>
                <a:close/>
                <a:moveTo>
                  <a:pt x="7110373" y="0"/>
                </a:moveTo>
                <a:cubicBezTo>
                  <a:pt x="7111897" y="0"/>
                  <a:pt x="7113955" y="76"/>
                  <a:pt x="7116545" y="228"/>
                </a:cubicBezTo>
                <a:cubicBezTo>
                  <a:pt x="7119137" y="381"/>
                  <a:pt x="7120583" y="457"/>
                  <a:pt x="7120889" y="457"/>
                </a:cubicBezTo>
                <a:cubicBezTo>
                  <a:pt x="7122717" y="2286"/>
                  <a:pt x="7124317" y="4191"/>
                  <a:pt x="7125689" y="6172"/>
                </a:cubicBezTo>
                <a:cubicBezTo>
                  <a:pt x="7127061" y="8153"/>
                  <a:pt x="7128509" y="10058"/>
                  <a:pt x="7130033" y="11887"/>
                </a:cubicBezTo>
                <a:cubicBezTo>
                  <a:pt x="7131557" y="14325"/>
                  <a:pt x="7132776" y="16992"/>
                  <a:pt x="7133691" y="19888"/>
                </a:cubicBezTo>
                <a:cubicBezTo>
                  <a:pt x="7134605" y="22784"/>
                  <a:pt x="7135367" y="25451"/>
                  <a:pt x="7135976" y="27889"/>
                </a:cubicBezTo>
                <a:cubicBezTo>
                  <a:pt x="7136586" y="29718"/>
                  <a:pt x="7137348" y="32156"/>
                  <a:pt x="7138262" y="35204"/>
                </a:cubicBezTo>
                <a:cubicBezTo>
                  <a:pt x="7139177" y="38252"/>
                  <a:pt x="7139787" y="40995"/>
                  <a:pt x="7140091" y="43434"/>
                </a:cubicBezTo>
                <a:cubicBezTo>
                  <a:pt x="7140397" y="45568"/>
                  <a:pt x="7140397" y="48006"/>
                  <a:pt x="7140091" y="50749"/>
                </a:cubicBezTo>
                <a:cubicBezTo>
                  <a:pt x="7139787" y="53493"/>
                  <a:pt x="7139787" y="55779"/>
                  <a:pt x="7140091" y="57607"/>
                </a:cubicBezTo>
                <a:cubicBezTo>
                  <a:pt x="7138567" y="59436"/>
                  <a:pt x="7136433" y="61113"/>
                  <a:pt x="7133691" y="62637"/>
                </a:cubicBezTo>
                <a:cubicBezTo>
                  <a:pt x="7130947" y="64161"/>
                  <a:pt x="7128813" y="65532"/>
                  <a:pt x="7127289" y="66751"/>
                </a:cubicBezTo>
                <a:cubicBezTo>
                  <a:pt x="7125766" y="67666"/>
                  <a:pt x="7124395" y="68809"/>
                  <a:pt x="7123175" y="70180"/>
                </a:cubicBezTo>
                <a:cubicBezTo>
                  <a:pt x="7121955" y="71552"/>
                  <a:pt x="7120889" y="72543"/>
                  <a:pt x="7119975" y="73152"/>
                </a:cubicBezTo>
                <a:cubicBezTo>
                  <a:pt x="7119365" y="73762"/>
                  <a:pt x="7118755" y="74219"/>
                  <a:pt x="7118145" y="74524"/>
                </a:cubicBezTo>
                <a:cubicBezTo>
                  <a:pt x="7116926" y="75743"/>
                  <a:pt x="7116317" y="76505"/>
                  <a:pt x="7116317" y="76810"/>
                </a:cubicBezTo>
                <a:lnTo>
                  <a:pt x="7116317" y="85039"/>
                </a:lnTo>
                <a:lnTo>
                  <a:pt x="7116317" y="87783"/>
                </a:lnTo>
                <a:cubicBezTo>
                  <a:pt x="7116011" y="89916"/>
                  <a:pt x="7115707" y="91135"/>
                  <a:pt x="7115403" y="91440"/>
                </a:cubicBezTo>
                <a:cubicBezTo>
                  <a:pt x="7114488" y="91440"/>
                  <a:pt x="7113573" y="91593"/>
                  <a:pt x="7112659" y="91897"/>
                </a:cubicBezTo>
                <a:cubicBezTo>
                  <a:pt x="7111440" y="91897"/>
                  <a:pt x="7109535" y="92126"/>
                  <a:pt x="7106945" y="92583"/>
                </a:cubicBezTo>
                <a:cubicBezTo>
                  <a:pt x="7104353" y="93040"/>
                  <a:pt x="7102295" y="93269"/>
                  <a:pt x="7100772" y="93269"/>
                </a:cubicBezTo>
                <a:cubicBezTo>
                  <a:pt x="7099248" y="93269"/>
                  <a:pt x="7097953" y="93345"/>
                  <a:pt x="7096885" y="93498"/>
                </a:cubicBezTo>
                <a:cubicBezTo>
                  <a:pt x="7095819" y="93650"/>
                  <a:pt x="7094523" y="93726"/>
                  <a:pt x="7093000" y="93726"/>
                </a:cubicBezTo>
                <a:lnTo>
                  <a:pt x="7084770" y="93726"/>
                </a:lnTo>
                <a:cubicBezTo>
                  <a:pt x="7083247" y="93726"/>
                  <a:pt x="7082103" y="93650"/>
                  <a:pt x="7081341" y="93498"/>
                </a:cubicBezTo>
                <a:cubicBezTo>
                  <a:pt x="7080579" y="93345"/>
                  <a:pt x="7079893" y="93269"/>
                  <a:pt x="7079283" y="93269"/>
                </a:cubicBezTo>
                <a:cubicBezTo>
                  <a:pt x="7077149" y="92964"/>
                  <a:pt x="7076083" y="92507"/>
                  <a:pt x="7076083" y="91897"/>
                </a:cubicBezTo>
                <a:cubicBezTo>
                  <a:pt x="7076083" y="91288"/>
                  <a:pt x="7076083" y="90526"/>
                  <a:pt x="7076083" y="89611"/>
                </a:cubicBezTo>
                <a:cubicBezTo>
                  <a:pt x="7076083" y="88697"/>
                  <a:pt x="7075931" y="87478"/>
                  <a:pt x="7075626" y="85954"/>
                </a:cubicBezTo>
                <a:cubicBezTo>
                  <a:pt x="7075626" y="84430"/>
                  <a:pt x="7075626" y="83744"/>
                  <a:pt x="7075626" y="83896"/>
                </a:cubicBezTo>
                <a:cubicBezTo>
                  <a:pt x="7075626" y="84049"/>
                  <a:pt x="7075473" y="83363"/>
                  <a:pt x="7075169" y="81839"/>
                </a:cubicBezTo>
                <a:lnTo>
                  <a:pt x="7075169" y="72695"/>
                </a:lnTo>
                <a:cubicBezTo>
                  <a:pt x="7075169" y="71171"/>
                  <a:pt x="7075169" y="69876"/>
                  <a:pt x="7075169" y="68809"/>
                </a:cubicBezTo>
                <a:cubicBezTo>
                  <a:pt x="7075169" y="67742"/>
                  <a:pt x="7075321" y="66904"/>
                  <a:pt x="7075626" y="66294"/>
                </a:cubicBezTo>
                <a:cubicBezTo>
                  <a:pt x="7075626" y="65380"/>
                  <a:pt x="7076998" y="64313"/>
                  <a:pt x="7079741" y="63094"/>
                </a:cubicBezTo>
                <a:cubicBezTo>
                  <a:pt x="7081569" y="60960"/>
                  <a:pt x="7084161" y="58674"/>
                  <a:pt x="7087513" y="56236"/>
                </a:cubicBezTo>
                <a:cubicBezTo>
                  <a:pt x="7089037" y="55321"/>
                  <a:pt x="7090409" y="54331"/>
                  <a:pt x="7091628" y="53264"/>
                </a:cubicBezTo>
                <a:cubicBezTo>
                  <a:pt x="7092847" y="52197"/>
                  <a:pt x="7094066" y="51359"/>
                  <a:pt x="7095285" y="50749"/>
                </a:cubicBezTo>
                <a:cubicBezTo>
                  <a:pt x="7096200" y="50140"/>
                  <a:pt x="7097115" y="49683"/>
                  <a:pt x="7098029" y="49378"/>
                </a:cubicBezTo>
                <a:cubicBezTo>
                  <a:pt x="7098943" y="49073"/>
                  <a:pt x="7099553" y="48616"/>
                  <a:pt x="7099857" y="48006"/>
                </a:cubicBezTo>
                <a:lnTo>
                  <a:pt x="7097571" y="42063"/>
                </a:lnTo>
                <a:cubicBezTo>
                  <a:pt x="7096963" y="42063"/>
                  <a:pt x="7095133" y="42825"/>
                  <a:pt x="7092085" y="44349"/>
                </a:cubicBezTo>
                <a:cubicBezTo>
                  <a:pt x="7090561" y="45568"/>
                  <a:pt x="7089189" y="46558"/>
                  <a:pt x="7087971" y="47320"/>
                </a:cubicBezTo>
                <a:cubicBezTo>
                  <a:pt x="7086751" y="48082"/>
                  <a:pt x="7085379" y="49073"/>
                  <a:pt x="7083855" y="50292"/>
                </a:cubicBezTo>
                <a:cubicBezTo>
                  <a:pt x="7080807" y="52121"/>
                  <a:pt x="7077607" y="54102"/>
                  <a:pt x="7074255" y="56236"/>
                </a:cubicBezTo>
                <a:cubicBezTo>
                  <a:pt x="7073035" y="57455"/>
                  <a:pt x="7071891" y="58522"/>
                  <a:pt x="7070825" y="59436"/>
                </a:cubicBezTo>
                <a:cubicBezTo>
                  <a:pt x="7069759" y="60351"/>
                  <a:pt x="7068921" y="61265"/>
                  <a:pt x="7068311" y="62179"/>
                </a:cubicBezTo>
                <a:lnTo>
                  <a:pt x="7067853" y="63551"/>
                </a:lnTo>
                <a:cubicBezTo>
                  <a:pt x="7067245" y="63551"/>
                  <a:pt x="7065873" y="62637"/>
                  <a:pt x="7063739" y="60808"/>
                </a:cubicBezTo>
                <a:cubicBezTo>
                  <a:pt x="7062825" y="59589"/>
                  <a:pt x="7061833" y="58217"/>
                  <a:pt x="7060767" y="56693"/>
                </a:cubicBezTo>
                <a:cubicBezTo>
                  <a:pt x="7059700" y="55169"/>
                  <a:pt x="7058405" y="53645"/>
                  <a:pt x="7056881" y="52121"/>
                </a:cubicBezTo>
                <a:cubicBezTo>
                  <a:pt x="7055967" y="50597"/>
                  <a:pt x="7054976" y="48768"/>
                  <a:pt x="7053909" y="46635"/>
                </a:cubicBezTo>
                <a:cubicBezTo>
                  <a:pt x="7052843" y="44501"/>
                  <a:pt x="7051699" y="42215"/>
                  <a:pt x="7050481" y="39776"/>
                </a:cubicBezTo>
                <a:cubicBezTo>
                  <a:pt x="7049566" y="37338"/>
                  <a:pt x="7048956" y="34442"/>
                  <a:pt x="7048651" y="31089"/>
                </a:cubicBezTo>
                <a:cubicBezTo>
                  <a:pt x="7048346" y="27737"/>
                  <a:pt x="7048041" y="24841"/>
                  <a:pt x="7047737" y="22403"/>
                </a:cubicBezTo>
                <a:cubicBezTo>
                  <a:pt x="7048346" y="21183"/>
                  <a:pt x="7049261" y="19812"/>
                  <a:pt x="7050481" y="18288"/>
                </a:cubicBezTo>
                <a:cubicBezTo>
                  <a:pt x="7051699" y="16764"/>
                  <a:pt x="7053223" y="15545"/>
                  <a:pt x="7055052" y="14630"/>
                </a:cubicBezTo>
                <a:cubicBezTo>
                  <a:pt x="7056881" y="13106"/>
                  <a:pt x="7058939" y="11963"/>
                  <a:pt x="7061225" y="11201"/>
                </a:cubicBezTo>
                <a:cubicBezTo>
                  <a:pt x="7063511" y="10439"/>
                  <a:pt x="7065873" y="9449"/>
                  <a:pt x="7068311" y="8229"/>
                </a:cubicBezTo>
                <a:cubicBezTo>
                  <a:pt x="7070749" y="7620"/>
                  <a:pt x="7073187" y="6934"/>
                  <a:pt x="7075626" y="6172"/>
                </a:cubicBezTo>
                <a:cubicBezTo>
                  <a:pt x="7078064" y="5410"/>
                  <a:pt x="7080807" y="4724"/>
                  <a:pt x="7083855" y="4115"/>
                </a:cubicBezTo>
                <a:cubicBezTo>
                  <a:pt x="7086294" y="3200"/>
                  <a:pt x="7088733" y="2591"/>
                  <a:pt x="7091171" y="2286"/>
                </a:cubicBezTo>
                <a:cubicBezTo>
                  <a:pt x="7093609" y="1981"/>
                  <a:pt x="7095895" y="1524"/>
                  <a:pt x="7098029" y="914"/>
                </a:cubicBezTo>
                <a:cubicBezTo>
                  <a:pt x="7100467" y="609"/>
                  <a:pt x="7102753" y="381"/>
                  <a:pt x="7104887" y="228"/>
                </a:cubicBezTo>
                <a:cubicBezTo>
                  <a:pt x="7107021" y="76"/>
                  <a:pt x="7108849" y="0"/>
                  <a:pt x="7110373" y="0"/>
                </a:cubicBezTo>
                <a:close/>
                <a:moveTo>
                  <a:pt x="1884426" y="0"/>
                </a:moveTo>
                <a:cubicBezTo>
                  <a:pt x="1885950" y="0"/>
                  <a:pt x="1888007" y="76"/>
                  <a:pt x="1890598" y="228"/>
                </a:cubicBezTo>
                <a:cubicBezTo>
                  <a:pt x="1893188" y="381"/>
                  <a:pt x="1894636" y="457"/>
                  <a:pt x="1894941" y="457"/>
                </a:cubicBezTo>
                <a:cubicBezTo>
                  <a:pt x="1896770" y="2286"/>
                  <a:pt x="1898371" y="4191"/>
                  <a:pt x="1899741" y="6172"/>
                </a:cubicBezTo>
                <a:cubicBezTo>
                  <a:pt x="1901114" y="8153"/>
                  <a:pt x="1902561" y="10058"/>
                  <a:pt x="1904085" y="11887"/>
                </a:cubicBezTo>
                <a:cubicBezTo>
                  <a:pt x="1905609" y="14325"/>
                  <a:pt x="1906828" y="16992"/>
                  <a:pt x="1907742" y="19888"/>
                </a:cubicBezTo>
                <a:cubicBezTo>
                  <a:pt x="1908657" y="22784"/>
                  <a:pt x="1909419" y="25451"/>
                  <a:pt x="1910028" y="27889"/>
                </a:cubicBezTo>
                <a:cubicBezTo>
                  <a:pt x="1910638" y="29718"/>
                  <a:pt x="1911400" y="32156"/>
                  <a:pt x="1912315" y="35204"/>
                </a:cubicBezTo>
                <a:cubicBezTo>
                  <a:pt x="1913229" y="38252"/>
                  <a:pt x="1913839" y="40995"/>
                  <a:pt x="1914143" y="43434"/>
                </a:cubicBezTo>
                <a:cubicBezTo>
                  <a:pt x="1914448" y="45568"/>
                  <a:pt x="1914448" y="48006"/>
                  <a:pt x="1914143" y="50749"/>
                </a:cubicBezTo>
                <a:cubicBezTo>
                  <a:pt x="1913839" y="53493"/>
                  <a:pt x="1913839" y="55779"/>
                  <a:pt x="1914143" y="57607"/>
                </a:cubicBezTo>
                <a:cubicBezTo>
                  <a:pt x="1912619" y="59436"/>
                  <a:pt x="1910486" y="61113"/>
                  <a:pt x="1907742" y="62637"/>
                </a:cubicBezTo>
                <a:cubicBezTo>
                  <a:pt x="1904999" y="64161"/>
                  <a:pt x="1902866" y="65532"/>
                  <a:pt x="1901342" y="66751"/>
                </a:cubicBezTo>
                <a:cubicBezTo>
                  <a:pt x="1899818" y="67666"/>
                  <a:pt x="1898446" y="68809"/>
                  <a:pt x="1897227" y="70180"/>
                </a:cubicBezTo>
                <a:cubicBezTo>
                  <a:pt x="1896008" y="71552"/>
                  <a:pt x="1894941" y="72543"/>
                  <a:pt x="1894027" y="73152"/>
                </a:cubicBezTo>
                <a:cubicBezTo>
                  <a:pt x="1893417" y="73762"/>
                  <a:pt x="1892808" y="74219"/>
                  <a:pt x="1892198" y="74524"/>
                </a:cubicBezTo>
                <a:cubicBezTo>
                  <a:pt x="1890979" y="75743"/>
                  <a:pt x="1890369" y="76505"/>
                  <a:pt x="1890369" y="76810"/>
                </a:cubicBezTo>
                <a:lnTo>
                  <a:pt x="1890369" y="85039"/>
                </a:lnTo>
                <a:lnTo>
                  <a:pt x="1890369" y="87783"/>
                </a:lnTo>
                <a:cubicBezTo>
                  <a:pt x="1890064" y="89916"/>
                  <a:pt x="1889760" y="91135"/>
                  <a:pt x="1889455" y="91440"/>
                </a:cubicBezTo>
                <a:cubicBezTo>
                  <a:pt x="1888540" y="91440"/>
                  <a:pt x="1887626" y="91593"/>
                  <a:pt x="1886712" y="91897"/>
                </a:cubicBezTo>
                <a:cubicBezTo>
                  <a:pt x="1885493" y="91897"/>
                  <a:pt x="1883587" y="92126"/>
                  <a:pt x="1880996" y="92583"/>
                </a:cubicBezTo>
                <a:cubicBezTo>
                  <a:pt x="1878406" y="93040"/>
                  <a:pt x="1876349" y="93269"/>
                  <a:pt x="1874825" y="93269"/>
                </a:cubicBezTo>
                <a:cubicBezTo>
                  <a:pt x="1873301" y="93269"/>
                  <a:pt x="1872005" y="93345"/>
                  <a:pt x="1870938" y="93498"/>
                </a:cubicBezTo>
                <a:cubicBezTo>
                  <a:pt x="1869871" y="93650"/>
                  <a:pt x="1868576" y="93726"/>
                  <a:pt x="1867052" y="93726"/>
                </a:cubicBezTo>
                <a:lnTo>
                  <a:pt x="1858822" y="93726"/>
                </a:lnTo>
                <a:cubicBezTo>
                  <a:pt x="1857298" y="93726"/>
                  <a:pt x="1856156" y="93650"/>
                  <a:pt x="1855394" y="93498"/>
                </a:cubicBezTo>
                <a:cubicBezTo>
                  <a:pt x="1854632" y="93345"/>
                  <a:pt x="1853945" y="93269"/>
                  <a:pt x="1853337" y="93269"/>
                </a:cubicBezTo>
                <a:cubicBezTo>
                  <a:pt x="1851202" y="92964"/>
                  <a:pt x="1850135" y="92507"/>
                  <a:pt x="1850135" y="91897"/>
                </a:cubicBezTo>
                <a:cubicBezTo>
                  <a:pt x="1850135" y="91288"/>
                  <a:pt x="1850135" y="90526"/>
                  <a:pt x="1850135" y="89611"/>
                </a:cubicBezTo>
                <a:cubicBezTo>
                  <a:pt x="1850135" y="88697"/>
                  <a:pt x="1849983" y="87478"/>
                  <a:pt x="1849678" y="85954"/>
                </a:cubicBezTo>
                <a:cubicBezTo>
                  <a:pt x="1849678" y="84430"/>
                  <a:pt x="1849678" y="83744"/>
                  <a:pt x="1849678" y="83896"/>
                </a:cubicBezTo>
                <a:cubicBezTo>
                  <a:pt x="1849678" y="84049"/>
                  <a:pt x="1849526" y="83363"/>
                  <a:pt x="1849221" y="81839"/>
                </a:cubicBezTo>
                <a:lnTo>
                  <a:pt x="1849221" y="72695"/>
                </a:lnTo>
                <a:cubicBezTo>
                  <a:pt x="1849221" y="71171"/>
                  <a:pt x="1849221" y="69876"/>
                  <a:pt x="1849221" y="68809"/>
                </a:cubicBezTo>
                <a:cubicBezTo>
                  <a:pt x="1849221" y="67742"/>
                  <a:pt x="1849373" y="66904"/>
                  <a:pt x="1849678" y="66294"/>
                </a:cubicBezTo>
                <a:cubicBezTo>
                  <a:pt x="1849678" y="65380"/>
                  <a:pt x="1851050" y="64313"/>
                  <a:pt x="1853793" y="63094"/>
                </a:cubicBezTo>
                <a:cubicBezTo>
                  <a:pt x="1855622" y="60960"/>
                  <a:pt x="1858212" y="58674"/>
                  <a:pt x="1861565" y="56236"/>
                </a:cubicBezTo>
                <a:cubicBezTo>
                  <a:pt x="1863089" y="55321"/>
                  <a:pt x="1864462" y="54331"/>
                  <a:pt x="1865680" y="53264"/>
                </a:cubicBezTo>
                <a:cubicBezTo>
                  <a:pt x="1866899" y="52197"/>
                  <a:pt x="1868119" y="51359"/>
                  <a:pt x="1869338" y="50749"/>
                </a:cubicBezTo>
                <a:cubicBezTo>
                  <a:pt x="1870253" y="50140"/>
                  <a:pt x="1871167" y="49683"/>
                  <a:pt x="1872082" y="49378"/>
                </a:cubicBezTo>
                <a:cubicBezTo>
                  <a:pt x="1872995" y="49073"/>
                  <a:pt x="1873606" y="48616"/>
                  <a:pt x="1873910" y="48006"/>
                </a:cubicBezTo>
                <a:lnTo>
                  <a:pt x="1871624" y="42063"/>
                </a:lnTo>
                <a:cubicBezTo>
                  <a:pt x="1871015" y="42063"/>
                  <a:pt x="1869186" y="42825"/>
                  <a:pt x="1866137" y="44349"/>
                </a:cubicBezTo>
                <a:cubicBezTo>
                  <a:pt x="1864613" y="45568"/>
                  <a:pt x="1863242" y="46558"/>
                  <a:pt x="1862023" y="47320"/>
                </a:cubicBezTo>
                <a:cubicBezTo>
                  <a:pt x="1860803" y="48082"/>
                  <a:pt x="1859433" y="49073"/>
                  <a:pt x="1857908" y="50292"/>
                </a:cubicBezTo>
                <a:cubicBezTo>
                  <a:pt x="1854860" y="52121"/>
                  <a:pt x="1851659" y="54102"/>
                  <a:pt x="1848307" y="56236"/>
                </a:cubicBezTo>
                <a:cubicBezTo>
                  <a:pt x="1847087" y="57455"/>
                  <a:pt x="1845944" y="58522"/>
                  <a:pt x="1844878" y="59436"/>
                </a:cubicBezTo>
                <a:cubicBezTo>
                  <a:pt x="1843811" y="60351"/>
                  <a:pt x="1842973" y="61265"/>
                  <a:pt x="1842363" y="62179"/>
                </a:cubicBezTo>
                <a:lnTo>
                  <a:pt x="1841906" y="63551"/>
                </a:lnTo>
                <a:cubicBezTo>
                  <a:pt x="1841296" y="63551"/>
                  <a:pt x="1839925" y="62637"/>
                  <a:pt x="1837791" y="60808"/>
                </a:cubicBezTo>
                <a:cubicBezTo>
                  <a:pt x="1836877" y="59589"/>
                  <a:pt x="1835887" y="58217"/>
                  <a:pt x="1834819" y="56693"/>
                </a:cubicBezTo>
                <a:cubicBezTo>
                  <a:pt x="1833752" y="55169"/>
                  <a:pt x="1832457" y="53645"/>
                  <a:pt x="1830933" y="52121"/>
                </a:cubicBezTo>
                <a:cubicBezTo>
                  <a:pt x="1830019" y="50597"/>
                  <a:pt x="1829028" y="48768"/>
                  <a:pt x="1827961" y="46635"/>
                </a:cubicBezTo>
                <a:cubicBezTo>
                  <a:pt x="1826894" y="44501"/>
                  <a:pt x="1825752" y="42215"/>
                  <a:pt x="1824533" y="39776"/>
                </a:cubicBezTo>
                <a:cubicBezTo>
                  <a:pt x="1823618" y="37338"/>
                  <a:pt x="1823009" y="34442"/>
                  <a:pt x="1822704" y="31089"/>
                </a:cubicBezTo>
                <a:cubicBezTo>
                  <a:pt x="1822399" y="27737"/>
                  <a:pt x="1822094" y="24841"/>
                  <a:pt x="1821789" y="22403"/>
                </a:cubicBezTo>
                <a:cubicBezTo>
                  <a:pt x="1822399" y="21183"/>
                  <a:pt x="1823313" y="19812"/>
                  <a:pt x="1824533" y="18288"/>
                </a:cubicBezTo>
                <a:cubicBezTo>
                  <a:pt x="1825752" y="16764"/>
                  <a:pt x="1827276" y="15545"/>
                  <a:pt x="1829105" y="14630"/>
                </a:cubicBezTo>
                <a:cubicBezTo>
                  <a:pt x="1830933" y="13106"/>
                  <a:pt x="1832990" y="11963"/>
                  <a:pt x="1835276" y="11201"/>
                </a:cubicBezTo>
                <a:cubicBezTo>
                  <a:pt x="1837562" y="10439"/>
                  <a:pt x="1839925" y="9449"/>
                  <a:pt x="1842363" y="8229"/>
                </a:cubicBezTo>
                <a:cubicBezTo>
                  <a:pt x="1844801" y="7620"/>
                  <a:pt x="1847240" y="6934"/>
                  <a:pt x="1849678" y="6172"/>
                </a:cubicBezTo>
                <a:cubicBezTo>
                  <a:pt x="1852117" y="5410"/>
                  <a:pt x="1854860" y="4724"/>
                  <a:pt x="1857908" y="4115"/>
                </a:cubicBezTo>
                <a:cubicBezTo>
                  <a:pt x="1860346" y="3200"/>
                  <a:pt x="1862785" y="2591"/>
                  <a:pt x="1865224" y="2286"/>
                </a:cubicBezTo>
                <a:cubicBezTo>
                  <a:pt x="1867661" y="1981"/>
                  <a:pt x="1869947" y="1524"/>
                  <a:pt x="1872082" y="914"/>
                </a:cubicBezTo>
                <a:cubicBezTo>
                  <a:pt x="1874519" y="609"/>
                  <a:pt x="1876805" y="381"/>
                  <a:pt x="1878939" y="228"/>
                </a:cubicBezTo>
                <a:cubicBezTo>
                  <a:pt x="1881073" y="76"/>
                  <a:pt x="1882902" y="0"/>
                  <a:pt x="1884426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6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2115084" y="2197342"/>
            <a:ext cx="13975534" cy="7756421"/>
          </a:xfrm>
          <a:custGeom>
            <a:avLst/>
            <a:gdLst/>
            <a:ahLst/>
            <a:cxnLst/>
            <a:rect l="l" t="t" r="r" b="b"/>
            <a:pathLst>
              <a:path w="13975534" h="7756421">
                <a:moveTo>
                  <a:pt x="0" y="7756421"/>
                </a:moveTo>
                <a:lnTo>
                  <a:pt x="13975534" y="7756421"/>
                </a:lnTo>
                <a:lnTo>
                  <a:pt x="13975534" y="0"/>
                </a:lnTo>
                <a:lnTo>
                  <a:pt x="0" y="0"/>
                </a:lnTo>
                <a:lnTo>
                  <a:pt x="0" y="775642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1962684" y="2044942"/>
            <a:ext cx="13975534" cy="7756421"/>
          </a:xfrm>
          <a:custGeom>
            <a:avLst/>
            <a:gdLst/>
            <a:ahLst/>
            <a:cxnLst/>
            <a:rect l="l" t="t" r="r" b="b"/>
            <a:pathLst>
              <a:path w="13975534" h="7756421">
                <a:moveTo>
                  <a:pt x="0" y="7756421"/>
                </a:moveTo>
                <a:lnTo>
                  <a:pt x="13975534" y="7756421"/>
                </a:lnTo>
                <a:lnTo>
                  <a:pt x="13975534" y="0"/>
                </a:lnTo>
                <a:lnTo>
                  <a:pt x="0" y="0"/>
                </a:lnTo>
                <a:lnTo>
                  <a:pt x="0" y="775642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744668" y="534475"/>
            <a:ext cx="1825654" cy="1662867"/>
          </a:xfrm>
          <a:custGeom>
            <a:avLst/>
            <a:gdLst/>
            <a:ahLst/>
            <a:cxnLst/>
            <a:rect l="l" t="t" r="r" b="b"/>
            <a:pathLst>
              <a:path w="1825654" h="1662867">
                <a:moveTo>
                  <a:pt x="0" y="0"/>
                </a:moveTo>
                <a:lnTo>
                  <a:pt x="1825654" y="0"/>
                </a:lnTo>
                <a:lnTo>
                  <a:pt x="1825654" y="1662867"/>
                </a:lnTo>
                <a:lnTo>
                  <a:pt x="0" y="1662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22295" y="357569"/>
            <a:ext cx="2498162" cy="2409685"/>
          </a:xfrm>
          <a:custGeom>
            <a:avLst/>
            <a:gdLst/>
            <a:ahLst/>
            <a:cxnLst/>
            <a:rect l="l" t="t" r="r" b="b"/>
            <a:pathLst>
              <a:path w="2498162" h="2409685">
                <a:moveTo>
                  <a:pt x="0" y="0"/>
                </a:moveTo>
                <a:lnTo>
                  <a:pt x="2498161" y="0"/>
                </a:lnTo>
                <a:lnTo>
                  <a:pt x="2498161" y="2409685"/>
                </a:lnTo>
                <a:lnTo>
                  <a:pt x="0" y="2409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460832" y="6896099"/>
            <a:ext cx="3109489" cy="3057663"/>
          </a:xfrm>
          <a:custGeom>
            <a:avLst/>
            <a:gdLst/>
            <a:ahLst/>
            <a:cxnLst/>
            <a:rect l="l" t="t" r="r" b="b"/>
            <a:pathLst>
              <a:path w="3496028" h="3437760">
                <a:moveTo>
                  <a:pt x="0" y="0"/>
                </a:moveTo>
                <a:lnTo>
                  <a:pt x="3496028" y="0"/>
                </a:lnTo>
                <a:lnTo>
                  <a:pt x="3496028" y="3437760"/>
                </a:lnTo>
                <a:lnTo>
                  <a:pt x="0" y="3437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6C752E-E45B-165F-6C78-711D23FB5695}"/>
              </a:ext>
            </a:extLst>
          </p:cNvPr>
          <p:cNvSpPr txBox="1">
            <a:spLocks noChangeAspect="1"/>
          </p:cNvSpPr>
          <p:nvPr/>
        </p:nvSpPr>
        <p:spPr>
          <a:xfrm>
            <a:off x="3414405" y="2367187"/>
            <a:ext cx="11049842" cy="1053301"/>
          </a:xfrm>
          <a:custGeom>
            <a:avLst/>
            <a:gdLst/>
            <a:ahLst/>
            <a:cxnLst/>
            <a:rect l="l" t="t" r="r" b="b"/>
            <a:pathLst>
              <a:path w="11049842" h="1053301">
                <a:moveTo>
                  <a:pt x="6649417" y="1009682"/>
                </a:moveTo>
                <a:cubicBezTo>
                  <a:pt x="6649798" y="1009682"/>
                  <a:pt x="6650179" y="1009873"/>
                  <a:pt x="6650561" y="1010254"/>
                </a:cubicBezTo>
                <a:cubicBezTo>
                  <a:pt x="6650943" y="1010636"/>
                  <a:pt x="6651133" y="1011208"/>
                  <a:pt x="6651133" y="1011970"/>
                </a:cubicBezTo>
                <a:cubicBezTo>
                  <a:pt x="6651133" y="1011970"/>
                  <a:pt x="6651133" y="1012161"/>
                  <a:pt x="6651133" y="1012542"/>
                </a:cubicBezTo>
                <a:cubicBezTo>
                  <a:pt x="6646938" y="1020170"/>
                  <a:pt x="6639692" y="1026463"/>
                  <a:pt x="6629395" y="1031420"/>
                </a:cubicBezTo>
                <a:cubicBezTo>
                  <a:pt x="6628632" y="1031802"/>
                  <a:pt x="6627869" y="1031992"/>
                  <a:pt x="6627107" y="1031992"/>
                </a:cubicBezTo>
                <a:cubicBezTo>
                  <a:pt x="6625581" y="1031992"/>
                  <a:pt x="6624437" y="1031039"/>
                  <a:pt x="6623674" y="1029132"/>
                </a:cubicBezTo>
                <a:cubicBezTo>
                  <a:pt x="6623293" y="1028369"/>
                  <a:pt x="6623102" y="1027797"/>
                  <a:pt x="6623102" y="1027416"/>
                </a:cubicBezTo>
                <a:cubicBezTo>
                  <a:pt x="6623102" y="1025509"/>
                  <a:pt x="6624246" y="1024365"/>
                  <a:pt x="6626535" y="1023984"/>
                </a:cubicBezTo>
                <a:cubicBezTo>
                  <a:pt x="6629204" y="1023221"/>
                  <a:pt x="6632637" y="1021314"/>
                  <a:pt x="6636831" y="1018263"/>
                </a:cubicBezTo>
                <a:cubicBezTo>
                  <a:pt x="6643315" y="1013687"/>
                  <a:pt x="6647129" y="1011017"/>
                  <a:pt x="6648273" y="1010254"/>
                </a:cubicBezTo>
                <a:cubicBezTo>
                  <a:pt x="6648654" y="1009873"/>
                  <a:pt x="6649035" y="1009682"/>
                  <a:pt x="6649417" y="1009682"/>
                </a:cubicBezTo>
                <a:close/>
                <a:moveTo>
                  <a:pt x="8077311" y="1005678"/>
                </a:moveTo>
                <a:cubicBezTo>
                  <a:pt x="8073497" y="1009110"/>
                  <a:pt x="8070256" y="1011780"/>
                  <a:pt x="8067586" y="1013687"/>
                </a:cubicBezTo>
                <a:cubicBezTo>
                  <a:pt x="8059196" y="1019407"/>
                  <a:pt x="8052713" y="1022267"/>
                  <a:pt x="8048136" y="1022267"/>
                </a:cubicBezTo>
                <a:cubicBezTo>
                  <a:pt x="8047373" y="1022267"/>
                  <a:pt x="8046801" y="1022267"/>
                  <a:pt x="8046420" y="1022267"/>
                </a:cubicBezTo>
                <a:cubicBezTo>
                  <a:pt x="8047564" y="1026844"/>
                  <a:pt x="8048899" y="1031420"/>
                  <a:pt x="8050424" y="1035997"/>
                </a:cubicBezTo>
                <a:lnTo>
                  <a:pt x="8050996" y="1036569"/>
                </a:lnTo>
                <a:lnTo>
                  <a:pt x="8056717" y="1029704"/>
                </a:lnTo>
                <a:cubicBezTo>
                  <a:pt x="8059387" y="1026653"/>
                  <a:pt x="8062819" y="1022840"/>
                  <a:pt x="8067014" y="1018263"/>
                </a:cubicBezTo>
                <a:cubicBezTo>
                  <a:pt x="8072353" y="1011780"/>
                  <a:pt x="8075786" y="1007775"/>
                  <a:pt x="8077311" y="1006250"/>
                </a:cubicBezTo>
                <a:close/>
                <a:moveTo>
                  <a:pt x="3181462" y="1005678"/>
                </a:moveTo>
                <a:cubicBezTo>
                  <a:pt x="3177648" y="1009110"/>
                  <a:pt x="3174406" y="1011780"/>
                  <a:pt x="3171736" y="1013687"/>
                </a:cubicBezTo>
                <a:cubicBezTo>
                  <a:pt x="3163347" y="1019407"/>
                  <a:pt x="3156863" y="1022267"/>
                  <a:pt x="3152287" y="1022267"/>
                </a:cubicBezTo>
                <a:cubicBezTo>
                  <a:pt x="3151524" y="1022267"/>
                  <a:pt x="3150952" y="1022267"/>
                  <a:pt x="3150571" y="1022267"/>
                </a:cubicBezTo>
                <a:cubicBezTo>
                  <a:pt x="3151715" y="1026844"/>
                  <a:pt x="3153049" y="1031420"/>
                  <a:pt x="3154575" y="1035997"/>
                </a:cubicBezTo>
                <a:lnTo>
                  <a:pt x="3155147" y="1036569"/>
                </a:lnTo>
                <a:lnTo>
                  <a:pt x="3160868" y="1029704"/>
                </a:lnTo>
                <a:cubicBezTo>
                  <a:pt x="3163537" y="1026653"/>
                  <a:pt x="3166970" y="1022840"/>
                  <a:pt x="3171165" y="1018263"/>
                </a:cubicBezTo>
                <a:cubicBezTo>
                  <a:pt x="3176504" y="1011780"/>
                  <a:pt x="3179936" y="1007775"/>
                  <a:pt x="3181462" y="1006250"/>
                </a:cubicBezTo>
                <a:close/>
                <a:moveTo>
                  <a:pt x="10233152" y="1003962"/>
                </a:moveTo>
                <a:cubicBezTo>
                  <a:pt x="10231245" y="1005106"/>
                  <a:pt x="10227813" y="1007203"/>
                  <a:pt x="10222855" y="1010254"/>
                </a:cubicBezTo>
                <a:cubicBezTo>
                  <a:pt x="10214465" y="1015212"/>
                  <a:pt x="10208363" y="1018454"/>
                  <a:pt x="10204549" y="1019979"/>
                </a:cubicBezTo>
                <a:cubicBezTo>
                  <a:pt x="10209507" y="1021123"/>
                  <a:pt x="10216562" y="1022267"/>
                  <a:pt x="10225715" y="1023412"/>
                </a:cubicBezTo>
                <a:cubicBezTo>
                  <a:pt x="10247072" y="1026844"/>
                  <a:pt x="10264234" y="1031802"/>
                  <a:pt x="10277201" y="1038285"/>
                </a:cubicBezTo>
                <a:cubicBezTo>
                  <a:pt x="10279107" y="1036378"/>
                  <a:pt x="10282730" y="1033518"/>
                  <a:pt x="10288070" y="1029704"/>
                </a:cubicBezTo>
                <a:cubicBezTo>
                  <a:pt x="10287307" y="1029323"/>
                  <a:pt x="10286544" y="1028751"/>
                  <a:pt x="10285781" y="1027988"/>
                </a:cubicBezTo>
                <a:cubicBezTo>
                  <a:pt x="10283112" y="1025700"/>
                  <a:pt x="10283112" y="1023221"/>
                  <a:pt x="10285781" y="1020551"/>
                </a:cubicBezTo>
                <a:cubicBezTo>
                  <a:pt x="10287688" y="1018644"/>
                  <a:pt x="10289786" y="1018454"/>
                  <a:pt x="10292074" y="1019979"/>
                </a:cubicBezTo>
                <a:cubicBezTo>
                  <a:pt x="10294362" y="1019216"/>
                  <a:pt x="10295316" y="1018835"/>
                  <a:pt x="10294934" y="1018835"/>
                </a:cubicBezTo>
                <a:lnTo>
                  <a:pt x="10296078" y="1018835"/>
                </a:lnTo>
                <a:lnTo>
                  <a:pt x="10297223" y="1017691"/>
                </a:lnTo>
                <a:lnTo>
                  <a:pt x="10300655" y="1017691"/>
                </a:lnTo>
                <a:cubicBezTo>
                  <a:pt x="10301418" y="1018072"/>
                  <a:pt x="10301990" y="1018644"/>
                  <a:pt x="10302371" y="1019407"/>
                </a:cubicBezTo>
                <a:cubicBezTo>
                  <a:pt x="10303897" y="1018263"/>
                  <a:pt x="10305041" y="1017500"/>
                  <a:pt x="10305803" y="1017119"/>
                </a:cubicBezTo>
                <a:cubicBezTo>
                  <a:pt x="10307329" y="1016356"/>
                  <a:pt x="10308664" y="1015593"/>
                  <a:pt x="10309808" y="1014831"/>
                </a:cubicBezTo>
                <a:cubicBezTo>
                  <a:pt x="10302943" y="1014449"/>
                  <a:pt x="10295888" y="1013877"/>
                  <a:pt x="10288642" y="1013115"/>
                </a:cubicBezTo>
                <a:cubicBezTo>
                  <a:pt x="10281777" y="1024174"/>
                  <a:pt x="10272815" y="1028751"/>
                  <a:pt x="10261755" y="1026844"/>
                </a:cubicBezTo>
                <a:cubicBezTo>
                  <a:pt x="10259085" y="1026081"/>
                  <a:pt x="10258132" y="1024365"/>
                  <a:pt x="10258895" y="1021695"/>
                </a:cubicBezTo>
                <a:cubicBezTo>
                  <a:pt x="10259657" y="1019026"/>
                  <a:pt x="10261374" y="1017882"/>
                  <a:pt x="10264043" y="1018263"/>
                </a:cubicBezTo>
                <a:cubicBezTo>
                  <a:pt x="10267476" y="1019026"/>
                  <a:pt x="10272815" y="1016928"/>
                  <a:pt x="10280061" y="1011970"/>
                </a:cubicBezTo>
                <a:cubicBezTo>
                  <a:pt x="10273578" y="1011208"/>
                  <a:pt x="10266904" y="1010254"/>
                  <a:pt x="10260039" y="1009110"/>
                </a:cubicBezTo>
                <a:lnTo>
                  <a:pt x="10259467" y="1009682"/>
                </a:lnTo>
                <a:cubicBezTo>
                  <a:pt x="10249170" y="1015403"/>
                  <a:pt x="10241924" y="1018835"/>
                  <a:pt x="10237729" y="1019979"/>
                </a:cubicBezTo>
                <a:cubicBezTo>
                  <a:pt x="10235440" y="1020361"/>
                  <a:pt x="10233724" y="1019407"/>
                  <a:pt x="10232580" y="1017119"/>
                </a:cubicBezTo>
                <a:cubicBezTo>
                  <a:pt x="10231436" y="1014449"/>
                  <a:pt x="10232008" y="1012542"/>
                  <a:pt x="10234296" y="1011398"/>
                </a:cubicBezTo>
                <a:cubicBezTo>
                  <a:pt x="10238491" y="1009873"/>
                  <a:pt x="10242305" y="1008157"/>
                  <a:pt x="10245737" y="1006250"/>
                </a:cubicBezTo>
                <a:close/>
                <a:moveTo>
                  <a:pt x="1317752" y="1003962"/>
                </a:moveTo>
                <a:cubicBezTo>
                  <a:pt x="1315846" y="1005106"/>
                  <a:pt x="1312413" y="1007203"/>
                  <a:pt x="1307455" y="1010254"/>
                </a:cubicBezTo>
                <a:cubicBezTo>
                  <a:pt x="1299066" y="1015212"/>
                  <a:pt x="1292963" y="1018454"/>
                  <a:pt x="1289149" y="1019979"/>
                </a:cubicBezTo>
                <a:cubicBezTo>
                  <a:pt x="1294107" y="1021123"/>
                  <a:pt x="1301162" y="1022267"/>
                  <a:pt x="1310315" y="1023412"/>
                </a:cubicBezTo>
                <a:cubicBezTo>
                  <a:pt x="1331672" y="1026844"/>
                  <a:pt x="1348835" y="1031802"/>
                  <a:pt x="1361801" y="1038285"/>
                </a:cubicBezTo>
                <a:cubicBezTo>
                  <a:pt x="1363708" y="1036378"/>
                  <a:pt x="1367331" y="1033518"/>
                  <a:pt x="1372670" y="1029704"/>
                </a:cubicBezTo>
                <a:cubicBezTo>
                  <a:pt x="1371907" y="1029323"/>
                  <a:pt x="1371144" y="1028751"/>
                  <a:pt x="1370381" y="1027988"/>
                </a:cubicBezTo>
                <a:cubicBezTo>
                  <a:pt x="1367713" y="1025700"/>
                  <a:pt x="1367713" y="1023221"/>
                  <a:pt x="1370381" y="1020551"/>
                </a:cubicBezTo>
                <a:cubicBezTo>
                  <a:pt x="1372289" y="1018644"/>
                  <a:pt x="1374387" y="1018454"/>
                  <a:pt x="1376674" y="1019979"/>
                </a:cubicBezTo>
                <a:cubicBezTo>
                  <a:pt x="1378963" y="1019216"/>
                  <a:pt x="1379916" y="1018835"/>
                  <a:pt x="1379535" y="1018835"/>
                </a:cubicBezTo>
                <a:lnTo>
                  <a:pt x="1380679" y="1018835"/>
                </a:lnTo>
                <a:lnTo>
                  <a:pt x="1381823" y="1017691"/>
                </a:lnTo>
                <a:lnTo>
                  <a:pt x="1385255" y="1017691"/>
                </a:lnTo>
                <a:cubicBezTo>
                  <a:pt x="1386018" y="1018072"/>
                  <a:pt x="1386590" y="1018644"/>
                  <a:pt x="1386972" y="1019407"/>
                </a:cubicBezTo>
                <a:cubicBezTo>
                  <a:pt x="1388497" y="1018263"/>
                  <a:pt x="1389641" y="1017500"/>
                  <a:pt x="1390404" y="1017119"/>
                </a:cubicBezTo>
                <a:cubicBezTo>
                  <a:pt x="1391929" y="1016356"/>
                  <a:pt x="1393264" y="1015593"/>
                  <a:pt x="1394409" y="1014831"/>
                </a:cubicBezTo>
                <a:cubicBezTo>
                  <a:pt x="1387543" y="1014449"/>
                  <a:pt x="1380488" y="1013877"/>
                  <a:pt x="1373242" y="1013115"/>
                </a:cubicBezTo>
                <a:cubicBezTo>
                  <a:pt x="1366377" y="1024174"/>
                  <a:pt x="1357415" y="1028751"/>
                  <a:pt x="1346355" y="1026844"/>
                </a:cubicBezTo>
                <a:cubicBezTo>
                  <a:pt x="1343685" y="1026081"/>
                  <a:pt x="1342733" y="1024365"/>
                  <a:pt x="1343495" y="1021695"/>
                </a:cubicBezTo>
                <a:cubicBezTo>
                  <a:pt x="1344257" y="1019026"/>
                  <a:pt x="1345974" y="1017882"/>
                  <a:pt x="1348644" y="1018263"/>
                </a:cubicBezTo>
                <a:cubicBezTo>
                  <a:pt x="1352076" y="1019026"/>
                  <a:pt x="1357415" y="1016928"/>
                  <a:pt x="1364661" y="1011970"/>
                </a:cubicBezTo>
                <a:cubicBezTo>
                  <a:pt x="1358178" y="1011208"/>
                  <a:pt x="1351504" y="1010254"/>
                  <a:pt x="1344639" y="1009110"/>
                </a:cubicBezTo>
                <a:lnTo>
                  <a:pt x="1344067" y="1009682"/>
                </a:lnTo>
                <a:cubicBezTo>
                  <a:pt x="1333770" y="1015403"/>
                  <a:pt x="1326524" y="1018835"/>
                  <a:pt x="1322329" y="1019979"/>
                </a:cubicBezTo>
                <a:cubicBezTo>
                  <a:pt x="1320040" y="1020361"/>
                  <a:pt x="1318324" y="1019407"/>
                  <a:pt x="1317181" y="1017119"/>
                </a:cubicBezTo>
                <a:cubicBezTo>
                  <a:pt x="1316036" y="1014449"/>
                  <a:pt x="1316609" y="1012542"/>
                  <a:pt x="1318896" y="1011398"/>
                </a:cubicBezTo>
                <a:cubicBezTo>
                  <a:pt x="1323091" y="1009873"/>
                  <a:pt x="1326905" y="1008157"/>
                  <a:pt x="1330337" y="1006250"/>
                </a:cubicBezTo>
                <a:close/>
                <a:moveTo>
                  <a:pt x="4741185" y="1002817"/>
                </a:moveTo>
                <a:cubicBezTo>
                  <a:pt x="4741566" y="1002817"/>
                  <a:pt x="4741948" y="1002817"/>
                  <a:pt x="4742329" y="1002817"/>
                </a:cubicBezTo>
                <a:cubicBezTo>
                  <a:pt x="4743092" y="1002817"/>
                  <a:pt x="4743854" y="1003390"/>
                  <a:pt x="4744618" y="1004534"/>
                </a:cubicBezTo>
                <a:cubicBezTo>
                  <a:pt x="4744618" y="1004915"/>
                  <a:pt x="4744618" y="1005296"/>
                  <a:pt x="4744618" y="1005678"/>
                </a:cubicBezTo>
                <a:cubicBezTo>
                  <a:pt x="4744618" y="1006822"/>
                  <a:pt x="4744236" y="1007775"/>
                  <a:pt x="4743473" y="1008538"/>
                </a:cubicBezTo>
                <a:cubicBezTo>
                  <a:pt x="4741185" y="1010064"/>
                  <a:pt x="4738325" y="1012924"/>
                  <a:pt x="4734893" y="1017119"/>
                </a:cubicBezTo>
                <a:cubicBezTo>
                  <a:pt x="4734129" y="1018263"/>
                  <a:pt x="4733176" y="1018835"/>
                  <a:pt x="4732032" y="1018835"/>
                </a:cubicBezTo>
                <a:cubicBezTo>
                  <a:pt x="4730888" y="1018835"/>
                  <a:pt x="4729744" y="1018263"/>
                  <a:pt x="4728600" y="1017119"/>
                </a:cubicBezTo>
                <a:cubicBezTo>
                  <a:pt x="4727837" y="1015975"/>
                  <a:pt x="4727456" y="1014831"/>
                  <a:pt x="4727456" y="1013687"/>
                </a:cubicBezTo>
                <a:cubicBezTo>
                  <a:pt x="4727456" y="1012542"/>
                  <a:pt x="4727837" y="1011589"/>
                  <a:pt x="4728600" y="1010826"/>
                </a:cubicBezTo>
                <a:cubicBezTo>
                  <a:pt x="4733557" y="1007013"/>
                  <a:pt x="4737753" y="1004343"/>
                  <a:pt x="4741185" y="1002817"/>
                </a:cubicBezTo>
                <a:close/>
                <a:moveTo>
                  <a:pt x="9079781" y="1002245"/>
                </a:moveTo>
                <a:lnTo>
                  <a:pt x="9067767" y="1015975"/>
                </a:lnTo>
                <a:cubicBezTo>
                  <a:pt x="9059376" y="1026272"/>
                  <a:pt x="9054801" y="1031802"/>
                  <a:pt x="9054038" y="1032565"/>
                </a:cubicBezTo>
                <a:cubicBezTo>
                  <a:pt x="9050223" y="1038666"/>
                  <a:pt x="9047364" y="1042290"/>
                  <a:pt x="9045457" y="1043434"/>
                </a:cubicBezTo>
                <a:cubicBezTo>
                  <a:pt x="9045457" y="1043434"/>
                  <a:pt x="9045647" y="1043434"/>
                  <a:pt x="9046029" y="1043434"/>
                </a:cubicBezTo>
                <a:cubicBezTo>
                  <a:pt x="9049462" y="1043434"/>
                  <a:pt x="9063191" y="1042862"/>
                  <a:pt x="9087217" y="1041717"/>
                </a:cubicBezTo>
                <a:lnTo>
                  <a:pt x="9091794" y="1041717"/>
                </a:lnTo>
                <a:cubicBezTo>
                  <a:pt x="9092555" y="1040573"/>
                  <a:pt x="9099231" y="1031992"/>
                  <a:pt x="9111816" y="1015975"/>
                </a:cubicBezTo>
                <a:cubicBezTo>
                  <a:pt x="9116392" y="1010636"/>
                  <a:pt x="9120015" y="1006631"/>
                  <a:pt x="9122685" y="1003962"/>
                </a:cubicBezTo>
                <a:cubicBezTo>
                  <a:pt x="9116582" y="1004724"/>
                  <a:pt x="9110672" y="1005106"/>
                  <a:pt x="9104951" y="1005106"/>
                </a:cubicBezTo>
                <a:cubicBezTo>
                  <a:pt x="9101519" y="1010064"/>
                  <a:pt x="9095798" y="1016166"/>
                  <a:pt x="9087789" y="1023412"/>
                </a:cubicBezTo>
                <a:cubicBezTo>
                  <a:pt x="9080925" y="1029895"/>
                  <a:pt x="9075967" y="1033137"/>
                  <a:pt x="9072916" y="1033137"/>
                </a:cubicBezTo>
                <a:cubicBezTo>
                  <a:pt x="9071772" y="1033137"/>
                  <a:pt x="9070818" y="1032374"/>
                  <a:pt x="9070056" y="1030848"/>
                </a:cubicBezTo>
                <a:cubicBezTo>
                  <a:pt x="9070056" y="1030467"/>
                  <a:pt x="9070056" y="1030086"/>
                  <a:pt x="9070056" y="1029704"/>
                </a:cubicBezTo>
                <a:cubicBezTo>
                  <a:pt x="9070056" y="1029323"/>
                  <a:pt x="9070246" y="1028941"/>
                  <a:pt x="9070628" y="1028560"/>
                </a:cubicBezTo>
                <a:cubicBezTo>
                  <a:pt x="9071009" y="1028179"/>
                  <a:pt x="9071581" y="1027988"/>
                  <a:pt x="9072344" y="1027988"/>
                </a:cubicBezTo>
                <a:cubicBezTo>
                  <a:pt x="9072725" y="1027988"/>
                  <a:pt x="9073107" y="1027988"/>
                  <a:pt x="9073488" y="1027988"/>
                </a:cubicBezTo>
                <a:lnTo>
                  <a:pt x="9077492" y="1023412"/>
                </a:lnTo>
                <a:cubicBezTo>
                  <a:pt x="9078637" y="1022649"/>
                  <a:pt x="9079971" y="1021314"/>
                  <a:pt x="9081497" y="1019407"/>
                </a:cubicBezTo>
                <a:cubicBezTo>
                  <a:pt x="9083403" y="1017500"/>
                  <a:pt x="9084738" y="1015975"/>
                  <a:pt x="9085501" y="1014831"/>
                </a:cubicBezTo>
                <a:cubicBezTo>
                  <a:pt x="9090839" y="1009492"/>
                  <a:pt x="9094654" y="1006250"/>
                  <a:pt x="9096942" y="1005106"/>
                </a:cubicBezTo>
                <a:cubicBezTo>
                  <a:pt x="9092366" y="1004724"/>
                  <a:pt x="9087980" y="1004343"/>
                  <a:pt x="9083785" y="1003962"/>
                </a:cubicBezTo>
                <a:cubicBezTo>
                  <a:pt x="9082641" y="1003580"/>
                  <a:pt x="9081306" y="1003008"/>
                  <a:pt x="9079781" y="1002245"/>
                </a:cubicBezTo>
                <a:close/>
                <a:moveTo>
                  <a:pt x="6545302" y="1001673"/>
                </a:moveTo>
                <a:cubicBezTo>
                  <a:pt x="6545683" y="1002055"/>
                  <a:pt x="6545875" y="1002436"/>
                  <a:pt x="6545875" y="1002817"/>
                </a:cubicBezTo>
                <a:cubicBezTo>
                  <a:pt x="6545875" y="1003199"/>
                  <a:pt x="6545683" y="1003580"/>
                  <a:pt x="6545302" y="1003962"/>
                </a:cubicBezTo>
                <a:cubicBezTo>
                  <a:pt x="6541870" y="1007394"/>
                  <a:pt x="6534433" y="1013877"/>
                  <a:pt x="6522992" y="1023412"/>
                </a:cubicBezTo>
                <a:cubicBezTo>
                  <a:pt x="6516509" y="1028751"/>
                  <a:pt x="6510597" y="1033518"/>
                  <a:pt x="6505258" y="1037713"/>
                </a:cubicBezTo>
                <a:cubicBezTo>
                  <a:pt x="6528903" y="1037332"/>
                  <a:pt x="6552739" y="1036950"/>
                  <a:pt x="6576765" y="1036569"/>
                </a:cubicBezTo>
                <a:lnTo>
                  <a:pt x="6590495" y="1036569"/>
                </a:lnTo>
                <a:cubicBezTo>
                  <a:pt x="6588969" y="1035425"/>
                  <a:pt x="6588207" y="1034090"/>
                  <a:pt x="6588207" y="1032565"/>
                </a:cubicBezTo>
                <a:cubicBezTo>
                  <a:pt x="6588207" y="1031802"/>
                  <a:pt x="6588207" y="1031230"/>
                  <a:pt x="6588207" y="1030848"/>
                </a:cubicBezTo>
                <a:cubicBezTo>
                  <a:pt x="6588207" y="1030467"/>
                  <a:pt x="6588588" y="1029704"/>
                  <a:pt x="6589351" y="1028560"/>
                </a:cubicBezTo>
                <a:cubicBezTo>
                  <a:pt x="6590113" y="1027797"/>
                  <a:pt x="6590495" y="1027225"/>
                  <a:pt x="6590495" y="1026844"/>
                </a:cubicBezTo>
                <a:cubicBezTo>
                  <a:pt x="6590876" y="1024937"/>
                  <a:pt x="6591829" y="1023793"/>
                  <a:pt x="6593355" y="1023412"/>
                </a:cubicBezTo>
                <a:cubicBezTo>
                  <a:pt x="6595262" y="1023412"/>
                  <a:pt x="6596787" y="1023984"/>
                  <a:pt x="6597931" y="1025128"/>
                </a:cubicBezTo>
                <a:cubicBezTo>
                  <a:pt x="6600220" y="1023221"/>
                  <a:pt x="6604033" y="1019979"/>
                  <a:pt x="6609373" y="1015403"/>
                </a:cubicBezTo>
                <a:cubicBezTo>
                  <a:pt x="6614712" y="1011208"/>
                  <a:pt x="6618717" y="1007966"/>
                  <a:pt x="6621386" y="1005678"/>
                </a:cubicBezTo>
                <a:cubicBezTo>
                  <a:pt x="6622530" y="1004915"/>
                  <a:pt x="6623865" y="1003771"/>
                  <a:pt x="6625391" y="1002245"/>
                </a:cubicBezTo>
                <a:cubicBezTo>
                  <a:pt x="6619289" y="1002627"/>
                  <a:pt x="6613377" y="1002817"/>
                  <a:pt x="6607657" y="1002817"/>
                </a:cubicBezTo>
                <a:cubicBezTo>
                  <a:pt x="6600792" y="1008538"/>
                  <a:pt x="6595643" y="1013305"/>
                  <a:pt x="6592211" y="1017119"/>
                </a:cubicBezTo>
                <a:cubicBezTo>
                  <a:pt x="6586491" y="1023221"/>
                  <a:pt x="6582677" y="1026463"/>
                  <a:pt x="6580770" y="1026844"/>
                </a:cubicBezTo>
                <a:cubicBezTo>
                  <a:pt x="6580007" y="1027225"/>
                  <a:pt x="6579245" y="1027416"/>
                  <a:pt x="6578481" y="1027416"/>
                </a:cubicBezTo>
                <a:cubicBezTo>
                  <a:pt x="6575812" y="1027416"/>
                  <a:pt x="6574477" y="1025128"/>
                  <a:pt x="6574477" y="1020551"/>
                </a:cubicBezTo>
                <a:cubicBezTo>
                  <a:pt x="6574477" y="1020170"/>
                  <a:pt x="6574477" y="1019789"/>
                  <a:pt x="6574477" y="1019407"/>
                </a:cubicBezTo>
                <a:cubicBezTo>
                  <a:pt x="6574477" y="1018644"/>
                  <a:pt x="6575049" y="1017882"/>
                  <a:pt x="6576193" y="1017119"/>
                </a:cubicBezTo>
                <a:cubicBezTo>
                  <a:pt x="6576956" y="1016738"/>
                  <a:pt x="6577719" y="1016547"/>
                  <a:pt x="6578481" y="1016547"/>
                </a:cubicBezTo>
                <a:cubicBezTo>
                  <a:pt x="6579245" y="1016547"/>
                  <a:pt x="6579817" y="1016738"/>
                  <a:pt x="6580197" y="1017119"/>
                </a:cubicBezTo>
                <a:lnTo>
                  <a:pt x="6582486" y="1014831"/>
                </a:lnTo>
                <a:cubicBezTo>
                  <a:pt x="6585155" y="1011398"/>
                  <a:pt x="6586681" y="1009492"/>
                  <a:pt x="6587063" y="1009110"/>
                </a:cubicBezTo>
                <a:cubicBezTo>
                  <a:pt x="6588588" y="1007585"/>
                  <a:pt x="6590876" y="1005487"/>
                  <a:pt x="6593927" y="1002817"/>
                </a:cubicBezTo>
                <a:lnTo>
                  <a:pt x="6586491" y="1002817"/>
                </a:lnTo>
                <a:lnTo>
                  <a:pt x="6581342" y="1007966"/>
                </a:lnTo>
                <a:cubicBezTo>
                  <a:pt x="6578673" y="1009873"/>
                  <a:pt x="6576765" y="1011398"/>
                  <a:pt x="6575621" y="1012542"/>
                </a:cubicBezTo>
                <a:cubicBezTo>
                  <a:pt x="6566469" y="1020170"/>
                  <a:pt x="6558650" y="1027607"/>
                  <a:pt x="6552167" y="1034853"/>
                </a:cubicBezTo>
                <a:cubicBezTo>
                  <a:pt x="6551404" y="1035615"/>
                  <a:pt x="6550451" y="1035997"/>
                  <a:pt x="6549307" y="1035997"/>
                </a:cubicBezTo>
                <a:cubicBezTo>
                  <a:pt x="6548544" y="1035997"/>
                  <a:pt x="6547591" y="1035615"/>
                  <a:pt x="6546447" y="1034853"/>
                </a:cubicBezTo>
                <a:cubicBezTo>
                  <a:pt x="6545302" y="1033709"/>
                  <a:pt x="6544730" y="1032565"/>
                  <a:pt x="6544730" y="1031420"/>
                </a:cubicBezTo>
                <a:cubicBezTo>
                  <a:pt x="6544730" y="1030658"/>
                  <a:pt x="6545111" y="1029704"/>
                  <a:pt x="6545875" y="1028560"/>
                </a:cubicBezTo>
                <a:cubicBezTo>
                  <a:pt x="6553883" y="1019789"/>
                  <a:pt x="6562083" y="1011780"/>
                  <a:pt x="6570473" y="1004534"/>
                </a:cubicBezTo>
                <a:cubicBezTo>
                  <a:pt x="6571235" y="1004152"/>
                  <a:pt x="6571998" y="1003580"/>
                  <a:pt x="6572761" y="1002817"/>
                </a:cubicBezTo>
                <a:lnTo>
                  <a:pt x="6563036" y="1002817"/>
                </a:lnTo>
                <a:cubicBezTo>
                  <a:pt x="6546637" y="1017310"/>
                  <a:pt x="6535959" y="1027416"/>
                  <a:pt x="6531001" y="1033137"/>
                </a:cubicBezTo>
                <a:cubicBezTo>
                  <a:pt x="6530238" y="1033899"/>
                  <a:pt x="6529475" y="1034281"/>
                  <a:pt x="6528713" y="1034281"/>
                </a:cubicBezTo>
                <a:cubicBezTo>
                  <a:pt x="6528331" y="1034281"/>
                  <a:pt x="6527950" y="1034090"/>
                  <a:pt x="6527569" y="1033709"/>
                </a:cubicBezTo>
                <a:cubicBezTo>
                  <a:pt x="6527187" y="1032946"/>
                  <a:pt x="6526997" y="1032374"/>
                  <a:pt x="6526997" y="1031992"/>
                </a:cubicBezTo>
                <a:cubicBezTo>
                  <a:pt x="6526997" y="1031230"/>
                  <a:pt x="6527187" y="1030467"/>
                  <a:pt x="6527569" y="1029704"/>
                </a:cubicBezTo>
                <a:cubicBezTo>
                  <a:pt x="6538628" y="1016738"/>
                  <a:pt x="6547399" y="1007585"/>
                  <a:pt x="6553883" y="1002245"/>
                </a:cubicBezTo>
                <a:cubicBezTo>
                  <a:pt x="6550832" y="1002245"/>
                  <a:pt x="6547972" y="1002055"/>
                  <a:pt x="6545302" y="1001673"/>
                </a:cubicBezTo>
                <a:close/>
                <a:moveTo>
                  <a:pt x="1896465" y="1001101"/>
                </a:moveTo>
                <a:cubicBezTo>
                  <a:pt x="1890745" y="1001483"/>
                  <a:pt x="1885215" y="1001673"/>
                  <a:pt x="1879876" y="1001673"/>
                </a:cubicBezTo>
                <a:cubicBezTo>
                  <a:pt x="1873011" y="1006631"/>
                  <a:pt x="1868817" y="1009873"/>
                  <a:pt x="1867291" y="1011398"/>
                </a:cubicBezTo>
                <a:cubicBezTo>
                  <a:pt x="1859282" y="1019026"/>
                  <a:pt x="1852226" y="1027416"/>
                  <a:pt x="1846124" y="1036569"/>
                </a:cubicBezTo>
                <a:cubicBezTo>
                  <a:pt x="1845362" y="1038094"/>
                  <a:pt x="1844217" y="1038857"/>
                  <a:pt x="1842693" y="1038857"/>
                </a:cubicBezTo>
                <a:cubicBezTo>
                  <a:pt x="1846887" y="1038857"/>
                  <a:pt x="1851082" y="1038857"/>
                  <a:pt x="1855278" y="1038857"/>
                </a:cubicBezTo>
                <a:cubicBezTo>
                  <a:pt x="1859472" y="1038857"/>
                  <a:pt x="1863667" y="1038857"/>
                  <a:pt x="1867863" y="1038857"/>
                </a:cubicBezTo>
                <a:cubicBezTo>
                  <a:pt x="1866719" y="1037713"/>
                  <a:pt x="1866147" y="1036760"/>
                  <a:pt x="1866147" y="1035997"/>
                </a:cubicBezTo>
                <a:cubicBezTo>
                  <a:pt x="1866147" y="1034853"/>
                  <a:pt x="1866528" y="1033899"/>
                  <a:pt x="1867291" y="1033137"/>
                </a:cubicBezTo>
                <a:cubicBezTo>
                  <a:pt x="1882545" y="1015975"/>
                  <a:pt x="1891127" y="1006441"/>
                  <a:pt x="1893034" y="1004534"/>
                </a:cubicBezTo>
                <a:close/>
                <a:moveTo>
                  <a:pt x="429616" y="1001101"/>
                </a:moveTo>
                <a:cubicBezTo>
                  <a:pt x="423895" y="1001483"/>
                  <a:pt x="418365" y="1001673"/>
                  <a:pt x="413026" y="1001673"/>
                </a:cubicBezTo>
                <a:cubicBezTo>
                  <a:pt x="406161" y="1006631"/>
                  <a:pt x="401966" y="1009873"/>
                  <a:pt x="400441" y="1011398"/>
                </a:cubicBezTo>
                <a:cubicBezTo>
                  <a:pt x="392432" y="1019026"/>
                  <a:pt x="385377" y="1027416"/>
                  <a:pt x="379275" y="1036569"/>
                </a:cubicBezTo>
                <a:cubicBezTo>
                  <a:pt x="378512" y="1038094"/>
                  <a:pt x="377368" y="1038857"/>
                  <a:pt x="375842" y="1038857"/>
                </a:cubicBezTo>
                <a:cubicBezTo>
                  <a:pt x="380037" y="1038857"/>
                  <a:pt x="384232" y="1038857"/>
                  <a:pt x="388427" y="1038857"/>
                </a:cubicBezTo>
                <a:cubicBezTo>
                  <a:pt x="392623" y="1038857"/>
                  <a:pt x="396818" y="1038857"/>
                  <a:pt x="401013" y="1038857"/>
                </a:cubicBezTo>
                <a:cubicBezTo>
                  <a:pt x="399869" y="1037713"/>
                  <a:pt x="399297" y="1036760"/>
                  <a:pt x="399297" y="1035997"/>
                </a:cubicBezTo>
                <a:cubicBezTo>
                  <a:pt x="399297" y="1034853"/>
                  <a:pt x="399678" y="1033899"/>
                  <a:pt x="400441" y="1033137"/>
                </a:cubicBezTo>
                <a:cubicBezTo>
                  <a:pt x="415696" y="1015975"/>
                  <a:pt x="424277" y="1006441"/>
                  <a:pt x="426183" y="1004534"/>
                </a:cubicBezTo>
                <a:close/>
                <a:moveTo>
                  <a:pt x="6897690" y="999385"/>
                </a:moveTo>
                <a:cubicBezTo>
                  <a:pt x="6898834" y="999385"/>
                  <a:pt x="6899597" y="1000148"/>
                  <a:pt x="6899978" y="1001673"/>
                </a:cubicBezTo>
                <a:cubicBezTo>
                  <a:pt x="6899978" y="1002436"/>
                  <a:pt x="6899978" y="1003199"/>
                  <a:pt x="6899978" y="1003962"/>
                </a:cubicBezTo>
                <a:cubicBezTo>
                  <a:pt x="6899978" y="1006250"/>
                  <a:pt x="6898834" y="1008538"/>
                  <a:pt x="6896546" y="1010826"/>
                </a:cubicBezTo>
                <a:cubicBezTo>
                  <a:pt x="6894257" y="1013115"/>
                  <a:pt x="6891207" y="1015021"/>
                  <a:pt x="6887393" y="1016547"/>
                </a:cubicBezTo>
                <a:cubicBezTo>
                  <a:pt x="6886630" y="1016928"/>
                  <a:pt x="6885867" y="1017119"/>
                  <a:pt x="6885105" y="1017119"/>
                </a:cubicBezTo>
                <a:cubicBezTo>
                  <a:pt x="6883198" y="1017119"/>
                  <a:pt x="6881863" y="1015784"/>
                  <a:pt x="6881101" y="1013115"/>
                </a:cubicBezTo>
                <a:cubicBezTo>
                  <a:pt x="6881101" y="1012352"/>
                  <a:pt x="6881101" y="1011780"/>
                  <a:pt x="6881101" y="1011398"/>
                </a:cubicBezTo>
                <a:cubicBezTo>
                  <a:pt x="6881101" y="1009110"/>
                  <a:pt x="6882245" y="1007585"/>
                  <a:pt x="6884533" y="1006822"/>
                </a:cubicBezTo>
                <a:cubicBezTo>
                  <a:pt x="6886439" y="1006441"/>
                  <a:pt x="6888347" y="1005296"/>
                  <a:pt x="6890253" y="1003390"/>
                </a:cubicBezTo>
                <a:cubicBezTo>
                  <a:pt x="6892541" y="1001483"/>
                  <a:pt x="6894257" y="1000339"/>
                  <a:pt x="6895402" y="999957"/>
                </a:cubicBezTo>
                <a:cubicBezTo>
                  <a:pt x="6896546" y="999576"/>
                  <a:pt x="6897309" y="999385"/>
                  <a:pt x="6897690" y="999385"/>
                </a:cubicBezTo>
                <a:close/>
                <a:moveTo>
                  <a:pt x="1847841" y="999385"/>
                </a:moveTo>
                <a:cubicBezTo>
                  <a:pt x="1845552" y="1001292"/>
                  <a:pt x="1841930" y="1003962"/>
                  <a:pt x="1836971" y="1007394"/>
                </a:cubicBezTo>
                <a:cubicBezTo>
                  <a:pt x="1832014" y="1011208"/>
                  <a:pt x="1828581" y="1014068"/>
                  <a:pt x="1826674" y="1015975"/>
                </a:cubicBezTo>
                <a:cubicBezTo>
                  <a:pt x="1824387" y="1017500"/>
                  <a:pt x="1820572" y="1020551"/>
                  <a:pt x="1815233" y="1025128"/>
                </a:cubicBezTo>
                <a:cubicBezTo>
                  <a:pt x="1810657" y="1029323"/>
                  <a:pt x="1807034" y="1032565"/>
                  <a:pt x="1804365" y="1034853"/>
                </a:cubicBezTo>
                <a:cubicBezTo>
                  <a:pt x="1816568" y="1036760"/>
                  <a:pt x="1828391" y="1038094"/>
                  <a:pt x="1839832" y="1038857"/>
                </a:cubicBezTo>
                <a:cubicBezTo>
                  <a:pt x="1837926" y="1038476"/>
                  <a:pt x="1836971" y="1037522"/>
                  <a:pt x="1836971" y="1035997"/>
                </a:cubicBezTo>
                <a:cubicBezTo>
                  <a:pt x="1836971" y="1034853"/>
                  <a:pt x="1837354" y="1033518"/>
                  <a:pt x="1838116" y="1031992"/>
                </a:cubicBezTo>
                <a:cubicBezTo>
                  <a:pt x="1845362" y="1020933"/>
                  <a:pt x="1853180" y="1011398"/>
                  <a:pt x="1861570" y="1003390"/>
                </a:cubicBezTo>
                <a:lnTo>
                  <a:pt x="1864430" y="1000529"/>
                </a:lnTo>
                <a:cubicBezTo>
                  <a:pt x="1858710" y="1000529"/>
                  <a:pt x="1853180" y="1000148"/>
                  <a:pt x="1847841" y="999385"/>
                </a:cubicBezTo>
                <a:close/>
                <a:moveTo>
                  <a:pt x="380991" y="999385"/>
                </a:moveTo>
                <a:cubicBezTo>
                  <a:pt x="378703" y="1001292"/>
                  <a:pt x="375080" y="1003962"/>
                  <a:pt x="370122" y="1007394"/>
                </a:cubicBezTo>
                <a:cubicBezTo>
                  <a:pt x="365164" y="1011208"/>
                  <a:pt x="361731" y="1014068"/>
                  <a:pt x="359825" y="1015975"/>
                </a:cubicBezTo>
                <a:cubicBezTo>
                  <a:pt x="357536" y="1017500"/>
                  <a:pt x="353723" y="1020551"/>
                  <a:pt x="348384" y="1025128"/>
                </a:cubicBezTo>
                <a:cubicBezTo>
                  <a:pt x="343807" y="1029323"/>
                  <a:pt x="340184" y="1032565"/>
                  <a:pt x="337515" y="1034853"/>
                </a:cubicBezTo>
                <a:cubicBezTo>
                  <a:pt x="349718" y="1036760"/>
                  <a:pt x="361541" y="1038094"/>
                  <a:pt x="372982" y="1038857"/>
                </a:cubicBezTo>
                <a:cubicBezTo>
                  <a:pt x="371075" y="1038476"/>
                  <a:pt x="370122" y="1037522"/>
                  <a:pt x="370122" y="1035997"/>
                </a:cubicBezTo>
                <a:cubicBezTo>
                  <a:pt x="370122" y="1034853"/>
                  <a:pt x="370503" y="1033518"/>
                  <a:pt x="371266" y="1031992"/>
                </a:cubicBezTo>
                <a:cubicBezTo>
                  <a:pt x="378512" y="1020933"/>
                  <a:pt x="386330" y="1011398"/>
                  <a:pt x="394720" y="1003390"/>
                </a:cubicBezTo>
                <a:lnTo>
                  <a:pt x="397580" y="1000529"/>
                </a:lnTo>
                <a:cubicBezTo>
                  <a:pt x="391860" y="1000529"/>
                  <a:pt x="386330" y="1000148"/>
                  <a:pt x="380991" y="999385"/>
                </a:cubicBezTo>
                <a:close/>
                <a:moveTo>
                  <a:pt x="7465279" y="998813"/>
                </a:moveTo>
                <a:cubicBezTo>
                  <a:pt x="7459939" y="998813"/>
                  <a:pt x="7454981" y="999004"/>
                  <a:pt x="7450405" y="999385"/>
                </a:cubicBezTo>
                <a:lnTo>
                  <a:pt x="7448117" y="999385"/>
                </a:lnTo>
                <a:cubicBezTo>
                  <a:pt x="7439727" y="1007775"/>
                  <a:pt x="7434959" y="1012733"/>
                  <a:pt x="7433815" y="1014259"/>
                </a:cubicBezTo>
                <a:cubicBezTo>
                  <a:pt x="7422755" y="1027607"/>
                  <a:pt x="7416463" y="1035043"/>
                  <a:pt x="7414937" y="1036569"/>
                </a:cubicBezTo>
                <a:cubicBezTo>
                  <a:pt x="7418370" y="1036188"/>
                  <a:pt x="7421230" y="1035806"/>
                  <a:pt x="7423519" y="1035425"/>
                </a:cubicBezTo>
                <a:cubicBezTo>
                  <a:pt x="7424663" y="1035425"/>
                  <a:pt x="7426188" y="1035234"/>
                  <a:pt x="7428095" y="1034853"/>
                </a:cubicBezTo>
                <a:lnTo>
                  <a:pt x="7428667" y="1034281"/>
                </a:lnTo>
                <a:cubicBezTo>
                  <a:pt x="7432099" y="1031230"/>
                  <a:pt x="7440108" y="1023221"/>
                  <a:pt x="7452693" y="1010254"/>
                </a:cubicBezTo>
                <a:cubicBezTo>
                  <a:pt x="7458414" y="1004534"/>
                  <a:pt x="7462609" y="1000720"/>
                  <a:pt x="7465279" y="998813"/>
                </a:cubicBezTo>
                <a:close/>
                <a:moveTo>
                  <a:pt x="7136080" y="998813"/>
                </a:moveTo>
                <a:cubicBezTo>
                  <a:pt x="7133792" y="999194"/>
                  <a:pt x="7131695" y="999385"/>
                  <a:pt x="7129787" y="999385"/>
                </a:cubicBezTo>
                <a:lnTo>
                  <a:pt x="7128643" y="999385"/>
                </a:lnTo>
                <a:cubicBezTo>
                  <a:pt x="7116439" y="1009301"/>
                  <a:pt x="7110528" y="1014068"/>
                  <a:pt x="7110909" y="1013687"/>
                </a:cubicBezTo>
                <a:cubicBezTo>
                  <a:pt x="7103663" y="1020933"/>
                  <a:pt x="7096417" y="1029323"/>
                  <a:pt x="7089171" y="1038857"/>
                </a:cubicBezTo>
                <a:cubicBezTo>
                  <a:pt x="7096036" y="1038857"/>
                  <a:pt x="7103091" y="1038476"/>
                  <a:pt x="7110337" y="1037713"/>
                </a:cubicBezTo>
                <a:cubicBezTo>
                  <a:pt x="7107668" y="1036188"/>
                  <a:pt x="7107287" y="1034281"/>
                  <a:pt x="7109193" y="1031992"/>
                </a:cubicBezTo>
                <a:cubicBezTo>
                  <a:pt x="7117583" y="1019407"/>
                  <a:pt x="7124257" y="1010636"/>
                  <a:pt x="7129215" y="1005678"/>
                </a:cubicBezTo>
                <a:close/>
                <a:moveTo>
                  <a:pt x="2569429" y="998813"/>
                </a:moveTo>
                <a:cubicBezTo>
                  <a:pt x="2564090" y="998813"/>
                  <a:pt x="2559133" y="999004"/>
                  <a:pt x="2554556" y="999385"/>
                </a:cubicBezTo>
                <a:lnTo>
                  <a:pt x="2552268" y="999385"/>
                </a:lnTo>
                <a:cubicBezTo>
                  <a:pt x="2543877" y="1007775"/>
                  <a:pt x="2539110" y="1012733"/>
                  <a:pt x="2537966" y="1014259"/>
                </a:cubicBezTo>
                <a:cubicBezTo>
                  <a:pt x="2526906" y="1027607"/>
                  <a:pt x="2520614" y="1035043"/>
                  <a:pt x="2519088" y="1036569"/>
                </a:cubicBezTo>
                <a:cubicBezTo>
                  <a:pt x="2522521" y="1036188"/>
                  <a:pt x="2525381" y="1035806"/>
                  <a:pt x="2527669" y="1035425"/>
                </a:cubicBezTo>
                <a:cubicBezTo>
                  <a:pt x="2528814" y="1035425"/>
                  <a:pt x="2530339" y="1035234"/>
                  <a:pt x="2532246" y="1034853"/>
                </a:cubicBezTo>
                <a:lnTo>
                  <a:pt x="2532818" y="1034281"/>
                </a:lnTo>
                <a:cubicBezTo>
                  <a:pt x="2536250" y="1031230"/>
                  <a:pt x="2544259" y="1023221"/>
                  <a:pt x="2556844" y="1010254"/>
                </a:cubicBezTo>
                <a:cubicBezTo>
                  <a:pt x="2562565" y="1004534"/>
                  <a:pt x="2566760" y="1000720"/>
                  <a:pt x="2569429" y="998813"/>
                </a:cubicBezTo>
                <a:close/>
                <a:moveTo>
                  <a:pt x="4063105" y="998241"/>
                </a:moveTo>
                <a:cubicBezTo>
                  <a:pt x="4059292" y="1000911"/>
                  <a:pt x="4055669" y="1003771"/>
                  <a:pt x="4052236" y="1006822"/>
                </a:cubicBezTo>
                <a:cubicBezTo>
                  <a:pt x="4049948" y="1008729"/>
                  <a:pt x="4046707" y="1011589"/>
                  <a:pt x="4042512" y="1015403"/>
                </a:cubicBezTo>
                <a:cubicBezTo>
                  <a:pt x="4037935" y="1019598"/>
                  <a:pt x="4034693" y="1022458"/>
                  <a:pt x="4032787" y="1023984"/>
                </a:cubicBezTo>
                <a:cubicBezTo>
                  <a:pt x="4043084" y="1026653"/>
                  <a:pt x="4053190" y="1028560"/>
                  <a:pt x="4063105" y="1029704"/>
                </a:cubicBezTo>
                <a:cubicBezTo>
                  <a:pt x="4100099" y="1035043"/>
                  <a:pt x="4136901" y="1034662"/>
                  <a:pt x="4173512" y="1028560"/>
                </a:cubicBezTo>
                <a:cubicBezTo>
                  <a:pt x="4210887" y="1022458"/>
                  <a:pt x="4243303" y="1012542"/>
                  <a:pt x="4270763" y="998813"/>
                </a:cubicBezTo>
                <a:cubicBezTo>
                  <a:pt x="4246355" y="1006059"/>
                  <a:pt x="4220612" y="1010445"/>
                  <a:pt x="4193535" y="1011970"/>
                </a:cubicBezTo>
                <a:cubicBezTo>
                  <a:pt x="4193535" y="1013115"/>
                  <a:pt x="4193154" y="1013877"/>
                  <a:pt x="4192390" y="1014259"/>
                </a:cubicBezTo>
                <a:cubicBezTo>
                  <a:pt x="4192009" y="1015021"/>
                  <a:pt x="4185145" y="1018644"/>
                  <a:pt x="4171796" y="1025128"/>
                </a:cubicBezTo>
                <a:cubicBezTo>
                  <a:pt x="4169127" y="1026653"/>
                  <a:pt x="4166839" y="1026081"/>
                  <a:pt x="4164932" y="1023412"/>
                </a:cubicBezTo>
                <a:cubicBezTo>
                  <a:pt x="4163407" y="1020742"/>
                  <a:pt x="4163979" y="1018644"/>
                  <a:pt x="4166648" y="1017119"/>
                </a:cubicBezTo>
                <a:cubicBezTo>
                  <a:pt x="4169699" y="1015975"/>
                  <a:pt x="4173322" y="1014449"/>
                  <a:pt x="4177517" y="1012542"/>
                </a:cubicBezTo>
                <a:cubicBezTo>
                  <a:pt x="4166076" y="1012924"/>
                  <a:pt x="4154444" y="1012733"/>
                  <a:pt x="4142621" y="1011970"/>
                </a:cubicBezTo>
                <a:cubicBezTo>
                  <a:pt x="4133469" y="1018454"/>
                  <a:pt x="4127748" y="1022649"/>
                  <a:pt x="4125460" y="1024556"/>
                </a:cubicBezTo>
                <a:cubicBezTo>
                  <a:pt x="4123172" y="1026844"/>
                  <a:pt x="4120884" y="1026844"/>
                  <a:pt x="4118595" y="1024556"/>
                </a:cubicBezTo>
                <a:cubicBezTo>
                  <a:pt x="4116307" y="1022267"/>
                  <a:pt x="4116307" y="1019979"/>
                  <a:pt x="4118595" y="1017691"/>
                </a:cubicBezTo>
                <a:cubicBezTo>
                  <a:pt x="4123172" y="1013877"/>
                  <a:pt x="4125841" y="1011589"/>
                  <a:pt x="4126604" y="1010826"/>
                </a:cubicBezTo>
                <a:cubicBezTo>
                  <a:pt x="4117451" y="1009682"/>
                  <a:pt x="4108489" y="1008347"/>
                  <a:pt x="4099717" y="1006822"/>
                </a:cubicBezTo>
                <a:lnTo>
                  <a:pt x="4098001" y="1007966"/>
                </a:lnTo>
                <a:cubicBezTo>
                  <a:pt x="4084653" y="1016738"/>
                  <a:pt x="4075882" y="1022077"/>
                  <a:pt x="4071687" y="1023984"/>
                </a:cubicBezTo>
                <a:cubicBezTo>
                  <a:pt x="4068636" y="1025509"/>
                  <a:pt x="4066157" y="1024746"/>
                  <a:pt x="4064250" y="1021695"/>
                </a:cubicBezTo>
                <a:cubicBezTo>
                  <a:pt x="4062725" y="1018644"/>
                  <a:pt x="4063487" y="1016356"/>
                  <a:pt x="4066538" y="1014831"/>
                </a:cubicBezTo>
                <a:cubicBezTo>
                  <a:pt x="4070352" y="1012924"/>
                  <a:pt x="4076263" y="1009110"/>
                  <a:pt x="4084272" y="1003390"/>
                </a:cubicBezTo>
                <a:cubicBezTo>
                  <a:pt x="4077026" y="1001864"/>
                  <a:pt x="4069970" y="1000148"/>
                  <a:pt x="4063105" y="998241"/>
                </a:cubicBezTo>
                <a:close/>
                <a:moveTo>
                  <a:pt x="10209126" y="997669"/>
                </a:moveTo>
                <a:cubicBezTo>
                  <a:pt x="10207982" y="998432"/>
                  <a:pt x="10206456" y="999385"/>
                  <a:pt x="10204549" y="1000529"/>
                </a:cubicBezTo>
                <a:cubicBezTo>
                  <a:pt x="10202642" y="1002055"/>
                  <a:pt x="10201117" y="1003199"/>
                  <a:pt x="10199973" y="1003962"/>
                </a:cubicBezTo>
                <a:cubicBezTo>
                  <a:pt x="10185862" y="1013115"/>
                  <a:pt x="10179760" y="1017119"/>
                  <a:pt x="10181667" y="1015975"/>
                </a:cubicBezTo>
                <a:cubicBezTo>
                  <a:pt x="10185862" y="1016738"/>
                  <a:pt x="10190248" y="1017691"/>
                  <a:pt x="10194824" y="1018835"/>
                </a:cubicBezTo>
                <a:cubicBezTo>
                  <a:pt x="10195206" y="1017310"/>
                  <a:pt x="10195968" y="1016356"/>
                  <a:pt x="10197112" y="1015975"/>
                </a:cubicBezTo>
                <a:cubicBezTo>
                  <a:pt x="10201689" y="1014449"/>
                  <a:pt x="10210270" y="1009492"/>
                  <a:pt x="10222855" y="1001101"/>
                </a:cubicBezTo>
                <a:close/>
                <a:moveTo>
                  <a:pt x="6679736" y="997669"/>
                </a:moveTo>
                <a:cubicBezTo>
                  <a:pt x="6678973" y="998050"/>
                  <a:pt x="6678211" y="998241"/>
                  <a:pt x="6677447" y="998241"/>
                </a:cubicBezTo>
                <a:cubicBezTo>
                  <a:pt x="6672490" y="999767"/>
                  <a:pt x="6660477" y="1000911"/>
                  <a:pt x="6641408" y="1001673"/>
                </a:cubicBezTo>
                <a:cubicBezTo>
                  <a:pt x="6634543" y="1007013"/>
                  <a:pt x="6631111" y="1009682"/>
                  <a:pt x="6631111" y="1009682"/>
                </a:cubicBezTo>
                <a:cubicBezTo>
                  <a:pt x="6629585" y="1011208"/>
                  <a:pt x="6622149" y="1017310"/>
                  <a:pt x="6608801" y="1027988"/>
                </a:cubicBezTo>
                <a:cubicBezTo>
                  <a:pt x="6602317" y="1033327"/>
                  <a:pt x="6599075" y="1035997"/>
                  <a:pt x="6599075" y="1035997"/>
                </a:cubicBezTo>
                <a:cubicBezTo>
                  <a:pt x="6614712" y="1035615"/>
                  <a:pt x="6634162" y="1034853"/>
                  <a:pt x="6657425" y="1033709"/>
                </a:cubicBezTo>
                <a:cubicBezTo>
                  <a:pt x="6660095" y="1028369"/>
                  <a:pt x="6663909" y="1022077"/>
                  <a:pt x="6668867" y="1014831"/>
                </a:cubicBezTo>
                <a:cubicBezTo>
                  <a:pt x="6673443" y="1007585"/>
                  <a:pt x="6677066" y="1001864"/>
                  <a:pt x="6679736" y="997669"/>
                </a:cubicBezTo>
                <a:close/>
                <a:moveTo>
                  <a:pt x="1293726" y="997669"/>
                </a:moveTo>
                <a:cubicBezTo>
                  <a:pt x="1292582" y="998432"/>
                  <a:pt x="1291057" y="999385"/>
                  <a:pt x="1289149" y="1000529"/>
                </a:cubicBezTo>
                <a:cubicBezTo>
                  <a:pt x="1287242" y="1002055"/>
                  <a:pt x="1285718" y="1003199"/>
                  <a:pt x="1284573" y="1003962"/>
                </a:cubicBezTo>
                <a:cubicBezTo>
                  <a:pt x="1270462" y="1013115"/>
                  <a:pt x="1264360" y="1017119"/>
                  <a:pt x="1266268" y="1015975"/>
                </a:cubicBezTo>
                <a:cubicBezTo>
                  <a:pt x="1270462" y="1016738"/>
                  <a:pt x="1274848" y="1017691"/>
                  <a:pt x="1279424" y="1018835"/>
                </a:cubicBezTo>
                <a:cubicBezTo>
                  <a:pt x="1279806" y="1017310"/>
                  <a:pt x="1280568" y="1016356"/>
                  <a:pt x="1281712" y="1015975"/>
                </a:cubicBezTo>
                <a:cubicBezTo>
                  <a:pt x="1286290" y="1014449"/>
                  <a:pt x="1294870" y="1009492"/>
                  <a:pt x="1307455" y="1001101"/>
                </a:cubicBezTo>
                <a:close/>
                <a:moveTo>
                  <a:pt x="7099469" y="997097"/>
                </a:moveTo>
                <a:cubicBezTo>
                  <a:pt x="7098705" y="997860"/>
                  <a:pt x="7097561" y="998813"/>
                  <a:pt x="7096036" y="999957"/>
                </a:cubicBezTo>
                <a:cubicBezTo>
                  <a:pt x="7094511" y="1001483"/>
                  <a:pt x="7093367" y="1002436"/>
                  <a:pt x="7092603" y="1002817"/>
                </a:cubicBezTo>
                <a:cubicBezTo>
                  <a:pt x="7088409" y="1006250"/>
                  <a:pt x="7082497" y="1011208"/>
                  <a:pt x="7074870" y="1017691"/>
                </a:cubicBezTo>
                <a:lnTo>
                  <a:pt x="7066289" y="1024556"/>
                </a:lnTo>
                <a:cubicBezTo>
                  <a:pt x="7062094" y="1027988"/>
                  <a:pt x="7059043" y="1030467"/>
                  <a:pt x="7057136" y="1031992"/>
                </a:cubicBezTo>
                <a:lnTo>
                  <a:pt x="7054276" y="1034853"/>
                </a:lnTo>
                <a:cubicBezTo>
                  <a:pt x="7052751" y="1035997"/>
                  <a:pt x="7051606" y="1036760"/>
                  <a:pt x="7050843" y="1037141"/>
                </a:cubicBezTo>
                <a:cubicBezTo>
                  <a:pt x="7056564" y="1038285"/>
                  <a:pt x="7067243" y="1038857"/>
                  <a:pt x="7082879" y="1038857"/>
                </a:cubicBezTo>
                <a:cubicBezTo>
                  <a:pt x="7082116" y="1038094"/>
                  <a:pt x="7082116" y="1037141"/>
                  <a:pt x="7082879" y="1035997"/>
                </a:cubicBezTo>
                <a:cubicBezTo>
                  <a:pt x="7091269" y="1024556"/>
                  <a:pt x="7098897" y="1015403"/>
                  <a:pt x="7105761" y="1008538"/>
                </a:cubicBezTo>
                <a:lnTo>
                  <a:pt x="7114342" y="999957"/>
                </a:lnTo>
                <a:cubicBezTo>
                  <a:pt x="7108621" y="999576"/>
                  <a:pt x="7103663" y="998622"/>
                  <a:pt x="7099469" y="997097"/>
                </a:cubicBezTo>
                <a:close/>
                <a:moveTo>
                  <a:pt x="6754675" y="996525"/>
                </a:moveTo>
                <a:cubicBezTo>
                  <a:pt x="6754675" y="996906"/>
                  <a:pt x="6754103" y="997669"/>
                  <a:pt x="6752959" y="998813"/>
                </a:cubicBezTo>
                <a:cubicBezTo>
                  <a:pt x="6752578" y="999576"/>
                  <a:pt x="6752197" y="1000148"/>
                  <a:pt x="6751815" y="1000529"/>
                </a:cubicBezTo>
                <a:cubicBezTo>
                  <a:pt x="6744569" y="1008919"/>
                  <a:pt x="6740374" y="1013877"/>
                  <a:pt x="6739230" y="1015403"/>
                </a:cubicBezTo>
                <a:cubicBezTo>
                  <a:pt x="6733509" y="1021886"/>
                  <a:pt x="6729505" y="1026653"/>
                  <a:pt x="6727217" y="1029704"/>
                </a:cubicBezTo>
                <a:cubicBezTo>
                  <a:pt x="6726835" y="1030848"/>
                  <a:pt x="6725882" y="1032755"/>
                  <a:pt x="6724357" y="1035425"/>
                </a:cubicBezTo>
                <a:lnTo>
                  <a:pt x="6726073" y="1035425"/>
                </a:lnTo>
                <a:cubicBezTo>
                  <a:pt x="6730267" y="1028560"/>
                  <a:pt x="6735988" y="1021695"/>
                  <a:pt x="6743235" y="1014831"/>
                </a:cubicBezTo>
                <a:cubicBezTo>
                  <a:pt x="6752387" y="1005678"/>
                  <a:pt x="6759252" y="999767"/>
                  <a:pt x="6763829" y="997097"/>
                </a:cubicBezTo>
                <a:cubicBezTo>
                  <a:pt x="6760015" y="997097"/>
                  <a:pt x="6756963" y="996906"/>
                  <a:pt x="6754675" y="996525"/>
                </a:cubicBezTo>
                <a:close/>
                <a:moveTo>
                  <a:pt x="6520703" y="996525"/>
                </a:moveTo>
                <a:cubicBezTo>
                  <a:pt x="6519941" y="996906"/>
                  <a:pt x="6519369" y="997288"/>
                  <a:pt x="6518987" y="997669"/>
                </a:cubicBezTo>
                <a:cubicBezTo>
                  <a:pt x="6509072" y="1004152"/>
                  <a:pt x="6503351" y="1007966"/>
                  <a:pt x="6501826" y="1009110"/>
                </a:cubicBezTo>
                <a:cubicBezTo>
                  <a:pt x="6498012" y="1012542"/>
                  <a:pt x="6492291" y="1017882"/>
                  <a:pt x="6484664" y="1025128"/>
                </a:cubicBezTo>
                <a:cubicBezTo>
                  <a:pt x="6475893" y="1033518"/>
                  <a:pt x="6471507" y="1037713"/>
                  <a:pt x="6471507" y="1037713"/>
                </a:cubicBezTo>
                <a:lnTo>
                  <a:pt x="6496677" y="1037713"/>
                </a:lnTo>
                <a:cubicBezTo>
                  <a:pt x="6496677" y="1036188"/>
                  <a:pt x="6497249" y="1035043"/>
                  <a:pt x="6498393" y="1034281"/>
                </a:cubicBezTo>
                <a:cubicBezTo>
                  <a:pt x="6504877" y="1029704"/>
                  <a:pt x="6512695" y="1023602"/>
                  <a:pt x="6521848" y="1015975"/>
                </a:cubicBezTo>
                <a:cubicBezTo>
                  <a:pt x="6531001" y="1008347"/>
                  <a:pt x="6537675" y="1003390"/>
                  <a:pt x="6541870" y="1001101"/>
                </a:cubicBezTo>
                <a:cubicBezTo>
                  <a:pt x="6539581" y="1001101"/>
                  <a:pt x="6537675" y="1000911"/>
                  <a:pt x="6536149" y="1000529"/>
                </a:cubicBezTo>
                <a:cubicBezTo>
                  <a:pt x="6528903" y="999385"/>
                  <a:pt x="6523945" y="998050"/>
                  <a:pt x="6521276" y="996525"/>
                </a:cubicBezTo>
                <a:close/>
                <a:moveTo>
                  <a:pt x="9681116" y="995953"/>
                </a:moveTo>
                <a:cubicBezTo>
                  <a:pt x="9671963" y="1003199"/>
                  <a:pt x="9666243" y="1007585"/>
                  <a:pt x="9663954" y="1009110"/>
                </a:cubicBezTo>
                <a:cubicBezTo>
                  <a:pt x="9660141" y="1012161"/>
                  <a:pt x="9657090" y="1014068"/>
                  <a:pt x="9654801" y="1014831"/>
                </a:cubicBezTo>
                <a:cubicBezTo>
                  <a:pt x="9657852" y="1014831"/>
                  <a:pt x="9661857" y="1015021"/>
                  <a:pt x="9666815" y="1015403"/>
                </a:cubicBezTo>
                <a:lnTo>
                  <a:pt x="9667959" y="1013115"/>
                </a:lnTo>
                <a:cubicBezTo>
                  <a:pt x="9668339" y="1012733"/>
                  <a:pt x="9669866" y="1011780"/>
                  <a:pt x="9672535" y="1010254"/>
                </a:cubicBezTo>
                <a:lnTo>
                  <a:pt x="9673679" y="1010254"/>
                </a:lnTo>
                <a:lnTo>
                  <a:pt x="9677112" y="1007966"/>
                </a:lnTo>
                <a:cubicBezTo>
                  <a:pt x="9680163" y="1005678"/>
                  <a:pt x="9682832" y="1003580"/>
                  <a:pt x="9685120" y="1001673"/>
                </a:cubicBezTo>
                <a:cubicBezTo>
                  <a:pt x="9686645" y="1000529"/>
                  <a:pt x="9688934" y="998622"/>
                  <a:pt x="9691985" y="995953"/>
                </a:cubicBezTo>
                <a:close/>
                <a:moveTo>
                  <a:pt x="7491593" y="995953"/>
                </a:moveTo>
                <a:cubicBezTo>
                  <a:pt x="7486635" y="996716"/>
                  <a:pt x="7481487" y="997288"/>
                  <a:pt x="7476147" y="997669"/>
                </a:cubicBezTo>
                <a:cubicBezTo>
                  <a:pt x="7474622" y="999576"/>
                  <a:pt x="7471190" y="1002817"/>
                  <a:pt x="7465851" y="1007394"/>
                </a:cubicBezTo>
                <a:cubicBezTo>
                  <a:pt x="7461274" y="1011589"/>
                  <a:pt x="7457842" y="1015021"/>
                  <a:pt x="7455553" y="1017691"/>
                </a:cubicBezTo>
                <a:cubicBezTo>
                  <a:pt x="7447926" y="1025700"/>
                  <a:pt x="7442397" y="1031230"/>
                  <a:pt x="7438964" y="1034281"/>
                </a:cubicBezTo>
                <a:cubicBezTo>
                  <a:pt x="7443159" y="1033899"/>
                  <a:pt x="7448498" y="1033518"/>
                  <a:pt x="7454981" y="1033137"/>
                </a:cubicBezTo>
                <a:cubicBezTo>
                  <a:pt x="7454981" y="1032374"/>
                  <a:pt x="7455172" y="1031611"/>
                  <a:pt x="7455553" y="1030848"/>
                </a:cubicBezTo>
                <a:cubicBezTo>
                  <a:pt x="7477292" y="1009492"/>
                  <a:pt x="7489305" y="997860"/>
                  <a:pt x="7491593" y="995953"/>
                </a:cubicBezTo>
                <a:close/>
                <a:moveTo>
                  <a:pt x="2595744" y="995953"/>
                </a:moveTo>
                <a:cubicBezTo>
                  <a:pt x="2590786" y="996716"/>
                  <a:pt x="2585638" y="997288"/>
                  <a:pt x="2580298" y="997669"/>
                </a:cubicBezTo>
                <a:cubicBezTo>
                  <a:pt x="2578773" y="999576"/>
                  <a:pt x="2575341" y="1002817"/>
                  <a:pt x="2570001" y="1007394"/>
                </a:cubicBezTo>
                <a:cubicBezTo>
                  <a:pt x="2565425" y="1011589"/>
                  <a:pt x="2561993" y="1015021"/>
                  <a:pt x="2559705" y="1017691"/>
                </a:cubicBezTo>
                <a:cubicBezTo>
                  <a:pt x="2552076" y="1025700"/>
                  <a:pt x="2546547" y="1031230"/>
                  <a:pt x="2543115" y="1034281"/>
                </a:cubicBezTo>
                <a:cubicBezTo>
                  <a:pt x="2547310" y="1033899"/>
                  <a:pt x="2552649" y="1033518"/>
                  <a:pt x="2559133" y="1033137"/>
                </a:cubicBezTo>
                <a:cubicBezTo>
                  <a:pt x="2559133" y="1032374"/>
                  <a:pt x="2559323" y="1031611"/>
                  <a:pt x="2559705" y="1030848"/>
                </a:cubicBezTo>
                <a:cubicBezTo>
                  <a:pt x="2581443" y="1009492"/>
                  <a:pt x="2593456" y="997860"/>
                  <a:pt x="2595744" y="995953"/>
                </a:cubicBezTo>
                <a:close/>
                <a:moveTo>
                  <a:pt x="765716" y="995953"/>
                </a:moveTo>
                <a:cubicBezTo>
                  <a:pt x="756563" y="1003199"/>
                  <a:pt x="750843" y="1007585"/>
                  <a:pt x="748554" y="1009110"/>
                </a:cubicBezTo>
                <a:cubicBezTo>
                  <a:pt x="744741" y="1012161"/>
                  <a:pt x="741690" y="1014068"/>
                  <a:pt x="739401" y="1014831"/>
                </a:cubicBezTo>
                <a:cubicBezTo>
                  <a:pt x="742452" y="1014831"/>
                  <a:pt x="746457" y="1015021"/>
                  <a:pt x="751415" y="1015403"/>
                </a:cubicBezTo>
                <a:lnTo>
                  <a:pt x="752559" y="1013115"/>
                </a:lnTo>
                <a:cubicBezTo>
                  <a:pt x="752940" y="1012733"/>
                  <a:pt x="754466" y="1011780"/>
                  <a:pt x="757135" y="1010254"/>
                </a:cubicBezTo>
                <a:lnTo>
                  <a:pt x="758279" y="1010254"/>
                </a:lnTo>
                <a:lnTo>
                  <a:pt x="761712" y="1007966"/>
                </a:lnTo>
                <a:cubicBezTo>
                  <a:pt x="764763" y="1005678"/>
                  <a:pt x="767432" y="1003580"/>
                  <a:pt x="769721" y="1001673"/>
                </a:cubicBezTo>
                <a:cubicBezTo>
                  <a:pt x="771246" y="1000529"/>
                  <a:pt x="773534" y="998622"/>
                  <a:pt x="776585" y="995953"/>
                </a:cubicBezTo>
                <a:close/>
                <a:moveTo>
                  <a:pt x="7059997" y="995381"/>
                </a:moveTo>
                <a:cubicBezTo>
                  <a:pt x="7061141" y="995381"/>
                  <a:pt x="7061903" y="995762"/>
                  <a:pt x="7062285" y="996525"/>
                </a:cubicBezTo>
                <a:cubicBezTo>
                  <a:pt x="7063047" y="997669"/>
                  <a:pt x="7063047" y="998432"/>
                  <a:pt x="7062285" y="998813"/>
                </a:cubicBezTo>
                <a:cubicBezTo>
                  <a:pt x="7059997" y="1000720"/>
                  <a:pt x="7056755" y="1001673"/>
                  <a:pt x="7052559" y="1001673"/>
                </a:cubicBezTo>
                <a:cubicBezTo>
                  <a:pt x="7050653" y="1001673"/>
                  <a:pt x="7049699" y="1000911"/>
                  <a:pt x="7049699" y="999385"/>
                </a:cubicBezTo>
                <a:cubicBezTo>
                  <a:pt x="7049699" y="997478"/>
                  <a:pt x="7050653" y="996525"/>
                  <a:pt x="7052559" y="996525"/>
                </a:cubicBezTo>
                <a:lnTo>
                  <a:pt x="7056564" y="996525"/>
                </a:lnTo>
                <a:close/>
                <a:moveTo>
                  <a:pt x="9726309" y="994237"/>
                </a:moveTo>
                <a:cubicBezTo>
                  <a:pt x="9718680" y="994999"/>
                  <a:pt x="9711626" y="995381"/>
                  <a:pt x="9705142" y="995381"/>
                </a:cubicBezTo>
                <a:cubicBezTo>
                  <a:pt x="9702090" y="998050"/>
                  <a:pt x="9699231" y="1000339"/>
                  <a:pt x="9696562" y="1002245"/>
                </a:cubicBezTo>
                <a:cubicBezTo>
                  <a:pt x="9689697" y="1007966"/>
                  <a:pt x="9684358" y="1011970"/>
                  <a:pt x="9680544" y="1014259"/>
                </a:cubicBezTo>
                <a:cubicBezTo>
                  <a:pt x="9680544" y="1014640"/>
                  <a:pt x="9680163" y="1015021"/>
                  <a:pt x="9679400" y="1015403"/>
                </a:cubicBezTo>
                <a:cubicBezTo>
                  <a:pt x="9677874" y="1015403"/>
                  <a:pt x="9680544" y="1015593"/>
                  <a:pt x="9687409" y="1015975"/>
                </a:cubicBezTo>
                <a:lnTo>
                  <a:pt x="9702854" y="1015975"/>
                </a:lnTo>
                <a:cubicBezTo>
                  <a:pt x="9700946" y="1012924"/>
                  <a:pt x="9701519" y="1010826"/>
                  <a:pt x="9704570" y="1009682"/>
                </a:cubicBezTo>
                <a:cubicBezTo>
                  <a:pt x="9709147" y="1008157"/>
                  <a:pt x="9716393" y="1003008"/>
                  <a:pt x="9726309" y="994237"/>
                </a:cubicBezTo>
                <a:close/>
                <a:moveTo>
                  <a:pt x="810909" y="994237"/>
                </a:moveTo>
                <a:cubicBezTo>
                  <a:pt x="803281" y="994999"/>
                  <a:pt x="796226" y="995381"/>
                  <a:pt x="789743" y="995381"/>
                </a:cubicBezTo>
                <a:cubicBezTo>
                  <a:pt x="786692" y="998050"/>
                  <a:pt x="783832" y="1000339"/>
                  <a:pt x="781162" y="1002245"/>
                </a:cubicBezTo>
                <a:cubicBezTo>
                  <a:pt x="774297" y="1007966"/>
                  <a:pt x="768958" y="1011970"/>
                  <a:pt x="765144" y="1014259"/>
                </a:cubicBezTo>
                <a:cubicBezTo>
                  <a:pt x="765144" y="1014640"/>
                  <a:pt x="764763" y="1015021"/>
                  <a:pt x="764000" y="1015403"/>
                </a:cubicBezTo>
                <a:cubicBezTo>
                  <a:pt x="762474" y="1015403"/>
                  <a:pt x="765144" y="1015593"/>
                  <a:pt x="772009" y="1015975"/>
                </a:cubicBezTo>
                <a:lnTo>
                  <a:pt x="787454" y="1015975"/>
                </a:lnTo>
                <a:cubicBezTo>
                  <a:pt x="785547" y="1012924"/>
                  <a:pt x="786119" y="1010826"/>
                  <a:pt x="789171" y="1009682"/>
                </a:cubicBezTo>
                <a:cubicBezTo>
                  <a:pt x="793747" y="1008157"/>
                  <a:pt x="800993" y="1003008"/>
                  <a:pt x="810909" y="994237"/>
                </a:cubicBezTo>
                <a:close/>
                <a:moveTo>
                  <a:pt x="6793575" y="993665"/>
                </a:moveTo>
                <a:cubicBezTo>
                  <a:pt x="6783279" y="995190"/>
                  <a:pt x="6774316" y="996143"/>
                  <a:pt x="6766689" y="996525"/>
                </a:cubicBezTo>
                <a:lnTo>
                  <a:pt x="6767833" y="997097"/>
                </a:lnTo>
                <a:cubicBezTo>
                  <a:pt x="6768214" y="997478"/>
                  <a:pt x="6768405" y="998050"/>
                  <a:pt x="6768405" y="998813"/>
                </a:cubicBezTo>
                <a:cubicBezTo>
                  <a:pt x="6768405" y="999194"/>
                  <a:pt x="6768405" y="999576"/>
                  <a:pt x="6768405" y="999957"/>
                </a:cubicBezTo>
                <a:cubicBezTo>
                  <a:pt x="6766879" y="1002627"/>
                  <a:pt x="6760396" y="1009492"/>
                  <a:pt x="6748955" y="1020551"/>
                </a:cubicBezTo>
                <a:cubicBezTo>
                  <a:pt x="6743615" y="1026272"/>
                  <a:pt x="6739039" y="1031611"/>
                  <a:pt x="6735225" y="1036569"/>
                </a:cubicBezTo>
                <a:lnTo>
                  <a:pt x="6751815" y="1036569"/>
                </a:lnTo>
                <a:cubicBezTo>
                  <a:pt x="6758299" y="1027416"/>
                  <a:pt x="6765354" y="1019026"/>
                  <a:pt x="6772981" y="1011398"/>
                </a:cubicBezTo>
                <a:cubicBezTo>
                  <a:pt x="6780990" y="1003771"/>
                  <a:pt x="6787855" y="997860"/>
                  <a:pt x="6793575" y="993665"/>
                </a:cubicBezTo>
                <a:close/>
                <a:moveTo>
                  <a:pt x="6154712" y="993665"/>
                </a:moveTo>
                <a:cubicBezTo>
                  <a:pt x="6151661" y="994046"/>
                  <a:pt x="6148229" y="994237"/>
                  <a:pt x="6144415" y="994237"/>
                </a:cubicBezTo>
                <a:cubicBezTo>
                  <a:pt x="6139839" y="998813"/>
                  <a:pt x="6133737" y="1004724"/>
                  <a:pt x="6126109" y="1011970"/>
                </a:cubicBezTo>
                <a:cubicBezTo>
                  <a:pt x="6116575" y="1020742"/>
                  <a:pt x="6110282" y="1026653"/>
                  <a:pt x="6107231" y="1029704"/>
                </a:cubicBezTo>
                <a:cubicBezTo>
                  <a:pt x="6106469" y="1030467"/>
                  <a:pt x="6105706" y="1030848"/>
                  <a:pt x="6104943" y="1030848"/>
                </a:cubicBezTo>
                <a:cubicBezTo>
                  <a:pt x="6104181" y="1030848"/>
                  <a:pt x="6103227" y="1030467"/>
                  <a:pt x="6102083" y="1029704"/>
                </a:cubicBezTo>
                <a:cubicBezTo>
                  <a:pt x="6101321" y="1028560"/>
                  <a:pt x="6100939" y="1027607"/>
                  <a:pt x="6100939" y="1026844"/>
                </a:cubicBezTo>
                <a:cubicBezTo>
                  <a:pt x="6100939" y="1026081"/>
                  <a:pt x="6101320" y="1025318"/>
                  <a:pt x="6102083" y="1024556"/>
                </a:cubicBezTo>
                <a:cubicBezTo>
                  <a:pt x="6118101" y="1008538"/>
                  <a:pt x="6128969" y="998622"/>
                  <a:pt x="6134690" y="994809"/>
                </a:cubicBezTo>
                <a:lnTo>
                  <a:pt x="6127825" y="994809"/>
                </a:lnTo>
                <a:cubicBezTo>
                  <a:pt x="6127825" y="994809"/>
                  <a:pt x="6118673" y="1001101"/>
                  <a:pt x="6100367" y="1013687"/>
                </a:cubicBezTo>
                <a:cubicBezTo>
                  <a:pt x="6089688" y="1021314"/>
                  <a:pt x="6080726" y="1028751"/>
                  <a:pt x="6073480" y="1035997"/>
                </a:cubicBezTo>
                <a:cubicBezTo>
                  <a:pt x="6076531" y="1035615"/>
                  <a:pt x="6079201" y="1035234"/>
                  <a:pt x="6081489" y="1034853"/>
                </a:cubicBezTo>
                <a:lnTo>
                  <a:pt x="6115812" y="1033137"/>
                </a:lnTo>
                <a:cubicBezTo>
                  <a:pt x="6115812" y="1032755"/>
                  <a:pt x="6115812" y="1032374"/>
                  <a:pt x="6115812" y="1031992"/>
                </a:cubicBezTo>
                <a:cubicBezTo>
                  <a:pt x="6115812" y="1030848"/>
                  <a:pt x="6116384" y="1029704"/>
                  <a:pt x="6117529" y="1028560"/>
                </a:cubicBezTo>
                <a:cubicBezTo>
                  <a:pt x="6119055" y="1027035"/>
                  <a:pt x="6122867" y="1023412"/>
                  <a:pt x="6128969" y="1017691"/>
                </a:cubicBezTo>
                <a:cubicBezTo>
                  <a:pt x="6133928" y="1012733"/>
                  <a:pt x="6137931" y="1008919"/>
                  <a:pt x="6140983" y="1006250"/>
                </a:cubicBezTo>
                <a:cubicBezTo>
                  <a:pt x="6148610" y="999385"/>
                  <a:pt x="6153187" y="995190"/>
                  <a:pt x="6154712" y="993665"/>
                </a:cubicBezTo>
                <a:close/>
                <a:moveTo>
                  <a:pt x="1809513" y="993665"/>
                </a:moveTo>
                <a:cubicBezTo>
                  <a:pt x="1807987" y="994427"/>
                  <a:pt x="1804937" y="996525"/>
                  <a:pt x="1800360" y="999957"/>
                </a:cubicBezTo>
                <a:cubicBezTo>
                  <a:pt x="1796928" y="1002627"/>
                  <a:pt x="1794067" y="1004915"/>
                  <a:pt x="1791779" y="1006822"/>
                </a:cubicBezTo>
                <a:cubicBezTo>
                  <a:pt x="1789109" y="1009110"/>
                  <a:pt x="1785296" y="1012542"/>
                  <a:pt x="1780338" y="1017119"/>
                </a:cubicBezTo>
                <a:cubicBezTo>
                  <a:pt x="1774998" y="1022077"/>
                  <a:pt x="1771185" y="1025509"/>
                  <a:pt x="1768896" y="1027416"/>
                </a:cubicBezTo>
                <a:cubicBezTo>
                  <a:pt x="1768515" y="1027797"/>
                  <a:pt x="1767944" y="1028179"/>
                  <a:pt x="1767181" y="1028560"/>
                </a:cubicBezTo>
                <a:lnTo>
                  <a:pt x="1769469" y="1029132"/>
                </a:lnTo>
                <a:cubicBezTo>
                  <a:pt x="1777096" y="1030658"/>
                  <a:pt x="1784724" y="1031992"/>
                  <a:pt x="1792352" y="1033137"/>
                </a:cubicBezTo>
                <a:cubicBezTo>
                  <a:pt x="1792733" y="1032374"/>
                  <a:pt x="1793304" y="1031611"/>
                  <a:pt x="1794067" y="1030848"/>
                </a:cubicBezTo>
                <a:cubicBezTo>
                  <a:pt x="1797118" y="1028179"/>
                  <a:pt x="1801694" y="1023984"/>
                  <a:pt x="1807796" y="1018263"/>
                </a:cubicBezTo>
                <a:cubicBezTo>
                  <a:pt x="1814280" y="1012542"/>
                  <a:pt x="1819048" y="1008538"/>
                  <a:pt x="1822098" y="1006250"/>
                </a:cubicBezTo>
                <a:cubicBezTo>
                  <a:pt x="1827056" y="1002055"/>
                  <a:pt x="1830489" y="999194"/>
                  <a:pt x="1832395" y="997669"/>
                </a:cubicBezTo>
                <a:cubicBezTo>
                  <a:pt x="1824767" y="996525"/>
                  <a:pt x="1817141" y="995190"/>
                  <a:pt x="1809513" y="993665"/>
                </a:cubicBezTo>
                <a:close/>
                <a:moveTo>
                  <a:pt x="342663" y="993665"/>
                </a:moveTo>
                <a:cubicBezTo>
                  <a:pt x="341137" y="994427"/>
                  <a:pt x="338086" y="996525"/>
                  <a:pt x="333510" y="999957"/>
                </a:cubicBezTo>
                <a:cubicBezTo>
                  <a:pt x="330078" y="1002627"/>
                  <a:pt x="327217" y="1004915"/>
                  <a:pt x="324929" y="1006822"/>
                </a:cubicBezTo>
                <a:cubicBezTo>
                  <a:pt x="322259" y="1009110"/>
                  <a:pt x="318446" y="1012542"/>
                  <a:pt x="313488" y="1017119"/>
                </a:cubicBezTo>
                <a:cubicBezTo>
                  <a:pt x="308149" y="1022077"/>
                  <a:pt x="304335" y="1025509"/>
                  <a:pt x="302047" y="1027416"/>
                </a:cubicBezTo>
                <a:cubicBezTo>
                  <a:pt x="301666" y="1027797"/>
                  <a:pt x="301093" y="1028179"/>
                  <a:pt x="300331" y="1028560"/>
                </a:cubicBezTo>
                <a:lnTo>
                  <a:pt x="302619" y="1029132"/>
                </a:lnTo>
                <a:cubicBezTo>
                  <a:pt x="310246" y="1030658"/>
                  <a:pt x="317874" y="1031992"/>
                  <a:pt x="325501" y="1033137"/>
                </a:cubicBezTo>
                <a:cubicBezTo>
                  <a:pt x="325883" y="1032374"/>
                  <a:pt x="326455" y="1031611"/>
                  <a:pt x="327217" y="1030848"/>
                </a:cubicBezTo>
                <a:cubicBezTo>
                  <a:pt x="330268" y="1028179"/>
                  <a:pt x="334845" y="1023984"/>
                  <a:pt x="340947" y="1018263"/>
                </a:cubicBezTo>
                <a:cubicBezTo>
                  <a:pt x="347430" y="1012542"/>
                  <a:pt x="352197" y="1008538"/>
                  <a:pt x="355248" y="1006250"/>
                </a:cubicBezTo>
                <a:cubicBezTo>
                  <a:pt x="360206" y="1002055"/>
                  <a:pt x="363638" y="999194"/>
                  <a:pt x="365545" y="997669"/>
                </a:cubicBezTo>
                <a:cubicBezTo>
                  <a:pt x="357918" y="996525"/>
                  <a:pt x="350290" y="995190"/>
                  <a:pt x="342663" y="993665"/>
                </a:cubicBezTo>
                <a:close/>
                <a:moveTo>
                  <a:pt x="9655373" y="993093"/>
                </a:moveTo>
                <a:cubicBezTo>
                  <a:pt x="9653465" y="994237"/>
                  <a:pt x="9650988" y="995762"/>
                  <a:pt x="9647937" y="997669"/>
                </a:cubicBezTo>
                <a:cubicBezTo>
                  <a:pt x="9644123" y="1000339"/>
                  <a:pt x="9641644" y="1002055"/>
                  <a:pt x="9640500" y="1002817"/>
                </a:cubicBezTo>
                <a:cubicBezTo>
                  <a:pt x="9632491" y="1007775"/>
                  <a:pt x="9626771" y="1011398"/>
                  <a:pt x="9623338" y="1013687"/>
                </a:cubicBezTo>
                <a:cubicBezTo>
                  <a:pt x="9621430" y="1014449"/>
                  <a:pt x="9619715" y="1015403"/>
                  <a:pt x="9618190" y="1016547"/>
                </a:cubicBezTo>
                <a:cubicBezTo>
                  <a:pt x="9620096" y="1016166"/>
                  <a:pt x="9623910" y="1015784"/>
                  <a:pt x="9629631" y="1015403"/>
                </a:cubicBezTo>
                <a:cubicBezTo>
                  <a:pt x="9634587" y="1015021"/>
                  <a:pt x="9640309" y="1014831"/>
                  <a:pt x="9646793" y="1014831"/>
                </a:cubicBezTo>
                <a:lnTo>
                  <a:pt x="9646220" y="1014259"/>
                </a:lnTo>
                <a:cubicBezTo>
                  <a:pt x="9644695" y="1013115"/>
                  <a:pt x="9644504" y="1011780"/>
                  <a:pt x="9645648" y="1010254"/>
                </a:cubicBezTo>
                <a:cubicBezTo>
                  <a:pt x="9647173" y="1008729"/>
                  <a:pt x="9648509" y="1008729"/>
                  <a:pt x="9649653" y="1010254"/>
                </a:cubicBezTo>
                <a:cubicBezTo>
                  <a:pt x="9650416" y="1010636"/>
                  <a:pt x="9656136" y="1006631"/>
                  <a:pt x="9666815" y="998241"/>
                </a:cubicBezTo>
                <a:cubicBezTo>
                  <a:pt x="9667959" y="997097"/>
                  <a:pt x="9668912" y="996334"/>
                  <a:pt x="9669675" y="995953"/>
                </a:cubicBezTo>
                <a:cubicBezTo>
                  <a:pt x="9663954" y="995571"/>
                  <a:pt x="9659187" y="994618"/>
                  <a:pt x="9655373" y="993093"/>
                </a:cubicBezTo>
                <a:close/>
                <a:moveTo>
                  <a:pt x="6064899" y="993093"/>
                </a:moveTo>
                <a:lnTo>
                  <a:pt x="6063183" y="994809"/>
                </a:lnTo>
                <a:cubicBezTo>
                  <a:pt x="6062039" y="996334"/>
                  <a:pt x="6059369" y="999004"/>
                  <a:pt x="6055174" y="1002817"/>
                </a:cubicBezTo>
                <a:cubicBezTo>
                  <a:pt x="6051741" y="1006250"/>
                  <a:pt x="6049072" y="1009110"/>
                  <a:pt x="6047165" y="1011398"/>
                </a:cubicBezTo>
                <a:cubicBezTo>
                  <a:pt x="6041827" y="1016738"/>
                  <a:pt x="6036868" y="1022267"/>
                  <a:pt x="6032291" y="1027988"/>
                </a:cubicBezTo>
                <a:cubicBezTo>
                  <a:pt x="6031147" y="1029132"/>
                  <a:pt x="6029622" y="1031230"/>
                  <a:pt x="6027715" y="1034281"/>
                </a:cubicBezTo>
                <a:cubicBezTo>
                  <a:pt x="6025809" y="1037713"/>
                  <a:pt x="6024283" y="1040001"/>
                  <a:pt x="6023139" y="1041145"/>
                </a:cubicBezTo>
                <a:cubicBezTo>
                  <a:pt x="6030766" y="1040764"/>
                  <a:pt x="6036868" y="1040383"/>
                  <a:pt x="6041445" y="1040001"/>
                </a:cubicBezTo>
                <a:cubicBezTo>
                  <a:pt x="6045259" y="1039620"/>
                  <a:pt x="6051551" y="1038857"/>
                  <a:pt x="6060323" y="1037713"/>
                </a:cubicBezTo>
                <a:cubicBezTo>
                  <a:pt x="6059941" y="1036950"/>
                  <a:pt x="6059751" y="1036188"/>
                  <a:pt x="6059751" y="1035425"/>
                </a:cubicBezTo>
                <a:cubicBezTo>
                  <a:pt x="6059751" y="1034281"/>
                  <a:pt x="6060323" y="1033137"/>
                  <a:pt x="6061467" y="1031992"/>
                </a:cubicBezTo>
                <a:cubicBezTo>
                  <a:pt x="6069475" y="1023221"/>
                  <a:pt x="6079963" y="1014259"/>
                  <a:pt x="6092930" y="1005106"/>
                </a:cubicBezTo>
                <a:lnTo>
                  <a:pt x="6106659" y="995381"/>
                </a:lnTo>
                <a:lnTo>
                  <a:pt x="6095218" y="995381"/>
                </a:lnTo>
                <a:cubicBezTo>
                  <a:pt x="6095981" y="995762"/>
                  <a:pt x="6096362" y="996143"/>
                  <a:pt x="6096362" y="996525"/>
                </a:cubicBezTo>
                <a:cubicBezTo>
                  <a:pt x="6096362" y="996906"/>
                  <a:pt x="6095981" y="997288"/>
                  <a:pt x="6095218" y="997669"/>
                </a:cubicBezTo>
                <a:cubicBezTo>
                  <a:pt x="6092930" y="1000339"/>
                  <a:pt x="6089688" y="1003199"/>
                  <a:pt x="6085493" y="1006250"/>
                </a:cubicBezTo>
                <a:cubicBezTo>
                  <a:pt x="6079773" y="1010445"/>
                  <a:pt x="6076149" y="1013305"/>
                  <a:pt x="6074624" y="1014831"/>
                </a:cubicBezTo>
                <a:cubicBezTo>
                  <a:pt x="6067759" y="1020933"/>
                  <a:pt x="6062229" y="1027225"/>
                  <a:pt x="6058035" y="1033709"/>
                </a:cubicBezTo>
                <a:cubicBezTo>
                  <a:pt x="6057653" y="1034471"/>
                  <a:pt x="6057081" y="1034853"/>
                  <a:pt x="6056318" y="1034853"/>
                </a:cubicBezTo>
                <a:cubicBezTo>
                  <a:pt x="6055937" y="1034853"/>
                  <a:pt x="6055555" y="1034662"/>
                  <a:pt x="6055174" y="1034281"/>
                </a:cubicBezTo>
                <a:cubicBezTo>
                  <a:pt x="6054412" y="1033899"/>
                  <a:pt x="6054030" y="1033327"/>
                  <a:pt x="6054030" y="1032565"/>
                </a:cubicBezTo>
                <a:cubicBezTo>
                  <a:pt x="6054030" y="1032183"/>
                  <a:pt x="6054221" y="1031802"/>
                  <a:pt x="6054602" y="1031420"/>
                </a:cubicBezTo>
                <a:cubicBezTo>
                  <a:pt x="6058797" y="1024937"/>
                  <a:pt x="6064517" y="1018263"/>
                  <a:pt x="6071763" y="1011398"/>
                </a:cubicBezTo>
                <a:cubicBezTo>
                  <a:pt x="6080535" y="1003390"/>
                  <a:pt x="6087591" y="998050"/>
                  <a:pt x="6092930" y="995381"/>
                </a:cubicBezTo>
                <a:lnTo>
                  <a:pt x="6068903" y="994237"/>
                </a:lnTo>
                <a:cubicBezTo>
                  <a:pt x="6067378" y="994237"/>
                  <a:pt x="6066043" y="993855"/>
                  <a:pt x="6064899" y="993093"/>
                </a:cubicBezTo>
                <a:close/>
                <a:moveTo>
                  <a:pt x="4690844" y="993093"/>
                </a:moveTo>
                <a:lnTo>
                  <a:pt x="4690844" y="993665"/>
                </a:lnTo>
                <a:cubicBezTo>
                  <a:pt x="4690463" y="993665"/>
                  <a:pt x="4682072" y="1001864"/>
                  <a:pt x="4665673" y="1018263"/>
                </a:cubicBezTo>
                <a:cubicBezTo>
                  <a:pt x="4660716" y="1023602"/>
                  <a:pt x="4655757" y="1029132"/>
                  <a:pt x="4650800" y="1034853"/>
                </a:cubicBezTo>
                <a:cubicBezTo>
                  <a:pt x="4655376" y="1034471"/>
                  <a:pt x="4661097" y="1034090"/>
                  <a:pt x="4667961" y="1033709"/>
                </a:cubicBezTo>
                <a:cubicBezTo>
                  <a:pt x="4668343" y="1033327"/>
                  <a:pt x="4668725" y="1033137"/>
                  <a:pt x="4669106" y="1033137"/>
                </a:cubicBezTo>
                <a:cubicBezTo>
                  <a:pt x="4690844" y="1008729"/>
                  <a:pt x="4703048" y="995381"/>
                  <a:pt x="4705718" y="993093"/>
                </a:cubicBezTo>
                <a:close/>
                <a:moveTo>
                  <a:pt x="739973" y="993093"/>
                </a:moveTo>
                <a:cubicBezTo>
                  <a:pt x="738067" y="994237"/>
                  <a:pt x="735588" y="995762"/>
                  <a:pt x="732537" y="997669"/>
                </a:cubicBezTo>
                <a:cubicBezTo>
                  <a:pt x="728723" y="1000339"/>
                  <a:pt x="726244" y="1002055"/>
                  <a:pt x="725100" y="1002817"/>
                </a:cubicBezTo>
                <a:cubicBezTo>
                  <a:pt x="717091" y="1007775"/>
                  <a:pt x="711371" y="1011398"/>
                  <a:pt x="707938" y="1013687"/>
                </a:cubicBezTo>
                <a:cubicBezTo>
                  <a:pt x="706031" y="1014449"/>
                  <a:pt x="704315" y="1015403"/>
                  <a:pt x="702790" y="1016547"/>
                </a:cubicBezTo>
                <a:cubicBezTo>
                  <a:pt x="704697" y="1016166"/>
                  <a:pt x="708510" y="1015784"/>
                  <a:pt x="714231" y="1015403"/>
                </a:cubicBezTo>
                <a:cubicBezTo>
                  <a:pt x="719189" y="1015021"/>
                  <a:pt x="724909" y="1014831"/>
                  <a:pt x="731393" y="1014831"/>
                </a:cubicBezTo>
                <a:lnTo>
                  <a:pt x="730821" y="1014259"/>
                </a:lnTo>
                <a:cubicBezTo>
                  <a:pt x="729295" y="1013115"/>
                  <a:pt x="729104" y="1011780"/>
                  <a:pt x="730249" y="1010254"/>
                </a:cubicBezTo>
                <a:cubicBezTo>
                  <a:pt x="731774" y="1008729"/>
                  <a:pt x="733109" y="1008729"/>
                  <a:pt x="734253" y="1010254"/>
                </a:cubicBezTo>
                <a:cubicBezTo>
                  <a:pt x="735016" y="1010636"/>
                  <a:pt x="740736" y="1006631"/>
                  <a:pt x="751415" y="998241"/>
                </a:cubicBezTo>
                <a:cubicBezTo>
                  <a:pt x="752559" y="997097"/>
                  <a:pt x="753512" y="996334"/>
                  <a:pt x="754275" y="995953"/>
                </a:cubicBezTo>
                <a:cubicBezTo>
                  <a:pt x="748554" y="995571"/>
                  <a:pt x="743787" y="994618"/>
                  <a:pt x="739973" y="993093"/>
                </a:cubicBezTo>
                <a:close/>
                <a:moveTo>
                  <a:pt x="7515619" y="992520"/>
                </a:moveTo>
                <a:cubicBezTo>
                  <a:pt x="7510662" y="993665"/>
                  <a:pt x="7505895" y="994427"/>
                  <a:pt x="7501319" y="994809"/>
                </a:cubicBezTo>
                <a:lnTo>
                  <a:pt x="7464135" y="1032565"/>
                </a:lnTo>
                <a:lnTo>
                  <a:pt x="7469283" y="1032565"/>
                </a:lnTo>
                <a:cubicBezTo>
                  <a:pt x="7475003" y="1032183"/>
                  <a:pt x="7480152" y="1031802"/>
                  <a:pt x="7484729" y="1031420"/>
                </a:cubicBezTo>
                <a:cubicBezTo>
                  <a:pt x="7483966" y="1031420"/>
                  <a:pt x="7483203" y="1030848"/>
                  <a:pt x="7482441" y="1029704"/>
                </a:cubicBezTo>
                <a:cubicBezTo>
                  <a:pt x="7481677" y="1028941"/>
                  <a:pt x="7481296" y="1028179"/>
                  <a:pt x="7481296" y="1027416"/>
                </a:cubicBezTo>
                <a:cubicBezTo>
                  <a:pt x="7481296" y="1025891"/>
                  <a:pt x="7482059" y="1024746"/>
                  <a:pt x="7483585" y="1023984"/>
                </a:cubicBezTo>
                <a:cubicBezTo>
                  <a:pt x="7488923" y="1019789"/>
                  <a:pt x="7496742" y="1012161"/>
                  <a:pt x="7507039" y="1001101"/>
                </a:cubicBezTo>
                <a:close/>
                <a:moveTo>
                  <a:pt x="6174734" y="992520"/>
                </a:moveTo>
                <a:cubicBezTo>
                  <a:pt x="6172446" y="992520"/>
                  <a:pt x="6170157" y="992711"/>
                  <a:pt x="6167869" y="993093"/>
                </a:cubicBezTo>
                <a:cubicBezTo>
                  <a:pt x="6167107" y="994237"/>
                  <a:pt x="6159861" y="1001483"/>
                  <a:pt x="6146131" y="1014831"/>
                </a:cubicBezTo>
                <a:cubicBezTo>
                  <a:pt x="6140029" y="1020551"/>
                  <a:pt x="6134118" y="1026272"/>
                  <a:pt x="6128397" y="1031992"/>
                </a:cubicBezTo>
                <a:lnTo>
                  <a:pt x="6131830" y="1031992"/>
                </a:lnTo>
                <a:cubicBezTo>
                  <a:pt x="6142509" y="1031611"/>
                  <a:pt x="6151089" y="1031039"/>
                  <a:pt x="6157573" y="1030276"/>
                </a:cubicBezTo>
                <a:cubicBezTo>
                  <a:pt x="6158717" y="1029895"/>
                  <a:pt x="6160051" y="1029704"/>
                  <a:pt x="6161577" y="1029704"/>
                </a:cubicBezTo>
                <a:cubicBezTo>
                  <a:pt x="6161195" y="1028560"/>
                  <a:pt x="6161005" y="1027607"/>
                  <a:pt x="6161005" y="1026844"/>
                </a:cubicBezTo>
                <a:cubicBezTo>
                  <a:pt x="6161005" y="1026081"/>
                  <a:pt x="6161195" y="1025318"/>
                  <a:pt x="6161577" y="1024556"/>
                </a:cubicBezTo>
                <a:cubicBezTo>
                  <a:pt x="6164247" y="1018454"/>
                  <a:pt x="6167869" y="1012161"/>
                  <a:pt x="6172446" y="1005678"/>
                </a:cubicBezTo>
                <a:lnTo>
                  <a:pt x="6152996" y="1022840"/>
                </a:lnTo>
                <a:cubicBezTo>
                  <a:pt x="6151852" y="1023602"/>
                  <a:pt x="6150707" y="1023984"/>
                  <a:pt x="6149563" y="1023984"/>
                </a:cubicBezTo>
                <a:cubicBezTo>
                  <a:pt x="6148801" y="1023984"/>
                  <a:pt x="6147847" y="1023602"/>
                  <a:pt x="6146703" y="1022840"/>
                </a:cubicBezTo>
                <a:cubicBezTo>
                  <a:pt x="6145559" y="1021695"/>
                  <a:pt x="6144987" y="1020551"/>
                  <a:pt x="6144987" y="1019407"/>
                </a:cubicBezTo>
                <a:cubicBezTo>
                  <a:pt x="6144987" y="1018263"/>
                  <a:pt x="6145559" y="1017310"/>
                  <a:pt x="6146703" y="1016547"/>
                </a:cubicBezTo>
                <a:cubicBezTo>
                  <a:pt x="6160433" y="1004724"/>
                  <a:pt x="6168060" y="998050"/>
                  <a:pt x="6169585" y="996525"/>
                </a:cubicBezTo>
                <a:cubicBezTo>
                  <a:pt x="6169967" y="996525"/>
                  <a:pt x="6171683" y="995190"/>
                  <a:pt x="6174734" y="992520"/>
                </a:cubicBezTo>
                <a:close/>
                <a:moveTo>
                  <a:pt x="2619770" y="992520"/>
                </a:moveTo>
                <a:cubicBezTo>
                  <a:pt x="2614813" y="993665"/>
                  <a:pt x="2610046" y="994427"/>
                  <a:pt x="2605469" y="994809"/>
                </a:cubicBezTo>
                <a:lnTo>
                  <a:pt x="2568285" y="1032565"/>
                </a:lnTo>
                <a:lnTo>
                  <a:pt x="2573433" y="1032565"/>
                </a:lnTo>
                <a:cubicBezTo>
                  <a:pt x="2579155" y="1032183"/>
                  <a:pt x="2584303" y="1031802"/>
                  <a:pt x="2588879" y="1031420"/>
                </a:cubicBezTo>
                <a:cubicBezTo>
                  <a:pt x="2588116" y="1031420"/>
                  <a:pt x="2587355" y="1030848"/>
                  <a:pt x="2586592" y="1029704"/>
                </a:cubicBezTo>
                <a:cubicBezTo>
                  <a:pt x="2585828" y="1028941"/>
                  <a:pt x="2585448" y="1028179"/>
                  <a:pt x="2585448" y="1027416"/>
                </a:cubicBezTo>
                <a:cubicBezTo>
                  <a:pt x="2585448" y="1025891"/>
                  <a:pt x="2586209" y="1024746"/>
                  <a:pt x="2587735" y="1023984"/>
                </a:cubicBezTo>
                <a:cubicBezTo>
                  <a:pt x="2593074" y="1019789"/>
                  <a:pt x="2600892" y="1012161"/>
                  <a:pt x="2611189" y="1001101"/>
                </a:cubicBezTo>
                <a:close/>
                <a:moveTo>
                  <a:pt x="9185039" y="991948"/>
                </a:moveTo>
                <a:cubicBezTo>
                  <a:pt x="9181224" y="993093"/>
                  <a:pt x="9177603" y="994046"/>
                  <a:pt x="9174170" y="994809"/>
                </a:cubicBezTo>
                <a:cubicBezTo>
                  <a:pt x="9159297" y="998241"/>
                  <a:pt x="9146902" y="1000720"/>
                  <a:pt x="9136986" y="1002245"/>
                </a:cubicBezTo>
                <a:cubicBezTo>
                  <a:pt x="9133172" y="1004915"/>
                  <a:pt x="9130503" y="1007013"/>
                  <a:pt x="9128978" y="1008538"/>
                </a:cubicBezTo>
                <a:cubicBezTo>
                  <a:pt x="9124401" y="1013115"/>
                  <a:pt x="9120206" y="1017882"/>
                  <a:pt x="9116392" y="1022840"/>
                </a:cubicBezTo>
                <a:cubicBezTo>
                  <a:pt x="9106857" y="1034662"/>
                  <a:pt x="9102091" y="1040573"/>
                  <a:pt x="9102091" y="1040573"/>
                </a:cubicBezTo>
                <a:cubicBezTo>
                  <a:pt x="9107811" y="1039811"/>
                  <a:pt x="9114485" y="1038666"/>
                  <a:pt x="9122113" y="1037141"/>
                </a:cubicBezTo>
                <a:cubicBezTo>
                  <a:pt x="9128595" y="1030276"/>
                  <a:pt x="9135842" y="1023412"/>
                  <a:pt x="9143851" y="1016547"/>
                </a:cubicBezTo>
                <a:cubicBezTo>
                  <a:pt x="9158342" y="1003962"/>
                  <a:pt x="9165589" y="997478"/>
                  <a:pt x="9165589" y="997097"/>
                </a:cubicBezTo>
                <a:cubicBezTo>
                  <a:pt x="9165971" y="997097"/>
                  <a:pt x="9166352" y="997097"/>
                  <a:pt x="9166733" y="997097"/>
                </a:cubicBezTo>
                <a:cubicBezTo>
                  <a:pt x="9167495" y="997097"/>
                  <a:pt x="9168068" y="997288"/>
                  <a:pt x="9168450" y="997669"/>
                </a:cubicBezTo>
                <a:cubicBezTo>
                  <a:pt x="9168831" y="998050"/>
                  <a:pt x="9169022" y="998432"/>
                  <a:pt x="9169022" y="998813"/>
                </a:cubicBezTo>
                <a:cubicBezTo>
                  <a:pt x="9169022" y="999194"/>
                  <a:pt x="9168831" y="999576"/>
                  <a:pt x="9168450" y="999957"/>
                </a:cubicBezTo>
                <a:cubicBezTo>
                  <a:pt x="9166161" y="1004915"/>
                  <a:pt x="9159487" y="1011970"/>
                  <a:pt x="9148428" y="1021123"/>
                </a:cubicBezTo>
                <a:cubicBezTo>
                  <a:pt x="9146901" y="1022649"/>
                  <a:pt x="9144233" y="1024937"/>
                  <a:pt x="9140419" y="1027988"/>
                </a:cubicBezTo>
                <a:cubicBezTo>
                  <a:pt x="9136986" y="1031039"/>
                  <a:pt x="9134317" y="1033327"/>
                  <a:pt x="9132410" y="1034853"/>
                </a:cubicBezTo>
                <a:cubicBezTo>
                  <a:pt x="9138892" y="1033327"/>
                  <a:pt x="9142898" y="1032374"/>
                  <a:pt x="9144423" y="1031992"/>
                </a:cubicBezTo>
                <a:cubicBezTo>
                  <a:pt x="9147093" y="1031611"/>
                  <a:pt x="9149762" y="1031039"/>
                  <a:pt x="9152432" y="1030276"/>
                </a:cubicBezTo>
                <a:cubicBezTo>
                  <a:pt x="9158534" y="1021123"/>
                  <a:pt x="9165399" y="1012352"/>
                  <a:pt x="9173026" y="1003962"/>
                </a:cubicBezTo>
                <a:cubicBezTo>
                  <a:pt x="9179128" y="997478"/>
                  <a:pt x="9183132" y="993474"/>
                  <a:pt x="9185039" y="991948"/>
                </a:cubicBezTo>
                <a:close/>
                <a:moveTo>
                  <a:pt x="4736609" y="991948"/>
                </a:moveTo>
                <a:cubicBezTo>
                  <a:pt x="4730506" y="992330"/>
                  <a:pt x="4724786" y="992711"/>
                  <a:pt x="4719447" y="993093"/>
                </a:cubicBezTo>
                <a:cubicBezTo>
                  <a:pt x="4712200" y="998813"/>
                  <a:pt x="4705908" y="1004343"/>
                  <a:pt x="4700569" y="1009682"/>
                </a:cubicBezTo>
                <a:cubicBezTo>
                  <a:pt x="4697518" y="1013115"/>
                  <a:pt x="4690653" y="1020933"/>
                  <a:pt x="4679975" y="1033137"/>
                </a:cubicBezTo>
                <a:cubicBezTo>
                  <a:pt x="4687602" y="1032755"/>
                  <a:pt x="4694085" y="1032374"/>
                  <a:pt x="4699425" y="1031992"/>
                </a:cubicBezTo>
                <a:cubicBezTo>
                  <a:pt x="4698662" y="1031230"/>
                  <a:pt x="4698281" y="1030467"/>
                  <a:pt x="4698281" y="1029704"/>
                </a:cubicBezTo>
                <a:cubicBezTo>
                  <a:pt x="4698281" y="1028941"/>
                  <a:pt x="4698662" y="1028179"/>
                  <a:pt x="4699425" y="1027416"/>
                </a:cubicBezTo>
                <a:cubicBezTo>
                  <a:pt x="4708197" y="1020170"/>
                  <a:pt x="4716587" y="1012542"/>
                  <a:pt x="4724596" y="1004534"/>
                </a:cubicBezTo>
                <a:cubicBezTo>
                  <a:pt x="4730697" y="998050"/>
                  <a:pt x="4734701" y="993855"/>
                  <a:pt x="4736609" y="991948"/>
                </a:cubicBezTo>
                <a:close/>
                <a:moveTo>
                  <a:pt x="6734653" y="991376"/>
                </a:moveTo>
                <a:cubicBezTo>
                  <a:pt x="6730077" y="994809"/>
                  <a:pt x="6726835" y="997288"/>
                  <a:pt x="6724929" y="998813"/>
                </a:cubicBezTo>
                <a:cubicBezTo>
                  <a:pt x="6718827" y="1004152"/>
                  <a:pt x="6713678" y="1008347"/>
                  <a:pt x="6709483" y="1011398"/>
                </a:cubicBezTo>
                <a:cubicBezTo>
                  <a:pt x="6712915" y="1016738"/>
                  <a:pt x="6715203" y="1021505"/>
                  <a:pt x="6716347" y="1025700"/>
                </a:cubicBezTo>
                <a:lnTo>
                  <a:pt x="6716919" y="1025128"/>
                </a:lnTo>
                <a:cubicBezTo>
                  <a:pt x="6719208" y="1019789"/>
                  <a:pt x="6722640" y="1014068"/>
                  <a:pt x="6727217" y="1007966"/>
                </a:cubicBezTo>
                <a:cubicBezTo>
                  <a:pt x="6729887" y="1004534"/>
                  <a:pt x="6733700" y="999767"/>
                  <a:pt x="6738658" y="993665"/>
                </a:cubicBezTo>
                <a:lnTo>
                  <a:pt x="6737513" y="993093"/>
                </a:lnTo>
                <a:cubicBezTo>
                  <a:pt x="6735988" y="992711"/>
                  <a:pt x="6735035" y="992139"/>
                  <a:pt x="6734653" y="991376"/>
                </a:cubicBezTo>
                <a:close/>
                <a:moveTo>
                  <a:pt x="4663385" y="991376"/>
                </a:moveTo>
                <a:cubicBezTo>
                  <a:pt x="4661478" y="993283"/>
                  <a:pt x="4658046" y="996143"/>
                  <a:pt x="4653088" y="999957"/>
                </a:cubicBezTo>
                <a:cubicBezTo>
                  <a:pt x="4648512" y="1003008"/>
                  <a:pt x="4645079" y="1005678"/>
                  <a:pt x="4642791" y="1007966"/>
                </a:cubicBezTo>
                <a:cubicBezTo>
                  <a:pt x="4632112" y="1018263"/>
                  <a:pt x="4624103" y="1026844"/>
                  <a:pt x="4618765" y="1033709"/>
                </a:cubicBezTo>
                <a:cubicBezTo>
                  <a:pt x="4625630" y="1034090"/>
                  <a:pt x="4631922" y="1034471"/>
                  <a:pt x="4637643" y="1034853"/>
                </a:cubicBezTo>
                <a:cubicBezTo>
                  <a:pt x="4644888" y="1025318"/>
                  <a:pt x="4652516" y="1016738"/>
                  <a:pt x="4660525" y="1009110"/>
                </a:cubicBezTo>
                <a:cubicBezTo>
                  <a:pt x="4669297" y="1000720"/>
                  <a:pt x="4675779" y="995190"/>
                  <a:pt x="4679975" y="992520"/>
                </a:cubicBezTo>
                <a:cubicBezTo>
                  <a:pt x="4674254" y="992139"/>
                  <a:pt x="4668725" y="991758"/>
                  <a:pt x="4663385" y="991376"/>
                </a:cubicBezTo>
                <a:close/>
                <a:moveTo>
                  <a:pt x="6820462" y="989660"/>
                </a:moveTo>
                <a:cubicBezTo>
                  <a:pt x="6817030" y="990042"/>
                  <a:pt x="6812835" y="990614"/>
                  <a:pt x="6807877" y="991376"/>
                </a:cubicBezTo>
                <a:cubicBezTo>
                  <a:pt x="6807114" y="992520"/>
                  <a:pt x="6802347" y="996716"/>
                  <a:pt x="6793575" y="1003962"/>
                </a:cubicBezTo>
                <a:cubicBezTo>
                  <a:pt x="6786711" y="1009682"/>
                  <a:pt x="6781753" y="1014068"/>
                  <a:pt x="6778702" y="1017119"/>
                </a:cubicBezTo>
                <a:cubicBezTo>
                  <a:pt x="6772219" y="1023602"/>
                  <a:pt x="6766498" y="1030086"/>
                  <a:pt x="6761540" y="1036569"/>
                </a:cubicBezTo>
                <a:cubicBezTo>
                  <a:pt x="6764591" y="1036569"/>
                  <a:pt x="6767833" y="1036378"/>
                  <a:pt x="6771265" y="1035997"/>
                </a:cubicBezTo>
                <a:cubicBezTo>
                  <a:pt x="6771647" y="1035615"/>
                  <a:pt x="6772028" y="1035043"/>
                  <a:pt x="6772409" y="1034281"/>
                </a:cubicBezTo>
                <a:cubicBezTo>
                  <a:pt x="6785757" y="1020933"/>
                  <a:pt x="6795483" y="1011589"/>
                  <a:pt x="6801584" y="1006250"/>
                </a:cubicBezTo>
                <a:cubicBezTo>
                  <a:pt x="6809211" y="999004"/>
                  <a:pt x="6815505" y="993474"/>
                  <a:pt x="6820462" y="989660"/>
                </a:cubicBezTo>
                <a:close/>
                <a:moveTo>
                  <a:pt x="6885677" y="989088"/>
                </a:moveTo>
                <a:lnTo>
                  <a:pt x="6879956" y="993665"/>
                </a:lnTo>
                <a:cubicBezTo>
                  <a:pt x="6876524" y="995953"/>
                  <a:pt x="6870994" y="1000529"/>
                  <a:pt x="6863367" y="1007394"/>
                </a:cubicBezTo>
                <a:cubicBezTo>
                  <a:pt x="6850400" y="1017691"/>
                  <a:pt x="6841629" y="1024937"/>
                  <a:pt x="6837052" y="1029132"/>
                </a:cubicBezTo>
                <a:lnTo>
                  <a:pt x="6855357" y="1026844"/>
                </a:lnTo>
                <a:cubicBezTo>
                  <a:pt x="6855357" y="1026081"/>
                  <a:pt x="6855549" y="1025509"/>
                  <a:pt x="6855929" y="1025128"/>
                </a:cubicBezTo>
                <a:cubicBezTo>
                  <a:pt x="6857455" y="1023602"/>
                  <a:pt x="6860506" y="1019979"/>
                  <a:pt x="6865083" y="1014259"/>
                </a:cubicBezTo>
                <a:cubicBezTo>
                  <a:pt x="6868515" y="1009682"/>
                  <a:pt x="6871375" y="1006059"/>
                  <a:pt x="6873663" y="1003390"/>
                </a:cubicBezTo>
                <a:cubicBezTo>
                  <a:pt x="6879384" y="996525"/>
                  <a:pt x="6884533" y="991758"/>
                  <a:pt x="6889109" y="989088"/>
                </a:cubicBezTo>
                <a:close/>
                <a:moveTo>
                  <a:pt x="4640502" y="989088"/>
                </a:moveTo>
                <a:cubicBezTo>
                  <a:pt x="4640122" y="989469"/>
                  <a:pt x="4639931" y="989851"/>
                  <a:pt x="4639931" y="990232"/>
                </a:cubicBezTo>
                <a:cubicBezTo>
                  <a:pt x="4637261" y="993283"/>
                  <a:pt x="4628680" y="1000720"/>
                  <a:pt x="4614188" y="1012542"/>
                </a:cubicBezTo>
                <a:cubicBezTo>
                  <a:pt x="4600459" y="1023221"/>
                  <a:pt x="4592831" y="1029323"/>
                  <a:pt x="4591306" y="1030848"/>
                </a:cubicBezTo>
                <a:cubicBezTo>
                  <a:pt x="4593976" y="1031230"/>
                  <a:pt x="4596073" y="1031420"/>
                  <a:pt x="4597599" y="1031420"/>
                </a:cubicBezTo>
                <a:cubicBezTo>
                  <a:pt x="4601030" y="1031802"/>
                  <a:pt x="4604082" y="1032183"/>
                  <a:pt x="4606752" y="1032565"/>
                </a:cubicBezTo>
                <a:lnTo>
                  <a:pt x="4607896" y="1030276"/>
                </a:lnTo>
                <a:cubicBezTo>
                  <a:pt x="4626583" y="1010445"/>
                  <a:pt x="4635927" y="1000529"/>
                  <a:pt x="4635927" y="1000529"/>
                </a:cubicBezTo>
                <a:cubicBezTo>
                  <a:pt x="4642410" y="994427"/>
                  <a:pt x="4646224" y="990995"/>
                  <a:pt x="4647367" y="990232"/>
                </a:cubicBezTo>
                <a:cubicBezTo>
                  <a:pt x="4644698" y="989851"/>
                  <a:pt x="4642410" y="989469"/>
                  <a:pt x="4640502" y="989088"/>
                </a:cubicBezTo>
                <a:close/>
                <a:moveTo>
                  <a:pt x="7540791" y="988516"/>
                </a:moveTo>
                <a:cubicBezTo>
                  <a:pt x="7538121" y="988897"/>
                  <a:pt x="7535261" y="989279"/>
                  <a:pt x="7532209" y="989660"/>
                </a:cubicBezTo>
                <a:cubicBezTo>
                  <a:pt x="7531828" y="990804"/>
                  <a:pt x="7528777" y="994046"/>
                  <a:pt x="7523057" y="999385"/>
                </a:cubicBezTo>
                <a:cubicBezTo>
                  <a:pt x="7518099" y="1003580"/>
                  <a:pt x="7514094" y="1007203"/>
                  <a:pt x="7511043" y="1010254"/>
                </a:cubicBezTo>
                <a:cubicBezTo>
                  <a:pt x="7500746" y="1020170"/>
                  <a:pt x="7492928" y="1027035"/>
                  <a:pt x="7487589" y="1030848"/>
                </a:cubicBezTo>
                <a:cubicBezTo>
                  <a:pt x="7487207" y="1031230"/>
                  <a:pt x="7486826" y="1031420"/>
                  <a:pt x="7486445" y="1031420"/>
                </a:cubicBezTo>
                <a:cubicBezTo>
                  <a:pt x="7494835" y="1030658"/>
                  <a:pt x="7501891" y="1030086"/>
                  <a:pt x="7507611" y="1029704"/>
                </a:cubicBezTo>
                <a:cubicBezTo>
                  <a:pt x="7507611" y="1029323"/>
                  <a:pt x="7507611" y="1028941"/>
                  <a:pt x="7507611" y="1028560"/>
                </a:cubicBezTo>
                <a:cubicBezTo>
                  <a:pt x="7507611" y="1027416"/>
                  <a:pt x="7507801" y="1026653"/>
                  <a:pt x="7508183" y="1026272"/>
                </a:cubicBezTo>
                <a:cubicBezTo>
                  <a:pt x="7511615" y="1022458"/>
                  <a:pt x="7515811" y="1017691"/>
                  <a:pt x="7520768" y="1011970"/>
                </a:cubicBezTo>
                <a:cubicBezTo>
                  <a:pt x="7526870" y="1004343"/>
                  <a:pt x="7530875" y="999385"/>
                  <a:pt x="7532781" y="997097"/>
                </a:cubicBezTo>
                <a:cubicBezTo>
                  <a:pt x="7536214" y="993283"/>
                  <a:pt x="7538883" y="990423"/>
                  <a:pt x="7540791" y="988516"/>
                </a:cubicBezTo>
                <a:close/>
                <a:moveTo>
                  <a:pt x="4034503" y="988516"/>
                </a:moveTo>
                <a:cubicBezTo>
                  <a:pt x="4031833" y="989660"/>
                  <a:pt x="4030117" y="990423"/>
                  <a:pt x="4029354" y="990804"/>
                </a:cubicBezTo>
                <a:cubicBezTo>
                  <a:pt x="4023252" y="993855"/>
                  <a:pt x="4017913" y="996906"/>
                  <a:pt x="4013337" y="999957"/>
                </a:cubicBezTo>
                <a:cubicBezTo>
                  <a:pt x="4009904" y="1002245"/>
                  <a:pt x="4003421" y="1006631"/>
                  <a:pt x="3993886" y="1013115"/>
                </a:cubicBezTo>
                <a:cubicBezTo>
                  <a:pt x="4002658" y="1016166"/>
                  <a:pt x="4011430" y="1018835"/>
                  <a:pt x="4020201" y="1021123"/>
                </a:cubicBezTo>
                <a:lnTo>
                  <a:pt x="4020773" y="1020551"/>
                </a:lnTo>
                <a:cubicBezTo>
                  <a:pt x="4024587" y="1017882"/>
                  <a:pt x="4029163" y="1014068"/>
                  <a:pt x="4034503" y="1009110"/>
                </a:cubicBezTo>
                <a:cubicBezTo>
                  <a:pt x="4040986" y="1003008"/>
                  <a:pt x="4045563" y="999004"/>
                  <a:pt x="4048232" y="997097"/>
                </a:cubicBezTo>
                <a:cubicBezTo>
                  <a:pt x="4047851" y="997478"/>
                  <a:pt x="4048804" y="996716"/>
                  <a:pt x="4051092" y="994809"/>
                </a:cubicBezTo>
                <a:cubicBezTo>
                  <a:pt x="4045372" y="992520"/>
                  <a:pt x="4039842" y="990423"/>
                  <a:pt x="4034503" y="988516"/>
                </a:cubicBezTo>
                <a:close/>
                <a:moveTo>
                  <a:pt x="2644941" y="988516"/>
                </a:moveTo>
                <a:cubicBezTo>
                  <a:pt x="2642272" y="988897"/>
                  <a:pt x="2639411" y="989279"/>
                  <a:pt x="2636361" y="989660"/>
                </a:cubicBezTo>
                <a:cubicBezTo>
                  <a:pt x="2635979" y="990804"/>
                  <a:pt x="2632928" y="994046"/>
                  <a:pt x="2627207" y="999385"/>
                </a:cubicBezTo>
                <a:cubicBezTo>
                  <a:pt x="2622250" y="1003580"/>
                  <a:pt x="2618246" y="1007203"/>
                  <a:pt x="2615194" y="1010254"/>
                </a:cubicBezTo>
                <a:cubicBezTo>
                  <a:pt x="2604897" y="1020170"/>
                  <a:pt x="2597078" y="1027035"/>
                  <a:pt x="2591740" y="1030848"/>
                </a:cubicBezTo>
                <a:cubicBezTo>
                  <a:pt x="2591359" y="1031230"/>
                  <a:pt x="2590977" y="1031420"/>
                  <a:pt x="2590596" y="1031420"/>
                </a:cubicBezTo>
                <a:cubicBezTo>
                  <a:pt x="2598985" y="1030658"/>
                  <a:pt x="2606042" y="1030086"/>
                  <a:pt x="2611761" y="1029704"/>
                </a:cubicBezTo>
                <a:cubicBezTo>
                  <a:pt x="2611761" y="1029323"/>
                  <a:pt x="2611761" y="1028941"/>
                  <a:pt x="2611761" y="1028560"/>
                </a:cubicBezTo>
                <a:cubicBezTo>
                  <a:pt x="2611761" y="1027416"/>
                  <a:pt x="2611952" y="1026653"/>
                  <a:pt x="2612334" y="1026272"/>
                </a:cubicBezTo>
                <a:cubicBezTo>
                  <a:pt x="2615766" y="1022458"/>
                  <a:pt x="2619961" y="1017691"/>
                  <a:pt x="2624920" y="1011970"/>
                </a:cubicBezTo>
                <a:cubicBezTo>
                  <a:pt x="2631021" y="1004343"/>
                  <a:pt x="2635026" y="999385"/>
                  <a:pt x="2636933" y="997097"/>
                </a:cubicBezTo>
                <a:cubicBezTo>
                  <a:pt x="2640365" y="993283"/>
                  <a:pt x="2643035" y="990423"/>
                  <a:pt x="2644941" y="988516"/>
                </a:cubicBezTo>
                <a:close/>
                <a:moveTo>
                  <a:pt x="9060903" y="987944"/>
                </a:moveTo>
                <a:cubicBezTo>
                  <a:pt x="9061664" y="987944"/>
                  <a:pt x="9062238" y="988325"/>
                  <a:pt x="9062619" y="989088"/>
                </a:cubicBezTo>
                <a:cubicBezTo>
                  <a:pt x="9063380" y="989851"/>
                  <a:pt x="9063763" y="990614"/>
                  <a:pt x="9063763" y="991376"/>
                </a:cubicBezTo>
                <a:cubicBezTo>
                  <a:pt x="9063763" y="991758"/>
                  <a:pt x="9063572" y="992139"/>
                  <a:pt x="9063191" y="992520"/>
                </a:cubicBezTo>
                <a:cubicBezTo>
                  <a:pt x="9061664" y="995571"/>
                  <a:pt x="9057661" y="1001483"/>
                  <a:pt x="9051178" y="1010254"/>
                </a:cubicBezTo>
                <a:cubicBezTo>
                  <a:pt x="9045075" y="1018263"/>
                  <a:pt x="9040117" y="1024365"/>
                  <a:pt x="9036304" y="1028560"/>
                </a:cubicBezTo>
                <a:cubicBezTo>
                  <a:pt x="9035541" y="1029323"/>
                  <a:pt x="9034587" y="1029704"/>
                  <a:pt x="9033443" y="1029704"/>
                </a:cubicBezTo>
                <a:cubicBezTo>
                  <a:pt x="9032681" y="1029704"/>
                  <a:pt x="9031727" y="1029323"/>
                  <a:pt x="9030583" y="1028560"/>
                </a:cubicBezTo>
                <a:cubicBezTo>
                  <a:pt x="9029439" y="1027416"/>
                  <a:pt x="9028867" y="1026272"/>
                  <a:pt x="9028867" y="1025128"/>
                </a:cubicBezTo>
                <a:cubicBezTo>
                  <a:pt x="9028867" y="1023984"/>
                  <a:pt x="9029248" y="1023030"/>
                  <a:pt x="9030011" y="1022267"/>
                </a:cubicBezTo>
                <a:cubicBezTo>
                  <a:pt x="9033825" y="1018072"/>
                  <a:pt x="9038783" y="1011970"/>
                  <a:pt x="9044885" y="1003962"/>
                </a:cubicBezTo>
                <a:cubicBezTo>
                  <a:pt x="9050987" y="996334"/>
                  <a:pt x="9055945" y="991186"/>
                  <a:pt x="9059759" y="988516"/>
                </a:cubicBezTo>
                <a:cubicBezTo>
                  <a:pt x="9060140" y="988135"/>
                  <a:pt x="9060521" y="987944"/>
                  <a:pt x="9060903" y="987944"/>
                </a:cubicBezTo>
                <a:close/>
                <a:moveTo>
                  <a:pt x="4774937" y="987944"/>
                </a:moveTo>
                <a:cubicBezTo>
                  <a:pt x="4766546" y="989088"/>
                  <a:pt x="4758347" y="990042"/>
                  <a:pt x="4750338" y="990804"/>
                </a:cubicBezTo>
                <a:cubicBezTo>
                  <a:pt x="4748050" y="991186"/>
                  <a:pt x="4745570" y="991567"/>
                  <a:pt x="4742901" y="991948"/>
                </a:cubicBezTo>
                <a:cubicBezTo>
                  <a:pt x="4740994" y="994237"/>
                  <a:pt x="4735465" y="1000339"/>
                  <a:pt x="4726312" y="1010254"/>
                </a:cubicBezTo>
                <a:cubicBezTo>
                  <a:pt x="4717921" y="1019407"/>
                  <a:pt x="4710675" y="1026653"/>
                  <a:pt x="4704574" y="1031992"/>
                </a:cubicBezTo>
                <a:cubicBezTo>
                  <a:pt x="4714871" y="1031992"/>
                  <a:pt x="4723260" y="1032183"/>
                  <a:pt x="4729744" y="1032565"/>
                </a:cubicBezTo>
                <a:cubicBezTo>
                  <a:pt x="4735083" y="1032946"/>
                  <a:pt x="4738516" y="1033327"/>
                  <a:pt x="4740041" y="1033709"/>
                </a:cubicBezTo>
                <a:cubicBezTo>
                  <a:pt x="4741566" y="1030276"/>
                  <a:pt x="4745952" y="1023793"/>
                  <a:pt x="4753198" y="1014259"/>
                </a:cubicBezTo>
                <a:cubicBezTo>
                  <a:pt x="4758538" y="1007775"/>
                  <a:pt x="4762351" y="1003008"/>
                  <a:pt x="4764640" y="999957"/>
                </a:cubicBezTo>
                <a:cubicBezTo>
                  <a:pt x="4769597" y="993855"/>
                  <a:pt x="4773029" y="989851"/>
                  <a:pt x="4774937" y="987944"/>
                </a:cubicBezTo>
                <a:close/>
                <a:moveTo>
                  <a:pt x="8127652" y="987372"/>
                </a:moveTo>
                <a:cubicBezTo>
                  <a:pt x="8120406" y="988516"/>
                  <a:pt x="8113541" y="990042"/>
                  <a:pt x="8107058" y="991948"/>
                </a:cubicBezTo>
                <a:cubicBezTo>
                  <a:pt x="8097905" y="1003008"/>
                  <a:pt x="8090468" y="1011398"/>
                  <a:pt x="8084748" y="1017119"/>
                </a:cubicBezTo>
                <a:cubicBezTo>
                  <a:pt x="8074451" y="1027797"/>
                  <a:pt x="8066823" y="1035425"/>
                  <a:pt x="8061865" y="1040001"/>
                </a:cubicBezTo>
                <a:cubicBezTo>
                  <a:pt x="8061484" y="1040383"/>
                  <a:pt x="8060912" y="1040764"/>
                  <a:pt x="8060149" y="1041145"/>
                </a:cubicBezTo>
                <a:cubicBezTo>
                  <a:pt x="8068158" y="1040383"/>
                  <a:pt x="8074641" y="1039429"/>
                  <a:pt x="8079599" y="1038285"/>
                </a:cubicBezTo>
                <a:cubicBezTo>
                  <a:pt x="8087608" y="1036378"/>
                  <a:pt x="8095808" y="1034281"/>
                  <a:pt x="8104198" y="1031992"/>
                </a:cubicBezTo>
                <a:cubicBezTo>
                  <a:pt x="8102672" y="1031611"/>
                  <a:pt x="8101910" y="1030848"/>
                  <a:pt x="8101910" y="1029704"/>
                </a:cubicBezTo>
                <a:cubicBezTo>
                  <a:pt x="8101910" y="1028941"/>
                  <a:pt x="8101910" y="1028369"/>
                  <a:pt x="8101910" y="1027988"/>
                </a:cubicBezTo>
                <a:cubicBezTo>
                  <a:pt x="8106105" y="1015403"/>
                  <a:pt x="8112397" y="1004343"/>
                  <a:pt x="8120787" y="994809"/>
                </a:cubicBezTo>
                <a:cubicBezTo>
                  <a:pt x="8123076" y="992139"/>
                  <a:pt x="8125364" y="989660"/>
                  <a:pt x="8127652" y="987372"/>
                </a:cubicBezTo>
                <a:close/>
                <a:moveTo>
                  <a:pt x="6214206" y="987372"/>
                </a:moveTo>
                <a:cubicBezTo>
                  <a:pt x="6208867" y="988135"/>
                  <a:pt x="6202955" y="989088"/>
                  <a:pt x="6196473" y="990232"/>
                </a:cubicBezTo>
                <a:cubicBezTo>
                  <a:pt x="6196091" y="990995"/>
                  <a:pt x="6192087" y="996906"/>
                  <a:pt x="6184459" y="1007966"/>
                </a:cubicBezTo>
                <a:cubicBezTo>
                  <a:pt x="6178357" y="1015593"/>
                  <a:pt x="6173971" y="1022267"/>
                  <a:pt x="6171302" y="1027988"/>
                </a:cubicBezTo>
                <a:cubicBezTo>
                  <a:pt x="6173972" y="1027607"/>
                  <a:pt x="6176259" y="1027225"/>
                  <a:pt x="6178167" y="1026844"/>
                </a:cubicBezTo>
                <a:cubicBezTo>
                  <a:pt x="6182743" y="1022267"/>
                  <a:pt x="6190751" y="1013305"/>
                  <a:pt x="6202193" y="999957"/>
                </a:cubicBezTo>
                <a:cubicBezTo>
                  <a:pt x="6206388" y="995762"/>
                  <a:pt x="6210393" y="991567"/>
                  <a:pt x="6214206" y="987372"/>
                </a:cubicBezTo>
                <a:close/>
                <a:moveTo>
                  <a:pt x="3231803" y="987372"/>
                </a:moveTo>
                <a:cubicBezTo>
                  <a:pt x="3224558" y="988516"/>
                  <a:pt x="3217692" y="990042"/>
                  <a:pt x="3211208" y="991948"/>
                </a:cubicBezTo>
                <a:cubicBezTo>
                  <a:pt x="3202056" y="1003008"/>
                  <a:pt x="3194619" y="1011398"/>
                  <a:pt x="3188899" y="1017119"/>
                </a:cubicBezTo>
                <a:cubicBezTo>
                  <a:pt x="3178601" y="1027797"/>
                  <a:pt x="3170974" y="1035425"/>
                  <a:pt x="3166017" y="1040001"/>
                </a:cubicBezTo>
                <a:cubicBezTo>
                  <a:pt x="3165634" y="1040383"/>
                  <a:pt x="3165063" y="1040764"/>
                  <a:pt x="3164300" y="1041145"/>
                </a:cubicBezTo>
                <a:cubicBezTo>
                  <a:pt x="3172310" y="1040383"/>
                  <a:pt x="3178793" y="1039429"/>
                  <a:pt x="3183750" y="1038285"/>
                </a:cubicBezTo>
                <a:cubicBezTo>
                  <a:pt x="3191760" y="1036378"/>
                  <a:pt x="3199958" y="1034281"/>
                  <a:pt x="3208349" y="1031992"/>
                </a:cubicBezTo>
                <a:cubicBezTo>
                  <a:pt x="3206823" y="1031611"/>
                  <a:pt x="3206060" y="1030848"/>
                  <a:pt x="3206060" y="1029704"/>
                </a:cubicBezTo>
                <a:cubicBezTo>
                  <a:pt x="3206060" y="1028941"/>
                  <a:pt x="3206060" y="1028369"/>
                  <a:pt x="3206060" y="1027988"/>
                </a:cubicBezTo>
                <a:cubicBezTo>
                  <a:pt x="3210256" y="1015403"/>
                  <a:pt x="3216549" y="1004343"/>
                  <a:pt x="3224938" y="994809"/>
                </a:cubicBezTo>
                <a:cubicBezTo>
                  <a:pt x="3227227" y="992139"/>
                  <a:pt x="3229515" y="989660"/>
                  <a:pt x="3231803" y="987372"/>
                </a:cubicBezTo>
                <a:close/>
                <a:moveTo>
                  <a:pt x="6841056" y="986800"/>
                </a:moveTo>
                <a:cubicBezTo>
                  <a:pt x="6839531" y="986800"/>
                  <a:pt x="6836289" y="987181"/>
                  <a:pt x="6831331" y="987944"/>
                </a:cubicBezTo>
                <a:lnTo>
                  <a:pt x="6805017" y="1013115"/>
                </a:lnTo>
                <a:cubicBezTo>
                  <a:pt x="6798915" y="1018835"/>
                  <a:pt x="6791287" y="1026272"/>
                  <a:pt x="6782135" y="1035425"/>
                </a:cubicBezTo>
                <a:lnTo>
                  <a:pt x="6810737" y="1032565"/>
                </a:lnTo>
                <a:cubicBezTo>
                  <a:pt x="6815695" y="1031802"/>
                  <a:pt x="6822369" y="1030848"/>
                  <a:pt x="6830759" y="1029704"/>
                </a:cubicBezTo>
                <a:cubicBezTo>
                  <a:pt x="6849065" y="1009873"/>
                  <a:pt x="6858218" y="999767"/>
                  <a:pt x="6858218" y="999385"/>
                </a:cubicBezTo>
                <a:cubicBezTo>
                  <a:pt x="6862031" y="995953"/>
                  <a:pt x="6866227" y="992330"/>
                  <a:pt x="6870803" y="988516"/>
                </a:cubicBezTo>
                <a:cubicBezTo>
                  <a:pt x="6866227" y="988135"/>
                  <a:pt x="6860887" y="987563"/>
                  <a:pt x="6854785" y="986800"/>
                </a:cubicBezTo>
                <a:cubicBezTo>
                  <a:pt x="6854785" y="987181"/>
                  <a:pt x="6854595" y="987563"/>
                  <a:pt x="6854213" y="987944"/>
                </a:cubicBezTo>
                <a:cubicBezTo>
                  <a:pt x="6853069" y="989469"/>
                  <a:pt x="6849637" y="992520"/>
                  <a:pt x="6843917" y="997097"/>
                </a:cubicBezTo>
                <a:cubicBezTo>
                  <a:pt x="6840103" y="999767"/>
                  <a:pt x="6836480" y="1003008"/>
                  <a:pt x="6833047" y="1006822"/>
                </a:cubicBezTo>
                <a:cubicBezTo>
                  <a:pt x="6826945" y="1012542"/>
                  <a:pt x="6820843" y="1019407"/>
                  <a:pt x="6814741" y="1027416"/>
                </a:cubicBezTo>
                <a:cubicBezTo>
                  <a:pt x="6813979" y="1028560"/>
                  <a:pt x="6813025" y="1029132"/>
                  <a:pt x="6811881" y="1029132"/>
                </a:cubicBezTo>
                <a:cubicBezTo>
                  <a:pt x="6811119" y="1029132"/>
                  <a:pt x="6810165" y="1028751"/>
                  <a:pt x="6809021" y="1027988"/>
                </a:cubicBezTo>
                <a:cubicBezTo>
                  <a:pt x="6807495" y="1026844"/>
                  <a:pt x="6806733" y="1025509"/>
                  <a:pt x="6806733" y="1023984"/>
                </a:cubicBezTo>
                <a:cubicBezTo>
                  <a:pt x="6806733" y="1023602"/>
                  <a:pt x="6806923" y="1023030"/>
                  <a:pt x="6807305" y="1022267"/>
                </a:cubicBezTo>
                <a:cubicBezTo>
                  <a:pt x="6815313" y="1011589"/>
                  <a:pt x="6821987" y="1003580"/>
                  <a:pt x="6827327" y="998241"/>
                </a:cubicBezTo>
                <a:cubicBezTo>
                  <a:pt x="6833810" y="992139"/>
                  <a:pt x="6838387" y="988325"/>
                  <a:pt x="6841056" y="986800"/>
                </a:cubicBezTo>
                <a:close/>
                <a:moveTo>
                  <a:pt x="7564245" y="986228"/>
                </a:moveTo>
                <a:cubicBezTo>
                  <a:pt x="7561957" y="986228"/>
                  <a:pt x="7559096" y="986418"/>
                  <a:pt x="7555664" y="986800"/>
                </a:cubicBezTo>
                <a:cubicBezTo>
                  <a:pt x="7553757" y="988707"/>
                  <a:pt x="7550515" y="991758"/>
                  <a:pt x="7545939" y="995953"/>
                </a:cubicBezTo>
                <a:lnTo>
                  <a:pt x="7536214" y="1005678"/>
                </a:lnTo>
                <a:cubicBezTo>
                  <a:pt x="7536595" y="1005296"/>
                  <a:pt x="7536786" y="1005106"/>
                  <a:pt x="7536786" y="1005106"/>
                </a:cubicBezTo>
                <a:cubicBezTo>
                  <a:pt x="7536405" y="1005106"/>
                  <a:pt x="7529540" y="1012924"/>
                  <a:pt x="7516192" y="1028560"/>
                </a:cubicBezTo>
                <a:cubicBezTo>
                  <a:pt x="7523819" y="1027797"/>
                  <a:pt x="7530493" y="1026844"/>
                  <a:pt x="7536214" y="1025700"/>
                </a:cubicBezTo>
                <a:lnTo>
                  <a:pt x="7537358" y="1025700"/>
                </a:lnTo>
                <a:cubicBezTo>
                  <a:pt x="7537739" y="1023412"/>
                  <a:pt x="7540218" y="1019216"/>
                  <a:pt x="7544795" y="1013115"/>
                </a:cubicBezTo>
                <a:cubicBezTo>
                  <a:pt x="7545939" y="1011589"/>
                  <a:pt x="7550134" y="1005868"/>
                  <a:pt x="7557380" y="995953"/>
                </a:cubicBezTo>
                <a:cubicBezTo>
                  <a:pt x="7559668" y="992520"/>
                  <a:pt x="7561957" y="989279"/>
                  <a:pt x="7564245" y="986228"/>
                </a:cubicBezTo>
                <a:close/>
                <a:moveTo>
                  <a:pt x="2668395" y="986228"/>
                </a:moveTo>
                <a:cubicBezTo>
                  <a:pt x="2666107" y="986228"/>
                  <a:pt x="2663248" y="986418"/>
                  <a:pt x="2659815" y="986800"/>
                </a:cubicBezTo>
                <a:cubicBezTo>
                  <a:pt x="2657907" y="988707"/>
                  <a:pt x="2654666" y="991758"/>
                  <a:pt x="2650090" y="995953"/>
                </a:cubicBezTo>
                <a:lnTo>
                  <a:pt x="2640936" y="1005106"/>
                </a:lnTo>
                <a:lnTo>
                  <a:pt x="2640937" y="1005106"/>
                </a:lnTo>
                <a:cubicBezTo>
                  <a:pt x="2640937" y="1005106"/>
                  <a:pt x="2640746" y="1005296"/>
                  <a:pt x="2640365" y="1005678"/>
                </a:cubicBezTo>
                <a:lnTo>
                  <a:pt x="2640936" y="1005106"/>
                </a:lnTo>
                <a:lnTo>
                  <a:pt x="2635502" y="1010969"/>
                </a:lnTo>
                <a:cubicBezTo>
                  <a:pt x="2632070" y="1014878"/>
                  <a:pt x="2627017" y="1020742"/>
                  <a:pt x="2620342" y="1028560"/>
                </a:cubicBezTo>
                <a:cubicBezTo>
                  <a:pt x="2627970" y="1027797"/>
                  <a:pt x="2634644" y="1026844"/>
                  <a:pt x="2640365" y="1025700"/>
                </a:cubicBezTo>
                <a:lnTo>
                  <a:pt x="2641509" y="1025700"/>
                </a:lnTo>
                <a:cubicBezTo>
                  <a:pt x="2641889" y="1023412"/>
                  <a:pt x="2644370" y="1019216"/>
                  <a:pt x="2648946" y="1013115"/>
                </a:cubicBezTo>
                <a:cubicBezTo>
                  <a:pt x="2650090" y="1011589"/>
                  <a:pt x="2654285" y="1005868"/>
                  <a:pt x="2661530" y="995953"/>
                </a:cubicBezTo>
                <a:cubicBezTo>
                  <a:pt x="2663819" y="992520"/>
                  <a:pt x="2666107" y="989279"/>
                  <a:pt x="2668395" y="986228"/>
                </a:cubicBezTo>
                <a:close/>
                <a:moveTo>
                  <a:pt x="1990855" y="986228"/>
                </a:moveTo>
                <a:cubicBezTo>
                  <a:pt x="1979795" y="990042"/>
                  <a:pt x="1968164" y="992902"/>
                  <a:pt x="1955960" y="994809"/>
                </a:cubicBezTo>
                <a:lnTo>
                  <a:pt x="1954815" y="995953"/>
                </a:lnTo>
                <a:cubicBezTo>
                  <a:pt x="1951765" y="998622"/>
                  <a:pt x="1946807" y="1003199"/>
                  <a:pt x="1939943" y="1009682"/>
                </a:cubicBezTo>
                <a:lnTo>
                  <a:pt x="1909602" y="1032438"/>
                </a:lnTo>
                <a:lnTo>
                  <a:pt x="1904228" y="1033411"/>
                </a:lnTo>
                <a:lnTo>
                  <a:pt x="1901043" y="1031420"/>
                </a:lnTo>
                <a:cubicBezTo>
                  <a:pt x="1900661" y="1030276"/>
                  <a:pt x="1900471" y="1029323"/>
                  <a:pt x="1900471" y="1028560"/>
                </a:cubicBezTo>
                <a:cubicBezTo>
                  <a:pt x="1900471" y="1027035"/>
                  <a:pt x="1901233" y="1025891"/>
                  <a:pt x="1902758" y="1025128"/>
                </a:cubicBezTo>
                <a:cubicBezTo>
                  <a:pt x="1909241" y="1022077"/>
                  <a:pt x="1920301" y="1013305"/>
                  <a:pt x="1935938" y="998813"/>
                </a:cubicBezTo>
                <a:lnTo>
                  <a:pt x="1936510" y="998241"/>
                </a:lnTo>
                <a:cubicBezTo>
                  <a:pt x="1934984" y="998622"/>
                  <a:pt x="1934221" y="998813"/>
                  <a:pt x="1934221" y="998813"/>
                </a:cubicBezTo>
                <a:cubicBezTo>
                  <a:pt x="1934221" y="998813"/>
                  <a:pt x="1934412" y="998813"/>
                  <a:pt x="1934793" y="998813"/>
                </a:cubicBezTo>
                <a:cubicBezTo>
                  <a:pt x="1927547" y="999576"/>
                  <a:pt x="1919921" y="1000148"/>
                  <a:pt x="1911911" y="1000529"/>
                </a:cubicBezTo>
                <a:lnTo>
                  <a:pt x="1910767" y="1001673"/>
                </a:lnTo>
                <a:cubicBezTo>
                  <a:pt x="1906572" y="1004724"/>
                  <a:pt x="1901995" y="1008729"/>
                  <a:pt x="1897038" y="1013687"/>
                </a:cubicBezTo>
                <a:cubicBezTo>
                  <a:pt x="1895512" y="1015212"/>
                  <a:pt x="1887885" y="1023602"/>
                  <a:pt x="1874156" y="1038857"/>
                </a:cubicBezTo>
                <a:lnTo>
                  <a:pt x="1904228" y="1033411"/>
                </a:lnTo>
                <a:lnTo>
                  <a:pt x="1905619" y="1034281"/>
                </a:lnTo>
                <a:cubicBezTo>
                  <a:pt x="1906382" y="1034281"/>
                  <a:pt x="1907145" y="1034090"/>
                  <a:pt x="1907908" y="1033709"/>
                </a:cubicBezTo>
                <a:lnTo>
                  <a:pt x="1909602" y="1032438"/>
                </a:lnTo>
                <a:lnTo>
                  <a:pt x="1946807" y="1025700"/>
                </a:lnTo>
                <a:lnTo>
                  <a:pt x="1946234" y="1025128"/>
                </a:lnTo>
                <a:cubicBezTo>
                  <a:pt x="1945853" y="1024365"/>
                  <a:pt x="1945663" y="1023602"/>
                  <a:pt x="1945663" y="1022840"/>
                </a:cubicBezTo>
                <a:cubicBezTo>
                  <a:pt x="1945663" y="1022077"/>
                  <a:pt x="1945853" y="1021314"/>
                  <a:pt x="1946234" y="1020551"/>
                </a:cubicBezTo>
                <a:cubicBezTo>
                  <a:pt x="1947379" y="1019026"/>
                  <a:pt x="1948904" y="1018072"/>
                  <a:pt x="1950812" y="1017691"/>
                </a:cubicBezTo>
                <a:cubicBezTo>
                  <a:pt x="1951574" y="1017310"/>
                  <a:pt x="1952147" y="1016928"/>
                  <a:pt x="1952527" y="1016547"/>
                </a:cubicBezTo>
                <a:cubicBezTo>
                  <a:pt x="1954434" y="1015403"/>
                  <a:pt x="1956532" y="1014068"/>
                  <a:pt x="1958821" y="1012542"/>
                </a:cubicBezTo>
                <a:cubicBezTo>
                  <a:pt x="1960727" y="1010636"/>
                  <a:pt x="1966066" y="1006250"/>
                  <a:pt x="1974838" y="999385"/>
                </a:cubicBezTo>
                <a:cubicBezTo>
                  <a:pt x="1982465" y="993283"/>
                  <a:pt x="1987804" y="988897"/>
                  <a:pt x="1990855" y="986228"/>
                </a:cubicBezTo>
                <a:close/>
                <a:moveTo>
                  <a:pt x="524005" y="986228"/>
                </a:moveTo>
                <a:cubicBezTo>
                  <a:pt x="512945" y="990042"/>
                  <a:pt x="501314" y="992902"/>
                  <a:pt x="489110" y="994809"/>
                </a:cubicBezTo>
                <a:lnTo>
                  <a:pt x="487966" y="995953"/>
                </a:lnTo>
                <a:cubicBezTo>
                  <a:pt x="484915" y="998622"/>
                  <a:pt x="479957" y="1003199"/>
                  <a:pt x="473092" y="1009682"/>
                </a:cubicBezTo>
                <a:lnTo>
                  <a:pt x="442751" y="1032438"/>
                </a:lnTo>
                <a:lnTo>
                  <a:pt x="437377" y="1033411"/>
                </a:lnTo>
                <a:lnTo>
                  <a:pt x="434192" y="1031420"/>
                </a:lnTo>
                <a:cubicBezTo>
                  <a:pt x="433811" y="1030276"/>
                  <a:pt x="433620" y="1029323"/>
                  <a:pt x="433620" y="1028560"/>
                </a:cubicBezTo>
                <a:cubicBezTo>
                  <a:pt x="433620" y="1027035"/>
                  <a:pt x="434383" y="1025891"/>
                  <a:pt x="435908" y="1025128"/>
                </a:cubicBezTo>
                <a:cubicBezTo>
                  <a:pt x="442392" y="1022077"/>
                  <a:pt x="453452" y="1013305"/>
                  <a:pt x="469088" y="998813"/>
                </a:cubicBezTo>
                <a:lnTo>
                  <a:pt x="469660" y="998241"/>
                </a:lnTo>
                <a:cubicBezTo>
                  <a:pt x="468134" y="998622"/>
                  <a:pt x="467372" y="998813"/>
                  <a:pt x="467372" y="998813"/>
                </a:cubicBezTo>
                <a:cubicBezTo>
                  <a:pt x="467372" y="998813"/>
                  <a:pt x="467562" y="998813"/>
                  <a:pt x="467944" y="998813"/>
                </a:cubicBezTo>
                <a:cubicBezTo>
                  <a:pt x="460698" y="999576"/>
                  <a:pt x="453070" y="1000148"/>
                  <a:pt x="445061" y="1000529"/>
                </a:cubicBezTo>
                <a:lnTo>
                  <a:pt x="443917" y="1001673"/>
                </a:lnTo>
                <a:cubicBezTo>
                  <a:pt x="439722" y="1004724"/>
                  <a:pt x="435146" y="1008729"/>
                  <a:pt x="430188" y="1013687"/>
                </a:cubicBezTo>
                <a:cubicBezTo>
                  <a:pt x="428662" y="1015212"/>
                  <a:pt x="421035" y="1023602"/>
                  <a:pt x="407306" y="1038857"/>
                </a:cubicBezTo>
                <a:lnTo>
                  <a:pt x="437377" y="1033411"/>
                </a:lnTo>
                <a:lnTo>
                  <a:pt x="438769" y="1034281"/>
                </a:lnTo>
                <a:cubicBezTo>
                  <a:pt x="439531" y="1034281"/>
                  <a:pt x="440294" y="1034090"/>
                  <a:pt x="441057" y="1033709"/>
                </a:cubicBezTo>
                <a:lnTo>
                  <a:pt x="442751" y="1032438"/>
                </a:lnTo>
                <a:lnTo>
                  <a:pt x="479957" y="1025700"/>
                </a:lnTo>
                <a:lnTo>
                  <a:pt x="479385" y="1025128"/>
                </a:lnTo>
                <a:cubicBezTo>
                  <a:pt x="479003" y="1024365"/>
                  <a:pt x="478813" y="1023602"/>
                  <a:pt x="478813" y="1022840"/>
                </a:cubicBezTo>
                <a:cubicBezTo>
                  <a:pt x="478813" y="1022077"/>
                  <a:pt x="479003" y="1021314"/>
                  <a:pt x="479385" y="1020551"/>
                </a:cubicBezTo>
                <a:cubicBezTo>
                  <a:pt x="480529" y="1019026"/>
                  <a:pt x="482055" y="1018072"/>
                  <a:pt x="483961" y="1017691"/>
                </a:cubicBezTo>
                <a:cubicBezTo>
                  <a:pt x="484724" y="1017310"/>
                  <a:pt x="485296" y="1016928"/>
                  <a:pt x="485677" y="1016547"/>
                </a:cubicBezTo>
                <a:cubicBezTo>
                  <a:pt x="487584" y="1015403"/>
                  <a:pt x="489682" y="1014068"/>
                  <a:pt x="491970" y="1012542"/>
                </a:cubicBezTo>
                <a:cubicBezTo>
                  <a:pt x="493877" y="1010636"/>
                  <a:pt x="499216" y="1006250"/>
                  <a:pt x="507988" y="999385"/>
                </a:cubicBezTo>
                <a:cubicBezTo>
                  <a:pt x="515615" y="993283"/>
                  <a:pt x="520954" y="988897"/>
                  <a:pt x="524005" y="986228"/>
                </a:cubicBezTo>
                <a:close/>
                <a:moveTo>
                  <a:pt x="7244199" y="985656"/>
                </a:moveTo>
                <a:cubicBezTo>
                  <a:pt x="7238479" y="986037"/>
                  <a:pt x="7228563" y="986991"/>
                  <a:pt x="7214452" y="988516"/>
                </a:cubicBezTo>
                <a:lnTo>
                  <a:pt x="7213880" y="988516"/>
                </a:lnTo>
                <a:cubicBezTo>
                  <a:pt x="7213117" y="989660"/>
                  <a:pt x="7208159" y="994427"/>
                  <a:pt x="7199007" y="1002817"/>
                </a:cubicBezTo>
                <a:cubicBezTo>
                  <a:pt x="7189853" y="1011208"/>
                  <a:pt x="7182798" y="1017882"/>
                  <a:pt x="7177841" y="1022840"/>
                </a:cubicBezTo>
                <a:cubicBezTo>
                  <a:pt x="7176696" y="1023984"/>
                  <a:pt x="7175552" y="1023984"/>
                  <a:pt x="7174408" y="1022840"/>
                </a:cubicBezTo>
                <a:cubicBezTo>
                  <a:pt x="7173264" y="1021695"/>
                  <a:pt x="7173264" y="1020551"/>
                  <a:pt x="7174408" y="1019407"/>
                </a:cubicBezTo>
                <a:cubicBezTo>
                  <a:pt x="7178985" y="1014449"/>
                  <a:pt x="7186421" y="1007203"/>
                  <a:pt x="7196719" y="997669"/>
                </a:cubicBezTo>
                <a:lnTo>
                  <a:pt x="7204727" y="989660"/>
                </a:lnTo>
                <a:cubicBezTo>
                  <a:pt x="7202820" y="989660"/>
                  <a:pt x="7199197" y="990042"/>
                  <a:pt x="7193858" y="990804"/>
                </a:cubicBezTo>
                <a:cubicBezTo>
                  <a:pt x="7189281" y="991186"/>
                  <a:pt x="7185468" y="991376"/>
                  <a:pt x="7182417" y="991376"/>
                </a:cubicBezTo>
                <a:cubicBezTo>
                  <a:pt x="7175171" y="997097"/>
                  <a:pt x="7170022" y="1001292"/>
                  <a:pt x="7166971" y="1003962"/>
                </a:cubicBezTo>
                <a:cubicBezTo>
                  <a:pt x="7156293" y="1013115"/>
                  <a:pt x="7147331" y="1022458"/>
                  <a:pt x="7140085" y="1031992"/>
                </a:cubicBezTo>
                <a:cubicBezTo>
                  <a:pt x="7138941" y="1033518"/>
                  <a:pt x="7137797" y="1033899"/>
                  <a:pt x="7136652" y="1033137"/>
                </a:cubicBezTo>
                <a:cubicBezTo>
                  <a:pt x="7135127" y="1032374"/>
                  <a:pt x="7134745" y="1031230"/>
                  <a:pt x="7135508" y="1029704"/>
                </a:cubicBezTo>
                <a:cubicBezTo>
                  <a:pt x="7142754" y="1019026"/>
                  <a:pt x="7152097" y="1008538"/>
                  <a:pt x="7163539" y="998241"/>
                </a:cubicBezTo>
                <a:cubicBezTo>
                  <a:pt x="7165445" y="996716"/>
                  <a:pt x="7167353" y="994999"/>
                  <a:pt x="7169259" y="993093"/>
                </a:cubicBezTo>
                <a:cubicBezTo>
                  <a:pt x="7167734" y="993474"/>
                  <a:pt x="7162204" y="994618"/>
                  <a:pt x="7152670" y="996525"/>
                </a:cubicBezTo>
                <a:cubicBezTo>
                  <a:pt x="7139703" y="1008729"/>
                  <a:pt x="7133411" y="1014449"/>
                  <a:pt x="7133792" y="1013687"/>
                </a:cubicBezTo>
                <a:cubicBezTo>
                  <a:pt x="7129215" y="1019026"/>
                  <a:pt x="7123495" y="1026653"/>
                  <a:pt x="7116630" y="1036569"/>
                </a:cubicBezTo>
                <a:lnTo>
                  <a:pt x="7116058" y="1037141"/>
                </a:lnTo>
                <a:cubicBezTo>
                  <a:pt x="7122541" y="1036760"/>
                  <a:pt x="7129025" y="1035997"/>
                  <a:pt x="7135508" y="1034853"/>
                </a:cubicBezTo>
                <a:cubicBezTo>
                  <a:pt x="7155721" y="1031802"/>
                  <a:pt x="7172883" y="1028179"/>
                  <a:pt x="7186993" y="1023984"/>
                </a:cubicBezTo>
                <a:cubicBezTo>
                  <a:pt x="7195383" y="1021695"/>
                  <a:pt x="7202057" y="1019407"/>
                  <a:pt x="7207015" y="1017119"/>
                </a:cubicBezTo>
                <a:lnTo>
                  <a:pt x="7207587" y="1017119"/>
                </a:lnTo>
                <a:cubicBezTo>
                  <a:pt x="7207206" y="1015975"/>
                  <a:pt x="7207397" y="1015021"/>
                  <a:pt x="7208159" y="1014259"/>
                </a:cubicBezTo>
                <a:lnTo>
                  <a:pt x="7209875" y="1011970"/>
                </a:lnTo>
                <a:cubicBezTo>
                  <a:pt x="7210639" y="1010826"/>
                  <a:pt x="7211211" y="1010064"/>
                  <a:pt x="7211592" y="1009682"/>
                </a:cubicBezTo>
                <a:cubicBezTo>
                  <a:pt x="7212736" y="1008919"/>
                  <a:pt x="7213689" y="1008919"/>
                  <a:pt x="7214452" y="1009682"/>
                </a:cubicBezTo>
                <a:cubicBezTo>
                  <a:pt x="7215215" y="1010445"/>
                  <a:pt x="7215215" y="1011208"/>
                  <a:pt x="7214452" y="1011970"/>
                </a:cubicBezTo>
                <a:cubicBezTo>
                  <a:pt x="7214452" y="1012352"/>
                  <a:pt x="7214261" y="1012924"/>
                  <a:pt x="7213880" y="1013687"/>
                </a:cubicBezTo>
                <a:cubicBezTo>
                  <a:pt x="7217693" y="1011398"/>
                  <a:pt x="7220745" y="1010064"/>
                  <a:pt x="7223033" y="1009682"/>
                </a:cubicBezTo>
                <a:cubicBezTo>
                  <a:pt x="7223795" y="1009301"/>
                  <a:pt x="7224749" y="1009110"/>
                  <a:pt x="7225893" y="1009110"/>
                </a:cubicBezTo>
                <a:cubicBezTo>
                  <a:pt x="7228944" y="1004152"/>
                  <a:pt x="7233521" y="997860"/>
                  <a:pt x="7239623" y="990232"/>
                </a:cubicBezTo>
                <a:close/>
                <a:moveTo>
                  <a:pt x="7388623" y="985084"/>
                </a:moveTo>
                <a:cubicBezTo>
                  <a:pt x="7388241" y="985846"/>
                  <a:pt x="7386907" y="987372"/>
                  <a:pt x="7384619" y="989660"/>
                </a:cubicBezTo>
                <a:cubicBezTo>
                  <a:pt x="7382711" y="991567"/>
                  <a:pt x="7381377" y="993093"/>
                  <a:pt x="7380614" y="994237"/>
                </a:cubicBezTo>
                <a:cubicBezTo>
                  <a:pt x="7373368" y="1003008"/>
                  <a:pt x="7368791" y="1008157"/>
                  <a:pt x="7366885" y="1009682"/>
                </a:cubicBezTo>
                <a:cubicBezTo>
                  <a:pt x="7365741" y="1010826"/>
                  <a:pt x="7364597" y="1011398"/>
                  <a:pt x="7363453" y="1011398"/>
                </a:cubicBezTo>
                <a:cubicBezTo>
                  <a:pt x="7363071" y="1011398"/>
                  <a:pt x="7362499" y="1011208"/>
                  <a:pt x="7361736" y="1010826"/>
                </a:cubicBezTo>
                <a:cubicBezTo>
                  <a:pt x="7362499" y="1018072"/>
                  <a:pt x="7363453" y="1025128"/>
                  <a:pt x="7364597" y="1031992"/>
                </a:cubicBezTo>
                <a:cubicBezTo>
                  <a:pt x="7366503" y="1026272"/>
                  <a:pt x="7369935" y="1019598"/>
                  <a:pt x="7374893" y="1011970"/>
                </a:cubicBezTo>
                <a:cubicBezTo>
                  <a:pt x="7378707" y="1006250"/>
                  <a:pt x="7382711" y="1000911"/>
                  <a:pt x="7386907" y="995953"/>
                </a:cubicBezTo>
                <a:cubicBezTo>
                  <a:pt x="7388813" y="993665"/>
                  <a:pt x="7390339" y="991948"/>
                  <a:pt x="7391483" y="990804"/>
                </a:cubicBezTo>
                <a:cubicBezTo>
                  <a:pt x="7390339" y="989660"/>
                  <a:pt x="7389576" y="988516"/>
                  <a:pt x="7389195" y="987372"/>
                </a:cubicBezTo>
                <a:cubicBezTo>
                  <a:pt x="7389195" y="986609"/>
                  <a:pt x="7389004" y="985846"/>
                  <a:pt x="7388623" y="985084"/>
                </a:cubicBezTo>
                <a:close/>
                <a:moveTo>
                  <a:pt x="2492774" y="985084"/>
                </a:moveTo>
                <a:cubicBezTo>
                  <a:pt x="2492392" y="985846"/>
                  <a:pt x="2491057" y="987372"/>
                  <a:pt x="2488769" y="989660"/>
                </a:cubicBezTo>
                <a:cubicBezTo>
                  <a:pt x="2486862" y="991567"/>
                  <a:pt x="2485527" y="993093"/>
                  <a:pt x="2484765" y="994237"/>
                </a:cubicBezTo>
                <a:cubicBezTo>
                  <a:pt x="2477518" y="1003008"/>
                  <a:pt x="2472942" y="1008157"/>
                  <a:pt x="2471036" y="1009682"/>
                </a:cubicBezTo>
                <a:cubicBezTo>
                  <a:pt x="2469891" y="1010826"/>
                  <a:pt x="2468747" y="1011398"/>
                  <a:pt x="2467603" y="1011398"/>
                </a:cubicBezTo>
                <a:cubicBezTo>
                  <a:pt x="2467221" y="1011398"/>
                  <a:pt x="2466649" y="1011208"/>
                  <a:pt x="2465888" y="1010826"/>
                </a:cubicBezTo>
                <a:cubicBezTo>
                  <a:pt x="2466649" y="1018072"/>
                  <a:pt x="2467603" y="1025128"/>
                  <a:pt x="2468747" y="1031992"/>
                </a:cubicBezTo>
                <a:cubicBezTo>
                  <a:pt x="2470654" y="1026272"/>
                  <a:pt x="2474086" y="1019598"/>
                  <a:pt x="2479044" y="1011970"/>
                </a:cubicBezTo>
                <a:cubicBezTo>
                  <a:pt x="2482857" y="1006250"/>
                  <a:pt x="2486862" y="1000911"/>
                  <a:pt x="2491057" y="995953"/>
                </a:cubicBezTo>
                <a:cubicBezTo>
                  <a:pt x="2492964" y="993665"/>
                  <a:pt x="2494490" y="991948"/>
                  <a:pt x="2495634" y="990804"/>
                </a:cubicBezTo>
                <a:cubicBezTo>
                  <a:pt x="2494490" y="989660"/>
                  <a:pt x="2493727" y="988516"/>
                  <a:pt x="2493346" y="987372"/>
                </a:cubicBezTo>
                <a:cubicBezTo>
                  <a:pt x="2493346" y="986609"/>
                  <a:pt x="2493155" y="985846"/>
                  <a:pt x="2492774" y="985084"/>
                </a:cubicBezTo>
                <a:close/>
                <a:moveTo>
                  <a:pt x="9214214" y="984512"/>
                </a:moveTo>
                <a:cubicBezTo>
                  <a:pt x="9208875" y="986037"/>
                  <a:pt x="9203727" y="987372"/>
                  <a:pt x="9198769" y="988516"/>
                </a:cubicBezTo>
                <a:cubicBezTo>
                  <a:pt x="9198386" y="989279"/>
                  <a:pt x="9191713" y="996525"/>
                  <a:pt x="9178747" y="1010254"/>
                </a:cubicBezTo>
                <a:cubicBezTo>
                  <a:pt x="9173407" y="1015975"/>
                  <a:pt x="9168640" y="1021886"/>
                  <a:pt x="9164445" y="1027988"/>
                </a:cubicBezTo>
                <a:cubicBezTo>
                  <a:pt x="9169022" y="1026844"/>
                  <a:pt x="9173407" y="1025700"/>
                  <a:pt x="9177603" y="1024556"/>
                </a:cubicBezTo>
                <a:cubicBezTo>
                  <a:pt x="9177984" y="1024174"/>
                  <a:pt x="9178175" y="1023793"/>
                  <a:pt x="9178175" y="1023412"/>
                </a:cubicBezTo>
                <a:cubicBezTo>
                  <a:pt x="9186565" y="1012352"/>
                  <a:pt x="9194383" y="1003199"/>
                  <a:pt x="9201629" y="995953"/>
                </a:cubicBezTo>
                <a:cubicBezTo>
                  <a:pt x="9206587" y="990995"/>
                  <a:pt x="9210782" y="987181"/>
                  <a:pt x="9214214" y="984512"/>
                </a:cubicBezTo>
                <a:close/>
                <a:moveTo>
                  <a:pt x="1778050" y="984512"/>
                </a:moveTo>
                <a:cubicBezTo>
                  <a:pt x="1777668" y="984512"/>
                  <a:pt x="1773664" y="987372"/>
                  <a:pt x="1766037" y="993093"/>
                </a:cubicBezTo>
                <a:cubicBezTo>
                  <a:pt x="1761078" y="996525"/>
                  <a:pt x="1756502" y="999957"/>
                  <a:pt x="1752307" y="1003390"/>
                </a:cubicBezTo>
                <a:cubicBezTo>
                  <a:pt x="1741628" y="1011398"/>
                  <a:pt x="1734383" y="1016738"/>
                  <a:pt x="1730569" y="1019407"/>
                </a:cubicBezTo>
                <a:cubicBezTo>
                  <a:pt x="1740866" y="1022458"/>
                  <a:pt x="1751544" y="1025128"/>
                  <a:pt x="1762605" y="1027416"/>
                </a:cubicBezTo>
                <a:cubicBezTo>
                  <a:pt x="1761461" y="1026272"/>
                  <a:pt x="1760888" y="1025318"/>
                  <a:pt x="1760888" y="1024556"/>
                </a:cubicBezTo>
                <a:cubicBezTo>
                  <a:pt x="1760888" y="1023412"/>
                  <a:pt x="1761461" y="1022267"/>
                  <a:pt x="1762605" y="1021123"/>
                </a:cubicBezTo>
                <a:cubicBezTo>
                  <a:pt x="1764129" y="1019598"/>
                  <a:pt x="1768324" y="1015593"/>
                  <a:pt x="1775189" y="1009110"/>
                </a:cubicBezTo>
                <a:cubicBezTo>
                  <a:pt x="1780528" y="1004534"/>
                  <a:pt x="1784914" y="1000720"/>
                  <a:pt x="1788348" y="997669"/>
                </a:cubicBezTo>
                <a:cubicBezTo>
                  <a:pt x="1791779" y="994618"/>
                  <a:pt x="1794639" y="992330"/>
                  <a:pt x="1796928" y="990804"/>
                </a:cubicBezTo>
                <a:lnTo>
                  <a:pt x="1777477" y="985084"/>
                </a:lnTo>
                <a:cubicBezTo>
                  <a:pt x="1777859" y="984702"/>
                  <a:pt x="1778050" y="984512"/>
                  <a:pt x="1778050" y="984512"/>
                </a:cubicBezTo>
                <a:close/>
                <a:moveTo>
                  <a:pt x="311200" y="984512"/>
                </a:moveTo>
                <a:cubicBezTo>
                  <a:pt x="310818" y="984512"/>
                  <a:pt x="306814" y="987372"/>
                  <a:pt x="299186" y="993093"/>
                </a:cubicBezTo>
                <a:cubicBezTo>
                  <a:pt x="294229" y="996525"/>
                  <a:pt x="289652" y="999957"/>
                  <a:pt x="285457" y="1003390"/>
                </a:cubicBezTo>
                <a:cubicBezTo>
                  <a:pt x="274779" y="1011398"/>
                  <a:pt x="267532" y="1016738"/>
                  <a:pt x="263719" y="1019407"/>
                </a:cubicBezTo>
                <a:cubicBezTo>
                  <a:pt x="274016" y="1022458"/>
                  <a:pt x="284694" y="1025128"/>
                  <a:pt x="295754" y="1027416"/>
                </a:cubicBezTo>
                <a:cubicBezTo>
                  <a:pt x="294610" y="1026272"/>
                  <a:pt x="294038" y="1025318"/>
                  <a:pt x="294038" y="1024556"/>
                </a:cubicBezTo>
                <a:cubicBezTo>
                  <a:pt x="294038" y="1023412"/>
                  <a:pt x="294610" y="1022267"/>
                  <a:pt x="295754" y="1021123"/>
                </a:cubicBezTo>
                <a:cubicBezTo>
                  <a:pt x="297280" y="1019598"/>
                  <a:pt x="301475" y="1015593"/>
                  <a:pt x="308340" y="1009110"/>
                </a:cubicBezTo>
                <a:cubicBezTo>
                  <a:pt x="313679" y="1004534"/>
                  <a:pt x="318064" y="1000720"/>
                  <a:pt x="321497" y="997669"/>
                </a:cubicBezTo>
                <a:cubicBezTo>
                  <a:pt x="324929" y="994618"/>
                  <a:pt x="327789" y="992330"/>
                  <a:pt x="330078" y="990804"/>
                </a:cubicBezTo>
                <a:lnTo>
                  <a:pt x="310628" y="985084"/>
                </a:lnTo>
                <a:cubicBezTo>
                  <a:pt x="311009" y="984702"/>
                  <a:pt x="311200" y="984512"/>
                  <a:pt x="311200" y="984512"/>
                </a:cubicBezTo>
                <a:close/>
                <a:moveTo>
                  <a:pt x="10163933" y="983940"/>
                </a:moveTo>
                <a:cubicBezTo>
                  <a:pt x="10162026" y="985465"/>
                  <a:pt x="10159547" y="987372"/>
                  <a:pt x="10156496" y="989660"/>
                </a:cubicBezTo>
                <a:cubicBezTo>
                  <a:pt x="10152683" y="992711"/>
                  <a:pt x="10150204" y="994809"/>
                  <a:pt x="10149060" y="995953"/>
                </a:cubicBezTo>
                <a:cubicBezTo>
                  <a:pt x="10144102" y="999767"/>
                  <a:pt x="10139907" y="1003390"/>
                  <a:pt x="10136474" y="1006822"/>
                </a:cubicBezTo>
                <a:cubicBezTo>
                  <a:pt x="10137618" y="1007203"/>
                  <a:pt x="10138381" y="1007394"/>
                  <a:pt x="10138763" y="1007394"/>
                </a:cubicBezTo>
                <a:cubicBezTo>
                  <a:pt x="10142576" y="1008157"/>
                  <a:pt x="10148106" y="1009301"/>
                  <a:pt x="10155352" y="1010826"/>
                </a:cubicBezTo>
                <a:lnTo>
                  <a:pt x="10155924" y="1010254"/>
                </a:lnTo>
                <a:cubicBezTo>
                  <a:pt x="10158594" y="1007203"/>
                  <a:pt x="10161836" y="1004152"/>
                  <a:pt x="10165649" y="1001101"/>
                </a:cubicBezTo>
                <a:cubicBezTo>
                  <a:pt x="10170988" y="997288"/>
                  <a:pt x="10174611" y="994999"/>
                  <a:pt x="10176518" y="994237"/>
                </a:cubicBezTo>
                <a:cubicBezTo>
                  <a:pt x="10177281" y="993855"/>
                  <a:pt x="10178044" y="994046"/>
                  <a:pt x="10178807" y="994809"/>
                </a:cubicBezTo>
                <a:cubicBezTo>
                  <a:pt x="10179188" y="995571"/>
                  <a:pt x="10179188" y="996334"/>
                  <a:pt x="10178807" y="997097"/>
                </a:cubicBezTo>
                <a:cubicBezTo>
                  <a:pt x="10178044" y="998241"/>
                  <a:pt x="10174611" y="1001292"/>
                  <a:pt x="10168510" y="1006250"/>
                </a:cubicBezTo>
                <a:cubicBezTo>
                  <a:pt x="10165840" y="1008157"/>
                  <a:pt x="10163552" y="1010064"/>
                  <a:pt x="10161645" y="1011970"/>
                </a:cubicBezTo>
                <a:cubicBezTo>
                  <a:pt x="10165459" y="1012733"/>
                  <a:pt x="10168700" y="1013305"/>
                  <a:pt x="10171370" y="1013687"/>
                </a:cubicBezTo>
                <a:cubicBezTo>
                  <a:pt x="10171751" y="1012924"/>
                  <a:pt x="10172323" y="1012352"/>
                  <a:pt x="10173086" y="1011970"/>
                </a:cubicBezTo>
                <a:cubicBezTo>
                  <a:pt x="10180332" y="1006631"/>
                  <a:pt x="10187960" y="1001292"/>
                  <a:pt x="10195968" y="995953"/>
                </a:cubicBezTo>
                <a:lnTo>
                  <a:pt x="10198257" y="994809"/>
                </a:lnTo>
                <a:cubicBezTo>
                  <a:pt x="10191010" y="992520"/>
                  <a:pt x="10183955" y="990423"/>
                  <a:pt x="10177090" y="988516"/>
                </a:cubicBezTo>
                <a:cubicBezTo>
                  <a:pt x="10172514" y="986609"/>
                  <a:pt x="10168128" y="985084"/>
                  <a:pt x="10163933" y="983940"/>
                </a:cubicBezTo>
                <a:close/>
                <a:moveTo>
                  <a:pt x="1248533" y="983940"/>
                </a:moveTo>
                <a:cubicBezTo>
                  <a:pt x="1246627" y="985465"/>
                  <a:pt x="1244147" y="987372"/>
                  <a:pt x="1241096" y="989660"/>
                </a:cubicBezTo>
                <a:cubicBezTo>
                  <a:pt x="1237283" y="992711"/>
                  <a:pt x="1234804" y="994809"/>
                  <a:pt x="1233660" y="995953"/>
                </a:cubicBezTo>
                <a:cubicBezTo>
                  <a:pt x="1228702" y="999767"/>
                  <a:pt x="1224507" y="1003390"/>
                  <a:pt x="1221075" y="1006822"/>
                </a:cubicBezTo>
                <a:cubicBezTo>
                  <a:pt x="1222218" y="1007203"/>
                  <a:pt x="1222981" y="1007394"/>
                  <a:pt x="1223363" y="1007394"/>
                </a:cubicBezTo>
                <a:cubicBezTo>
                  <a:pt x="1227177" y="1008157"/>
                  <a:pt x="1232706" y="1009301"/>
                  <a:pt x="1239953" y="1010826"/>
                </a:cubicBezTo>
                <a:lnTo>
                  <a:pt x="1240525" y="1010254"/>
                </a:lnTo>
                <a:cubicBezTo>
                  <a:pt x="1243194" y="1007203"/>
                  <a:pt x="1246436" y="1004152"/>
                  <a:pt x="1250249" y="1001101"/>
                </a:cubicBezTo>
                <a:cubicBezTo>
                  <a:pt x="1255588" y="997288"/>
                  <a:pt x="1259212" y="994999"/>
                  <a:pt x="1261119" y="994237"/>
                </a:cubicBezTo>
                <a:cubicBezTo>
                  <a:pt x="1261881" y="993855"/>
                  <a:pt x="1262644" y="994046"/>
                  <a:pt x="1263407" y="994809"/>
                </a:cubicBezTo>
                <a:cubicBezTo>
                  <a:pt x="1263788" y="995571"/>
                  <a:pt x="1263788" y="996334"/>
                  <a:pt x="1263407" y="997097"/>
                </a:cubicBezTo>
                <a:cubicBezTo>
                  <a:pt x="1262644" y="998241"/>
                  <a:pt x="1259212" y="1001292"/>
                  <a:pt x="1253110" y="1006250"/>
                </a:cubicBezTo>
                <a:cubicBezTo>
                  <a:pt x="1250440" y="1008157"/>
                  <a:pt x="1248152" y="1010064"/>
                  <a:pt x="1246245" y="1011970"/>
                </a:cubicBezTo>
                <a:cubicBezTo>
                  <a:pt x="1250059" y="1012733"/>
                  <a:pt x="1253301" y="1013305"/>
                  <a:pt x="1255970" y="1013687"/>
                </a:cubicBezTo>
                <a:cubicBezTo>
                  <a:pt x="1256351" y="1012924"/>
                  <a:pt x="1256923" y="1012352"/>
                  <a:pt x="1257686" y="1011970"/>
                </a:cubicBezTo>
                <a:cubicBezTo>
                  <a:pt x="1264933" y="1006631"/>
                  <a:pt x="1272560" y="1001292"/>
                  <a:pt x="1280568" y="995953"/>
                </a:cubicBezTo>
                <a:lnTo>
                  <a:pt x="1282857" y="994809"/>
                </a:lnTo>
                <a:cubicBezTo>
                  <a:pt x="1275611" y="992520"/>
                  <a:pt x="1268555" y="990423"/>
                  <a:pt x="1261690" y="988516"/>
                </a:cubicBezTo>
                <a:cubicBezTo>
                  <a:pt x="1257114" y="986609"/>
                  <a:pt x="1252729" y="985084"/>
                  <a:pt x="1248533" y="983940"/>
                </a:cubicBezTo>
                <a:close/>
                <a:moveTo>
                  <a:pt x="9837288" y="983368"/>
                </a:moveTo>
                <a:cubicBezTo>
                  <a:pt x="9830423" y="984130"/>
                  <a:pt x="9822414" y="984893"/>
                  <a:pt x="9813261" y="985656"/>
                </a:cubicBezTo>
                <a:cubicBezTo>
                  <a:pt x="9812880" y="986037"/>
                  <a:pt x="9806969" y="990804"/>
                  <a:pt x="9795528" y="999957"/>
                </a:cubicBezTo>
                <a:cubicBezTo>
                  <a:pt x="9782180" y="1010636"/>
                  <a:pt x="9773408" y="1014640"/>
                  <a:pt x="9769213" y="1011970"/>
                </a:cubicBezTo>
                <a:cubicBezTo>
                  <a:pt x="9766925" y="1010445"/>
                  <a:pt x="9766353" y="1008538"/>
                  <a:pt x="9767497" y="1006250"/>
                </a:cubicBezTo>
                <a:cubicBezTo>
                  <a:pt x="9769022" y="1004343"/>
                  <a:pt x="9770738" y="1003962"/>
                  <a:pt x="9772645" y="1005106"/>
                </a:cubicBezTo>
                <a:cubicBezTo>
                  <a:pt x="9773408" y="1005487"/>
                  <a:pt x="9776459" y="1003962"/>
                  <a:pt x="9781798" y="1000529"/>
                </a:cubicBezTo>
                <a:cubicBezTo>
                  <a:pt x="9786375" y="997478"/>
                  <a:pt x="9791333" y="993855"/>
                  <a:pt x="9796672" y="989660"/>
                </a:cubicBezTo>
                <a:cubicBezTo>
                  <a:pt x="9797435" y="988897"/>
                  <a:pt x="9798388" y="988135"/>
                  <a:pt x="9799532" y="987372"/>
                </a:cubicBezTo>
                <a:cubicBezTo>
                  <a:pt x="9789235" y="988516"/>
                  <a:pt x="9781226" y="989279"/>
                  <a:pt x="9775506" y="989660"/>
                </a:cubicBezTo>
                <a:lnTo>
                  <a:pt x="9766925" y="998241"/>
                </a:lnTo>
                <a:lnTo>
                  <a:pt x="9747437" y="1013832"/>
                </a:lnTo>
                <a:lnTo>
                  <a:pt x="9745959" y="1013916"/>
                </a:lnTo>
                <a:lnTo>
                  <a:pt x="9740610" y="1011970"/>
                </a:lnTo>
                <a:cubicBezTo>
                  <a:pt x="9739466" y="1008919"/>
                  <a:pt x="9740419" y="1006822"/>
                  <a:pt x="9743470" y="1005678"/>
                </a:cubicBezTo>
                <a:cubicBezTo>
                  <a:pt x="9751098" y="1003008"/>
                  <a:pt x="9758344" y="998432"/>
                  <a:pt x="9765209" y="991948"/>
                </a:cubicBezTo>
                <a:lnTo>
                  <a:pt x="9766353" y="990804"/>
                </a:lnTo>
                <a:cubicBezTo>
                  <a:pt x="9757581" y="991567"/>
                  <a:pt x="9749954" y="992330"/>
                  <a:pt x="9743470" y="993093"/>
                </a:cubicBezTo>
                <a:lnTo>
                  <a:pt x="9740038" y="993093"/>
                </a:lnTo>
                <a:cubicBezTo>
                  <a:pt x="9740038" y="993474"/>
                  <a:pt x="9735462" y="997097"/>
                  <a:pt x="9726309" y="1003962"/>
                </a:cubicBezTo>
                <a:cubicBezTo>
                  <a:pt x="9721732" y="1007394"/>
                  <a:pt x="9716202" y="1011398"/>
                  <a:pt x="9709719" y="1015975"/>
                </a:cubicBezTo>
                <a:lnTo>
                  <a:pt x="9745959" y="1013916"/>
                </a:lnTo>
                <a:lnTo>
                  <a:pt x="9746903" y="1014259"/>
                </a:lnTo>
                <a:lnTo>
                  <a:pt x="9747437" y="1013832"/>
                </a:lnTo>
                <a:lnTo>
                  <a:pt x="9810401" y="1010254"/>
                </a:lnTo>
                <a:lnTo>
                  <a:pt x="9810973" y="1009682"/>
                </a:lnTo>
                <a:cubicBezTo>
                  <a:pt x="9810210" y="1010445"/>
                  <a:pt x="9816884" y="1003580"/>
                  <a:pt x="9830995" y="989088"/>
                </a:cubicBezTo>
                <a:cubicBezTo>
                  <a:pt x="9831758" y="988707"/>
                  <a:pt x="9832902" y="987753"/>
                  <a:pt x="9834428" y="986228"/>
                </a:cubicBezTo>
                <a:close/>
                <a:moveTo>
                  <a:pt x="921888" y="983368"/>
                </a:moveTo>
                <a:cubicBezTo>
                  <a:pt x="915023" y="984130"/>
                  <a:pt x="907014" y="984893"/>
                  <a:pt x="897861" y="985656"/>
                </a:cubicBezTo>
                <a:cubicBezTo>
                  <a:pt x="897481" y="986037"/>
                  <a:pt x="891569" y="990804"/>
                  <a:pt x="880128" y="999957"/>
                </a:cubicBezTo>
                <a:cubicBezTo>
                  <a:pt x="866780" y="1010636"/>
                  <a:pt x="858008" y="1014640"/>
                  <a:pt x="853814" y="1011970"/>
                </a:cubicBezTo>
                <a:cubicBezTo>
                  <a:pt x="851525" y="1010445"/>
                  <a:pt x="850953" y="1008538"/>
                  <a:pt x="852097" y="1006250"/>
                </a:cubicBezTo>
                <a:cubicBezTo>
                  <a:pt x="853622" y="1004343"/>
                  <a:pt x="855339" y="1003962"/>
                  <a:pt x="857245" y="1005106"/>
                </a:cubicBezTo>
                <a:cubicBezTo>
                  <a:pt x="858008" y="1005487"/>
                  <a:pt x="861059" y="1003962"/>
                  <a:pt x="866398" y="1000529"/>
                </a:cubicBezTo>
                <a:cubicBezTo>
                  <a:pt x="870975" y="997478"/>
                  <a:pt x="875933" y="993855"/>
                  <a:pt x="881272" y="989660"/>
                </a:cubicBezTo>
                <a:cubicBezTo>
                  <a:pt x="882035" y="988897"/>
                  <a:pt x="882988" y="988135"/>
                  <a:pt x="884133" y="987372"/>
                </a:cubicBezTo>
                <a:cubicBezTo>
                  <a:pt x="873835" y="988516"/>
                  <a:pt x="865827" y="989279"/>
                  <a:pt x="860106" y="989660"/>
                </a:cubicBezTo>
                <a:lnTo>
                  <a:pt x="851525" y="998241"/>
                </a:lnTo>
                <a:lnTo>
                  <a:pt x="832037" y="1013832"/>
                </a:lnTo>
                <a:lnTo>
                  <a:pt x="830559" y="1013916"/>
                </a:lnTo>
                <a:lnTo>
                  <a:pt x="825210" y="1011970"/>
                </a:lnTo>
                <a:cubicBezTo>
                  <a:pt x="824066" y="1008919"/>
                  <a:pt x="825019" y="1006822"/>
                  <a:pt x="828070" y="1005678"/>
                </a:cubicBezTo>
                <a:cubicBezTo>
                  <a:pt x="835698" y="1003008"/>
                  <a:pt x="842944" y="998432"/>
                  <a:pt x="849809" y="991948"/>
                </a:cubicBezTo>
                <a:lnTo>
                  <a:pt x="850953" y="990804"/>
                </a:lnTo>
                <a:cubicBezTo>
                  <a:pt x="842181" y="991567"/>
                  <a:pt x="834554" y="992330"/>
                  <a:pt x="828070" y="993093"/>
                </a:cubicBezTo>
                <a:lnTo>
                  <a:pt x="824638" y="993093"/>
                </a:lnTo>
                <a:cubicBezTo>
                  <a:pt x="824638" y="993474"/>
                  <a:pt x="820062" y="997097"/>
                  <a:pt x="810909" y="1003962"/>
                </a:cubicBezTo>
                <a:cubicBezTo>
                  <a:pt x="806332" y="1007394"/>
                  <a:pt x="800803" y="1011398"/>
                  <a:pt x="794319" y="1015975"/>
                </a:cubicBezTo>
                <a:lnTo>
                  <a:pt x="830559" y="1013916"/>
                </a:lnTo>
                <a:lnTo>
                  <a:pt x="831503" y="1014259"/>
                </a:lnTo>
                <a:lnTo>
                  <a:pt x="832037" y="1013832"/>
                </a:lnTo>
                <a:lnTo>
                  <a:pt x="895001" y="1010254"/>
                </a:lnTo>
                <a:lnTo>
                  <a:pt x="895573" y="1009682"/>
                </a:lnTo>
                <a:cubicBezTo>
                  <a:pt x="894811" y="1010445"/>
                  <a:pt x="901485" y="1003580"/>
                  <a:pt x="915596" y="989088"/>
                </a:cubicBezTo>
                <a:cubicBezTo>
                  <a:pt x="916359" y="988707"/>
                  <a:pt x="917503" y="987753"/>
                  <a:pt x="919028" y="986228"/>
                </a:cubicBezTo>
                <a:close/>
                <a:moveTo>
                  <a:pt x="6046593" y="982795"/>
                </a:moveTo>
                <a:cubicBezTo>
                  <a:pt x="6046975" y="982795"/>
                  <a:pt x="6047165" y="982795"/>
                  <a:pt x="6047165" y="982795"/>
                </a:cubicBezTo>
                <a:cubicBezTo>
                  <a:pt x="6047547" y="982795"/>
                  <a:pt x="6047928" y="982986"/>
                  <a:pt x="6048309" y="983368"/>
                </a:cubicBezTo>
                <a:cubicBezTo>
                  <a:pt x="6048691" y="983368"/>
                  <a:pt x="6048881" y="983558"/>
                  <a:pt x="6048881" y="983940"/>
                </a:cubicBezTo>
                <a:cubicBezTo>
                  <a:pt x="6048881" y="984321"/>
                  <a:pt x="6048691" y="984702"/>
                  <a:pt x="6048309" y="985084"/>
                </a:cubicBezTo>
                <a:cubicBezTo>
                  <a:pt x="6045259" y="988516"/>
                  <a:pt x="6040682" y="993283"/>
                  <a:pt x="6034580" y="999385"/>
                </a:cubicBezTo>
                <a:cubicBezTo>
                  <a:pt x="6028478" y="1005868"/>
                  <a:pt x="6024092" y="1010636"/>
                  <a:pt x="6021423" y="1013687"/>
                </a:cubicBezTo>
                <a:cubicBezTo>
                  <a:pt x="6020661" y="1014449"/>
                  <a:pt x="6019897" y="1014831"/>
                  <a:pt x="6019135" y="1014831"/>
                </a:cubicBezTo>
                <a:cubicBezTo>
                  <a:pt x="6017990" y="1014831"/>
                  <a:pt x="6017037" y="1014259"/>
                  <a:pt x="6016274" y="1013115"/>
                </a:cubicBezTo>
                <a:cubicBezTo>
                  <a:pt x="6015512" y="1012352"/>
                  <a:pt x="6015130" y="1011589"/>
                  <a:pt x="6015130" y="1010826"/>
                </a:cubicBezTo>
                <a:cubicBezTo>
                  <a:pt x="6015130" y="1010064"/>
                  <a:pt x="6015511" y="1009301"/>
                  <a:pt x="6016274" y="1008538"/>
                </a:cubicBezTo>
                <a:cubicBezTo>
                  <a:pt x="6029622" y="995953"/>
                  <a:pt x="6039729" y="987372"/>
                  <a:pt x="6046593" y="982795"/>
                </a:cubicBezTo>
                <a:close/>
                <a:moveTo>
                  <a:pt x="4605035" y="982795"/>
                </a:moveTo>
                <a:cubicBezTo>
                  <a:pt x="4604273" y="984321"/>
                  <a:pt x="4603128" y="985846"/>
                  <a:pt x="4601603" y="987372"/>
                </a:cubicBezTo>
                <a:cubicBezTo>
                  <a:pt x="4595882" y="993474"/>
                  <a:pt x="4590161" y="999194"/>
                  <a:pt x="4584441" y="1004534"/>
                </a:cubicBezTo>
                <a:cubicBezTo>
                  <a:pt x="4570712" y="1017119"/>
                  <a:pt x="4561558" y="1025128"/>
                  <a:pt x="4556982" y="1028560"/>
                </a:cubicBezTo>
                <a:cubicBezTo>
                  <a:pt x="4563465" y="1028560"/>
                  <a:pt x="4571474" y="1028941"/>
                  <a:pt x="4581009" y="1029704"/>
                </a:cubicBezTo>
                <a:cubicBezTo>
                  <a:pt x="4581009" y="1028941"/>
                  <a:pt x="4581009" y="1028369"/>
                  <a:pt x="4581009" y="1027988"/>
                </a:cubicBezTo>
                <a:cubicBezTo>
                  <a:pt x="4581009" y="1026081"/>
                  <a:pt x="4581771" y="1024556"/>
                  <a:pt x="4583297" y="1023412"/>
                </a:cubicBezTo>
                <a:cubicBezTo>
                  <a:pt x="4586730" y="1021123"/>
                  <a:pt x="4591115" y="1017882"/>
                  <a:pt x="4596454" y="1013687"/>
                </a:cubicBezTo>
                <a:cubicBezTo>
                  <a:pt x="4602937" y="1008347"/>
                  <a:pt x="4607323" y="1004915"/>
                  <a:pt x="4609611" y="1003390"/>
                </a:cubicBezTo>
                <a:cubicBezTo>
                  <a:pt x="4621053" y="994999"/>
                  <a:pt x="4628680" y="989851"/>
                  <a:pt x="4632494" y="987944"/>
                </a:cubicBezTo>
                <a:cubicBezTo>
                  <a:pt x="4620672" y="986418"/>
                  <a:pt x="4611518" y="984702"/>
                  <a:pt x="4605035" y="982795"/>
                </a:cubicBezTo>
                <a:close/>
                <a:moveTo>
                  <a:pt x="10591051" y="982223"/>
                </a:moveTo>
                <a:cubicBezTo>
                  <a:pt x="10588382" y="985656"/>
                  <a:pt x="10581898" y="992520"/>
                  <a:pt x="10571601" y="1002817"/>
                </a:cubicBezTo>
                <a:cubicBezTo>
                  <a:pt x="10563974" y="1010445"/>
                  <a:pt x="10557300" y="1016738"/>
                  <a:pt x="10551579" y="1021695"/>
                </a:cubicBezTo>
                <a:cubicBezTo>
                  <a:pt x="10553486" y="1022840"/>
                  <a:pt x="10555202" y="1023793"/>
                  <a:pt x="10556728" y="1024556"/>
                </a:cubicBezTo>
                <a:cubicBezTo>
                  <a:pt x="10559397" y="1026081"/>
                  <a:pt x="10562067" y="1027416"/>
                  <a:pt x="10564737" y="1028560"/>
                </a:cubicBezTo>
                <a:cubicBezTo>
                  <a:pt x="10571220" y="1022840"/>
                  <a:pt x="10577512" y="1016356"/>
                  <a:pt x="10583614" y="1009110"/>
                </a:cubicBezTo>
                <a:cubicBezTo>
                  <a:pt x="10593530" y="997288"/>
                  <a:pt x="10599441" y="990614"/>
                  <a:pt x="10601348" y="989088"/>
                </a:cubicBezTo>
                <a:cubicBezTo>
                  <a:pt x="10602111" y="988707"/>
                  <a:pt x="10602683" y="988516"/>
                  <a:pt x="10603064" y="988516"/>
                </a:cubicBezTo>
                <a:cubicBezTo>
                  <a:pt x="10603446" y="988516"/>
                  <a:pt x="10603827" y="988707"/>
                  <a:pt x="10604209" y="989088"/>
                </a:cubicBezTo>
                <a:cubicBezTo>
                  <a:pt x="10604971" y="989469"/>
                  <a:pt x="10605353" y="989851"/>
                  <a:pt x="10605353" y="990232"/>
                </a:cubicBezTo>
                <a:cubicBezTo>
                  <a:pt x="10605353" y="990614"/>
                  <a:pt x="10605162" y="990995"/>
                  <a:pt x="10604781" y="991376"/>
                </a:cubicBezTo>
                <a:cubicBezTo>
                  <a:pt x="10602111" y="997097"/>
                  <a:pt x="10596390" y="1004915"/>
                  <a:pt x="10587619" y="1014831"/>
                </a:cubicBezTo>
                <a:cubicBezTo>
                  <a:pt x="10581898" y="1021314"/>
                  <a:pt x="10576368" y="1026844"/>
                  <a:pt x="10571029" y="1031420"/>
                </a:cubicBezTo>
                <a:cubicBezTo>
                  <a:pt x="10572936" y="1032183"/>
                  <a:pt x="10574461" y="1032946"/>
                  <a:pt x="10575606" y="1033709"/>
                </a:cubicBezTo>
                <a:cubicBezTo>
                  <a:pt x="10576368" y="1034090"/>
                  <a:pt x="10577703" y="1034471"/>
                  <a:pt x="10579610" y="1034853"/>
                </a:cubicBezTo>
                <a:cubicBezTo>
                  <a:pt x="10581136" y="1035615"/>
                  <a:pt x="10582470" y="1036188"/>
                  <a:pt x="10583614" y="1036569"/>
                </a:cubicBezTo>
                <a:cubicBezTo>
                  <a:pt x="10584759" y="1035425"/>
                  <a:pt x="10587047" y="1033518"/>
                  <a:pt x="10590479" y="1030848"/>
                </a:cubicBezTo>
                <a:cubicBezTo>
                  <a:pt x="10593911" y="1028941"/>
                  <a:pt x="10596390" y="1027225"/>
                  <a:pt x="10597916" y="1025700"/>
                </a:cubicBezTo>
                <a:cubicBezTo>
                  <a:pt x="10607450" y="1016547"/>
                  <a:pt x="10616603" y="1008347"/>
                  <a:pt x="10625375" y="1001101"/>
                </a:cubicBezTo>
                <a:cubicBezTo>
                  <a:pt x="10625756" y="1000720"/>
                  <a:pt x="10626709" y="999957"/>
                  <a:pt x="10628235" y="998813"/>
                </a:cubicBezTo>
                <a:cubicBezTo>
                  <a:pt x="10627091" y="998432"/>
                  <a:pt x="10625565" y="997860"/>
                  <a:pt x="10623658" y="997097"/>
                </a:cubicBezTo>
                <a:cubicBezTo>
                  <a:pt x="10621370" y="996334"/>
                  <a:pt x="10620035" y="995762"/>
                  <a:pt x="10619654" y="995381"/>
                </a:cubicBezTo>
                <a:cubicBezTo>
                  <a:pt x="10610120" y="991567"/>
                  <a:pt x="10600585" y="987181"/>
                  <a:pt x="10591051" y="982223"/>
                </a:cubicBezTo>
                <a:close/>
                <a:moveTo>
                  <a:pt x="6925721" y="981651"/>
                </a:moveTo>
                <a:cubicBezTo>
                  <a:pt x="6920381" y="986228"/>
                  <a:pt x="6910275" y="988707"/>
                  <a:pt x="6895402" y="989088"/>
                </a:cubicBezTo>
                <a:lnTo>
                  <a:pt x="6895402" y="990804"/>
                </a:lnTo>
                <a:cubicBezTo>
                  <a:pt x="6894257" y="993093"/>
                  <a:pt x="6888727" y="999957"/>
                  <a:pt x="6878812" y="1011398"/>
                </a:cubicBezTo>
                <a:cubicBezTo>
                  <a:pt x="6877287" y="1012924"/>
                  <a:pt x="6873091" y="1017500"/>
                  <a:pt x="6866227" y="1025128"/>
                </a:cubicBezTo>
                <a:cubicBezTo>
                  <a:pt x="6883007" y="1023221"/>
                  <a:pt x="6895402" y="1022267"/>
                  <a:pt x="6903411" y="1022267"/>
                </a:cubicBezTo>
                <a:cubicBezTo>
                  <a:pt x="6904936" y="1016547"/>
                  <a:pt x="6908177" y="1010064"/>
                  <a:pt x="6913135" y="1002817"/>
                </a:cubicBezTo>
                <a:cubicBezTo>
                  <a:pt x="6918093" y="995190"/>
                  <a:pt x="6922670" y="988707"/>
                  <a:pt x="6926865" y="983368"/>
                </a:cubicBezTo>
                <a:cubicBezTo>
                  <a:pt x="6926483" y="982986"/>
                  <a:pt x="6926102" y="982414"/>
                  <a:pt x="6925721" y="981651"/>
                </a:cubicBezTo>
                <a:close/>
                <a:moveTo>
                  <a:pt x="9865891" y="980507"/>
                </a:moveTo>
                <a:cubicBezTo>
                  <a:pt x="9863603" y="980507"/>
                  <a:pt x="9861314" y="980698"/>
                  <a:pt x="9859026" y="981079"/>
                </a:cubicBezTo>
                <a:cubicBezTo>
                  <a:pt x="9855594" y="981461"/>
                  <a:pt x="9851971" y="981842"/>
                  <a:pt x="9848157" y="982223"/>
                </a:cubicBezTo>
                <a:cubicBezTo>
                  <a:pt x="9846632" y="983368"/>
                  <a:pt x="9844153" y="985465"/>
                  <a:pt x="9840720" y="988516"/>
                </a:cubicBezTo>
                <a:cubicBezTo>
                  <a:pt x="9837669" y="991186"/>
                  <a:pt x="9835381" y="993283"/>
                  <a:pt x="9833856" y="994809"/>
                </a:cubicBezTo>
                <a:cubicBezTo>
                  <a:pt x="9830423" y="998241"/>
                  <a:pt x="9825847" y="1003008"/>
                  <a:pt x="9820126" y="1009110"/>
                </a:cubicBezTo>
                <a:cubicBezTo>
                  <a:pt x="9820508" y="1009110"/>
                  <a:pt x="9823940" y="1008729"/>
                  <a:pt x="9830423" y="1007966"/>
                </a:cubicBezTo>
                <a:cubicBezTo>
                  <a:pt x="9830805" y="1005678"/>
                  <a:pt x="9832139" y="1004534"/>
                  <a:pt x="9834428" y="1004534"/>
                </a:cubicBezTo>
                <a:cubicBezTo>
                  <a:pt x="9839004" y="1004534"/>
                  <a:pt x="9844534" y="1003199"/>
                  <a:pt x="9851017" y="1000529"/>
                </a:cubicBezTo>
                <a:cubicBezTo>
                  <a:pt x="9852543" y="997478"/>
                  <a:pt x="9854640" y="994427"/>
                  <a:pt x="9857310" y="991376"/>
                </a:cubicBezTo>
                <a:cubicBezTo>
                  <a:pt x="9861124" y="986418"/>
                  <a:pt x="9863984" y="982795"/>
                  <a:pt x="9865891" y="980507"/>
                </a:cubicBezTo>
                <a:close/>
                <a:moveTo>
                  <a:pt x="950491" y="980507"/>
                </a:moveTo>
                <a:cubicBezTo>
                  <a:pt x="948203" y="980507"/>
                  <a:pt x="945914" y="980698"/>
                  <a:pt x="943626" y="981079"/>
                </a:cubicBezTo>
                <a:cubicBezTo>
                  <a:pt x="940194" y="981461"/>
                  <a:pt x="936571" y="981842"/>
                  <a:pt x="932757" y="982223"/>
                </a:cubicBezTo>
                <a:cubicBezTo>
                  <a:pt x="931232" y="983368"/>
                  <a:pt x="928753" y="985465"/>
                  <a:pt x="925320" y="988516"/>
                </a:cubicBezTo>
                <a:cubicBezTo>
                  <a:pt x="922270" y="991186"/>
                  <a:pt x="919981" y="993283"/>
                  <a:pt x="918456" y="994809"/>
                </a:cubicBezTo>
                <a:cubicBezTo>
                  <a:pt x="915023" y="998241"/>
                  <a:pt x="910447" y="1003008"/>
                  <a:pt x="904727" y="1009110"/>
                </a:cubicBezTo>
                <a:cubicBezTo>
                  <a:pt x="905108" y="1009110"/>
                  <a:pt x="908540" y="1008729"/>
                  <a:pt x="915023" y="1007966"/>
                </a:cubicBezTo>
                <a:cubicBezTo>
                  <a:pt x="915405" y="1005678"/>
                  <a:pt x="916739" y="1004534"/>
                  <a:pt x="919028" y="1004534"/>
                </a:cubicBezTo>
                <a:cubicBezTo>
                  <a:pt x="923605" y="1004534"/>
                  <a:pt x="929135" y="1003199"/>
                  <a:pt x="935618" y="1000529"/>
                </a:cubicBezTo>
                <a:cubicBezTo>
                  <a:pt x="937143" y="997478"/>
                  <a:pt x="939240" y="994427"/>
                  <a:pt x="941911" y="991376"/>
                </a:cubicBezTo>
                <a:cubicBezTo>
                  <a:pt x="945724" y="986418"/>
                  <a:pt x="948584" y="982795"/>
                  <a:pt x="950491" y="980507"/>
                </a:cubicBezTo>
                <a:close/>
                <a:moveTo>
                  <a:pt x="10149060" y="978219"/>
                </a:moveTo>
                <a:cubicBezTo>
                  <a:pt x="10147153" y="980889"/>
                  <a:pt x="10142004" y="986228"/>
                  <a:pt x="10133614" y="994237"/>
                </a:cubicBezTo>
                <a:cubicBezTo>
                  <a:pt x="10132470" y="994999"/>
                  <a:pt x="10130754" y="996525"/>
                  <a:pt x="10128465" y="998813"/>
                </a:cubicBezTo>
                <a:cubicBezTo>
                  <a:pt x="10126559" y="1001101"/>
                  <a:pt x="10125033" y="1002817"/>
                  <a:pt x="10123889" y="1003962"/>
                </a:cubicBezTo>
                <a:cubicBezTo>
                  <a:pt x="10126177" y="1004343"/>
                  <a:pt x="10128084" y="1004915"/>
                  <a:pt x="10129610" y="1005678"/>
                </a:cubicBezTo>
                <a:cubicBezTo>
                  <a:pt x="10134567" y="999957"/>
                  <a:pt x="10140669" y="994237"/>
                  <a:pt x="10147915" y="988516"/>
                </a:cubicBezTo>
                <a:cubicBezTo>
                  <a:pt x="10152492" y="985084"/>
                  <a:pt x="10155734" y="982605"/>
                  <a:pt x="10157640" y="981079"/>
                </a:cubicBezTo>
                <a:cubicBezTo>
                  <a:pt x="10155734" y="980317"/>
                  <a:pt x="10154589" y="979935"/>
                  <a:pt x="10154208" y="979935"/>
                </a:cubicBezTo>
                <a:close/>
                <a:moveTo>
                  <a:pt x="1233660" y="978219"/>
                </a:moveTo>
                <a:cubicBezTo>
                  <a:pt x="1231753" y="980889"/>
                  <a:pt x="1226605" y="986228"/>
                  <a:pt x="1218214" y="994237"/>
                </a:cubicBezTo>
                <a:cubicBezTo>
                  <a:pt x="1217070" y="994999"/>
                  <a:pt x="1215354" y="996525"/>
                  <a:pt x="1213066" y="998813"/>
                </a:cubicBezTo>
                <a:cubicBezTo>
                  <a:pt x="1211159" y="1001101"/>
                  <a:pt x="1209633" y="1002817"/>
                  <a:pt x="1208490" y="1003962"/>
                </a:cubicBezTo>
                <a:cubicBezTo>
                  <a:pt x="1210777" y="1004343"/>
                  <a:pt x="1212684" y="1004915"/>
                  <a:pt x="1214210" y="1005678"/>
                </a:cubicBezTo>
                <a:cubicBezTo>
                  <a:pt x="1219168" y="999957"/>
                  <a:pt x="1225270" y="994237"/>
                  <a:pt x="1232516" y="988516"/>
                </a:cubicBezTo>
                <a:cubicBezTo>
                  <a:pt x="1237092" y="985084"/>
                  <a:pt x="1240334" y="982605"/>
                  <a:pt x="1242241" y="981079"/>
                </a:cubicBezTo>
                <a:cubicBezTo>
                  <a:pt x="1240334" y="980317"/>
                  <a:pt x="1239190" y="979935"/>
                  <a:pt x="1238808" y="979935"/>
                </a:cubicBezTo>
                <a:close/>
                <a:moveTo>
                  <a:pt x="4000179" y="973643"/>
                </a:moveTo>
                <a:lnTo>
                  <a:pt x="3991598" y="980507"/>
                </a:lnTo>
                <a:cubicBezTo>
                  <a:pt x="3990454" y="981651"/>
                  <a:pt x="3988357" y="983558"/>
                  <a:pt x="3985306" y="986228"/>
                </a:cubicBezTo>
                <a:cubicBezTo>
                  <a:pt x="3982255" y="988516"/>
                  <a:pt x="3979967" y="990423"/>
                  <a:pt x="3978441" y="991948"/>
                </a:cubicBezTo>
                <a:cubicBezTo>
                  <a:pt x="3973483" y="995762"/>
                  <a:pt x="3968907" y="998813"/>
                  <a:pt x="3964711" y="1001101"/>
                </a:cubicBezTo>
                <a:cubicBezTo>
                  <a:pt x="3970051" y="1003771"/>
                  <a:pt x="3975581" y="1006059"/>
                  <a:pt x="3981301" y="1007966"/>
                </a:cubicBezTo>
                <a:cubicBezTo>
                  <a:pt x="3983971" y="1006441"/>
                  <a:pt x="3988738" y="1003390"/>
                  <a:pt x="3995603" y="998813"/>
                </a:cubicBezTo>
                <a:cubicBezTo>
                  <a:pt x="4001323" y="994618"/>
                  <a:pt x="4006090" y="991376"/>
                  <a:pt x="4009904" y="989088"/>
                </a:cubicBezTo>
                <a:cubicBezTo>
                  <a:pt x="4014862" y="986037"/>
                  <a:pt x="4018294" y="983940"/>
                  <a:pt x="4020201" y="982795"/>
                </a:cubicBezTo>
                <a:cubicBezTo>
                  <a:pt x="4013337" y="979744"/>
                  <a:pt x="4006662" y="976694"/>
                  <a:pt x="4000179" y="973643"/>
                </a:cubicBezTo>
                <a:close/>
                <a:moveTo>
                  <a:pt x="1744870" y="973643"/>
                </a:moveTo>
                <a:cubicBezTo>
                  <a:pt x="1743726" y="974787"/>
                  <a:pt x="1742200" y="975931"/>
                  <a:pt x="1740294" y="977075"/>
                </a:cubicBezTo>
                <a:cubicBezTo>
                  <a:pt x="1738387" y="978600"/>
                  <a:pt x="1736861" y="979554"/>
                  <a:pt x="1735718" y="979935"/>
                </a:cubicBezTo>
                <a:cubicBezTo>
                  <a:pt x="1732285" y="982605"/>
                  <a:pt x="1728662" y="985846"/>
                  <a:pt x="1724848" y="989660"/>
                </a:cubicBezTo>
                <a:cubicBezTo>
                  <a:pt x="1722560" y="991948"/>
                  <a:pt x="1719318" y="995381"/>
                  <a:pt x="1715123" y="999957"/>
                </a:cubicBezTo>
                <a:cubicBezTo>
                  <a:pt x="1710929" y="1004534"/>
                  <a:pt x="1707686" y="1007966"/>
                  <a:pt x="1705398" y="1010254"/>
                </a:cubicBezTo>
                <a:cubicBezTo>
                  <a:pt x="1704636" y="1011017"/>
                  <a:pt x="1703873" y="1011398"/>
                  <a:pt x="1703110" y="1011398"/>
                </a:cubicBezTo>
                <a:cubicBezTo>
                  <a:pt x="1708449" y="1013305"/>
                  <a:pt x="1713788" y="1015021"/>
                  <a:pt x="1719128" y="1016547"/>
                </a:cubicBezTo>
                <a:cubicBezTo>
                  <a:pt x="1719509" y="1015021"/>
                  <a:pt x="1720272" y="1013877"/>
                  <a:pt x="1721416" y="1013115"/>
                </a:cubicBezTo>
                <a:cubicBezTo>
                  <a:pt x="1723323" y="1011589"/>
                  <a:pt x="1732475" y="1004724"/>
                  <a:pt x="1748875" y="992520"/>
                </a:cubicBezTo>
                <a:cubicBezTo>
                  <a:pt x="1756502" y="986800"/>
                  <a:pt x="1762033" y="983177"/>
                  <a:pt x="1765464" y="981651"/>
                </a:cubicBezTo>
                <a:cubicBezTo>
                  <a:pt x="1758218" y="978982"/>
                  <a:pt x="1751353" y="976312"/>
                  <a:pt x="1744870" y="973643"/>
                </a:cubicBezTo>
                <a:close/>
                <a:moveTo>
                  <a:pt x="278020" y="973643"/>
                </a:moveTo>
                <a:cubicBezTo>
                  <a:pt x="276876" y="974787"/>
                  <a:pt x="275351" y="975931"/>
                  <a:pt x="273444" y="977075"/>
                </a:cubicBezTo>
                <a:cubicBezTo>
                  <a:pt x="271537" y="978600"/>
                  <a:pt x="270012" y="979554"/>
                  <a:pt x="268867" y="979935"/>
                </a:cubicBezTo>
                <a:cubicBezTo>
                  <a:pt x="265435" y="982605"/>
                  <a:pt x="261812" y="985846"/>
                  <a:pt x="257998" y="989660"/>
                </a:cubicBezTo>
                <a:cubicBezTo>
                  <a:pt x="255710" y="991948"/>
                  <a:pt x="252468" y="995381"/>
                  <a:pt x="248273" y="999957"/>
                </a:cubicBezTo>
                <a:cubicBezTo>
                  <a:pt x="244078" y="1004534"/>
                  <a:pt x="240837" y="1007966"/>
                  <a:pt x="238548" y="1010254"/>
                </a:cubicBezTo>
                <a:cubicBezTo>
                  <a:pt x="237786" y="1011017"/>
                  <a:pt x="237023" y="1011398"/>
                  <a:pt x="236260" y="1011398"/>
                </a:cubicBezTo>
                <a:cubicBezTo>
                  <a:pt x="241599" y="1013305"/>
                  <a:pt x="246939" y="1015021"/>
                  <a:pt x="252278" y="1016547"/>
                </a:cubicBezTo>
                <a:cubicBezTo>
                  <a:pt x="252659" y="1015021"/>
                  <a:pt x="253422" y="1013877"/>
                  <a:pt x="254566" y="1013115"/>
                </a:cubicBezTo>
                <a:cubicBezTo>
                  <a:pt x="256473" y="1011589"/>
                  <a:pt x="265626" y="1004724"/>
                  <a:pt x="282025" y="992520"/>
                </a:cubicBezTo>
                <a:cubicBezTo>
                  <a:pt x="289652" y="986800"/>
                  <a:pt x="295182" y="983177"/>
                  <a:pt x="298615" y="981651"/>
                </a:cubicBezTo>
                <a:cubicBezTo>
                  <a:pt x="291369" y="978982"/>
                  <a:pt x="284504" y="976312"/>
                  <a:pt x="278020" y="973643"/>
                </a:cubicBezTo>
                <a:close/>
                <a:moveTo>
                  <a:pt x="10573317" y="972498"/>
                </a:moveTo>
                <a:cubicBezTo>
                  <a:pt x="10572173" y="974405"/>
                  <a:pt x="10565118" y="982223"/>
                  <a:pt x="10552151" y="995953"/>
                </a:cubicBezTo>
                <a:cubicBezTo>
                  <a:pt x="10548338" y="1000148"/>
                  <a:pt x="10542998" y="1005678"/>
                  <a:pt x="10536134" y="1012542"/>
                </a:cubicBezTo>
                <a:cubicBezTo>
                  <a:pt x="10538422" y="1014068"/>
                  <a:pt x="10540901" y="1015593"/>
                  <a:pt x="10543570" y="1017119"/>
                </a:cubicBezTo>
                <a:cubicBezTo>
                  <a:pt x="10550054" y="1011398"/>
                  <a:pt x="10558062" y="1003580"/>
                  <a:pt x="10567597" y="993665"/>
                </a:cubicBezTo>
                <a:cubicBezTo>
                  <a:pt x="10575606" y="985656"/>
                  <a:pt x="10580945" y="980507"/>
                  <a:pt x="10583614" y="978219"/>
                </a:cubicBezTo>
                <a:cubicBezTo>
                  <a:pt x="10579419" y="975931"/>
                  <a:pt x="10575987" y="974024"/>
                  <a:pt x="10573317" y="972498"/>
                </a:cubicBezTo>
                <a:close/>
                <a:moveTo>
                  <a:pt x="10531557" y="969066"/>
                </a:moveTo>
                <a:cubicBezTo>
                  <a:pt x="10517065" y="973261"/>
                  <a:pt x="10503908" y="976694"/>
                  <a:pt x="10492085" y="979363"/>
                </a:cubicBezTo>
                <a:cubicBezTo>
                  <a:pt x="10487127" y="980507"/>
                  <a:pt x="10483504" y="981270"/>
                  <a:pt x="10481216" y="981651"/>
                </a:cubicBezTo>
                <a:lnTo>
                  <a:pt x="10481788" y="982223"/>
                </a:lnTo>
                <a:cubicBezTo>
                  <a:pt x="10488653" y="985274"/>
                  <a:pt x="10496852" y="989660"/>
                  <a:pt x="10506387" y="995381"/>
                </a:cubicBezTo>
                <a:cubicBezTo>
                  <a:pt x="10512870" y="988135"/>
                  <a:pt x="10518400" y="982414"/>
                  <a:pt x="10522976" y="978219"/>
                </a:cubicBezTo>
                <a:cubicBezTo>
                  <a:pt x="10528315" y="973261"/>
                  <a:pt x="10531557" y="970210"/>
                  <a:pt x="10532701" y="969066"/>
                </a:cubicBezTo>
                <a:close/>
                <a:moveTo>
                  <a:pt x="7771330" y="967922"/>
                </a:moveTo>
                <a:cubicBezTo>
                  <a:pt x="7769423" y="967922"/>
                  <a:pt x="7767707" y="968113"/>
                  <a:pt x="7766181" y="968494"/>
                </a:cubicBezTo>
                <a:lnTo>
                  <a:pt x="7764465" y="968494"/>
                </a:lnTo>
                <a:cubicBezTo>
                  <a:pt x="7758363" y="973833"/>
                  <a:pt x="7755121" y="976503"/>
                  <a:pt x="7754740" y="976503"/>
                </a:cubicBezTo>
                <a:cubicBezTo>
                  <a:pt x="7748257" y="982605"/>
                  <a:pt x="7742345" y="988707"/>
                  <a:pt x="7737006" y="994809"/>
                </a:cubicBezTo>
                <a:cubicBezTo>
                  <a:pt x="7735862" y="995953"/>
                  <a:pt x="7734718" y="996525"/>
                  <a:pt x="7733574" y="996525"/>
                </a:cubicBezTo>
                <a:cubicBezTo>
                  <a:pt x="7732811" y="996525"/>
                  <a:pt x="7731858" y="996143"/>
                  <a:pt x="7730714" y="995381"/>
                </a:cubicBezTo>
                <a:cubicBezTo>
                  <a:pt x="7729951" y="994237"/>
                  <a:pt x="7729569" y="993093"/>
                  <a:pt x="7729569" y="991948"/>
                </a:cubicBezTo>
                <a:cubicBezTo>
                  <a:pt x="7729569" y="990804"/>
                  <a:pt x="7729951" y="989660"/>
                  <a:pt x="7730714" y="988516"/>
                </a:cubicBezTo>
                <a:cubicBezTo>
                  <a:pt x="7736816" y="982033"/>
                  <a:pt x="7743108" y="975931"/>
                  <a:pt x="7749591" y="970210"/>
                </a:cubicBezTo>
                <a:cubicBezTo>
                  <a:pt x="7745396" y="970210"/>
                  <a:pt x="7741583" y="970019"/>
                  <a:pt x="7738150" y="969638"/>
                </a:cubicBezTo>
                <a:cubicBezTo>
                  <a:pt x="7736625" y="971164"/>
                  <a:pt x="7732811" y="974215"/>
                  <a:pt x="7726709" y="978791"/>
                </a:cubicBezTo>
                <a:cubicBezTo>
                  <a:pt x="7721751" y="982605"/>
                  <a:pt x="7717938" y="985846"/>
                  <a:pt x="7715268" y="988516"/>
                </a:cubicBezTo>
                <a:cubicBezTo>
                  <a:pt x="7709929" y="993474"/>
                  <a:pt x="7705734" y="997669"/>
                  <a:pt x="7702683" y="1001101"/>
                </a:cubicBezTo>
                <a:cubicBezTo>
                  <a:pt x="7702301" y="1001483"/>
                  <a:pt x="7701157" y="1002817"/>
                  <a:pt x="7699250" y="1005106"/>
                </a:cubicBezTo>
                <a:cubicBezTo>
                  <a:pt x="7698106" y="1007013"/>
                  <a:pt x="7696962" y="1008347"/>
                  <a:pt x="7695818" y="1009110"/>
                </a:cubicBezTo>
                <a:cubicBezTo>
                  <a:pt x="7712217" y="1008347"/>
                  <a:pt x="7720989" y="1007966"/>
                  <a:pt x="7722133" y="1007966"/>
                </a:cubicBezTo>
                <a:cubicBezTo>
                  <a:pt x="7728997" y="1007585"/>
                  <a:pt x="7735671" y="1007013"/>
                  <a:pt x="7742155" y="1006250"/>
                </a:cubicBezTo>
                <a:cubicBezTo>
                  <a:pt x="7741392" y="1005106"/>
                  <a:pt x="7741011" y="1004152"/>
                  <a:pt x="7741011" y="1003390"/>
                </a:cubicBezTo>
                <a:cubicBezTo>
                  <a:pt x="7741011" y="1002245"/>
                  <a:pt x="7741392" y="1001101"/>
                  <a:pt x="7742155" y="999957"/>
                </a:cubicBezTo>
                <a:cubicBezTo>
                  <a:pt x="7752833" y="986609"/>
                  <a:pt x="7761605" y="976694"/>
                  <a:pt x="7768469" y="970210"/>
                </a:cubicBezTo>
                <a:cubicBezTo>
                  <a:pt x="7768851" y="970210"/>
                  <a:pt x="7769232" y="969829"/>
                  <a:pt x="7769614" y="969066"/>
                </a:cubicBezTo>
                <a:cubicBezTo>
                  <a:pt x="7770376" y="968685"/>
                  <a:pt x="7770948" y="968303"/>
                  <a:pt x="7771330" y="967922"/>
                </a:cubicBezTo>
                <a:close/>
                <a:moveTo>
                  <a:pt x="2875480" y="967922"/>
                </a:moveTo>
                <a:cubicBezTo>
                  <a:pt x="2873573" y="967922"/>
                  <a:pt x="2871857" y="968113"/>
                  <a:pt x="2870332" y="968494"/>
                </a:cubicBezTo>
                <a:lnTo>
                  <a:pt x="2868616" y="968494"/>
                </a:lnTo>
                <a:cubicBezTo>
                  <a:pt x="2862514" y="973833"/>
                  <a:pt x="2859273" y="976503"/>
                  <a:pt x="2858891" y="976503"/>
                </a:cubicBezTo>
                <a:cubicBezTo>
                  <a:pt x="2852407" y="982605"/>
                  <a:pt x="2846497" y="988707"/>
                  <a:pt x="2841158" y="994809"/>
                </a:cubicBezTo>
                <a:cubicBezTo>
                  <a:pt x="2840014" y="995953"/>
                  <a:pt x="2838869" y="996525"/>
                  <a:pt x="2837725" y="996525"/>
                </a:cubicBezTo>
                <a:cubicBezTo>
                  <a:pt x="2836962" y="996525"/>
                  <a:pt x="2836008" y="996143"/>
                  <a:pt x="2834864" y="995381"/>
                </a:cubicBezTo>
                <a:cubicBezTo>
                  <a:pt x="2834101" y="994237"/>
                  <a:pt x="2833721" y="993093"/>
                  <a:pt x="2833721" y="991948"/>
                </a:cubicBezTo>
                <a:cubicBezTo>
                  <a:pt x="2833721" y="990804"/>
                  <a:pt x="2834102" y="989660"/>
                  <a:pt x="2834864" y="988516"/>
                </a:cubicBezTo>
                <a:cubicBezTo>
                  <a:pt x="2840966" y="982033"/>
                  <a:pt x="2847260" y="975931"/>
                  <a:pt x="2853742" y="970210"/>
                </a:cubicBezTo>
                <a:cubicBezTo>
                  <a:pt x="2849547" y="970210"/>
                  <a:pt x="2845734" y="970019"/>
                  <a:pt x="2842301" y="969638"/>
                </a:cubicBezTo>
                <a:cubicBezTo>
                  <a:pt x="2840776" y="971164"/>
                  <a:pt x="2836962" y="974215"/>
                  <a:pt x="2830860" y="978791"/>
                </a:cubicBezTo>
                <a:cubicBezTo>
                  <a:pt x="2825902" y="982605"/>
                  <a:pt x="2822088" y="985846"/>
                  <a:pt x="2819419" y="988516"/>
                </a:cubicBezTo>
                <a:cubicBezTo>
                  <a:pt x="2814079" y="993474"/>
                  <a:pt x="2809884" y="997669"/>
                  <a:pt x="2806834" y="1001101"/>
                </a:cubicBezTo>
                <a:cubicBezTo>
                  <a:pt x="2806452" y="1001483"/>
                  <a:pt x="2805308" y="1002817"/>
                  <a:pt x="2803401" y="1005106"/>
                </a:cubicBezTo>
                <a:cubicBezTo>
                  <a:pt x="2802257" y="1007013"/>
                  <a:pt x="2801113" y="1008347"/>
                  <a:pt x="2799969" y="1009110"/>
                </a:cubicBezTo>
                <a:cubicBezTo>
                  <a:pt x="2816367" y="1008347"/>
                  <a:pt x="2825139" y="1007966"/>
                  <a:pt x="2826284" y="1007966"/>
                </a:cubicBezTo>
                <a:cubicBezTo>
                  <a:pt x="2833149" y="1007585"/>
                  <a:pt x="2839823" y="1007013"/>
                  <a:pt x="2846305" y="1006250"/>
                </a:cubicBezTo>
                <a:cubicBezTo>
                  <a:pt x="2845542" y="1005106"/>
                  <a:pt x="2845162" y="1004152"/>
                  <a:pt x="2845162" y="1003390"/>
                </a:cubicBezTo>
                <a:cubicBezTo>
                  <a:pt x="2845162" y="1002245"/>
                  <a:pt x="2845542" y="1001101"/>
                  <a:pt x="2846305" y="999957"/>
                </a:cubicBezTo>
                <a:cubicBezTo>
                  <a:pt x="2856984" y="986609"/>
                  <a:pt x="2865755" y="976694"/>
                  <a:pt x="2872620" y="970210"/>
                </a:cubicBezTo>
                <a:cubicBezTo>
                  <a:pt x="2873001" y="970210"/>
                  <a:pt x="2873383" y="969829"/>
                  <a:pt x="2873764" y="969066"/>
                </a:cubicBezTo>
                <a:cubicBezTo>
                  <a:pt x="2874527" y="968685"/>
                  <a:pt x="2875099" y="968303"/>
                  <a:pt x="2875480" y="967922"/>
                </a:cubicBezTo>
                <a:close/>
                <a:moveTo>
                  <a:pt x="7727853" y="966778"/>
                </a:moveTo>
                <a:cubicBezTo>
                  <a:pt x="7727472" y="967159"/>
                  <a:pt x="7726709" y="967541"/>
                  <a:pt x="7725565" y="967922"/>
                </a:cubicBezTo>
                <a:lnTo>
                  <a:pt x="7724993" y="967922"/>
                </a:lnTo>
                <a:cubicBezTo>
                  <a:pt x="7724612" y="968303"/>
                  <a:pt x="7724040" y="968685"/>
                  <a:pt x="7723277" y="969066"/>
                </a:cubicBezTo>
                <a:cubicBezTo>
                  <a:pt x="7722895" y="969447"/>
                  <a:pt x="7722514" y="969638"/>
                  <a:pt x="7722133" y="969638"/>
                </a:cubicBezTo>
                <a:cubicBezTo>
                  <a:pt x="7715268" y="973833"/>
                  <a:pt x="7709166" y="978791"/>
                  <a:pt x="7703827" y="984512"/>
                </a:cubicBezTo>
                <a:cubicBezTo>
                  <a:pt x="7696962" y="990995"/>
                  <a:pt x="7691623" y="997097"/>
                  <a:pt x="7687809" y="1002817"/>
                </a:cubicBezTo>
                <a:cubicBezTo>
                  <a:pt x="7687428" y="1003199"/>
                  <a:pt x="7686093" y="1005678"/>
                  <a:pt x="7683805" y="1010254"/>
                </a:cubicBezTo>
                <a:cubicBezTo>
                  <a:pt x="7684949" y="1009873"/>
                  <a:pt x="7686474" y="1009682"/>
                  <a:pt x="7688381" y="1009682"/>
                </a:cubicBezTo>
                <a:cubicBezTo>
                  <a:pt x="7688381" y="1008919"/>
                  <a:pt x="7688381" y="1008347"/>
                  <a:pt x="7688381" y="1007966"/>
                </a:cubicBezTo>
                <a:cubicBezTo>
                  <a:pt x="7688381" y="1007585"/>
                  <a:pt x="7688381" y="1007203"/>
                  <a:pt x="7688381" y="1006822"/>
                </a:cubicBezTo>
                <a:cubicBezTo>
                  <a:pt x="7692958" y="998813"/>
                  <a:pt x="7700204" y="990042"/>
                  <a:pt x="7710119" y="980507"/>
                </a:cubicBezTo>
                <a:cubicBezTo>
                  <a:pt x="7716984" y="974024"/>
                  <a:pt x="7723086" y="969447"/>
                  <a:pt x="7728425" y="966778"/>
                </a:cubicBezTo>
                <a:close/>
                <a:moveTo>
                  <a:pt x="2832004" y="966778"/>
                </a:moveTo>
                <a:cubicBezTo>
                  <a:pt x="2831623" y="967159"/>
                  <a:pt x="2830860" y="967541"/>
                  <a:pt x="2829716" y="967922"/>
                </a:cubicBezTo>
                <a:lnTo>
                  <a:pt x="2829143" y="967922"/>
                </a:lnTo>
                <a:cubicBezTo>
                  <a:pt x="2828762" y="968303"/>
                  <a:pt x="2828190" y="968685"/>
                  <a:pt x="2827428" y="969066"/>
                </a:cubicBezTo>
                <a:cubicBezTo>
                  <a:pt x="2827047" y="969447"/>
                  <a:pt x="2826664" y="969638"/>
                  <a:pt x="2826284" y="969638"/>
                </a:cubicBezTo>
                <a:cubicBezTo>
                  <a:pt x="2819419" y="973833"/>
                  <a:pt x="2813317" y="978791"/>
                  <a:pt x="2807977" y="984512"/>
                </a:cubicBezTo>
                <a:cubicBezTo>
                  <a:pt x="2801113" y="990995"/>
                  <a:pt x="2795773" y="997097"/>
                  <a:pt x="2791960" y="1002817"/>
                </a:cubicBezTo>
                <a:cubicBezTo>
                  <a:pt x="2791578" y="1003199"/>
                  <a:pt x="2790244" y="1005678"/>
                  <a:pt x="2787956" y="1010254"/>
                </a:cubicBezTo>
                <a:cubicBezTo>
                  <a:pt x="2789099" y="1009873"/>
                  <a:pt x="2790625" y="1009682"/>
                  <a:pt x="2792532" y="1009682"/>
                </a:cubicBezTo>
                <a:cubicBezTo>
                  <a:pt x="2792532" y="1008919"/>
                  <a:pt x="2792532" y="1008347"/>
                  <a:pt x="2792532" y="1007966"/>
                </a:cubicBezTo>
                <a:cubicBezTo>
                  <a:pt x="2792532" y="1007585"/>
                  <a:pt x="2792532" y="1007203"/>
                  <a:pt x="2792532" y="1006822"/>
                </a:cubicBezTo>
                <a:cubicBezTo>
                  <a:pt x="2797108" y="998813"/>
                  <a:pt x="2804354" y="990042"/>
                  <a:pt x="2814271" y="980507"/>
                </a:cubicBezTo>
                <a:cubicBezTo>
                  <a:pt x="2821136" y="974024"/>
                  <a:pt x="2827237" y="969447"/>
                  <a:pt x="2832577" y="966778"/>
                </a:cubicBezTo>
                <a:close/>
                <a:moveTo>
                  <a:pt x="6732937" y="965634"/>
                </a:moveTo>
                <a:cubicBezTo>
                  <a:pt x="6732556" y="966015"/>
                  <a:pt x="6727789" y="969829"/>
                  <a:pt x="6718636" y="977075"/>
                </a:cubicBezTo>
                <a:cubicBezTo>
                  <a:pt x="6714822" y="980507"/>
                  <a:pt x="6711389" y="983368"/>
                  <a:pt x="6708339" y="985656"/>
                </a:cubicBezTo>
                <a:cubicBezTo>
                  <a:pt x="6707576" y="990232"/>
                  <a:pt x="6705479" y="992520"/>
                  <a:pt x="6702046" y="992520"/>
                </a:cubicBezTo>
                <a:cubicBezTo>
                  <a:pt x="6700902" y="992520"/>
                  <a:pt x="6699567" y="992330"/>
                  <a:pt x="6698041" y="991948"/>
                </a:cubicBezTo>
                <a:lnTo>
                  <a:pt x="6698041" y="992520"/>
                </a:lnTo>
                <a:cubicBezTo>
                  <a:pt x="6698423" y="993283"/>
                  <a:pt x="6698614" y="994046"/>
                  <a:pt x="6698614" y="994809"/>
                </a:cubicBezTo>
                <a:cubicBezTo>
                  <a:pt x="6698614" y="995571"/>
                  <a:pt x="6698423" y="996334"/>
                  <a:pt x="6698041" y="997097"/>
                </a:cubicBezTo>
                <a:lnTo>
                  <a:pt x="6697469" y="997669"/>
                </a:lnTo>
                <a:cubicBezTo>
                  <a:pt x="6700139" y="999194"/>
                  <a:pt x="6702999" y="1002245"/>
                  <a:pt x="6706051" y="1006822"/>
                </a:cubicBezTo>
                <a:cubicBezTo>
                  <a:pt x="6707957" y="1005678"/>
                  <a:pt x="6714250" y="1000339"/>
                  <a:pt x="6724929" y="990804"/>
                </a:cubicBezTo>
                <a:cubicBezTo>
                  <a:pt x="6731031" y="984702"/>
                  <a:pt x="6736179" y="980698"/>
                  <a:pt x="6740374" y="978791"/>
                </a:cubicBezTo>
                <a:cubicBezTo>
                  <a:pt x="6738086" y="977647"/>
                  <a:pt x="6736561" y="975931"/>
                  <a:pt x="6735797" y="973643"/>
                </a:cubicBezTo>
                <a:cubicBezTo>
                  <a:pt x="6735035" y="971354"/>
                  <a:pt x="6734081" y="968685"/>
                  <a:pt x="6732937" y="965634"/>
                </a:cubicBezTo>
                <a:close/>
                <a:moveTo>
                  <a:pt x="7702683" y="965062"/>
                </a:moveTo>
                <a:cubicBezTo>
                  <a:pt x="7702683" y="965443"/>
                  <a:pt x="7702492" y="965824"/>
                  <a:pt x="7702111" y="966206"/>
                </a:cubicBezTo>
                <a:cubicBezTo>
                  <a:pt x="7701348" y="967731"/>
                  <a:pt x="7700394" y="969257"/>
                  <a:pt x="7699250" y="970782"/>
                </a:cubicBezTo>
                <a:cubicBezTo>
                  <a:pt x="7701539" y="968875"/>
                  <a:pt x="7703445" y="967350"/>
                  <a:pt x="7704971" y="966206"/>
                </a:cubicBezTo>
                <a:cubicBezTo>
                  <a:pt x="7704590" y="965824"/>
                  <a:pt x="7704208" y="965634"/>
                  <a:pt x="7703827" y="965634"/>
                </a:cubicBezTo>
                <a:cubicBezTo>
                  <a:pt x="7703445" y="965252"/>
                  <a:pt x="7703064" y="965062"/>
                  <a:pt x="7702683" y="965062"/>
                </a:cubicBezTo>
                <a:close/>
                <a:moveTo>
                  <a:pt x="2806834" y="965062"/>
                </a:moveTo>
                <a:cubicBezTo>
                  <a:pt x="2806834" y="965443"/>
                  <a:pt x="2806643" y="965824"/>
                  <a:pt x="2806262" y="966206"/>
                </a:cubicBezTo>
                <a:cubicBezTo>
                  <a:pt x="2805499" y="967731"/>
                  <a:pt x="2804545" y="969257"/>
                  <a:pt x="2803401" y="970782"/>
                </a:cubicBezTo>
                <a:cubicBezTo>
                  <a:pt x="2805689" y="968875"/>
                  <a:pt x="2807597" y="967350"/>
                  <a:pt x="2809122" y="966206"/>
                </a:cubicBezTo>
                <a:cubicBezTo>
                  <a:pt x="2808740" y="965824"/>
                  <a:pt x="2808359" y="965634"/>
                  <a:pt x="2807977" y="965634"/>
                </a:cubicBezTo>
                <a:cubicBezTo>
                  <a:pt x="2807597" y="965252"/>
                  <a:pt x="2807215" y="965062"/>
                  <a:pt x="2806834" y="965062"/>
                </a:cubicBezTo>
                <a:close/>
                <a:moveTo>
                  <a:pt x="1723705" y="964490"/>
                </a:moveTo>
                <a:cubicBezTo>
                  <a:pt x="1721416" y="966778"/>
                  <a:pt x="1717794" y="970019"/>
                  <a:pt x="1712835" y="974215"/>
                </a:cubicBezTo>
                <a:cubicBezTo>
                  <a:pt x="1707877" y="978410"/>
                  <a:pt x="1704445" y="981461"/>
                  <a:pt x="1702538" y="983368"/>
                </a:cubicBezTo>
                <a:cubicBezTo>
                  <a:pt x="1694910" y="990232"/>
                  <a:pt x="1689381" y="994999"/>
                  <a:pt x="1685948" y="997669"/>
                </a:cubicBezTo>
                <a:cubicBezTo>
                  <a:pt x="1682516" y="1000339"/>
                  <a:pt x="1680038" y="1001864"/>
                  <a:pt x="1678511" y="1002245"/>
                </a:cubicBezTo>
                <a:cubicBezTo>
                  <a:pt x="1685377" y="1004915"/>
                  <a:pt x="1692432" y="1007585"/>
                  <a:pt x="1699678" y="1010254"/>
                </a:cubicBezTo>
                <a:cubicBezTo>
                  <a:pt x="1698916" y="1009110"/>
                  <a:pt x="1698534" y="1008157"/>
                  <a:pt x="1698534" y="1007394"/>
                </a:cubicBezTo>
                <a:cubicBezTo>
                  <a:pt x="1698534" y="1006631"/>
                  <a:pt x="1698916" y="1005868"/>
                  <a:pt x="1699678" y="1005106"/>
                </a:cubicBezTo>
                <a:cubicBezTo>
                  <a:pt x="1701584" y="1003199"/>
                  <a:pt x="1705207" y="999194"/>
                  <a:pt x="1710547" y="993093"/>
                </a:cubicBezTo>
                <a:cubicBezTo>
                  <a:pt x="1715123" y="988135"/>
                  <a:pt x="1718937" y="984321"/>
                  <a:pt x="1721988" y="981651"/>
                </a:cubicBezTo>
                <a:cubicBezTo>
                  <a:pt x="1727709" y="975931"/>
                  <a:pt x="1732285" y="972117"/>
                  <a:pt x="1735718" y="970210"/>
                </a:cubicBezTo>
                <a:cubicBezTo>
                  <a:pt x="1731522" y="968303"/>
                  <a:pt x="1727518" y="966396"/>
                  <a:pt x="1723705" y="964490"/>
                </a:cubicBezTo>
                <a:close/>
                <a:moveTo>
                  <a:pt x="256854" y="964490"/>
                </a:moveTo>
                <a:cubicBezTo>
                  <a:pt x="254566" y="966778"/>
                  <a:pt x="250943" y="970019"/>
                  <a:pt x="245985" y="974215"/>
                </a:cubicBezTo>
                <a:cubicBezTo>
                  <a:pt x="241027" y="978410"/>
                  <a:pt x="237595" y="981461"/>
                  <a:pt x="235688" y="983368"/>
                </a:cubicBezTo>
                <a:cubicBezTo>
                  <a:pt x="228061" y="990232"/>
                  <a:pt x="222531" y="994999"/>
                  <a:pt x="219098" y="997669"/>
                </a:cubicBezTo>
                <a:cubicBezTo>
                  <a:pt x="215666" y="1000339"/>
                  <a:pt x="213187" y="1001864"/>
                  <a:pt x="211662" y="1002245"/>
                </a:cubicBezTo>
                <a:cubicBezTo>
                  <a:pt x="218526" y="1004915"/>
                  <a:pt x="225582" y="1007585"/>
                  <a:pt x="232828" y="1010254"/>
                </a:cubicBezTo>
                <a:cubicBezTo>
                  <a:pt x="232065" y="1009110"/>
                  <a:pt x="231684" y="1008157"/>
                  <a:pt x="231684" y="1007394"/>
                </a:cubicBezTo>
                <a:cubicBezTo>
                  <a:pt x="231684" y="1006631"/>
                  <a:pt x="232065" y="1005868"/>
                  <a:pt x="232828" y="1005106"/>
                </a:cubicBezTo>
                <a:cubicBezTo>
                  <a:pt x="234735" y="1003199"/>
                  <a:pt x="238358" y="999194"/>
                  <a:pt x="243697" y="993093"/>
                </a:cubicBezTo>
                <a:cubicBezTo>
                  <a:pt x="248273" y="988135"/>
                  <a:pt x="252087" y="984321"/>
                  <a:pt x="255138" y="981651"/>
                </a:cubicBezTo>
                <a:cubicBezTo>
                  <a:pt x="260859" y="975931"/>
                  <a:pt x="265435" y="972117"/>
                  <a:pt x="268867" y="970210"/>
                </a:cubicBezTo>
                <a:cubicBezTo>
                  <a:pt x="264672" y="968303"/>
                  <a:pt x="260668" y="966396"/>
                  <a:pt x="256854" y="964490"/>
                </a:cubicBezTo>
                <a:close/>
                <a:moveTo>
                  <a:pt x="8284396" y="962773"/>
                </a:moveTo>
                <a:cubicBezTo>
                  <a:pt x="8277913" y="963918"/>
                  <a:pt x="8270476" y="965252"/>
                  <a:pt x="8262086" y="966778"/>
                </a:cubicBezTo>
                <a:cubicBezTo>
                  <a:pt x="8262086" y="967541"/>
                  <a:pt x="8261895" y="968303"/>
                  <a:pt x="8261514" y="969066"/>
                </a:cubicBezTo>
                <a:cubicBezTo>
                  <a:pt x="8261132" y="969447"/>
                  <a:pt x="8259988" y="970973"/>
                  <a:pt x="8258081" y="973643"/>
                </a:cubicBezTo>
                <a:cubicBezTo>
                  <a:pt x="8258081" y="973643"/>
                  <a:pt x="8256937" y="974787"/>
                  <a:pt x="8254649" y="977075"/>
                </a:cubicBezTo>
                <a:cubicBezTo>
                  <a:pt x="8251979" y="980889"/>
                  <a:pt x="8249691" y="983749"/>
                  <a:pt x="8247784" y="985656"/>
                </a:cubicBezTo>
                <a:cubicBezTo>
                  <a:pt x="8246640" y="986800"/>
                  <a:pt x="8245496" y="987372"/>
                  <a:pt x="8244352" y="987372"/>
                </a:cubicBezTo>
                <a:cubicBezTo>
                  <a:pt x="8243208" y="987372"/>
                  <a:pt x="8242064" y="986609"/>
                  <a:pt x="8240920" y="985084"/>
                </a:cubicBezTo>
                <a:cubicBezTo>
                  <a:pt x="8239776" y="983940"/>
                  <a:pt x="8239203" y="982795"/>
                  <a:pt x="8239203" y="981651"/>
                </a:cubicBezTo>
                <a:cubicBezTo>
                  <a:pt x="8239203" y="980507"/>
                  <a:pt x="8239776" y="979363"/>
                  <a:pt x="8240920" y="978219"/>
                </a:cubicBezTo>
                <a:lnTo>
                  <a:pt x="8251217" y="967922"/>
                </a:lnTo>
                <a:cubicBezTo>
                  <a:pt x="8250073" y="968303"/>
                  <a:pt x="8248356" y="968494"/>
                  <a:pt x="8246068" y="968494"/>
                </a:cubicBezTo>
                <a:cubicBezTo>
                  <a:pt x="8243780" y="968875"/>
                  <a:pt x="8242254" y="969257"/>
                  <a:pt x="8241492" y="969638"/>
                </a:cubicBezTo>
                <a:cubicBezTo>
                  <a:pt x="8239966" y="971164"/>
                  <a:pt x="8231385" y="978791"/>
                  <a:pt x="8215749" y="992520"/>
                </a:cubicBezTo>
                <a:cubicBezTo>
                  <a:pt x="8214605" y="993665"/>
                  <a:pt x="8213270" y="994237"/>
                  <a:pt x="8211745" y="994237"/>
                </a:cubicBezTo>
                <a:cubicBezTo>
                  <a:pt x="8210601" y="994237"/>
                  <a:pt x="8209456" y="993665"/>
                  <a:pt x="8208312" y="992520"/>
                </a:cubicBezTo>
                <a:cubicBezTo>
                  <a:pt x="8207168" y="991376"/>
                  <a:pt x="8206596" y="990232"/>
                  <a:pt x="8206596" y="989088"/>
                </a:cubicBezTo>
                <a:cubicBezTo>
                  <a:pt x="8206596" y="987563"/>
                  <a:pt x="8207168" y="986228"/>
                  <a:pt x="8208312" y="985084"/>
                </a:cubicBezTo>
                <a:cubicBezTo>
                  <a:pt x="8212507" y="980889"/>
                  <a:pt x="8216893" y="976884"/>
                  <a:pt x="8221470" y="973070"/>
                </a:cubicBezTo>
                <a:cubicBezTo>
                  <a:pt x="8218419" y="973070"/>
                  <a:pt x="8215368" y="973261"/>
                  <a:pt x="8212317" y="973643"/>
                </a:cubicBezTo>
                <a:cubicBezTo>
                  <a:pt x="8211935" y="974405"/>
                  <a:pt x="8207740" y="979172"/>
                  <a:pt x="8199731" y="987944"/>
                </a:cubicBezTo>
                <a:cubicBezTo>
                  <a:pt x="8196680" y="991758"/>
                  <a:pt x="8190769" y="998622"/>
                  <a:pt x="8181998" y="1008538"/>
                </a:cubicBezTo>
                <a:cubicBezTo>
                  <a:pt x="8181235" y="1009301"/>
                  <a:pt x="8180472" y="1009682"/>
                  <a:pt x="8179709" y="1009682"/>
                </a:cubicBezTo>
                <a:cubicBezTo>
                  <a:pt x="8178947" y="1009682"/>
                  <a:pt x="8177993" y="1009301"/>
                  <a:pt x="8176849" y="1008538"/>
                </a:cubicBezTo>
                <a:cubicBezTo>
                  <a:pt x="8175324" y="1007775"/>
                  <a:pt x="8174561" y="1006822"/>
                  <a:pt x="8174561" y="1005678"/>
                </a:cubicBezTo>
                <a:cubicBezTo>
                  <a:pt x="8174561" y="1004915"/>
                  <a:pt x="8174942" y="1004152"/>
                  <a:pt x="8175705" y="1003390"/>
                </a:cubicBezTo>
                <a:cubicBezTo>
                  <a:pt x="8179519" y="997288"/>
                  <a:pt x="8185239" y="990042"/>
                  <a:pt x="8192867" y="981651"/>
                </a:cubicBezTo>
                <a:cubicBezTo>
                  <a:pt x="8193629" y="980889"/>
                  <a:pt x="8195346" y="978982"/>
                  <a:pt x="8198015" y="975931"/>
                </a:cubicBezTo>
                <a:lnTo>
                  <a:pt x="8192867" y="976503"/>
                </a:lnTo>
                <a:cubicBezTo>
                  <a:pt x="8188672" y="982223"/>
                  <a:pt x="8185621" y="986228"/>
                  <a:pt x="8183714" y="988516"/>
                </a:cubicBezTo>
                <a:cubicBezTo>
                  <a:pt x="8173798" y="999957"/>
                  <a:pt x="8164264" y="1007394"/>
                  <a:pt x="8155111" y="1010826"/>
                </a:cubicBezTo>
                <a:cubicBezTo>
                  <a:pt x="8154348" y="1011208"/>
                  <a:pt x="8153776" y="1011398"/>
                  <a:pt x="8153395" y="1011398"/>
                </a:cubicBezTo>
                <a:cubicBezTo>
                  <a:pt x="8151488" y="1011398"/>
                  <a:pt x="8150344" y="1010254"/>
                  <a:pt x="8149962" y="1007966"/>
                </a:cubicBezTo>
                <a:cubicBezTo>
                  <a:pt x="8149962" y="1007585"/>
                  <a:pt x="8149962" y="1007013"/>
                  <a:pt x="8149962" y="1006250"/>
                </a:cubicBezTo>
                <a:cubicBezTo>
                  <a:pt x="8149962" y="1002817"/>
                  <a:pt x="8152251" y="999194"/>
                  <a:pt x="8156827" y="995381"/>
                </a:cubicBezTo>
                <a:cubicBezTo>
                  <a:pt x="8157971" y="994237"/>
                  <a:pt x="8158925" y="993665"/>
                  <a:pt x="8159687" y="993665"/>
                </a:cubicBezTo>
                <a:cubicBezTo>
                  <a:pt x="8161213" y="993665"/>
                  <a:pt x="8162357" y="994809"/>
                  <a:pt x="8163120" y="997097"/>
                </a:cubicBezTo>
                <a:cubicBezTo>
                  <a:pt x="8167696" y="993665"/>
                  <a:pt x="8173226" y="987753"/>
                  <a:pt x="8179709" y="979363"/>
                </a:cubicBezTo>
                <a:cubicBezTo>
                  <a:pt x="8180091" y="979363"/>
                  <a:pt x="8180472" y="978982"/>
                  <a:pt x="8180854" y="978219"/>
                </a:cubicBezTo>
                <a:cubicBezTo>
                  <a:pt x="8175133" y="978982"/>
                  <a:pt x="8169984" y="979744"/>
                  <a:pt x="8165408" y="980507"/>
                </a:cubicBezTo>
                <a:cubicBezTo>
                  <a:pt x="8163501" y="982795"/>
                  <a:pt x="8161785" y="984702"/>
                  <a:pt x="8160259" y="986228"/>
                </a:cubicBezTo>
                <a:cubicBezTo>
                  <a:pt x="8157971" y="988516"/>
                  <a:pt x="8154920" y="992330"/>
                  <a:pt x="8151107" y="997669"/>
                </a:cubicBezTo>
                <a:cubicBezTo>
                  <a:pt x="8146530" y="1002627"/>
                  <a:pt x="8143288" y="1006441"/>
                  <a:pt x="8141382" y="1009110"/>
                </a:cubicBezTo>
                <a:cubicBezTo>
                  <a:pt x="8140237" y="1010254"/>
                  <a:pt x="8139093" y="1010826"/>
                  <a:pt x="8137949" y="1010826"/>
                </a:cubicBezTo>
                <a:cubicBezTo>
                  <a:pt x="8136805" y="1010826"/>
                  <a:pt x="8135661" y="1010254"/>
                  <a:pt x="8134517" y="1009110"/>
                </a:cubicBezTo>
                <a:cubicBezTo>
                  <a:pt x="8132991" y="1007966"/>
                  <a:pt x="8132229" y="1006631"/>
                  <a:pt x="8132229" y="1005106"/>
                </a:cubicBezTo>
                <a:cubicBezTo>
                  <a:pt x="8132229" y="1003962"/>
                  <a:pt x="8132801" y="1002817"/>
                  <a:pt x="8133945" y="1001673"/>
                </a:cubicBezTo>
                <a:cubicBezTo>
                  <a:pt x="8135852" y="999385"/>
                  <a:pt x="8138521" y="996334"/>
                  <a:pt x="8141954" y="992520"/>
                </a:cubicBezTo>
                <a:cubicBezTo>
                  <a:pt x="8145386" y="987944"/>
                  <a:pt x="8147865" y="984893"/>
                  <a:pt x="8149390" y="983368"/>
                </a:cubicBezTo>
                <a:lnTo>
                  <a:pt x="8143670" y="984512"/>
                </a:lnTo>
                <a:cubicBezTo>
                  <a:pt x="8142144" y="985656"/>
                  <a:pt x="8140619" y="986991"/>
                  <a:pt x="8139093" y="988516"/>
                </a:cubicBezTo>
                <a:cubicBezTo>
                  <a:pt x="8133373" y="993855"/>
                  <a:pt x="8129178" y="997860"/>
                  <a:pt x="8126508" y="1000529"/>
                </a:cubicBezTo>
                <a:cubicBezTo>
                  <a:pt x="8118118" y="1009682"/>
                  <a:pt x="8112207" y="1019407"/>
                  <a:pt x="8108774" y="1029704"/>
                </a:cubicBezTo>
                <a:cubicBezTo>
                  <a:pt x="8108393" y="1030467"/>
                  <a:pt x="8108011" y="1031039"/>
                  <a:pt x="8107630" y="1031420"/>
                </a:cubicBezTo>
                <a:cubicBezTo>
                  <a:pt x="8110681" y="1030658"/>
                  <a:pt x="8112207" y="1030086"/>
                  <a:pt x="8112207" y="1029704"/>
                </a:cubicBezTo>
                <a:cubicBezTo>
                  <a:pt x="8148056" y="1019789"/>
                  <a:pt x="8166361" y="1014831"/>
                  <a:pt x="8167124" y="1014831"/>
                </a:cubicBezTo>
                <a:cubicBezTo>
                  <a:pt x="8194964" y="1005296"/>
                  <a:pt x="8211935" y="999767"/>
                  <a:pt x="8218037" y="998241"/>
                </a:cubicBezTo>
                <a:cubicBezTo>
                  <a:pt x="8231004" y="995190"/>
                  <a:pt x="8240920" y="993665"/>
                  <a:pt x="8247784" y="993665"/>
                </a:cubicBezTo>
                <a:cubicBezTo>
                  <a:pt x="8250835" y="993665"/>
                  <a:pt x="8253314" y="993855"/>
                  <a:pt x="8255221" y="994237"/>
                </a:cubicBezTo>
                <a:cubicBezTo>
                  <a:pt x="8257509" y="991567"/>
                  <a:pt x="8263611" y="985084"/>
                  <a:pt x="8273527" y="974787"/>
                </a:cubicBezTo>
                <a:cubicBezTo>
                  <a:pt x="8277341" y="970973"/>
                  <a:pt x="8280964" y="966969"/>
                  <a:pt x="8284396" y="962773"/>
                </a:cubicBezTo>
                <a:close/>
                <a:moveTo>
                  <a:pt x="5228578" y="962773"/>
                </a:moveTo>
                <a:cubicBezTo>
                  <a:pt x="5225909" y="965062"/>
                  <a:pt x="5222095" y="967541"/>
                  <a:pt x="5217137" y="970210"/>
                </a:cubicBezTo>
                <a:cubicBezTo>
                  <a:pt x="5211035" y="974024"/>
                  <a:pt x="5207221" y="976503"/>
                  <a:pt x="5205695" y="977647"/>
                </a:cubicBezTo>
                <a:cubicBezTo>
                  <a:pt x="5203026" y="979554"/>
                  <a:pt x="5199021" y="982223"/>
                  <a:pt x="5193683" y="985656"/>
                </a:cubicBezTo>
                <a:lnTo>
                  <a:pt x="5181669" y="994237"/>
                </a:lnTo>
                <a:cubicBezTo>
                  <a:pt x="5185483" y="994618"/>
                  <a:pt x="5188153" y="994809"/>
                  <a:pt x="5189678" y="994809"/>
                </a:cubicBezTo>
                <a:cubicBezTo>
                  <a:pt x="5213705" y="997860"/>
                  <a:pt x="5235443" y="1000720"/>
                  <a:pt x="5254893" y="1003390"/>
                </a:cubicBezTo>
                <a:cubicBezTo>
                  <a:pt x="5277012" y="1006059"/>
                  <a:pt x="5295699" y="1007394"/>
                  <a:pt x="5310955" y="1007394"/>
                </a:cubicBezTo>
                <a:cubicBezTo>
                  <a:pt x="5312861" y="1007394"/>
                  <a:pt x="5314768" y="1007394"/>
                  <a:pt x="5316675" y="1007394"/>
                </a:cubicBezTo>
                <a:cubicBezTo>
                  <a:pt x="5328497" y="1007394"/>
                  <a:pt x="5338031" y="1006822"/>
                  <a:pt x="5345278" y="1005678"/>
                </a:cubicBezTo>
                <a:cubicBezTo>
                  <a:pt x="5346422" y="1005296"/>
                  <a:pt x="5351952" y="1003962"/>
                  <a:pt x="5361867" y="1001673"/>
                </a:cubicBezTo>
                <a:cubicBezTo>
                  <a:pt x="5364537" y="998622"/>
                  <a:pt x="5370829" y="992520"/>
                  <a:pt x="5380745" y="983368"/>
                </a:cubicBezTo>
                <a:cubicBezTo>
                  <a:pt x="5384559" y="980317"/>
                  <a:pt x="5388754" y="976694"/>
                  <a:pt x="5393331" y="972498"/>
                </a:cubicBezTo>
                <a:lnTo>
                  <a:pt x="5378457" y="972498"/>
                </a:lnTo>
                <a:lnTo>
                  <a:pt x="5377885" y="973070"/>
                </a:lnTo>
                <a:cubicBezTo>
                  <a:pt x="5377885" y="973070"/>
                  <a:pt x="5374643" y="976121"/>
                  <a:pt x="5368160" y="982223"/>
                </a:cubicBezTo>
                <a:cubicBezTo>
                  <a:pt x="5364727" y="985656"/>
                  <a:pt x="5361295" y="989469"/>
                  <a:pt x="5357863" y="993665"/>
                </a:cubicBezTo>
                <a:cubicBezTo>
                  <a:pt x="5357101" y="994809"/>
                  <a:pt x="5355956" y="995381"/>
                  <a:pt x="5354431" y="995381"/>
                </a:cubicBezTo>
                <a:cubicBezTo>
                  <a:pt x="5353668" y="995381"/>
                  <a:pt x="5352905" y="995190"/>
                  <a:pt x="5352143" y="994809"/>
                </a:cubicBezTo>
                <a:cubicBezTo>
                  <a:pt x="5350999" y="994046"/>
                  <a:pt x="5350427" y="993283"/>
                  <a:pt x="5350427" y="992520"/>
                </a:cubicBezTo>
                <a:cubicBezTo>
                  <a:pt x="5350427" y="991758"/>
                  <a:pt x="5350807" y="990995"/>
                  <a:pt x="5351571" y="990232"/>
                </a:cubicBezTo>
                <a:cubicBezTo>
                  <a:pt x="5354240" y="986800"/>
                  <a:pt x="5358245" y="982795"/>
                  <a:pt x="5363583" y="978219"/>
                </a:cubicBezTo>
                <a:cubicBezTo>
                  <a:pt x="5367779" y="975168"/>
                  <a:pt x="5370449" y="973261"/>
                  <a:pt x="5371593" y="972498"/>
                </a:cubicBezTo>
                <a:cubicBezTo>
                  <a:pt x="5365491" y="972117"/>
                  <a:pt x="5359198" y="971736"/>
                  <a:pt x="5352715" y="971354"/>
                </a:cubicBezTo>
                <a:lnTo>
                  <a:pt x="5352143" y="971926"/>
                </a:lnTo>
                <a:lnTo>
                  <a:pt x="5350999" y="971926"/>
                </a:lnTo>
                <a:cubicBezTo>
                  <a:pt x="5347566" y="974215"/>
                  <a:pt x="5342989" y="977075"/>
                  <a:pt x="5337269" y="980507"/>
                </a:cubicBezTo>
                <a:cubicBezTo>
                  <a:pt x="5323158" y="989660"/>
                  <a:pt x="5313624" y="995381"/>
                  <a:pt x="5308666" y="997669"/>
                </a:cubicBezTo>
                <a:cubicBezTo>
                  <a:pt x="5307903" y="998050"/>
                  <a:pt x="5307141" y="998241"/>
                  <a:pt x="5306378" y="998241"/>
                </a:cubicBezTo>
                <a:cubicBezTo>
                  <a:pt x="5305233" y="998241"/>
                  <a:pt x="5304281" y="997860"/>
                  <a:pt x="5303517" y="997097"/>
                </a:cubicBezTo>
                <a:cubicBezTo>
                  <a:pt x="5302373" y="996334"/>
                  <a:pt x="5301801" y="995381"/>
                  <a:pt x="5301801" y="994237"/>
                </a:cubicBezTo>
                <a:cubicBezTo>
                  <a:pt x="5301801" y="993474"/>
                  <a:pt x="5302183" y="992711"/>
                  <a:pt x="5302945" y="991948"/>
                </a:cubicBezTo>
                <a:cubicBezTo>
                  <a:pt x="5308666" y="983940"/>
                  <a:pt x="5311527" y="979935"/>
                  <a:pt x="5311527" y="979935"/>
                </a:cubicBezTo>
                <a:cubicBezTo>
                  <a:pt x="5312289" y="979172"/>
                  <a:pt x="5313052" y="978791"/>
                  <a:pt x="5313815" y="978791"/>
                </a:cubicBezTo>
                <a:cubicBezTo>
                  <a:pt x="5314196" y="978791"/>
                  <a:pt x="5314577" y="978791"/>
                  <a:pt x="5314959" y="978791"/>
                </a:cubicBezTo>
                <a:cubicBezTo>
                  <a:pt x="5316484" y="978791"/>
                  <a:pt x="5317629" y="979554"/>
                  <a:pt x="5318391" y="981079"/>
                </a:cubicBezTo>
                <a:cubicBezTo>
                  <a:pt x="5319917" y="979935"/>
                  <a:pt x="5322395" y="978219"/>
                  <a:pt x="5325828" y="975931"/>
                </a:cubicBezTo>
                <a:cubicBezTo>
                  <a:pt x="5329260" y="973261"/>
                  <a:pt x="5331929" y="971354"/>
                  <a:pt x="5333837" y="970210"/>
                </a:cubicBezTo>
                <a:lnTo>
                  <a:pt x="5334409" y="969638"/>
                </a:lnTo>
                <a:cubicBezTo>
                  <a:pt x="5330977" y="969257"/>
                  <a:pt x="5327353" y="968875"/>
                  <a:pt x="5323539" y="968494"/>
                </a:cubicBezTo>
                <a:cubicBezTo>
                  <a:pt x="5323539" y="968494"/>
                  <a:pt x="5318201" y="972117"/>
                  <a:pt x="5307522" y="979363"/>
                </a:cubicBezTo>
                <a:cubicBezTo>
                  <a:pt x="5296081" y="987372"/>
                  <a:pt x="5285975" y="993665"/>
                  <a:pt x="5277203" y="998241"/>
                </a:cubicBezTo>
                <a:cubicBezTo>
                  <a:pt x="5276440" y="998622"/>
                  <a:pt x="5275677" y="998813"/>
                  <a:pt x="5274915" y="998813"/>
                </a:cubicBezTo>
                <a:cubicBezTo>
                  <a:pt x="5273389" y="998813"/>
                  <a:pt x="5272055" y="997860"/>
                  <a:pt x="5270910" y="995953"/>
                </a:cubicBezTo>
                <a:cubicBezTo>
                  <a:pt x="5270529" y="994809"/>
                  <a:pt x="5270338" y="993855"/>
                  <a:pt x="5270338" y="993093"/>
                </a:cubicBezTo>
                <a:cubicBezTo>
                  <a:pt x="5270338" y="991948"/>
                  <a:pt x="5271101" y="990995"/>
                  <a:pt x="5272627" y="990232"/>
                </a:cubicBezTo>
                <a:cubicBezTo>
                  <a:pt x="5281779" y="985656"/>
                  <a:pt x="5291885" y="979554"/>
                  <a:pt x="5302945" y="971926"/>
                </a:cubicBezTo>
                <a:cubicBezTo>
                  <a:pt x="5304471" y="970782"/>
                  <a:pt x="5306569" y="969257"/>
                  <a:pt x="5309238" y="967350"/>
                </a:cubicBezTo>
                <a:cubicBezTo>
                  <a:pt x="5301229" y="966587"/>
                  <a:pt x="5294174" y="966015"/>
                  <a:pt x="5288072" y="965634"/>
                </a:cubicBezTo>
                <a:cubicBezTo>
                  <a:pt x="5281589" y="969066"/>
                  <a:pt x="5276821" y="971926"/>
                  <a:pt x="5273771" y="974215"/>
                </a:cubicBezTo>
                <a:cubicBezTo>
                  <a:pt x="5268050" y="978410"/>
                  <a:pt x="5260232" y="984893"/>
                  <a:pt x="5250316" y="993665"/>
                </a:cubicBezTo>
                <a:cubicBezTo>
                  <a:pt x="5249172" y="994427"/>
                  <a:pt x="5248219" y="994809"/>
                  <a:pt x="5247456" y="994809"/>
                </a:cubicBezTo>
                <a:cubicBezTo>
                  <a:pt x="5245931" y="994809"/>
                  <a:pt x="5244595" y="994237"/>
                  <a:pt x="5243451" y="993093"/>
                </a:cubicBezTo>
                <a:cubicBezTo>
                  <a:pt x="5242307" y="991948"/>
                  <a:pt x="5241735" y="990804"/>
                  <a:pt x="5241735" y="989660"/>
                </a:cubicBezTo>
                <a:cubicBezTo>
                  <a:pt x="5241735" y="988516"/>
                  <a:pt x="5242307" y="987563"/>
                  <a:pt x="5243451" y="986800"/>
                </a:cubicBezTo>
                <a:cubicBezTo>
                  <a:pt x="5257181" y="974596"/>
                  <a:pt x="5266143" y="967159"/>
                  <a:pt x="5270338" y="964490"/>
                </a:cubicBezTo>
                <a:cubicBezTo>
                  <a:pt x="5267287" y="964490"/>
                  <a:pt x="5263664" y="964299"/>
                  <a:pt x="5259469" y="963918"/>
                </a:cubicBezTo>
                <a:cubicBezTo>
                  <a:pt x="5257181" y="965443"/>
                  <a:pt x="5253749" y="967350"/>
                  <a:pt x="5249172" y="969638"/>
                </a:cubicBezTo>
                <a:cubicBezTo>
                  <a:pt x="5244595" y="972308"/>
                  <a:pt x="5241354" y="974215"/>
                  <a:pt x="5239447" y="975359"/>
                </a:cubicBezTo>
                <a:cubicBezTo>
                  <a:pt x="5231438" y="980698"/>
                  <a:pt x="5223429" y="987181"/>
                  <a:pt x="5215421" y="994809"/>
                </a:cubicBezTo>
                <a:cubicBezTo>
                  <a:pt x="5214658" y="995571"/>
                  <a:pt x="5213895" y="995953"/>
                  <a:pt x="5213133" y="995953"/>
                </a:cubicBezTo>
                <a:cubicBezTo>
                  <a:pt x="5212369" y="995953"/>
                  <a:pt x="5211416" y="995571"/>
                  <a:pt x="5210272" y="994809"/>
                </a:cubicBezTo>
                <a:cubicBezTo>
                  <a:pt x="5209128" y="993665"/>
                  <a:pt x="5208556" y="992520"/>
                  <a:pt x="5208556" y="991376"/>
                </a:cubicBezTo>
                <a:cubicBezTo>
                  <a:pt x="5208556" y="990614"/>
                  <a:pt x="5208937" y="989851"/>
                  <a:pt x="5209700" y="989088"/>
                </a:cubicBezTo>
                <a:cubicBezTo>
                  <a:pt x="5218853" y="980317"/>
                  <a:pt x="5227243" y="973452"/>
                  <a:pt x="5234871" y="968494"/>
                </a:cubicBezTo>
                <a:cubicBezTo>
                  <a:pt x="5237921" y="966206"/>
                  <a:pt x="5240401" y="964490"/>
                  <a:pt x="5242307" y="963345"/>
                </a:cubicBezTo>
                <a:cubicBezTo>
                  <a:pt x="5237349" y="963345"/>
                  <a:pt x="5232773" y="963155"/>
                  <a:pt x="5228578" y="962773"/>
                </a:cubicBezTo>
                <a:close/>
                <a:moveTo>
                  <a:pt x="3388548" y="962773"/>
                </a:moveTo>
                <a:cubicBezTo>
                  <a:pt x="3382063" y="963918"/>
                  <a:pt x="3374626" y="965252"/>
                  <a:pt x="3366237" y="966778"/>
                </a:cubicBezTo>
                <a:cubicBezTo>
                  <a:pt x="3366237" y="967541"/>
                  <a:pt x="3366046" y="968303"/>
                  <a:pt x="3365664" y="969066"/>
                </a:cubicBezTo>
                <a:cubicBezTo>
                  <a:pt x="3365283" y="969447"/>
                  <a:pt x="3364139" y="970973"/>
                  <a:pt x="3362233" y="973643"/>
                </a:cubicBezTo>
                <a:cubicBezTo>
                  <a:pt x="3362233" y="973643"/>
                  <a:pt x="3361088" y="974787"/>
                  <a:pt x="3358800" y="977075"/>
                </a:cubicBezTo>
                <a:cubicBezTo>
                  <a:pt x="3356131" y="980889"/>
                  <a:pt x="3353842" y="983749"/>
                  <a:pt x="3351935" y="985656"/>
                </a:cubicBezTo>
                <a:cubicBezTo>
                  <a:pt x="3350792" y="986800"/>
                  <a:pt x="3349647" y="987372"/>
                  <a:pt x="3348503" y="987372"/>
                </a:cubicBezTo>
                <a:cubicBezTo>
                  <a:pt x="3347359" y="987372"/>
                  <a:pt x="3346214" y="986609"/>
                  <a:pt x="3345070" y="985084"/>
                </a:cubicBezTo>
                <a:cubicBezTo>
                  <a:pt x="3343927" y="983940"/>
                  <a:pt x="3343355" y="982795"/>
                  <a:pt x="3343355" y="981651"/>
                </a:cubicBezTo>
                <a:cubicBezTo>
                  <a:pt x="3343355" y="980507"/>
                  <a:pt x="3343927" y="979363"/>
                  <a:pt x="3345070" y="978219"/>
                </a:cubicBezTo>
                <a:lnTo>
                  <a:pt x="3355368" y="967922"/>
                </a:lnTo>
                <a:cubicBezTo>
                  <a:pt x="3354223" y="968303"/>
                  <a:pt x="3352507" y="968494"/>
                  <a:pt x="3350220" y="968494"/>
                </a:cubicBezTo>
                <a:cubicBezTo>
                  <a:pt x="3347931" y="968875"/>
                  <a:pt x="3346405" y="969257"/>
                  <a:pt x="3345642" y="969638"/>
                </a:cubicBezTo>
                <a:cubicBezTo>
                  <a:pt x="3344118" y="971164"/>
                  <a:pt x="3335536" y="978791"/>
                  <a:pt x="3319901" y="992520"/>
                </a:cubicBezTo>
                <a:cubicBezTo>
                  <a:pt x="3318756" y="993665"/>
                  <a:pt x="3317421" y="994237"/>
                  <a:pt x="3315896" y="994237"/>
                </a:cubicBezTo>
                <a:cubicBezTo>
                  <a:pt x="3314751" y="994237"/>
                  <a:pt x="3313607" y="993665"/>
                  <a:pt x="3312464" y="992520"/>
                </a:cubicBezTo>
                <a:cubicBezTo>
                  <a:pt x="3311319" y="991376"/>
                  <a:pt x="3310747" y="990232"/>
                  <a:pt x="3310747" y="989088"/>
                </a:cubicBezTo>
                <a:cubicBezTo>
                  <a:pt x="3310747" y="987563"/>
                  <a:pt x="3311319" y="986228"/>
                  <a:pt x="3312464" y="985084"/>
                </a:cubicBezTo>
                <a:cubicBezTo>
                  <a:pt x="3316658" y="980889"/>
                  <a:pt x="3321044" y="976884"/>
                  <a:pt x="3325620" y="973070"/>
                </a:cubicBezTo>
                <a:cubicBezTo>
                  <a:pt x="3322570" y="973070"/>
                  <a:pt x="3319518" y="973261"/>
                  <a:pt x="3316468" y="973643"/>
                </a:cubicBezTo>
                <a:cubicBezTo>
                  <a:pt x="3316086" y="974405"/>
                  <a:pt x="3311891" y="979172"/>
                  <a:pt x="3303882" y="987944"/>
                </a:cubicBezTo>
                <a:cubicBezTo>
                  <a:pt x="3300831" y="991758"/>
                  <a:pt x="3294920" y="998622"/>
                  <a:pt x="3286149" y="1008538"/>
                </a:cubicBezTo>
                <a:cubicBezTo>
                  <a:pt x="3285386" y="1009301"/>
                  <a:pt x="3284623" y="1009682"/>
                  <a:pt x="3283860" y="1009682"/>
                </a:cubicBezTo>
                <a:cubicBezTo>
                  <a:pt x="3283097" y="1009682"/>
                  <a:pt x="3282144" y="1009301"/>
                  <a:pt x="3281000" y="1008538"/>
                </a:cubicBezTo>
                <a:cubicBezTo>
                  <a:pt x="3279475" y="1007775"/>
                  <a:pt x="3278712" y="1006822"/>
                  <a:pt x="3278712" y="1005678"/>
                </a:cubicBezTo>
                <a:cubicBezTo>
                  <a:pt x="3278712" y="1004915"/>
                  <a:pt x="3279093" y="1004152"/>
                  <a:pt x="3279856" y="1003390"/>
                </a:cubicBezTo>
                <a:cubicBezTo>
                  <a:pt x="3283669" y="997288"/>
                  <a:pt x="3289390" y="990042"/>
                  <a:pt x="3297018" y="981651"/>
                </a:cubicBezTo>
                <a:cubicBezTo>
                  <a:pt x="3297781" y="980889"/>
                  <a:pt x="3299496" y="978982"/>
                  <a:pt x="3302166" y="975931"/>
                </a:cubicBezTo>
                <a:lnTo>
                  <a:pt x="3297018" y="976503"/>
                </a:lnTo>
                <a:cubicBezTo>
                  <a:pt x="3292822" y="982223"/>
                  <a:pt x="3289771" y="986228"/>
                  <a:pt x="3287865" y="988516"/>
                </a:cubicBezTo>
                <a:cubicBezTo>
                  <a:pt x="3277949" y="999957"/>
                  <a:pt x="3268414" y="1007394"/>
                  <a:pt x="3259262" y="1010826"/>
                </a:cubicBezTo>
                <a:cubicBezTo>
                  <a:pt x="3258499" y="1011208"/>
                  <a:pt x="3257927" y="1011398"/>
                  <a:pt x="3257545" y="1011398"/>
                </a:cubicBezTo>
                <a:cubicBezTo>
                  <a:pt x="3255638" y="1011398"/>
                  <a:pt x="3254494" y="1010254"/>
                  <a:pt x="3254114" y="1007966"/>
                </a:cubicBezTo>
                <a:cubicBezTo>
                  <a:pt x="3254114" y="1007585"/>
                  <a:pt x="3254114" y="1007013"/>
                  <a:pt x="3254114" y="1006250"/>
                </a:cubicBezTo>
                <a:cubicBezTo>
                  <a:pt x="3254114" y="1002817"/>
                  <a:pt x="3256401" y="999194"/>
                  <a:pt x="3260978" y="995381"/>
                </a:cubicBezTo>
                <a:cubicBezTo>
                  <a:pt x="3262122" y="994237"/>
                  <a:pt x="3263075" y="993665"/>
                  <a:pt x="3263838" y="993665"/>
                </a:cubicBezTo>
                <a:cubicBezTo>
                  <a:pt x="3265364" y="993665"/>
                  <a:pt x="3266508" y="994809"/>
                  <a:pt x="3267270" y="997097"/>
                </a:cubicBezTo>
                <a:cubicBezTo>
                  <a:pt x="3271847" y="993665"/>
                  <a:pt x="3277377" y="987753"/>
                  <a:pt x="3283860" y="979363"/>
                </a:cubicBezTo>
                <a:cubicBezTo>
                  <a:pt x="3284242" y="979363"/>
                  <a:pt x="3284623" y="978982"/>
                  <a:pt x="3285005" y="978219"/>
                </a:cubicBezTo>
                <a:cubicBezTo>
                  <a:pt x="3279284" y="978982"/>
                  <a:pt x="3274136" y="979744"/>
                  <a:pt x="3269559" y="980507"/>
                </a:cubicBezTo>
                <a:cubicBezTo>
                  <a:pt x="3267653" y="982795"/>
                  <a:pt x="3265936" y="984702"/>
                  <a:pt x="3264410" y="986228"/>
                </a:cubicBezTo>
                <a:cubicBezTo>
                  <a:pt x="3262122" y="988516"/>
                  <a:pt x="3259071" y="992330"/>
                  <a:pt x="3255257" y="997669"/>
                </a:cubicBezTo>
                <a:cubicBezTo>
                  <a:pt x="3250681" y="1002627"/>
                  <a:pt x="3247440" y="1006441"/>
                  <a:pt x="3245532" y="1009110"/>
                </a:cubicBezTo>
                <a:cubicBezTo>
                  <a:pt x="3244388" y="1010254"/>
                  <a:pt x="3243244" y="1010826"/>
                  <a:pt x="3242101" y="1010826"/>
                </a:cubicBezTo>
                <a:cubicBezTo>
                  <a:pt x="3240955" y="1010826"/>
                  <a:pt x="3239812" y="1010254"/>
                  <a:pt x="3238667" y="1009110"/>
                </a:cubicBezTo>
                <a:cubicBezTo>
                  <a:pt x="3237142" y="1007966"/>
                  <a:pt x="3236379" y="1006631"/>
                  <a:pt x="3236379" y="1005106"/>
                </a:cubicBezTo>
                <a:cubicBezTo>
                  <a:pt x="3236379" y="1003962"/>
                  <a:pt x="3236951" y="1002817"/>
                  <a:pt x="3238095" y="1001673"/>
                </a:cubicBezTo>
                <a:cubicBezTo>
                  <a:pt x="3240003" y="999385"/>
                  <a:pt x="3242672" y="996334"/>
                  <a:pt x="3246104" y="992520"/>
                </a:cubicBezTo>
                <a:cubicBezTo>
                  <a:pt x="3249536" y="987944"/>
                  <a:pt x="3252016" y="984893"/>
                  <a:pt x="3253541" y="983368"/>
                </a:cubicBezTo>
                <a:lnTo>
                  <a:pt x="3247821" y="984512"/>
                </a:lnTo>
                <a:cubicBezTo>
                  <a:pt x="3246295" y="985656"/>
                  <a:pt x="3244769" y="986991"/>
                  <a:pt x="3243244" y="988516"/>
                </a:cubicBezTo>
                <a:cubicBezTo>
                  <a:pt x="3237523" y="993855"/>
                  <a:pt x="3233328" y="997860"/>
                  <a:pt x="3230658" y="1000529"/>
                </a:cubicBezTo>
                <a:cubicBezTo>
                  <a:pt x="3222268" y="1009682"/>
                  <a:pt x="3216358" y="1019407"/>
                  <a:pt x="3212925" y="1029704"/>
                </a:cubicBezTo>
                <a:cubicBezTo>
                  <a:pt x="3212544" y="1030467"/>
                  <a:pt x="3212162" y="1031039"/>
                  <a:pt x="3211781" y="1031420"/>
                </a:cubicBezTo>
                <a:cubicBezTo>
                  <a:pt x="3214832" y="1030658"/>
                  <a:pt x="3216358" y="1030086"/>
                  <a:pt x="3216358" y="1029704"/>
                </a:cubicBezTo>
                <a:cubicBezTo>
                  <a:pt x="3252206" y="1019789"/>
                  <a:pt x="3270512" y="1014831"/>
                  <a:pt x="3271275" y="1014831"/>
                </a:cubicBezTo>
                <a:cubicBezTo>
                  <a:pt x="3299115" y="1005296"/>
                  <a:pt x="3316086" y="999767"/>
                  <a:pt x="3322188" y="998241"/>
                </a:cubicBezTo>
                <a:cubicBezTo>
                  <a:pt x="3335155" y="995190"/>
                  <a:pt x="3345070" y="993665"/>
                  <a:pt x="3351935" y="993665"/>
                </a:cubicBezTo>
                <a:cubicBezTo>
                  <a:pt x="3354986" y="993665"/>
                  <a:pt x="3357466" y="993855"/>
                  <a:pt x="3359372" y="994237"/>
                </a:cubicBezTo>
                <a:cubicBezTo>
                  <a:pt x="3361660" y="991567"/>
                  <a:pt x="3367762" y="985084"/>
                  <a:pt x="3377678" y="974787"/>
                </a:cubicBezTo>
                <a:cubicBezTo>
                  <a:pt x="3381491" y="970973"/>
                  <a:pt x="3385114" y="966969"/>
                  <a:pt x="3388548" y="962773"/>
                </a:cubicBezTo>
                <a:close/>
                <a:moveTo>
                  <a:pt x="9286294" y="961629"/>
                </a:moveTo>
                <a:cubicBezTo>
                  <a:pt x="9277902" y="964680"/>
                  <a:pt x="9269704" y="967541"/>
                  <a:pt x="9261695" y="970210"/>
                </a:cubicBezTo>
                <a:cubicBezTo>
                  <a:pt x="9261313" y="970592"/>
                  <a:pt x="9260551" y="970782"/>
                  <a:pt x="9259407" y="970782"/>
                </a:cubicBezTo>
                <a:cubicBezTo>
                  <a:pt x="9258644" y="971164"/>
                  <a:pt x="9258072" y="971354"/>
                  <a:pt x="9257691" y="971354"/>
                </a:cubicBezTo>
                <a:cubicBezTo>
                  <a:pt x="9256164" y="973261"/>
                  <a:pt x="9253686" y="975740"/>
                  <a:pt x="9250254" y="978791"/>
                </a:cubicBezTo>
                <a:cubicBezTo>
                  <a:pt x="9246059" y="982223"/>
                  <a:pt x="9243389" y="984321"/>
                  <a:pt x="9242245" y="985084"/>
                </a:cubicBezTo>
                <a:cubicBezTo>
                  <a:pt x="9233854" y="993474"/>
                  <a:pt x="9228516" y="999004"/>
                  <a:pt x="9226228" y="1001673"/>
                </a:cubicBezTo>
                <a:cubicBezTo>
                  <a:pt x="9221269" y="1007775"/>
                  <a:pt x="9218219" y="1010826"/>
                  <a:pt x="9217075" y="1010826"/>
                </a:cubicBezTo>
                <a:cubicBezTo>
                  <a:pt x="9216692" y="1010826"/>
                  <a:pt x="9216121" y="1010826"/>
                  <a:pt x="9215358" y="1010826"/>
                </a:cubicBezTo>
                <a:cubicBezTo>
                  <a:pt x="9213452" y="1010826"/>
                  <a:pt x="9212498" y="1009873"/>
                  <a:pt x="9212498" y="1007966"/>
                </a:cubicBezTo>
                <a:cubicBezTo>
                  <a:pt x="9212498" y="1007203"/>
                  <a:pt x="9212689" y="1006250"/>
                  <a:pt x="9213070" y="1005106"/>
                </a:cubicBezTo>
                <a:cubicBezTo>
                  <a:pt x="9213452" y="1003580"/>
                  <a:pt x="9214214" y="1002817"/>
                  <a:pt x="9215358" y="1002817"/>
                </a:cubicBezTo>
                <a:cubicBezTo>
                  <a:pt x="9215740" y="1002817"/>
                  <a:pt x="9216312" y="1003008"/>
                  <a:pt x="9217075" y="1003390"/>
                </a:cubicBezTo>
                <a:lnTo>
                  <a:pt x="9217647" y="1002817"/>
                </a:lnTo>
                <a:cubicBezTo>
                  <a:pt x="9218028" y="1002055"/>
                  <a:pt x="9218600" y="1001292"/>
                  <a:pt x="9219363" y="1000529"/>
                </a:cubicBezTo>
                <a:cubicBezTo>
                  <a:pt x="9220124" y="999385"/>
                  <a:pt x="9220698" y="998432"/>
                  <a:pt x="9221079" y="997669"/>
                </a:cubicBezTo>
                <a:cubicBezTo>
                  <a:pt x="9222223" y="996143"/>
                  <a:pt x="9225465" y="992520"/>
                  <a:pt x="9230804" y="986800"/>
                </a:cubicBezTo>
                <a:lnTo>
                  <a:pt x="9240529" y="977075"/>
                </a:lnTo>
                <a:cubicBezTo>
                  <a:pt x="9235190" y="978600"/>
                  <a:pt x="9232329" y="979363"/>
                  <a:pt x="9231948" y="979363"/>
                </a:cubicBezTo>
                <a:cubicBezTo>
                  <a:pt x="9229277" y="982033"/>
                  <a:pt x="9225083" y="985656"/>
                  <a:pt x="9219363" y="990232"/>
                </a:cubicBezTo>
                <a:cubicBezTo>
                  <a:pt x="9213642" y="994809"/>
                  <a:pt x="9209447" y="998432"/>
                  <a:pt x="9206778" y="1001101"/>
                </a:cubicBezTo>
                <a:cubicBezTo>
                  <a:pt x="9200294" y="1007585"/>
                  <a:pt x="9194002" y="1014640"/>
                  <a:pt x="9187900" y="1022267"/>
                </a:cubicBezTo>
                <a:cubicBezTo>
                  <a:pt x="9206967" y="1017310"/>
                  <a:pt x="9223939" y="1012352"/>
                  <a:pt x="9238813" y="1007394"/>
                </a:cubicBezTo>
                <a:cubicBezTo>
                  <a:pt x="9238050" y="1006631"/>
                  <a:pt x="9237669" y="1005678"/>
                  <a:pt x="9237669" y="1004534"/>
                </a:cubicBezTo>
                <a:cubicBezTo>
                  <a:pt x="9237669" y="1003771"/>
                  <a:pt x="9238050" y="1003008"/>
                  <a:pt x="9238813" y="1002245"/>
                </a:cubicBezTo>
                <a:cubicBezTo>
                  <a:pt x="9239574" y="1001101"/>
                  <a:pt x="9239957" y="1000339"/>
                  <a:pt x="9239957" y="999957"/>
                </a:cubicBezTo>
                <a:cubicBezTo>
                  <a:pt x="9240338" y="997669"/>
                  <a:pt x="9241101" y="996525"/>
                  <a:pt x="9242245" y="996525"/>
                </a:cubicBezTo>
                <a:cubicBezTo>
                  <a:pt x="9243389" y="996525"/>
                  <a:pt x="9244533" y="997097"/>
                  <a:pt x="9245677" y="998241"/>
                </a:cubicBezTo>
                <a:cubicBezTo>
                  <a:pt x="9252160" y="991376"/>
                  <a:pt x="9259407" y="984512"/>
                  <a:pt x="9267416" y="977647"/>
                </a:cubicBezTo>
                <a:cubicBezTo>
                  <a:pt x="9275425" y="970401"/>
                  <a:pt x="9281717" y="965062"/>
                  <a:pt x="9286294" y="961629"/>
                </a:cubicBezTo>
                <a:close/>
                <a:moveTo>
                  <a:pt x="7387479" y="961629"/>
                </a:moveTo>
                <a:cubicBezTo>
                  <a:pt x="7384809" y="964680"/>
                  <a:pt x="7383093" y="966778"/>
                  <a:pt x="7382330" y="967922"/>
                </a:cubicBezTo>
                <a:cubicBezTo>
                  <a:pt x="7372796" y="978982"/>
                  <a:pt x="7365169" y="985846"/>
                  <a:pt x="7359448" y="988516"/>
                </a:cubicBezTo>
                <a:cubicBezTo>
                  <a:pt x="7359829" y="992711"/>
                  <a:pt x="7360211" y="997288"/>
                  <a:pt x="7360592" y="1002245"/>
                </a:cubicBezTo>
                <a:cubicBezTo>
                  <a:pt x="7376991" y="984321"/>
                  <a:pt x="7386144" y="974977"/>
                  <a:pt x="7388051" y="974215"/>
                </a:cubicBezTo>
                <a:cubicBezTo>
                  <a:pt x="7387669" y="969257"/>
                  <a:pt x="7387479" y="965062"/>
                  <a:pt x="7387479" y="961629"/>
                </a:cubicBezTo>
                <a:close/>
                <a:moveTo>
                  <a:pt x="2491629" y="961629"/>
                </a:moveTo>
                <a:cubicBezTo>
                  <a:pt x="2488960" y="964680"/>
                  <a:pt x="2487244" y="966778"/>
                  <a:pt x="2486481" y="967922"/>
                </a:cubicBezTo>
                <a:cubicBezTo>
                  <a:pt x="2476947" y="978982"/>
                  <a:pt x="2469319" y="985846"/>
                  <a:pt x="2463599" y="988516"/>
                </a:cubicBezTo>
                <a:cubicBezTo>
                  <a:pt x="2463979" y="992711"/>
                  <a:pt x="2464362" y="997288"/>
                  <a:pt x="2464742" y="1002245"/>
                </a:cubicBezTo>
                <a:cubicBezTo>
                  <a:pt x="2481142" y="984321"/>
                  <a:pt x="2490294" y="974977"/>
                  <a:pt x="2492201" y="974215"/>
                </a:cubicBezTo>
                <a:cubicBezTo>
                  <a:pt x="2491820" y="969257"/>
                  <a:pt x="2491629" y="965062"/>
                  <a:pt x="2491629" y="961629"/>
                </a:cubicBezTo>
                <a:close/>
                <a:moveTo>
                  <a:pt x="10554439" y="961057"/>
                </a:moveTo>
                <a:cubicBezTo>
                  <a:pt x="10553295" y="961820"/>
                  <a:pt x="10551961" y="962583"/>
                  <a:pt x="10550435" y="963345"/>
                </a:cubicBezTo>
                <a:cubicBezTo>
                  <a:pt x="10548528" y="966396"/>
                  <a:pt x="10541663" y="973070"/>
                  <a:pt x="10529841" y="983368"/>
                </a:cubicBezTo>
                <a:cubicBezTo>
                  <a:pt x="10520688" y="991376"/>
                  <a:pt x="10514967" y="996525"/>
                  <a:pt x="10512679" y="998813"/>
                </a:cubicBezTo>
                <a:cubicBezTo>
                  <a:pt x="10513061" y="999194"/>
                  <a:pt x="10514967" y="1000339"/>
                  <a:pt x="10518400" y="1002245"/>
                </a:cubicBezTo>
                <a:cubicBezTo>
                  <a:pt x="10520688" y="1003771"/>
                  <a:pt x="10523930" y="1005678"/>
                  <a:pt x="10528125" y="1007966"/>
                </a:cubicBezTo>
                <a:cubicBezTo>
                  <a:pt x="10531557" y="1004915"/>
                  <a:pt x="10538040" y="998050"/>
                  <a:pt x="10547575" y="987372"/>
                </a:cubicBezTo>
                <a:cubicBezTo>
                  <a:pt x="10556728" y="977075"/>
                  <a:pt x="10563020" y="970782"/>
                  <a:pt x="10566453" y="968494"/>
                </a:cubicBezTo>
                <a:cubicBezTo>
                  <a:pt x="10561876" y="966206"/>
                  <a:pt x="10557872" y="963727"/>
                  <a:pt x="10554439" y="961057"/>
                </a:cubicBezTo>
                <a:close/>
                <a:moveTo>
                  <a:pt x="3969288" y="955337"/>
                </a:moveTo>
                <a:cubicBezTo>
                  <a:pt x="3967381" y="956481"/>
                  <a:pt x="3966047" y="957244"/>
                  <a:pt x="3965284" y="957625"/>
                </a:cubicBezTo>
                <a:cubicBezTo>
                  <a:pt x="3963759" y="958769"/>
                  <a:pt x="3961279" y="960485"/>
                  <a:pt x="3957847" y="962773"/>
                </a:cubicBezTo>
                <a:cubicBezTo>
                  <a:pt x="3954414" y="965062"/>
                  <a:pt x="3951745" y="966778"/>
                  <a:pt x="3949838" y="967922"/>
                </a:cubicBezTo>
                <a:cubicBezTo>
                  <a:pt x="3939923" y="974787"/>
                  <a:pt x="3931723" y="978982"/>
                  <a:pt x="3925240" y="980507"/>
                </a:cubicBezTo>
                <a:cubicBezTo>
                  <a:pt x="3934012" y="985465"/>
                  <a:pt x="3942974" y="990423"/>
                  <a:pt x="3952126" y="995381"/>
                </a:cubicBezTo>
                <a:cubicBezTo>
                  <a:pt x="3957466" y="994999"/>
                  <a:pt x="3965856" y="989851"/>
                  <a:pt x="3977297" y="979935"/>
                </a:cubicBezTo>
                <a:cubicBezTo>
                  <a:pt x="3984543" y="974215"/>
                  <a:pt x="3988929" y="970592"/>
                  <a:pt x="3990454" y="969066"/>
                </a:cubicBezTo>
                <a:close/>
                <a:moveTo>
                  <a:pt x="5181097" y="954765"/>
                </a:moveTo>
                <a:cubicBezTo>
                  <a:pt x="5179953" y="955527"/>
                  <a:pt x="5178237" y="956481"/>
                  <a:pt x="5175949" y="957625"/>
                </a:cubicBezTo>
                <a:cubicBezTo>
                  <a:pt x="5173279" y="959150"/>
                  <a:pt x="5171563" y="960104"/>
                  <a:pt x="5170800" y="960485"/>
                </a:cubicBezTo>
                <a:cubicBezTo>
                  <a:pt x="5155927" y="969257"/>
                  <a:pt x="5148490" y="973643"/>
                  <a:pt x="5148490" y="973643"/>
                </a:cubicBezTo>
                <a:cubicBezTo>
                  <a:pt x="5137811" y="980126"/>
                  <a:pt x="5130565" y="983940"/>
                  <a:pt x="5126751" y="985084"/>
                </a:cubicBezTo>
                <a:cubicBezTo>
                  <a:pt x="5126370" y="985465"/>
                  <a:pt x="5125798" y="985846"/>
                  <a:pt x="5125035" y="986228"/>
                </a:cubicBezTo>
                <a:lnTo>
                  <a:pt x="5127323" y="986228"/>
                </a:lnTo>
                <a:cubicBezTo>
                  <a:pt x="5129993" y="986609"/>
                  <a:pt x="5133425" y="987181"/>
                  <a:pt x="5137621" y="987944"/>
                </a:cubicBezTo>
                <a:cubicBezTo>
                  <a:pt x="5142960" y="988707"/>
                  <a:pt x="5146201" y="989088"/>
                  <a:pt x="5147345" y="989088"/>
                </a:cubicBezTo>
                <a:cubicBezTo>
                  <a:pt x="5161838" y="991376"/>
                  <a:pt x="5170419" y="992711"/>
                  <a:pt x="5173089" y="993093"/>
                </a:cubicBezTo>
                <a:cubicBezTo>
                  <a:pt x="5173089" y="992711"/>
                  <a:pt x="5173089" y="992330"/>
                  <a:pt x="5173089" y="991948"/>
                </a:cubicBezTo>
                <a:cubicBezTo>
                  <a:pt x="5173089" y="990423"/>
                  <a:pt x="5173661" y="989279"/>
                  <a:pt x="5174805" y="988516"/>
                </a:cubicBezTo>
                <a:lnTo>
                  <a:pt x="5188534" y="978219"/>
                </a:lnTo>
                <a:cubicBezTo>
                  <a:pt x="5194636" y="973643"/>
                  <a:pt x="5199403" y="970401"/>
                  <a:pt x="5202835" y="968494"/>
                </a:cubicBezTo>
                <a:cubicBezTo>
                  <a:pt x="5207031" y="965443"/>
                  <a:pt x="5210463" y="963155"/>
                  <a:pt x="5213133" y="961629"/>
                </a:cubicBezTo>
                <a:cubicBezTo>
                  <a:pt x="5205887" y="960867"/>
                  <a:pt x="5199975" y="960104"/>
                  <a:pt x="5195399" y="959341"/>
                </a:cubicBezTo>
                <a:cubicBezTo>
                  <a:pt x="5193111" y="961248"/>
                  <a:pt x="5190059" y="963536"/>
                  <a:pt x="5186245" y="966206"/>
                </a:cubicBezTo>
                <a:cubicBezTo>
                  <a:pt x="5181669" y="969638"/>
                  <a:pt x="5178618" y="972117"/>
                  <a:pt x="5177093" y="973643"/>
                </a:cubicBezTo>
                <a:cubicBezTo>
                  <a:pt x="5166415" y="982033"/>
                  <a:pt x="5158596" y="986228"/>
                  <a:pt x="5153639" y="986228"/>
                </a:cubicBezTo>
                <a:cubicBezTo>
                  <a:pt x="5153257" y="986228"/>
                  <a:pt x="5152685" y="986037"/>
                  <a:pt x="5151922" y="985656"/>
                </a:cubicBezTo>
                <a:cubicBezTo>
                  <a:pt x="5150397" y="984512"/>
                  <a:pt x="5149634" y="983368"/>
                  <a:pt x="5149634" y="982223"/>
                </a:cubicBezTo>
                <a:cubicBezTo>
                  <a:pt x="5149634" y="981842"/>
                  <a:pt x="5149634" y="981461"/>
                  <a:pt x="5149634" y="981079"/>
                </a:cubicBezTo>
                <a:cubicBezTo>
                  <a:pt x="5150397" y="979172"/>
                  <a:pt x="5151350" y="978219"/>
                  <a:pt x="5152494" y="978219"/>
                </a:cubicBezTo>
                <a:cubicBezTo>
                  <a:pt x="5152875" y="978219"/>
                  <a:pt x="5153257" y="978410"/>
                  <a:pt x="5153639" y="978791"/>
                </a:cubicBezTo>
                <a:cubicBezTo>
                  <a:pt x="5153639" y="978791"/>
                  <a:pt x="5153829" y="978791"/>
                  <a:pt x="5154211" y="978791"/>
                </a:cubicBezTo>
                <a:cubicBezTo>
                  <a:pt x="5155736" y="978791"/>
                  <a:pt x="5158787" y="977266"/>
                  <a:pt x="5163363" y="974215"/>
                </a:cubicBezTo>
                <a:cubicBezTo>
                  <a:pt x="5166795" y="971926"/>
                  <a:pt x="5171563" y="968113"/>
                  <a:pt x="5177665" y="962773"/>
                </a:cubicBezTo>
                <a:lnTo>
                  <a:pt x="5185101" y="956481"/>
                </a:lnTo>
                <a:cubicBezTo>
                  <a:pt x="5183576" y="955718"/>
                  <a:pt x="5182241" y="955146"/>
                  <a:pt x="5181097" y="954765"/>
                </a:cubicBezTo>
                <a:close/>
                <a:moveTo>
                  <a:pt x="7856566" y="950760"/>
                </a:moveTo>
                <a:lnTo>
                  <a:pt x="7839405" y="954193"/>
                </a:lnTo>
                <a:lnTo>
                  <a:pt x="7838833" y="954193"/>
                </a:lnTo>
                <a:cubicBezTo>
                  <a:pt x="7833493" y="958006"/>
                  <a:pt x="7827963" y="962583"/>
                  <a:pt x="7822243" y="967922"/>
                </a:cubicBezTo>
                <a:cubicBezTo>
                  <a:pt x="7817666" y="972498"/>
                  <a:pt x="7808895" y="982033"/>
                  <a:pt x="7795928" y="996525"/>
                </a:cubicBezTo>
                <a:cubicBezTo>
                  <a:pt x="7795165" y="997669"/>
                  <a:pt x="7794403" y="998241"/>
                  <a:pt x="7793640" y="998241"/>
                </a:cubicBezTo>
                <a:cubicBezTo>
                  <a:pt x="7792496" y="998241"/>
                  <a:pt x="7791352" y="997669"/>
                  <a:pt x="7790208" y="996525"/>
                </a:cubicBezTo>
                <a:cubicBezTo>
                  <a:pt x="7789445" y="995381"/>
                  <a:pt x="7789063" y="994427"/>
                  <a:pt x="7789063" y="993665"/>
                </a:cubicBezTo>
                <a:cubicBezTo>
                  <a:pt x="7789063" y="992520"/>
                  <a:pt x="7789445" y="991376"/>
                  <a:pt x="7790208" y="990232"/>
                </a:cubicBezTo>
                <a:cubicBezTo>
                  <a:pt x="7805081" y="974215"/>
                  <a:pt x="7814615" y="964108"/>
                  <a:pt x="7818811" y="959913"/>
                </a:cubicBezTo>
                <a:cubicBezTo>
                  <a:pt x="7819573" y="959532"/>
                  <a:pt x="7820145" y="958960"/>
                  <a:pt x="7820527" y="958197"/>
                </a:cubicBezTo>
                <a:cubicBezTo>
                  <a:pt x="7819383" y="958578"/>
                  <a:pt x="7818238" y="959150"/>
                  <a:pt x="7817094" y="959913"/>
                </a:cubicBezTo>
                <a:cubicBezTo>
                  <a:pt x="7815569" y="961057"/>
                  <a:pt x="7814425" y="962011"/>
                  <a:pt x="7813662" y="962773"/>
                </a:cubicBezTo>
                <a:cubicBezTo>
                  <a:pt x="7807941" y="966587"/>
                  <a:pt x="7802221" y="970973"/>
                  <a:pt x="7796500" y="975931"/>
                </a:cubicBezTo>
                <a:cubicBezTo>
                  <a:pt x="7790017" y="981270"/>
                  <a:pt x="7784868" y="986037"/>
                  <a:pt x="7781055" y="990232"/>
                </a:cubicBezTo>
                <a:cubicBezTo>
                  <a:pt x="7774190" y="997097"/>
                  <a:pt x="7770758" y="1000720"/>
                  <a:pt x="7770758" y="1001101"/>
                </a:cubicBezTo>
                <a:cubicBezTo>
                  <a:pt x="7770376" y="1001483"/>
                  <a:pt x="7769804" y="1001673"/>
                  <a:pt x="7769041" y="1001673"/>
                </a:cubicBezTo>
                <a:cubicBezTo>
                  <a:pt x="7768660" y="1001673"/>
                  <a:pt x="7768088" y="1001483"/>
                  <a:pt x="7767325" y="1001101"/>
                </a:cubicBezTo>
                <a:cubicBezTo>
                  <a:pt x="7766563" y="1000339"/>
                  <a:pt x="7766181" y="999576"/>
                  <a:pt x="7766181" y="998813"/>
                </a:cubicBezTo>
                <a:cubicBezTo>
                  <a:pt x="7766181" y="998432"/>
                  <a:pt x="7766181" y="998050"/>
                  <a:pt x="7766181" y="997669"/>
                </a:cubicBezTo>
                <a:cubicBezTo>
                  <a:pt x="7766563" y="994618"/>
                  <a:pt x="7769423" y="990232"/>
                  <a:pt x="7774762" y="984512"/>
                </a:cubicBezTo>
                <a:cubicBezTo>
                  <a:pt x="7780101" y="979172"/>
                  <a:pt x="7785631" y="973833"/>
                  <a:pt x="7791352" y="968494"/>
                </a:cubicBezTo>
                <a:cubicBezTo>
                  <a:pt x="7794403" y="966206"/>
                  <a:pt x="7796882" y="964299"/>
                  <a:pt x="7798788" y="962773"/>
                </a:cubicBezTo>
                <a:cubicBezTo>
                  <a:pt x="7795738" y="963155"/>
                  <a:pt x="7793068" y="963536"/>
                  <a:pt x="7790780" y="963918"/>
                </a:cubicBezTo>
                <a:lnTo>
                  <a:pt x="7785631" y="967350"/>
                </a:lnTo>
                <a:cubicBezTo>
                  <a:pt x="7781055" y="970782"/>
                  <a:pt x="7776669" y="974787"/>
                  <a:pt x="7772474" y="979363"/>
                </a:cubicBezTo>
                <a:cubicBezTo>
                  <a:pt x="7765990" y="985846"/>
                  <a:pt x="7757982" y="994618"/>
                  <a:pt x="7748447" y="1005678"/>
                </a:cubicBezTo>
                <a:cubicBezTo>
                  <a:pt x="7757600" y="1004915"/>
                  <a:pt x="7766563" y="1003962"/>
                  <a:pt x="7775334" y="1002817"/>
                </a:cubicBezTo>
                <a:cubicBezTo>
                  <a:pt x="7788301" y="1001292"/>
                  <a:pt x="7800886" y="999194"/>
                  <a:pt x="7813090" y="996525"/>
                </a:cubicBezTo>
                <a:cubicBezTo>
                  <a:pt x="7812709" y="996143"/>
                  <a:pt x="7812518" y="995571"/>
                  <a:pt x="7812518" y="994809"/>
                </a:cubicBezTo>
                <a:cubicBezTo>
                  <a:pt x="7812518" y="994046"/>
                  <a:pt x="7813090" y="993093"/>
                  <a:pt x="7814234" y="991948"/>
                </a:cubicBezTo>
                <a:lnTo>
                  <a:pt x="7845697" y="960485"/>
                </a:lnTo>
                <a:cubicBezTo>
                  <a:pt x="7849511" y="957053"/>
                  <a:pt x="7853134" y="953811"/>
                  <a:pt x="7856566" y="950760"/>
                </a:cubicBezTo>
                <a:close/>
                <a:moveTo>
                  <a:pt x="2960718" y="950760"/>
                </a:moveTo>
                <a:lnTo>
                  <a:pt x="2943555" y="954193"/>
                </a:lnTo>
                <a:lnTo>
                  <a:pt x="2942983" y="954193"/>
                </a:lnTo>
                <a:cubicBezTo>
                  <a:pt x="2937644" y="958006"/>
                  <a:pt x="2932114" y="962583"/>
                  <a:pt x="2926394" y="967922"/>
                </a:cubicBezTo>
                <a:cubicBezTo>
                  <a:pt x="2921818" y="972498"/>
                  <a:pt x="2913046" y="982033"/>
                  <a:pt x="2900079" y="996525"/>
                </a:cubicBezTo>
                <a:cubicBezTo>
                  <a:pt x="2899316" y="997669"/>
                  <a:pt x="2898553" y="998241"/>
                  <a:pt x="2897791" y="998241"/>
                </a:cubicBezTo>
                <a:cubicBezTo>
                  <a:pt x="2896647" y="998241"/>
                  <a:pt x="2895503" y="997669"/>
                  <a:pt x="2894358" y="996525"/>
                </a:cubicBezTo>
                <a:cubicBezTo>
                  <a:pt x="2893595" y="995381"/>
                  <a:pt x="2893214" y="994427"/>
                  <a:pt x="2893214" y="993665"/>
                </a:cubicBezTo>
                <a:cubicBezTo>
                  <a:pt x="2893214" y="992520"/>
                  <a:pt x="2893596" y="991376"/>
                  <a:pt x="2894358" y="990232"/>
                </a:cubicBezTo>
                <a:cubicBezTo>
                  <a:pt x="2909232" y="974215"/>
                  <a:pt x="2918766" y="964108"/>
                  <a:pt x="2922961" y="959913"/>
                </a:cubicBezTo>
                <a:cubicBezTo>
                  <a:pt x="2923725" y="959532"/>
                  <a:pt x="2924296" y="958960"/>
                  <a:pt x="2924677" y="958197"/>
                </a:cubicBezTo>
                <a:cubicBezTo>
                  <a:pt x="2923533" y="958578"/>
                  <a:pt x="2922390" y="959150"/>
                  <a:pt x="2921245" y="959913"/>
                </a:cubicBezTo>
                <a:cubicBezTo>
                  <a:pt x="2919720" y="961057"/>
                  <a:pt x="2918575" y="962011"/>
                  <a:pt x="2917813" y="962773"/>
                </a:cubicBezTo>
                <a:cubicBezTo>
                  <a:pt x="2912092" y="966587"/>
                  <a:pt x="2906371" y="970973"/>
                  <a:pt x="2900651" y="975931"/>
                </a:cubicBezTo>
                <a:cubicBezTo>
                  <a:pt x="2894168" y="981270"/>
                  <a:pt x="2889019" y="986037"/>
                  <a:pt x="2885205" y="990232"/>
                </a:cubicBezTo>
                <a:cubicBezTo>
                  <a:pt x="2878341" y="997097"/>
                  <a:pt x="2874908" y="1000720"/>
                  <a:pt x="2874908" y="1001101"/>
                </a:cubicBezTo>
                <a:cubicBezTo>
                  <a:pt x="2874527" y="1001483"/>
                  <a:pt x="2873955" y="1001673"/>
                  <a:pt x="2873192" y="1001673"/>
                </a:cubicBezTo>
                <a:cubicBezTo>
                  <a:pt x="2872810" y="1001673"/>
                  <a:pt x="2872239" y="1001483"/>
                  <a:pt x="2871477" y="1001101"/>
                </a:cubicBezTo>
                <a:cubicBezTo>
                  <a:pt x="2870713" y="1000339"/>
                  <a:pt x="2870332" y="999576"/>
                  <a:pt x="2870332" y="998813"/>
                </a:cubicBezTo>
                <a:cubicBezTo>
                  <a:pt x="2870332" y="998432"/>
                  <a:pt x="2870332" y="998050"/>
                  <a:pt x="2870332" y="997669"/>
                </a:cubicBezTo>
                <a:cubicBezTo>
                  <a:pt x="2870713" y="994618"/>
                  <a:pt x="2873574" y="990232"/>
                  <a:pt x="2878913" y="984512"/>
                </a:cubicBezTo>
                <a:cubicBezTo>
                  <a:pt x="2884253" y="979172"/>
                  <a:pt x="2889782" y="973833"/>
                  <a:pt x="2895503" y="968494"/>
                </a:cubicBezTo>
                <a:cubicBezTo>
                  <a:pt x="2898553" y="966206"/>
                  <a:pt x="2901032" y="964299"/>
                  <a:pt x="2902940" y="962773"/>
                </a:cubicBezTo>
                <a:cubicBezTo>
                  <a:pt x="2899888" y="963155"/>
                  <a:pt x="2897219" y="963536"/>
                  <a:pt x="2894931" y="963918"/>
                </a:cubicBezTo>
                <a:lnTo>
                  <a:pt x="2889782" y="967350"/>
                </a:lnTo>
                <a:cubicBezTo>
                  <a:pt x="2885205" y="970782"/>
                  <a:pt x="2880820" y="974787"/>
                  <a:pt x="2876625" y="979363"/>
                </a:cubicBezTo>
                <a:cubicBezTo>
                  <a:pt x="2870141" y="985846"/>
                  <a:pt x="2862132" y="994618"/>
                  <a:pt x="2852599" y="1005678"/>
                </a:cubicBezTo>
                <a:cubicBezTo>
                  <a:pt x="2861751" y="1004915"/>
                  <a:pt x="2870714" y="1003962"/>
                  <a:pt x="2879485" y="1002817"/>
                </a:cubicBezTo>
                <a:cubicBezTo>
                  <a:pt x="2892451" y="1001292"/>
                  <a:pt x="2905037" y="999194"/>
                  <a:pt x="2917240" y="996525"/>
                </a:cubicBezTo>
                <a:cubicBezTo>
                  <a:pt x="2916859" y="996143"/>
                  <a:pt x="2916668" y="995571"/>
                  <a:pt x="2916668" y="994809"/>
                </a:cubicBezTo>
                <a:cubicBezTo>
                  <a:pt x="2916668" y="994046"/>
                  <a:pt x="2917240" y="993093"/>
                  <a:pt x="2918385" y="991948"/>
                </a:cubicBezTo>
                <a:lnTo>
                  <a:pt x="2949848" y="960485"/>
                </a:lnTo>
                <a:cubicBezTo>
                  <a:pt x="2953661" y="957053"/>
                  <a:pt x="2957285" y="953811"/>
                  <a:pt x="2960718" y="950760"/>
                </a:cubicBezTo>
                <a:close/>
                <a:moveTo>
                  <a:pt x="6728361" y="950188"/>
                </a:moveTo>
                <a:cubicBezTo>
                  <a:pt x="6724929" y="953239"/>
                  <a:pt x="6718445" y="958197"/>
                  <a:pt x="6708911" y="965062"/>
                </a:cubicBezTo>
                <a:lnTo>
                  <a:pt x="6706051" y="966778"/>
                </a:lnTo>
                <a:cubicBezTo>
                  <a:pt x="6707195" y="972117"/>
                  <a:pt x="6707767" y="975359"/>
                  <a:pt x="6707767" y="976503"/>
                </a:cubicBezTo>
                <a:cubicBezTo>
                  <a:pt x="6710437" y="974215"/>
                  <a:pt x="6713869" y="971354"/>
                  <a:pt x="6718063" y="967922"/>
                </a:cubicBezTo>
                <a:cubicBezTo>
                  <a:pt x="6723785" y="962964"/>
                  <a:pt x="6727979" y="959722"/>
                  <a:pt x="6730649" y="958197"/>
                </a:cubicBezTo>
                <a:close/>
                <a:moveTo>
                  <a:pt x="1696246" y="950188"/>
                </a:moveTo>
                <a:cubicBezTo>
                  <a:pt x="1695101" y="950951"/>
                  <a:pt x="1693576" y="952095"/>
                  <a:pt x="1691670" y="953620"/>
                </a:cubicBezTo>
                <a:cubicBezTo>
                  <a:pt x="1689381" y="955527"/>
                  <a:pt x="1687664" y="956862"/>
                  <a:pt x="1686520" y="957625"/>
                </a:cubicBezTo>
                <a:cubicBezTo>
                  <a:pt x="1681181" y="962201"/>
                  <a:pt x="1677177" y="965824"/>
                  <a:pt x="1674507" y="968494"/>
                </a:cubicBezTo>
                <a:cubicBezTo>
                  <a:pt x="1668405" y="974215"/>
                  <a:pt x="1660396" y="981270"/>
                  <a:pt x="1650481" y="989660"/>
                </a:cubicBezTo>
                <a:cubicBezTo>
                  <a:pt x="1657345" y="993093"/>
                  <a:pt x="1664592" y="996525"/>
                  <a:pt x="1672219" y="999957"/>
                </a:cubicBezTo>
                <a:cubicBezTo>
                  <a:pt x="1672219" y="997669"/>
                  <a:pt x="1673364" y="996334"/>
                  <a:pt x="1675651" y="995953"/>
                </a:cubicBezTo>
                <a:cubicBezTo>
                  <a:pt x="1676414" y="995953"/>
                  <a:pt x="1679656" y="993474"/>
                  <a:pt x="1685377" y="988516"/>
                </a:cubicBezTo>
                <a:cubicBezTo>
                  <a:pt x="1688046" y="985846"/>
                  <a:pt x="1693194" y="981079"/>
                  <a:pt x="1700822" y="974215"/>
                </a:cubicBezTo>
                <a:cubicBezTo>
                  <a:pt x="1707686" y="967350"/>
                  <a:pt x="1712454" y="962773"/>
                  <a:pt x="1715123" y="960485"/>
                </a:cubicBezTo>
                <a:cubicBezTo>
                  <a:pt x="1708640" y="957053"/>
                  <a:pt x="1702347" y="953620"/>
                  <a:pt x="1696246" y="950188"/>
                </a:cubicBezTo>
                <a:close/>
                <a:moveTo>
                  <a:pt x="229395" y="950188"/>
                </a:moveTo>
                <a:cubicBezTo>
                  <a:pt x="228251" y="950951"/>
                  <a:pt x="226726" y="952095"/>
                  <a:pt x="224819" y="953620"/>
                </a:cubicBezTo>
                <a:cubicBezTo>
                  <a:pt x="222531" y="955527"/>
                  <a:pt x="220815" y="956862"/>
                  <a:pt x="219670" y="957625"/>
                </a:cubicBezTo>
                <a:cubicBezTo>
                  <a:pt x="214331" y="962201"/>
                  <a:pt x="210327" y="965824"/>
                  <a:pt x="207657" y="968494"/>
                </a:cubicBezTo>
                <a:cubicBezTo>
                  <a:pt x="201555" y="974215"/>
                  <a:pt x="193546" y="981270"/>
                  <a:pt x="183631" y="989660"/>
                </a:cubicBezTo>
                <a:cubicBezTo>
                  <a:pt x="190495" y="993093"/>
                  <a:pt x="197741" y="996525"/>
                  <a:pt x="205369" y="999957"/>
                </a:cubicBezTo>
                <a:cubicBezTo>
                  <a:pt x="205369" y="997669"/>
                  <a:pt x="206513" y="996334"/>
                  <a:pt x="208801" y="995953"/>
                </a:cubicBezTo>
                <a:cubicBezTo>
                  <a:pt x="209564" y="995953"/>
                  <a:pt x="212806" y="993474"/>
                  <a:pt x="218526" y="988516"/>
                </a:cubicBezTo>
                <a:cubicBezTo>
                  <a:pt x="221196" y="985846"/>
                  <a:pt x="226345" y="981079"/>
                  <a:pt x="233972" y="974215"/>
                </a:cubicBezTo>
                <a:cubicBezTo>
                  <a:pt x="240837" y="967350"/>
                  <a:pt x="245604" y="962773"/>
                  <a:pt x="248273" y="960485"/>
                </a:cubicBezTo>
                <a:cubicBezTo>
                  <a:pt x="241790" y="957053"/>
                  <a:pt x="235497" y="953620"/>
                  <a:pt x="229395" y="950188"/>
                </a:cubicBezTo>
                <a:close/>
                <a:moveTo>
                  <a:pt x="2059503" y="948472"/>
                </a:moveTo>
                <a:cubicBezTo>
                  <a:pt x="2052257" y="954574"/>
                  <a:pt x="2044629" y="960104"/>
                  <a:pt x="2036620" y="965062"/>
                </a:cubicBezTo>
                <a:cubicBezTo>
                  <a:pt x="2027467" y="970782"/>
                  <a:pt x="2017551" y="975740"/>
                  <a:pt x="2006873" y="979935"/>
                </a:cubicBezTo>
                <a:cubicBezTo>
                  <a:pt x="2008017" y="980698"/>
                  <a:pt x="2008590" y="981651"/>
                  <a:pt x="2008590" y="982795"/>
                </a:cubicBezTo>
                <a:cubicBezTo>
                  <a:pt x="2008590" y="983177"/>
                  <a:pt x="2008399" y="983749"/>
                  <a:pt x="2008017" y="984512"/>
                </a:cubicBezTo>
                <a:cubicBezTo>
                  <a:pt x="2006110" y="986800"/>
                  <a:pt x="2001343" y="990995"/>
                  <a:pt x="1993716" y="997097"/>
                </a:cubicBezTo>
                <a:cubicBezTo>
                  <a:pt x="1991046" y="998622"/>
                  <a:pt x="1984562" y="1003580"/>
                  <a:pt x="1974265" y="1011970"/>
                </a:cubicBezTo>
                <a:lnTo>
                  <a:pt x="1969689" y="1015975"/>
                </a:lnTo>
                <a:cubicBezTo>
                  <a:pt x="1984182" y="1008729"/>
                  <a:pt x="1998673" y="1000148"/>
                  <a:pt x="2013166" y="990232"/>
                </a:cubicBezTo>
                <a:cubicBezTo>
                  <a:pt x="2013166" y="989088"/>
                  <a:pt x="2013356" y="988325"/>
                  <a:pt x="2013738" y="987944"/>
                </a:cubicBezTo>
                <a:cubicBezTo>
                  <a:pt x="2014501" y="986800"/>
                  <a:pt x="2015264" y="985846"/>
                  <a:pt x="2016026" y="985084"/>
                </a:cubicBezTo>
                <a:cubicBezTo>
                  <a:pt x="2016789" y="984702"/>
                  <a:pt x="2017551" y="984512"/>
                  <a:pt x="2018314" y="984512"/>
                </a:cubicBezTo>
                <a:cubicBezTo>
                  <a:pt x="2018695" y="984130"/>
                  <a:pt x="2019077" y="983940"/>
                  <a:pt x="2019458" y="983940"/>
                </a:cubicBezTo>
                <a:cubicBezTo>
                  <a:pt x="2019840" y="983940"/>
                  <a:pt x="2020221" y="984130"/>
                  <a:pt x="2020603" y="984512"/>
                </a:cubicBezTo>
                <a:cubicBezTo>
                  <a:pt x="2024034" y="981842"/>
                  <a:pt x="2027467" y="978982"/>
                  <a:pt x="2030899" y="975931"/>
                </a:cubicBezTo>
                <a:cubicBezTo>
                  <a:pt x="2043484" y="965634"/>
                  <a:pt x="2053019" y="956481"/>
                  <a:pt x="2059503" y="948472"/>
                </a:cubicBezTo>
                <a:close/>
                <a:moveTo>
                  <a:pt x="592652" y="948472"/>
                </a:moveTo>
                <a:cubicBezTo>
                  <a:pt x="585406" y="954574"/>
                  <a:pt x="577779" y="960104"/>
                  <a:pt x="569770" y="965062"/>
                </a:cubicBezTo>
                <a:cubicBezTo>
                  <a:pt x="560617" y="970782"/>
                  <a:pt x="550701" y="975740"/>
                  <a:pt x="540023" y="979935"/>
                </a:cubicBezTo>
                <a:cubicBezTo>
                  <a:pt x="541167" y="980698"/>
                  <a:pt x="541739" y="981651"/>
                  <a:pt x="541739" y="982795"/>
                </a:cubicBezTo>
                <a:cubicBezTo>
                  <a:pt x="541739" y="983177"/>
                  <a:pt x="541548" y="983749"/>
                  <a:pt x="541167" y="984512"/>
                </a:cubicBezTo>
                <a:cubicBezTo>
                  <a:pt x="539260" y="986800"/>
                  <a:pt x="534493" y="990995"/>
                  <a:pt x="526866" y="997097"/>
                </a:cubicBezTo>
                <a:cubicBezTo>
                  <a:pt x="524196" y="998622"/>
                  <a:pt x="517713" y="1003580"/>
                  <a:pt x="507416" y="1011970"/>
                </a:cubicBezTo>
                <a:lnTo>
                  <a:pt x="502839" y="1015975"/>
                </a:lnTo>
                <a:cubicBezTo>
                  <a:pt x="517331" y="1008729"/>
                  <a:pt x="531823" y="1000148"/>
                  <a:pt x="546316" y="990232"/>
                </a:cubicBezTo>
                <a:cubicBezTo>
                  <a:pt x="546316" y="989088"/>
                  <a:pt x="546506" y="988325"/>
                  <a:pt x="546888" y="987944"/>
                </a:cubicBezTo>
                <a:cubicBezTo>
                  <a:pt x="547650" y="986800"/>
                  <a:pt x="548413" y="985846"/>
                  <a:pt x="549176" y="985084"/>
                </a:cubicBezTo>
                <a:cubicBezTo>
                  <a:pt x="549939" y="984702"/>
                  <a:pt x="550701" y="984512"/>
                  <a:pt x="551464" y="984512"/>
                </a:cubicBezTo>
                <a:cubicBezTo>
                  <a:pt x="551846" y="984130"/>
                  <a:pt x="552227" y="983940"/>
                  <a:pt x="552608" y="983940"/>
                </a:cubicBezTo>
                <a:cubicBezTo>
                  <a:pt x="552990" y="983940"/>
                  <a:pt x="553371" y="984130"/>
                  <a:pt x="553752" y="984512"/>
                </a:cubicBezTo>
                <a:cubicBezTo>
                  <a:pt x="557185" y="981842"/>
                  <a:pt x="560617" y="978982"/>
                  <a:pt x="564049" y="975931"/>
                </a:cubicBezTo>
                <a:cubicBezTo>
                  <a:pt x="576635" y="965634"/>
                  <a:pt x="586169" y="956481"/>
                  <a:pt x="592652" y="948472"/>
                </a:cubicBezTo>
                <a:close/>
                <a:moveTo>
                  <a:pt x="10118740" y="943323"/>
                </a:moveTo>
                <a:cubicBezTo>
                  <a:pt x="10117596" y="944086"/>
                  <a:pt x="10116262" y="945040"/>
                  <a:pt x="10114736" y="946184"/>
                </a:cubicBezTo>
                <a:cubicBezTo>
                  <a:pt x="10112448" y="947709"/>
                  <a:pt x="10111113" y="948663"/>
                  <a:pt x="10110732" y="949044"/>
                </a:cubicBezTo>
                <a:cubicBezTo>
                  <a:pt x="10104630" y="953620"/>
                  <a:pt x="10099290" y="957053"/>
                  <a:pt x="10094714" y="959341"/>
                </a:cubicBezTo>
                <a:cubicBezTo>
                  <a:pt x="10097002" y="964680"/>
                  <a:pt x="10099100" y="969257"/>
                  <a:pt x="10101007" y="973070"/>
                </a:cubicBezTo>
                <a:lnTo>
                  <a:pt x="10103295" y="970782"/>
                </a:lnTo>
                <a:cubicBezTo>
                  <a:pt x="10103676" y="971164"/>
                  <a:pt x="10103867" y="971545"/>
                  <a:pt x="10103867" y="971926"/>
                </a:cubicBezTo>
                <a:cubicBezTo>
                  <a:pt x="10103486" y="972689"/>
                  <a:pt x="10102914" y="973643"/>
                  <a:pt x="10102151" y="974787"/>
                </a:cubicBezTo>
                <a:cubicBezTo>
                  <a:pt x="10105583" y="981651"/>
                  <a:pt x="10109015" y="987563"/>
                  <a:pt x="10112448" y="992520"/>
                </a:cubicBezTo>
                <a:cubicBezTo>
                  <a:pt x="10112829" y="992520"/>
                  <a:pt x="10113211" y="992902"/>
                  <a:pt x="10113592" y="993665"/>
                </a:cubicBezTo>
                <a:lnTo>
                  <a:pt x="10114164" y="993093"/>
                </a:lnTo>
                <a:cubicBezTo>
                  <a:pt x="10114164" y="992711"/>
                  <a:pt x="10117406" y="988897"/>
                  <a:pt x="10123889" y="981651"/>
                </a:cubicBezTo>
                <a:cubicBezTo>
                  <a:pt x="10124652" y="980889"/>
                  <a:pt x="10126177" y="979172"/>
                  <a:pt x="10128465" y="976503"/>
                </a:cubicBezTo>
                <a:cubicBezTo>
                  <a:pt x="10130372" y="974215"/>
                  <a:pt x="10132088" y="972308"/>
                  <a:pt x="10133614" y="970782"/>
                </a:cubicBezTo>
                <a:cubicBezTo>
                  <a:pt x="10129800" y="966587"/>
                  <a:pt x="10125605" y="959150"/>
                  <a:pt x="10121029" y="948472"/>
                </a:cubicBezTo>
                <a:cubicBezTo>
                  <a:pt x="10120266" y="946946"/>
                  <a:pt x="10119503" y="945230"/>
                  <a:pt x="10118740" y="943323"/>
                </a:cubicBezTo>
                <a:close/>
                <a:moveTo>
                  <a:pt x="1203341" y="943323"/>
                </a:moveTo>
                <a:cubicBezTo>
                  <a:pt x="1202197" y="944086"/>
                  <a:pt x="1200862" y="945040"/>
                  <a:pt x="1199336" y="946184"/>
                </a:cubicBezTo>
                <a:cubicBezTo>
                  <a:pt x="1197049" y="947709"/>
                  <a:pt x="1195714" y="948663"/>
                  <a:pt x="1195332" y="949044"/>
                </a:cubicBezTo>
                <a:cubicBezTo>
                  <a:pt x="1189230" y="953620"/>
                  <a:pt x="1183891" y="957053"/>
                  <a:pt x="1179314" y="959341"/>
                </a:cubicBezTo>
                <a:cubicBezTo>
                  <a:pt x="1181603" y="964680"/>
                  <a:pt x="1183700" y="969257"/>
                  <a:pt x="1185607" y="973070"/>
                </a:cubicBezTo>
                <a:lnTo>
                  <a:pt x="1187895" y="970782"/>
                </a:lnTo>
                <a:cubicBezTo>
                  <a:pt x="1188277" y="971164"/>
                  <a:pt x="1188467" y="971545"/>
                  <a:pt x="1188467" y="971926"/>
                </a:cubicBezTo>
                <a:cubicBezTo>
                  <a:pt x="1188086" y="972689"/>
                  <a:pt x="1187514" y="973643"/>
                  <a:pt x="1186751" y="974787"/>
                </a:cubicBezTo>
                <a:cubicBezTo>
                  <a:pt x="1190184" y="981651"/>
                  <a:pt x="1193616" y="987563"/>
                  <a:pt x="1197049" y="992520"/>
                </a:cubicBezTo>
                <a:cubicBezTo>
                  <a:pt x="1197429" y="992520"/>
                  <a:pt x="1197810" y="992902"/>
                  <a:pt x="1198192" y="993665"/>
                </a:cubicBezTo>
                <a:lnTo>
                  <a:pt x="1198764" y="993093"/>
                </a:lnTo>
                <a:cubicBezTo>
                  <a:pt x="1198764" y="992711"/>
                  <a:pt x="1202006" y="988897"/>
                  <a:pt x="1208490" y="981651"/>
                </a:cubicBezTo>
                <a:cubicBezTo>
                  <a:pt x="1209252" y="980889"/>
                  <a:pt x="1210777" y="979172"/>
                  <a:pt x="1213066" y="976503"/>
                </a:cubicBezTo>
                <a:cubicBezTo>
                  <a:pt x="1214973" y="974215"/>
                  <a:pt x="1216689" y="972308"/>
                  <a:pt x="1218214" y="970782"/>
                </a:cubicBezTo>
                <a:cubicBezTo>
                  <a:pt x="1214401" y="966587"/>
                  <a:pt x="1210205" y="959150"/>
                  <a:pt x="1205629" y="948472"/>
                </a:cubicBezTo>
                <a:cubicBezTo>
                  <a:pt x="1204866" y="946946"/>
                  <a:pt x="1204103" y="945230"/>
                  <a:pt x="1203341" y="943323"/>
                </a:cubicBezTo>
                <a:close/>
                <a:moveTo>
                  <a:pt x="7092031" y="941035"/>
                </a:moveTo>
                <a:lnTo>
                  <a:pt x="7089171" y="943896"/>
                </a:lnTo>
                <a:cubicBezTo>
                  <a:pt x="7085739" y="947709"/>
                  <a:pt x="7080781" y="953239"/>
                  <a:pt x="7074298" y="960485"/>
                </a:cubicBezTo>
                <a:cubicBezTo>
                  <a:pt x="7063238" y="973070"/>
                  <a:pt x="7053323" y="982795"/>
                  <a:pt x="7044551" y="989660"/>
                </a:cubicBezTo>
                <a:cubicBezTo>
                  <a:pt x="7043407" y="990423"/>
                  <a:pt x="7042072" y="990423"/>
                  <a:pt x="7040547" y="989660"/>
                </a:cubicBezTo>
                <a:cubicBezTo>
                  <a:pt x="7042453" y="1002627"/>
                  <a:pt x="7045123" y="1014068"/>
                  <a:pt x="7048555" y="1023984"/>
                </a:cubicBezTo>
                <a:lnTo>
                  <a:pt x="7050271" y="1022267"/>
                </a:lnTo>
                <a:cubicBezTo>
                  <a:pt x="7056373" y="1016547"/>
                  <a:pt x="7061903" y="1011398"/>
                  <a:pt x="7066861" y="1006822"/>
                </a:cubicBezTo>
                <a:cubicBezTo>
                  <a:pt x="7074870" y="999957"/>
                  <a:pt x="7080781" y="994999"/>
                  <a:pt x="7084595" y="991948"/>
                </a:cubicBezTo>
                <a:lnTo>
                  <a:pt x="7096036" y="981651"/>
                </a:lnTo>
                <a:cubicBezTo>
                  <a:pt x="7094129" y="980126"/>
                  <a:pt x="7093175" y="978219"/>
                  <a:pt x="7093175" y="975931"/>
                </a:cubicBezTo>
                <a:cubicBezTo>
                  <a:pt x="7093175" y="974787"/>
                  <a:pt x="7093557" y="972880"/>
                  <a:pt x="7094320" y="970210"/>
                </a:cubicBezTo>
                <a:cubicBezTo>
                  <a:pt x="7094701" y="968303"/>
                  <a:pt x="7094892" y="966778"/>
                  <a:pt x="7094892" y="965634"/>
                </a:cubicBezTo>
                <a:cubicBezTo>
                  <a:pt x="7094511" y="964871"/>
                  <a:pt x="7093748" y="958960"/>
                  <a:pt x="7092603" y="947900"/>
                </a:cubicBezTo>
                <a:cubicBezTo>
                  <a:pt x="7092223" y="945612"/>
                  <a:pt x="7092031" y="943323"/>
                  <a:pt x="7092031" y="941035"/>
                </a:cubicBezTo>
                <a:close/>
                <a:moveTo>
                  <a:pt x="5150778" y="939891"/>
                </a:moveTo>
                <a:lnTo>
                  <a:pt x="5151350" y="939891"/>
                </a:lnTo>
                <a:lnTo>
                  <a:pt x="5151350" y="940463"/>
                </a:lnTo>
                <a:cubicBezTo>
                  <a:pt x="5149062" y="941989"/>
                  <a:pt x="5146011" y="944277"/>
                  <a:pt x="5142197" y="947328"/>
                </a:cubicBezTo>
                <a:cubicBezTo>
                  <a:pt x="5138383" y="950760"/>
                  <a:pt x="5135333" y="953048"/>
                  <a:pt x="5133044" y="954193"/>
                </a:cubicBezTo>
                <a:cubicBezTo>
                  <a:pt x="5134951" y="952667"/>
                  <a:pt x="5137811" y="950188"/>
                  <a:pt x="5141625" y="946756"/>
                </a:cubicBezTo>
                <a:cubicBezTo>
                  <a:pt x="5145820" y="943705"/>
                  <a:pt x="5148871" y="941417"/>
                  <a:pt x="5150778" y="939891"/>
                </a:cubicBezTo>
                <a:close/>
                <a:moveTo>
                  <a:pt x="7901187" y="939319"/>
                </a:moveTo>
                <a:cubicBezTo>
                  <a:pt x="7900043" y="939700"/>
                  <a:pt x="7899089" y="940082"/>
                  <a:pt x="7898327" y="940463"/>
                </a:cubicBezTo>
                <a:cubicBezTo>
                  <a:pt x="7896420" y="940845"/>
                  <a:pt x="7894513" y="941417"/>
                  <a:pt x="7892606" y="942179"/>
                </a:cubicBezTo>
                <a:cubicBezTo>
                  <a:pt x="7890699" y="945612"/>
                  <a:pt x="7885551" y="951904"/>
                  <a:pt x="7877160" y="961057"/>
                </a:cubicBezTo>
                <a:cubicBezTo>
                  <a:pt x="7866482" y="972498"/>
                  <a:pt x="7859808" y="980126"/>
                  <a:pt x="7857138" y="983940"/>
                </a:cubicBezTo>
                <a:cubicBezTo>
                  <a:pt x="7856376" y="985465"/>
                  <a:pt x="7855422" y="986228"/>
                  <a:pt x="7854278" y="986228"/>
                </a:cubicBezTo>
                <a:cubicBezTo>
                  <a:pt x="7853515" y="986228"/>
                  <a:pt x="7852753" y="985846"/>
                  <a:pt x="7851990" y="985084"/>
                </a:cubicBezTo>
                <a:cubicBezTo>
                  <a:pt x="7850846" y="984321"/>
                  <a:pt x="7850274" y="983368"/>
                  <a:pt x="7850274" y="982223"/>
                </a:cubicBezTo>
                <a:cubicBezTo>
                  <a:pt x="7850274" y="981842"/>
                  <a:pt x="7850464" y="981270"/>
                  <a:pt x="7850846" y="980507"/>
                </a:cubicBezTo>
                <a:cubicBezTo>
                  <a:pt x="7853515" y="976312"/>
                  <a:pt x="7859808" y="968303"/>
                  <a:pt x="7869724" y="956481"/>
                </a:cubicBezTo>
                <a:cubicBezTo>
                  <a:pt x="7871249" y="953811"/>
                  <a:pt x="7873537" y="950760"/>
                  <a:pt x="7876588" y="947328"/>
                </a:cubicBezTo>
                <a:cubicBezTo>
                  <a:pt x="7875063" y="948091"/>
                  <a:pt x="7873347" y="949235"/>
                  <a:pt x="7871440" y="950760"/>
                </a:cubicBezTo>
                <a:cubicBezTo>
                  <a:pt x="7868770" y="952667"/>
                  <a:pt x="7866863" y="954002"/>
                  <a:pt x="7865719" y="954765"/>
                </a:cubicBezTo>
                <a:cubicBezTo>
                  <a:pt x="7860380" y="958960"/>
                  <a:pt x="7854850" y="963727"/>
                  <a:pt x="7849130" y="969066"/>
                </a:cubicBezTo>
                <a:lnTo>
                  <a:pt x="7823959" y="994237"/>
                </a:lnTo>
                <a:cubicBezTo>
                  <a:pt x="7826247" y="993855"/>
                  <a:pt x="7827963" y="993474"/>
                  <a:pt x="7829108" y="993093"/>
                </a:cubicBezTo>
                <a:cubicBezTo>
                  <a:pt x="7838260" y="991186"/>
                  <a:pt x="7846651" y="989088"/>
                  <a:pt x="7854278" y="986800"/>
                </a:cubicBezTo>
                <a:cubicBezTo>
                  <a:pt x="7855422" y="986418"/>
                  <a:pt x="7857520" y="985846"/>
                  <a:pt x="7860571" y="985084"/>
                </a:cubicBezTo>
                <a:cubicBezTo>
                  <a:pt x="7863622" y="983940"/>
                  <a:pt x="7865910" y="983177"/>
                  <a:pt x="7867435" y="982795"/>
                </a:cubicBezTo>
                <a:cubicBezTo>
                  <a:pt x="7871249" y="974024"/>
                  <a:pt x="7878877" y="963536"/>
                  <a:pt x="7890318" y="951332"/>
                </a:cubicBezTo>
                <a:cubicBezTo>
                  <a:pt x="7896420" y="944468"/>
                  <a:pt x="7900043" y="940463"/>
                  <a:pt x="7901187" y="939319"/>
                </a:cubicBezTo>
                <a:close/>
                <a:moveTo>
                  <a:pt x="6054602" y="939319"/>
                </a:moveTo>
                <a:cubicBezTo>
                  <a:pt x="6042017" y="948472"/>
                  <a:pt x="6035533" y="953048"/>
                  <a:pt x="6035152" y="953048"/>
                </a:cubicBezTo>
                <a:cubicBezTo>
                  <a:pt x="6030957" y="956481"/>
                  <a:pt x="6022376" y="963727"/>
                  <a:pt x="6009409" y="974787"/>
                </a:cubicBezTo>
                <a:cubicBezTo>
                  <a:pt x="6010172" y="980126"/>
                  <a:pt x="6010553" y="983177"/>
                  <a:pt x="6010553" y="983940"/>
                </a:cubicBezTo>
                <a:cubicBezTo>
                  <a:pt x="6012461" y="1001864"/>
                  <a:pt x="6013605" y="1011970"/>
                  <a:pt x="6013986" y="1014259"/>
                </a:cubicBezTo>
                <a:cubicBezTo>
                  <a:pt x="6014367" y="1016166"/>
                  <a:pt x="6014558" y="1018072"/>
                  <a:pt x="6014558" y="1019979"/>
                </a:cubicBezTo>
                <a:cubicBezTo>
                  <a:pt x="6014558" y="1021886"/>
                  <a:pt x="6014367" y="1023793"/>
                  <a:pt x="6013986" y="1025700"/>
                </a:cubicBezTo>
                <a:lnTo>
                  <a:pt x="6013986" y="1030848"/>
                </a:lnTo>
                <a:cubicBezTo>
                  <a:pt x="6014749" y="1031230"/>
                  <a:pt x="6015321" y="1031802"/>
                  <a:pt x="6015702" y="1032565"/>
                </a:cubicBezTo>
                <a:cubicBezTo>
                  <a:pt x="6016846" y="1029895"/>
                  <a:pt x="6018753" y="1026272"/>
                  <a:pt x="6021423" y="1021695"/>
                </a:cubicBezTo>
                <a:cubicBezTo>
                  <a:pt x="6024855" y="1016356"/>
                  <a:pt x="6029813" y="1010064"/>
                  <a:pt x="6036296" y="1002817"/>
                </a:cubicBezTo>
                <a:cubicBezTo>
                  <a:pt x="6040491" y="998241"/>
                  <a:pt x="6046021" y="992330"/>
                  <a:pt x="6052885" y="985084"/>
                </a:cubicBezTo>
                <a:cubicBezTo>
                  <a:pt x="6057462" y="980507"/>
                  <a:pt x="6059751" y="978219"/>
                  <a:pt x="6059751" y="978219"/>
                </a:cubicBezTo>
                <a:cubicBezTo>
                  <a:pt x="6059751" y="978219"/>
                  <a:pt x="6059560" y="978219"/>
                  <a:pt x="6059179" y="978219"/>
                </a:cubicBezTo>
                <a:cubicBezTo>
                  <a:pt x="6058416" y="972498"/>
                  <a:pt x="6057653" y="966587"/>
                  <a:pt x="6056890" y="960485"/>
                </a:cubicBezTo>
                <a:cubicBezTo>
                  <a:pt x="6034771" y="979554"/>
                  <a:pt x="6022376" y="990804"/>
                  <a:pt x="6019707" y="994237"/>
                </a:cubicBezTo>
                <a:cubicBezTo>
                  <a:pt x="6018944" y="994999"/>
                  <a:pt x="6018181" y="995381"/>
                  <a:pt x="6017418" y="995381"/>
                </a:cubicBezTo>
                <a:cubicBezTo>
                  <a:pt x="6016274" y="995381"/>
                  <a:pt x="6015130" y="994809"/>
                  <a:pt x="6013986" y="993665"/>
                </a:cubicBezTo>
                <a:cubicBezTo>
                  <a:pt x="6013223" y="992520"/>
                  <a:pt x="6012841" y="991567"/>
                  <a:pt x="6012841" y="990804"/>
                </a:cubicBezTo>
                <a:cubicBezTo>
                  <a:pt x="6012841" y="990042"/>
                  <a:pt x="6013223" y="989279"/>
                  <a:pt x="6013986" y="988516"/>
                </a:cubicBezTo>
                <a:cubicBezTo>
                  <a:pt x="6017418" y="985846"/>
                  <a:pt x="6024473" y="979935"/>
                  <a:pt x="6035152" y="970782"/>
                </a:cubicBezTo>
                <a:cubicBezTo>
                  <a:pt x="6043543" y="963536"/>
                  <a:pt x="6050597" y="957816"/>
                  <a:pt x="6056318" y="953620"/>
                </a:cubicBezTo>
                <a:cubicBezTo>
                  <a:pt x="6055556" y="948281"/>
                  <a:pt x="6054983" y="943514"/>
                  <a:pt x="6054602" y="939319"/>
                </a:cubicBezTo>
                <a:close/>
                <a:moveTo>
                  <a:pt x="3005337" y="939319"/>
                </a:moveTo>
                <a:cubicBezTo>
                  <a:pt x="3004194" y="939700"/>
                  <a:pt x="3003240" y="940082"/>
                  <a:pt x="3002477" y="940463"/>
                </a:cubicBezTo>
                <a:cubicBezTo>
                  <a:pt x="3000570" y="940845"/>
                  <a:pt x="2998663" y="941417"/>
                  <a:pt x="2996757" y="942179"/>
                </a:cubicBezTo>
                <a:cubicBezTo>
                  <a:pt x="2994850" y="945612"/>
                  <a:pt x="2989701" y="951904"/>
                  <a:pt x="2981311" y="961057"/>
                </a:cubicBezTo>
                <a:cubicBezTo>
                  <a:pt x="2970633" y="972498"/>
                  <a:pt x="2963959" y="980126"/>
                  <a:pt x="2961290" y="983940"/>
                </a:cubicBezTo>
                <a:cubicBezTo>
                  <a:pt x="2960526" y="985465"/>
                  <a:pt x="2959573" y="986228"/>
                  <a:pt x="2958429" y="986228"/>
                </a:cubicBezTo>
                <a:cubicBezTo>
                  <a:pt x="2957666" y="986228"/>
                  <a:pt x="2956903" y="985846"/>
                  <a:pt x="2956141" y="985084"/>
                </a:cubicBezTo>
                <a:cubicBezTo>
                  <a:pt x="2954996" y="984321"/>
                  <a:pt x="2954424" y="983368"/>
                  <a:pt x="2954424" y="982223"/>
                </a:cubicBezTo>
                <a:cubicBezTo>
                  <a:pt x="2954424" y="981842"/>
                  <a:pt x="2954616" y="981270"/>
                  <a:pt x="2954996" y="980507"/>
                </a:cubicBezTo>
                <a:cubicBezTo>
                  <a:pt x="2957666" y="976312"/>
                  <a:pt x="2963959" y="968303"/>
                  <a:pt x="2973874" y="956481"/>
                </a:cubicBezTo>
                <a:cubicBezTo>
                  <a:pt x="2975400" y="953811"/>
                  <a:pt x="2977688" y="950760"/>
                  <a:pt x="2980739" y="947328"/>
                </a:cubicBezTo>
                <a:cubicBezTo>
                  <a:pt x="2979214" y="948091"/>
                  <a:pt x="2977498" y="949235"/>
                  <a:pt x="2975590" y="950760"/>
                </a:cubicBezTo>
                <a:cubicBezTo>
                  <a:pt x="2972922" y="952667"/>
                  <a:pt x="2971014" y="954002"/>
                  <a:pt x="2969870" y="954765"/>
                </a:cubicBezTo>
                <a:cubicBezTo>
                  <a:pt x="2964531" y="958960"/>
                  <a:pt x="2959001" y="963727"/>
                  <a:pt x="2953281" y="969066"/>
                </a:cubicBezTo>
                <a:lnTo>
                  <a:pt x="2928110" y="994237"/>
                </a:lnTo>
                <a:cubicBezTo>
                  <a:pt x="2930398" y="993855"/>
                  <a:pt x="2932114" y="993474"/>
                  <a:pt x="2933259" y="993093"/>
                </a:cubicBezTo>
                <a:cubicBezTo>
                  <a:pt x="2942411" y="991186"/>
                  <a:pt x="2950801" y="989088"/>
                  <a:pt x="2958429" y="986800"/>
                </a:cubicBezTo>
                <a:cubicBezTo>
                  <a:pt x="2959573" y="986418"/>
                  <a:pt x="2961670" y="985846"/>
                  <a:pt x="2964722" y="985084"/>
                </a:cubicBezTo>
                <a:cubicBezTo>
                  <a:pt x="2967772" y="983940"/>
                  <a:pt x="2970061" y="983177"/>
                  <a:pt x="2971586" y="982795"/>
                </a:cubicBezTo>
                <a:cubicBezTo>
                  <a:pt x="2975400" y="974024"/>
                  <a:pt x="2983027" y="963536"/>
                  <a:pt x="2994468" y="951332"/>
                </a:cubicBezTo>
                <a:cubicBezTo>
                  <a:pt x="3000570" y="944468"/>
                  <a:pt x="3004194" y="940463"/>
                  <a:pt x="3005337" y="939319"/>
                </a:cubicBezTo>
                <a:close/>
                <a:moveTo>
                  <a:pt x="3945261" y="938747"/>
                </a:moveTo>
                <a:cubicBezTo>
                  <a:pt x="3943736" y="939891"/>
                  <a:pt x="3941066" y="941607"/>
                  <a:pt x="3937253" y="943896"/>
                </a:cubicBezTo>
                <a:cubicBezTo>
                  <a:pt x="3933821" y="946184"/>
                  <a:pt x="3931341" y="947900"/>
                  <a:pt x="3929816" y="949044"/>
                </a:cubicBezTo>
                <a:cubicBezTo>
                  <a:pt x="3917612" y="958197"/>
                  <a:pt x="3909413" y="964108"/>
                  <a:pt x="3905218" y="966778"/>
                </a:cubicBezTo>
                <a:lnTo>
                  <a:pt x="3916659" y="974787"/>
                </a:lnTo>
                <a:cubicBezTo>
                  <a:pt x="3917422" y="972880"/>
                  <a:pt x="3918565" y="971736"/>
                  <a:pt x="3920091" y="971354"/>
                </a:cubicBezTo>
                <a:cubicBezTo>
                  <a:pt x="3928481" y="968303"/>
                  <a:pt x="3938206" y="962964"/>
                  <a:pt x="3949266" y="955337"/>
                </a:cubicBezTo>
                <a:cubicBezTo>
                  <a:pt x="3954224" y="951523"/>
                  <a:pt x="3957275" y="949235"/>
                  <a:pt x="3958419" y="948472"/>
                </a:cubicBezTo>
                <a:cubicBezTo>
                  <a:pt x="3954224" y="945040"/>
                  <a:pt x="3949838" y="941798"/>
                  <a:pt x="3945261" y="938747"/>
                </a:cubicBezTo>
                <a:close/>
                <a:moveTo>
                  <a:pt x="8077883" y="934743"/>
                </a:moveTo>
                <a:lnTo>
                  <a:pt x="8076739" y="935887"/>
                </a:lnTo>
                <a:cubicBezTo>
                  <a:pt x="8071018" y="941989"/>
                  <a:pt x="8066633" y="946565"/>
                  <a:pt x="8063582" y="949616"/>
                </a:cubicBezTo>
                <a:cubicBezTo>
                  <a:pt x="8054047" y="960295"/>
                  <a:pt x="8046420" y="970019"/>
                  <a:pt x="8040699" y="978791"/>
                </a:cubicBezTo>
                <a:cubicBezTo>
                  <a:pt x="8040318" y="979554"/>
                  <a:pt x="8039746" y="980126"/>
                  <a:pt x="8038983" y="980507"/>
                </a:cubicBezTo>
                <a:cubicBezTo>
                  <a:pt x="8040509" y="993474"/>
                  <a:pt x="8042415" y="1005106"/>
                  <a:pt x="8044704" y="1015403"/>
                </a:cubicBezTo>
                <a:cubicBezTo>
                  <a:pt x="8046992" y="1014640"/>
                  <a:pt x="8050043" y="1012924"/>
                  <a:pt x="8053857" y="1010254"/>
                </a:cubicBezTo>
                <a:cubicBezTo>
                  <a:pt x="8058433" y="1007203"/>
                  <a:pt x="8062628" y="1004343"/>
                  <a:pt x="8066442" y="1001673"/>
                </a:cubicBezTo>
                <a:cubicBezTo>
                  <a:pt x="8073688" y="995953"/>
                  <a:pt x="8080171" y="991758"/>
                  <a:pt x="8085892" y="989088"/>
                </a:cubicBezTo>
                <a:lnTo>
                  <a:pt x="8085892" y="987944"/>
                </a:lnTo>
                <a:cubicBezTo>
                  <a:pt x="8085511" y="987181"/>
                  <a:pt x="8085320" y="986418"/>
                  <a:pt x="8085320" y="985656"/>
                </a:cubicBezTo>
                <a:cubicBezTo>
                  <a:pt x="8084557" y="980698"/>
                  <a:pt x="8083794" y="974787"/>
                  <a:pt x="8083032" y="967922"/>
                </a:cubicBezTo>
                <a:cubicBezTo>
                  <a:pt x="8080743" y="970592"/>
                  <a:pt x="8077692" y="973452"/>
                  <a:pt x="8073879" y="976503"/>
                </a:cubicBezTo>
                <a:cubicBezTo>
                  <a:pt x="8066251" y="982605"/>
                  <a:pt x="8058624" y="988516"/>
                  <a:pt x="8050996" y="994237"/>
                </a:cubicBezTo>
                <a:cubicBezTo>
                  <a:pt x="8050615" y="994618"/>
                  <a:pt x="8050043" y="994809"/>
                  <a:pt x="8049280" y="994809"/>
                </a:cubicBezTo>
                <a:cubicBezTo>
                  <a:pt x="8048517" y="994809"/>
                  <a:pt x="8047564" y="994237"/>
                  <a:pt x="8046420" y="993093"/>
                </a:cubicBezTo>
                <a:cubicBezTo>
                  <a:pt x="8045657" y="991948"/>
                  <a:pt x="8045276" y="990995"/>
                  <a:pt x="8045276" y="990232"/>
                </a:cubicBezTo>
                <a:cubicBezTo>
                  <a:pt x="8045276" y="989469"/>
                  <a:pt x="8045657" y="988897"/>
                  <a:pt x="8046420" y="988516"/>
                </a:cubicBezTo>
                <a:cubicBezTo>
                  <a:pt x="8053666" y="982795"/>
                  <a:pt x="8061293" y="976312"/>
                  <a:pt x="8069302" y="969066"/>
                </a:cubicBezTo>
                <a:cubicBezTo>
                  <a:pt x="8075786" y="963345"/>
                  <a:pt x="8079790" y="959722"/>
                  <a:pt x="8081315" y="958197"/>
                </a:cubicBezTo>
                <a:cubicBezTo>
                  <a:pt x="8080171" y="950570"/>
                  <a:pt x="8079027" y="942751"/>
                  <a:pt x="8077883" y="934743"/>
                </a:cubicBezTo>
                <a:close/>
                <a:moveTo>
                  <a:pt x="3182034" y="934743"/>
                </a:moveTo>
                <a:lnTo>
                  <a:pt x="3180890" y="935887"/>
                </a:lnTo>
                <a:cubicBezTo>
                  <a:pt x="3175169" y="941989"/>
                  <a:pt x="3170784" y="946565"/>
                  <a:pt x="3167732" y="949616"/>
                </a:cubicBezTo>
                <a:cubicBezTo>
                  <a:pt x="3158198" y="960295"/>
                  <a:pt x="3150571" y="970019"/>
                  <a:pt x="3144850" y="978791"/>
                </a:cubicBezTo>
                <a:cubicBezTo>
                  <a:pt x="3144469" y="979554"/>
                  <a:pt x="3143897" y="980126"/>
                  <a:pt x="3143134" y="980507"/>
                </a:cubicBezTo>
                <a:cubicBezTo>
                  <a:pt x="3144659" y="993474"/>
                  <a:pt x="3146567" y="1005106"/>
                  <a:pt x="3148854" y="1015403"/>
                </a:cubicBezTo>
                <a:cubicBezTo>
                  <a:pt x="3151143" y="1014640"/>
                  <a:pt x="3154194" y="1012924"/>
                  <a:pt x="3158008" y="1010254"/>
                </a:cubicBezTo>
                <a:cubicBezTo>
                  <a:pt x="3162584" y="1007203"/>
                  <a:pt x="3166780" y="1004343"/>
                  <a:pt x="3170593" y="1001673"/>
                </a:cubicBezTo>
                <a:cubicBezTo>
                  <a:pt x="3177838" y="995953"/>
                  <a:pt x="3184322" y="991758"/>
                  <a:pt x="3190043" y="989088"/>
                </a:cubicBezTo>
                <a:lnTo>
                  <a:pt x="3190043" y="987944"/>
                </a:lnTo>
                <a:cubicBezTo>
                  <a:pt x="3189662" y="987181"/>
                  <a:pt x="3189471" y="986418"/>
                  <a:pt x="3189471" y="985656"/>
                </a:cubicBezTo>
                <a:cubicBezTo>
                  <a:pt x="3188708" y="980698"/>
                  <a:pt x="3187945" y="974787"/>
                  <a:pt x="3187182" y="967922"/>
                </a:cubicBezTo>
                <a:cubicBezTo>
                  <a:pt x="3184895" y="970592"/>
                  <a:pt x="3181843" y="973452"/>
                  <a:pt x="3178030" y="976503"/>
                </a:cubicBezTo>
                <a:cubicBezTo>
                  <a:pt x="3170402" y="982605"/>
                  <a:pt x="3162774" y="988516"/>
                  <a:pt x="3155147" y="994237"/>
                </a:cubicBezTo>
                <a:cubicBezTo>
                  <a:pt x="3154765" y="994618"/>
                  <a:pt x="3154194" y="994809"/>
                  <a:pt x="3153432" y="994809"/>
                </a:cubicBezTo>
                <a:cubicBezTo>
                  <a:pt x="3152669" y="994809"/>
                  <a:pt x="3151715" y="994237"/>
                  <a:pt x="3150571" y="993093"/>
                </a:cubicBezTo>
                <a:cubicBezTo>
                  <a:pt x="3149808" y="991948"/>
                  <a:pt x="3149426" y="990995"/>
                  <a:pt x="3149426" y="990232"/>
                </a:cubicBezTo>
                <a:cubicBezTo>
                  <a:pt x="3149426" y="989469"/>
                  <a:pt x="3149808" y="988897"/>
                  <a:pt x="3150571" y="988516"/>
                </a:cubicBezTo>
                <a:cubicBezTo>
                  <a:pt x="3157817" y="982795"/>
                  <a:pt x="3165445" y="976312"/>
                  <a:pt x="3173453" y="969066"/>
                </a:cubicBezTo>
                <a:cubicBezTo>
                  <a:pt x="3179936" y="963345"/>
                  <a:pt x="3183940" y="959722"/>
                  <a:pt x="3185467" y="958197"/>
                </a:cubicBezTo>
                <a:cubicBezTo>
                  <a:pt x="3184322" y="950570"/>
                  <a:pt x="3183178" y="942751"/>
                  <a:pt x="3182034" y="934743"/>
                </a:cubicBezTo>
                <a:close/>
                <a:moveTo>
                  <a:pt x="9055754" y="933598"/>
                </a:moveTo>
                <a:lnTo>
                  <a:pt x="9056326" y="933598"/>
                </a:lnTo>
                <a:lnTo>
                  <a:pt x="9056326" y="934171"/>
                </a:lnTo>
                <a:cubicBezTo>
                  <a:pt x="9050223" y="944086"/>
                  <a:pt x="9045075" y="950760"/>
                  <a:pt x="9040880" y="954193"/>
                </a:cubicBezTo>
                <a:cubicBezTo>
                  <a:pt x="9040498" y="954193"/>
                  <a:pt x="9040117" y="954193"/>
                  <a:pt x="9039736" y="954193"/>
                </a:cubicBezTo>
                <a:cubicBezTo>
                  <a:pt x="9039736" y="954193"/>
                  <a:pt x="9039545" y="954193"/>
                  <a:pt x="9039164" y="954193"/>
                </a:cubicBezTo>
                <a:cubicBezTo>
                  <a:pt x="9038782" y="953811"/>
                  <a:pt x="9038592" y="953620"/>
                  <a:pt x="9038592" y="953620"/>
                </a:cubicBezTo>
                <a:cubicBezTo>
                  <a:pt x="9038592" y="953239"/>
                  <a:pt x="9038783" y="953048"/>
                  <a:pt x="9039164" y="953048"/>
                </a:cubicBezTo>
                <a:cubicBezTo>
                  <a:pt x="9039545" y="952667"/>
                  <a:pt x="9045075" y="946184"/>
                  <a:pt x="9055754" y="933598"/>
                </a:cubicBezTo>
                <a:close/>
                <a:moveTo>
                  <a:pt x="1669931" y="933026"/>
                </a:moveTo>
                <a:cubicBezTo>
                  <a:pt x="1664973" y="939891"/>
                  <a:pt x="1657918" y="948281"/>
                  <a:pt x="1648764" y="958197"/>
                </a:cubicBezTo>
                <a:cubicBezTo>
                  <a:pt x="1640375" y="966969"/>
                  <a:pt x="1632747" y="972880"/>
                  <a:pt x="1625882" y="975931"/>
                </a:cubicBezTo>
                <a:cubicBezTo>
                  <a:pt x="1631603" y="979744"/>
                  <a:pt x="1637705" y="983368"/>
                  <a:pt x="1644188" y="986800"/>
                </a:cubicBezTo>
                <a:cubicBezTo>
                  <a:pt x="1644569" y="986037"/>
                  <a:pt x="1645142" y="985465"/>
                  <a:pt x="1645905" y="985084"/>
                </a:cubicBezTo>
                <a:cubicBezTo>
                  <a:pt x="1649336" y="982795"/>
                  <a:pt x="1658108" y="974787"/>
                  <a:pt x="1672219" y="961057"/>
                </a:cubicBezTo>
                <a:cubicBezTo>
                  <a:pt x="1680609" y="953048"/>
                  <a:pt x="1686520" y="948091"/>
                  <a:pt x="1689953" y="946184"/>
                </a:cubicBezTo>
                <a:cubicBezTo>
                  <a:pt x="1682707" y="941989"/>
                  <a:pt x="1676033" y="937603"/>
                  <a:pt x="1669931" y="933026"/>
                </a:cubicBezTo>
                <a:close/>
                <a:moveTo>
                  <a:pt x="203081" y="933026"/>
                </a:moveTo>
                <a:cubicBezTo>
                  <a:pt x="198123" y="939891"/>
                  <a:pt x="191068" y="948281"/>
                  <a:pt x="181915" y="958197"/>
                </a:cubicBezTo>
                <a:cubicBezTo>
                  <a:pt x="173524" y="966969"/>
                  <a:pt x="165897" y="972880"/>
                  <a:pt x="159032" y="975931"/>
                </a:cubicBezTo>
                <a:cubicBezTo>
                  <a:pt x="164753" y="979744"/>
                  <a:pt x="170855" y="983368"/>
                  <a:pt x="177338" y="986800"/>
                </a:cubicBezTo>
                <a:cubicBezTo>
                  <a:pt x="177719" y="986037"/>
                  <a:pt x="178292" y="985465"/>
                  <a:pt x="179054" y="985084"/>
                </a:cubicBezTo>
                <a:cubicBezTo>
                  <a:pt x="182487" y="982795"/>
                  <a:pt x="191258" y="974787"/>
                  <a:pt x="205369" y="961057"/>
                </a:cubicBezTo>
                <a:cubicBezTo>
                  <a:pt x="213759" y="953048"/>
                  <a:pt x="219670" y="948091"/>
                  <a:pt x="223103" y="946184"/>
                </a:cubicBezTo>
                <a:cubicBezTo>
                  <a:pt x="215857" y="941989"/>
                  <a:pt x="209183" y="937603"/>
                  <a:pt x="203081" y="933026"/>
                </a:cubicBezTo>
                <a:close/>
                <a:moveTo>
                  <a:pt x="9679400" y="929594"/>
                </a:moveTo>
                <a:cubicBezTo>
                  <a:pt x="9672915" y="936077"/>
                  <a:pt x="9661857" y="944658"/>
                  <a:pt x="9646220" y="955337"/>
                </a:cubicBezTo>
                <a:cubicBezTo>
                  <a:pt x="9633635" y="963345"/>
                  <a:pt x="9622766" y="970210"/>
                  <a:pt x="9613613" y="975931"/>
                </a:cubicBezTo>
                <a:cubicBezTo>
                  <a:pt x="9613232" y="975931"/>
                  <a:pt x="9612850" y="976121"/>
                  <a:pt x="9612469" y="976503"/>
                </a:cubicBezTo>
                <a:cubicBezTo>
                  <a:pt x="9611325" y="978410"/>
                  <a:pt x="9610372" y="980317"/>
                  <a:pt x="9609609" y="982223"/>
                </a:cubicBezTo>
                <a:cubicBezTo>
                  <a:pt x="9616092" y="980317"/>
                  <a:pt x="9624673" y="975549"/>
                  <a:pt x="9635351" y="967922"/>
                </a:cubicBezTo>
                <a:cubicBezTo>
                  <a:pt x="9646411" y="959913"/>
                  <a:pt x="9654992" y="955146"/>
                  <a:pt x="9661094" y="953620"/>
                </a:cubicBezTo>
                <a:cubicBezTo>
                  <a:pt x="9662238" y="953239"/>
                  <a:pt x="9663192" y="953620"/>
                  <a:pt x="9663954" y="954765"/>
                </a:cubicBezTo>
                <a:cubicBezTo>
                  <a:pt x="9664717" y="955909"/>
                  <a:pt x="9664717" y="956862"/>
                  <a:pt x="9663954" y="957625"/>
                </a:cubicBezTo>
                <a:cubicBezTo>
                  <a:pt x="9636876" y="978600"/>
                  <a:pt x="9617427" y="989851"/>
                  <a:pt x="9605604" y="991376"/>
                </a:cubicBezTo>
                <a:lnTo>
                  <a:pt x="9599884" y="1005678"/>
                </a:lnTo>
                <a:cubicBezTo>
                  <a:pt x="9599120" y="1007966"/>
                  <a:pt x="9598549" y="1010064"/>
                  <a:pt x="9598168" y="1011970"/>
                </a:cubicBezTo>
                <a:cubicBezTo>
                  <a:pt x="9599312" y="1011208"/>
                  <a:pt x="9600265" y="1010636"/>
                  <a:pt x="9601028" y="1010254"/>
                </a:cubicBezTo>
                <a:cubicBezTo>
                  <a:pt x="9602552" y="1009110"/>
                  <a:pt x="9605032" y="1007585"/>
                  <a:pt x="9608465" y="1005678"/>
                </a:cubicBezTo>
                <a:cubicBezTo>
                  <a:pt x="9611897" y="1003390"/>
                  <a:pt x="9614376" y="1001864"/>
                  <a:pt x="9615901" y="1001101"/>
                </a:cubicBezTo>
                <a:lnTo>
                  <a:pt x="9629631" y="991948"/>
                </a:lnTo>
                <a:cubicBezTo>
                  <a:pt x="9636114" y="986991"/>
                  <a:pt x="9640500" y="983749"/>
                  <a:pt x="9642788" y="982223"/>
                </a:cubicBezTo>
                <a:cubicBezTo>
                  <a:pt x="9643551" y="981842"/>
                  <a:pt x="9644695" y="981079"/>
                  <a:pt x="9646220" y="979935"/>
                </a:cubicBezTo>
                <a:cubicBezTo>
                  <a:pt x="9647365" y="977266"/>
                  <a:pt x="9649271" y="975549"/>
                  <a:pt x="9651941" y="974787"/>
                </a:cubicBezTo>
                <a:lnTo>
                  <a:pt x="9652513" y="974787"/>
                </a:lnTo>
                <a:cubicBezTo>
                  <a:pt x="9653276" y="974405"/>
                  <a:pt x="9654229" y="974215"/>
                  <a:pt x="9655373" y="974215"/>
                </a:cubicBezTo>
                <a:cubicBezTo>
                  <a:pt x="9658042" y="972689"/>
                  <a:pt x="9660522" y="971545"/>
                  <a:pt x="9662810" y="970782"/>
                </a:cubicBezTo>
                <a:cubicBezTo>
                  <a:pt x="9663190" y="968875"/>
                  <a:pt x="9663764" y="966587"/>
                  <a:pt x="9664526" y="963918"/>
                </a:cubicBezTo>
                <a:cubicBezTo>
                  <a:pt x="9667959" y="956290"/>
                  <a:pt x="9671772" y="947709"/>
                  <a:pt x="9675968" y="938175"/>
                </a:cubicBezTo>
                <a:cubicBezTo>
                  <a:pt x="9677112" y="935505"/>
                  <a:pt x="9678256" y="932645"/>
                  <a:pt x="9679400" y="929594"/>
                </a:cubicBezTo>
                <a:close/>
                <a:moveTo>
                  <a:pt x="764000" y="929594"/>
                </a:moveTo>
                <a:cubicBezTo>
                  <a:pt x="757517" y="936077"/>
                  <a:pt x="746457" y="944658"/>
                  <a:pt x="730821" y="955337"/>
                </a:cubicBezTo>
                <a:cubicBezTo>
                  <a:pt x="718235" y="963345"/>
                  <a:pt x="707366" y="970210"/>
                  <a:pt x="698213" y="975931"/>
                </a:cubicBezTo>
                <a:cubicBezTo>
                  <a:pt x="697832" y="975931"/>
                  <a:pt x="697450" y="976121"/>
                  <a:pt x="697069" y="976503"/>
                </a:cubicBezTo>
                <a:cubicBezTo>
                  <a:pt x="695925" y="978410"/>
                  <a:pt x="694972" y="980317"/>
                  <a:pt x="694209" y="982223"/>
                </a:cubicBezTo>
                <a:cubicBezTo>
                  <a:pt x="700692" y="980317"/>
                  <a:pt x="709273" y="975549"/>
                  <a:pt x="719952" y="967922"/>
                </a:cubicBezTo>
                <a:cubicBezTo>
                  <a:pt x="731011" y="959913"/>
                  <a:pt x="739592" y="955146"/>
                  <a:pt x="745694" y="953620"/>
                </a:cubicBezTo>
                <a:cubicBezTo>
                  <a:pt x="746838" y="953239"/>
                  <a:pt x="747792" y="953620"/>
                  <a:pt x="748554" y="954765"/>
                </a:cubicBezTo>
                <a:cubicBezTo>
                  <a:pt x="749317" y="955909"/>
                  <a:pt x="749317" y="956862"/>
                  <a:pt x="748554" y="957625"/>
                </a:cubicBezTo>
                <a:cubicBezTo>
                  <a:pt x="721477" y="978600"/>
                  <a:pt x="702027" y="989851"/>
                  <a:pt x="690205" y="991376"/>
                </a:cubicBezTo>
                <a:lnTo>
                  <a:pt x="684484" y="1005678"/>
                </a:lnTo>
                <a:cubicBezTo>
                  <a:pt x="683721" y="1007966"/>
                  <a:pt x="683149" y="1010064"/>
                  <a:pt x="682768" y="1011970"/>
                </a:cubicBezTo>
                <a:cubicBezTo>
                  <a:pt x="683912" y="1011208"/>
                  <a:pt x="684865" y="1010636"/>
                  <a:pt x="685628" y="1010254"/>
                </a:cubicBezTo>
                <a:cubicBezTo>
                  <a:pt x="687154" y="1009110"/>
                  <a:pt x="689632" y="1007585"/>
                  <a:pt x="693065" y="1005678"/>
                </a:cubicBezTo>
                <a:cubicBezTo>
                  <a:pt x="696497" y="1003390"/>
                  <a:pt x="698976" y="1001864"/>
                  <a:pt x="700502" y="1001101"/>
                </a:cubicBezTo>
                <a:lnTo>
                  <a:pt x="714231" y="991948"/>
                </a:lnTo>
                <a:cubicBezTo>
                  <a:pt x="720714" y="986991"/>
                  <a:pt x="725100" y="983749"/>
                  <a:pt x="727388" y="982223"/>
                </a:cubicBezTo>
                <a:cubicBezTo>
                  <a:pt x="728151" y="981842"/>
                  <a:pt x="729295" y="981079"/>
                  <a:pt x="730821" y="979935"/>
                </a:cubicBezTo>
                <a:cubicBezTo>
                  <a:pt x="731965" y="977266"/>
                  <a:pt x="733872" y="975549"/>
                  <a:pt x="736541" y="974787"/>
                </a:cubicBezTo>
                <a:lnTo>
                  <a:pt x="737113" y="974787"/>
                </a:lnTo>
                <a:cubicBezTo>
                  <a:pt x="737876" y="974405"/>
                  <a:pt x="738829" y="974215"/>
                  <a:pt x="739973" y="974215"/>
                </a:cubicBezTo>
                <a:cubicBezTo>
                  <a:pt x="742643" y="972689"/>
                  <a:pt x="745122" y="971545"/>
                  <a:pt x="747410" y="970782"/>
                </a:cubicBezTo>
                <a:cubicBezTo>
                  <a:pt x="747792" y="968875"/>
                  <a:pt x="748364" y="966587"/>
                  <a:pt x="749127" y="963918"/>
                </a:cubicBezTo>
                <a:cubicBezTo>
                  <a:pt x="752559" y="956290"/>
                  <a:pt x="756373" y="947709"/>
                  <a:pt x="760568" y="938175"/>
                </a:cubicBezTo>
                <a:cubicBezTo>
                  <a:pt x="761712" y="935505"/>
                  <a:pt x="762856" y="932645"/>
                  <a:pt x="764000" y="929594"/>
                </a:cubicBezTo>
                <a:close/>
                <a:moveTo>
                  <a:pt x="6721496" y="929022"/>
                </a:moveTo>
                <a:cubicBezTo>
                  <a:pt x="6718827" y="932454"/>
                  <a:pt x="6712534" y="937603"/>
                  <a:pt x="6702618" y="944468"/>
                </a:cubicBezTo>
                <a:cubicBezTo>
                  <a:pt x="6702999" y="947137"/>
                  <a:pt x="6703763" y="952095"/>
                  <a:pt x="6704907" y="959341"/>
                </a:cubicBezTo>
                <a:lnTo>
                  <a:pt x="6705479" y="958769"/>
                </a:lnTo>
                <a:cubicBezTo>
                  <a:pt x="6715013" y="951904"/>
                  <a:pt x="6722259" y="947709"/>
                  <a:pt x="6727217" y="946184"/>
                </a:cubicBezTo>
                <a:close/>
                <a:moveTo>
                  <a:pt x="10110732" y="921585"/>
                </a:moveTo>
                <a:cubicBezTo>
                  <a:pt x="10107681" y="923873"/>
                  <a:pt x="10103486" y="927115"/>
                  <a:pt x="10098146" y="931310"/>
                </a:cubicBezTo>
                <a:cubicBezTo>
                  <a:pt x="10093189" y="935124"/>
                  <a:pt x="10089184" y="937984"/>
                  <a:pt x="10086133" y="939891"/>
                </a:cubicBezTo>
                <a:cubicBezTo>
                  <a:pt x="10087277" y="942179"/>
                  <a:pt x="10089566" y="947328"/>
                  <a:pt x="10092998" y="955337"/>
                </a:cubicBezTo>
                <a:cubicBezTo>
                  <a:pt x="10096430" y="953430"/>
                  <a:pt x="10101960" y="949044"/>
                  <a:pt x="10109588" y="942179"/>
                </a:cubicBezTo>
                <a:cubicBezTo>
                  <a:pt x="10110350" y="941798"/>
                  <a:pt x="10111494" y="940845"/>
                  <a:pt x="10113020" y="939319"/>
                </a:cubicBezTo>
                <a:lnTo>
                  <a:pt x="10115880" y="936459"/>
                </a:lnTo>
                <a:cubicBezTo>
                  <a:pt x="10114355" y="932645"/>
                  <a:pt x="10112829" y="928259"/>
                  <a:pt x="10111304" y="923301"/>
                </a:cubicBezTo>
                <a:close/>
                <a:moveTo>
                  <a:pt x="1195332" y="921585"/>
                </a:moveTo>
                <a:cubicBezTo>
                  <a:pt x="1192281" y="923873"/>
                  <a:pt x="1188086" y="927115"/>
                  <a:pt x="1182747" y="931310"/>
                </a:cubicBezTo>
                <a:cubicBezTo>
                  <a:pt x="1177789" y="935124"/>
                  <a:pt x="1173784" y="937984"/>
                  <a:pt x="1170734" y="939891"/>
                </a:cubicBezTo>
                <a:cubicBezTo>
                  <a:pt x="1171877" y="942179"/>
                  <a:pt x="1174166" y="947328"/>
                  <a:pt x="1177599" y="955337"/>
                </a:cubicBezTo>
                <a:cubicBezTo>
                  <a:pt x="1181030" y="953430"/>
                  <a:pt x="1186560" y="949044"/>
                  <a:pt x="1194188" y="942179"/>
                </a:cubicBezTo>
                <a:cubicBezTo>
                  <a:pt x="1194951" y="941798"/>
                  <a:pt x="1196094" y="940845"/>
                  <a:pt x="1197621" y="939319"/>
                </a:cubicBezTo>
                <a:lnTo>
                  <a:pt x="1200480" y="936459"/>
                </a:lnTo>
                <a:cubicBezTo>
                  <a:pt x="1198955" y="932645"/>
                  <a:pt x="1197429" y="928259"/>
                  <a:pt x="1195904" y="923301"/>
                </a:cubicBezTo>
                <a:close/>
                <a:moveTo>
                  <a:pt x="7090315" y="920441"/>
                </a:moveTo>
                <a:cubicBezTo>
                  <a:pt x="7085357" y="925399"/>
                  <a:pt x="7080019" y="931120"/>
                  <a:pt x="7074298" y="937603"/>
                </a:cubicBezTo>
                <a:cubicBezTo>
                  <a:pt x="7055992" y="958960"/>
                  <a:pt x="7044169" y="971736"/>
                  <a:pt x="7038830" y="975931"/>
                </a:cubicBezTo>
                <a:cubicBezTo>
                  <a:pt x="7039211" y="977838"/>
                  <a:pt x="7039593" y="980126"/>
                  <a:pt x="7039975" y="982795"/>
                </a:cubicBezTo>
                <a:cubicBezTo>
                  <a:pt x="7046077" y="977456"/>
                  <a:pt x="7056183" y="966969"/>
                  <a:pt x="7070293" y="951332"/>
                </a:cubicBezTo>
                <a:cubicBezTo>
                  <a:pt x="7080972" y="939128"/>
                  <a:pt x="7087837" y="931882"/>
                  <a:pt x="7090887" y="929594"/>
                </a:cubicBezTo>
                <a:cubicBezTo>
                  <a:pt x="7090887" y="926162"/>
                  <a:pt x="7090697" y="923111"/>
                  <a:pt x="7090315" y="920441"/>
                </a:cubicBezTo>
                <a:close/>
                <a:moveTo>
                  <a:pt x="1651053" y="919297"/>
                </a:moveTo>
                <a:cubicBezTo>
                  <a:pt x="1651053" y="919678"/>
                  <a:pt x="1648574" y="922539"/>
                  <a:pt x="1643616" y="927878"/>
                </a:cubicBezTo>
                <a:cubicBezTo>
                  <a:pt x="1636371" y="935505"/>
                  <a:pt x="1632556" y="939700"/>
                  <a:pt x="1632175" y="940463"/>
                </a:cubicBezTo>
                <a:cubicBezTo>
                  <a:pt x="1622640" y="951142"/>
                  <a:pt x="1614823" y="958960"/>
                  <a:pt x="1608721" y="963918"/>
                </a:cubicBezTo>
                <a:lnTo>
                  <a:pt x="1608149" y="963918"/>
                </a:lnTo>
                <a:cubicBezTo>
                  <a:pt x="1610055" y="965443"/>
                  <a:pt x="1611771" y="966778"/>
                  <a:pt x="1613297" y="967922"/>
                </a:cubicBezTo>
                <a:cubicBezTo>
                  <a:pt x="1614823" y="969066"/>
                  <a:pt x="1616729" y="970401"/>
                  <a:pt x="1619018" y="971926"/>
                </a:cubicBezTo>
                <a:lnTo>
                  <a:pt x="1620162" y="970782"/>
                </a:lnTo>
                <a:cubicBezTo>
                  <a:pt x="1627790" y="968113"/>
                  <a:pt x="1635799" y="962011"/>
                  <a:pt x="1644188" y="952476"/>
                </a:cubicBezTo>
                <a:cubicBezTo>
                  <a:pt x="1655249" y="939510"/>
                  <a:pt x="1662303" y="931882"/>
                  <a:pt x="1665355" y="929594"/>
                </a:cubicBezTo>
                <a:cubicBezTo>
                  <a:pt x="1661159" y="926924"/>
                  <a:pt x="1657727" y="924446"/>
                  <a:pt x="1655057" y="922157"/>
                </a:cubicBezTo>
                <a:cubicBezTo>
                  <a:pt x="1654294" y="921395"/>
                  <a:pt x="1652960" y="920441"/>
                  <a:pt x="1651053" y="919297"/>
                </a:cubicBezTo>
                <a:close/>
                <a:moveTo>
                  <a:pt x="184203" y="919297"/>
                </a:moveTo>
                <a:cubicBezTo>
                  <a:pt x="184203" y="919678"/>
                  <a:pt x="181724" y="922539"/>
                  <a:pt x="176766" y="927878"/>
                </a:cubicBezTo>
                <a:cubicBezTo>
                  <a:pt x="169520" y="935505"/>
                  <a:pt x="165706" y="939700"/>
                  <a:pt x="165325" y="940463"/>
                </a:cubicBezTo>
                <a:cubicBezTo>
                  <a:pt x="155791" y="951142"/>
                  <a:pt x="147973" y="958960"/>
                  <a:pt x="141871" y="963918"/>
                </a:cubicBezTo>
                <a:lnTo>
                  <a:pt x="141298" y="963918"/>
                </a:lnTo>
                <a:cubicBezTo>
                  <a:pt x="143205" y="965443"/>
                  <a:pt x="144922" y="966778"/>
                  <a:pt x="146447" y="967922"/>
                </a:cubicBezTo>
                <a:cubicBezTo>
                  <a:pt x="147973" y="969066"/>
                  <a:pt x="149879" y="970401"/>
                  <a:pt x="152168" y="971926"/>
                </a:cubicBezTo>
                <a:lnTo>
                  <a:pt x="153312" y="970782"/>
                </a:lnTo>
                <a:cubicBezTo>
                  <a:pt x="160939" y="968113"/>
                  <a:pt x="168948" y="962011"/>
                  <a:pt x="177338" y="952476"/>
                </a:cubicBezTo>
                <a:cubicBezTo>
                  <a:pt x="188398" y="939510"/>
                  <a:pt x="195453" y="931882"/>
                  <a:pt x="198504" y="929594"/>
                </a:cubicBezTo>
                <a:cubicBezTo>
                  <a:pt x="194309" y="926924"/>
                  <a:pt x="190877" y="924446"/>
                  <a:pt x="188207" y="922157"/>
                </a:cubicBezTo>
                <a:cubicBezTo>
                  <a:pt x="187445" y="921395"/>
                  <a:pt x="186110" y="920441"/>
                  <a:pt x="184203" y="919297"/>
                </a:cubicBezTo>
                <a:close/>
                <a:moveTo>
                  <a:pt x="8485188" y="918153"/>
                </a:moveTo>
                <a:cubicBezTo>
                  <a:pt x="8469552" y="920060"/>
                  <a:pt x="8456776" y="922539"/>
                  <a:pt x="8446861" y="925590"/>
                </a:cubicBezTo>
                <a:cubicBezTo>
                  <a:pt x="8446479" y="926352"/>
                  <a:pt x="8445526" y="927497"/>
                  <a:pt x="8444000" y="929022"/>
                </a:cubicBezTo>
                <a:cubicBezTo>
                  <a:pt x="8442856" y="930166"/>
                  <a:pt x="8442093" y="931120"/>
                  <a:pt x="8441712" y="931882"/>
                </a:cubicBezTo>
                <a:cubicBezTo>
                  <a:pt x="8432178" y="943323"/>
                  <a:pt x="8427411" y="949044"/>
                  <a:pt x="8427411" y="949044"/>
                </a:cubicBezTo>
                <a:cubicBezTo>
                  <a:pt x="8422453" y="955527"/>
                  <a:pt x="8415779" y="964108"/>
                  <a:pt x="8407389" y="974787"/>
                </a:cubicBezTo>
                <a:cubicBezTo>
                  <a:pt x="8408533" y="974787"/>
                  <a:pt x="8409677" y="974787"/>
                  <a:pt x="8410821" y="974787"/>
                </a:cubicBezTo>
                <a:cubicBezTo>
                  <a:pt x="8413490" y="974787"/>
                  <a:pt x="8416351" y="974596"/>
                  <a:pt x="8419402" y="974215"/>
                </a:cubicBezTo>
                <a:cubicBezTo>
                  <a:pt x="8419402" y="973833"/>
                  <a:pt x="8419592" y="973452"/>
                  <a:pt x="8419974" y="973070"/>
                </a:cubicBezTo>
                <a:cubicBezTo>
                  <a:pt x="8432559" y="955146"/>
                  <a:pt x="8443428" y="942942"/>
                  <a:pt x="8452581" y="936459"/>
                </a:cubicBezTo>
                <a:cubicBezTo>
                  <a:pt x="8452963" y="936459"/>
                  <a:pt x="8453153" y="936459"/>
                  <a:pt x="8453153" y="936459"/>
                </a:cubicBezTo>
                <a:cubicBezTo>
                  <a:pt x="8453916" y="936459"/>
                  <a:pt x="8454679" y="936649"/>
                  <a:pt x="8455441" y="937031"/>
                </a:cubicBezTo>
                <a:cubicBezTo>
                  <a:pt x="8455823" y="937412"/>
                  <a:pt x="8456013" y="937794"/>
                  <a:pt x="8456013" y="938175"/>
                </a:cubicBezTo>
                <a:cubicBezTo>
                  <a:pt x="8456013" y="938556"/>
                  <a:pt x="8455823" y="938938"/>
                  <a:pt x="8455441" y="939319"/>
                </a:cubicBezTo>
                <a:cubicBezTo>
                  <a:pt x="8452390" y="943896"/>
                  <a:pt x="8448195" y="949425"/>
                  <a:pt x="8442856" y="955909"/>
                </a:cubicBezTo>
                <a:cubicBezTo>
                  <a:pt x="8435610" y="964299"/>
                  <a:pt x="8431034" y="969829"/>
                  <a:pt x="8429127" y="972498"/>
                </a:cubicBezTo>
                <a:cubicBezTo>
                  <a:pt x="8430652" y="972117"/>
                  <a:pt x="8432368" y="971545"/>
                  <a:pt x="8434275" y="970782"/>
                </a:cubicBezTo>
                <a:cubicBezTo>
                  <a:pt x="8436945" y="970019"/>
                  <a:pt x="8439996" y="969066"/>
                  <a:pt x="8443428" y="967922"/>
                </a:cubicBezTo>
                <a:cubicBezTo>
                  <a:pt x="8442665" y="967159"/>
                  <a:pt x="8442284" y="966396"/>
                  <a:pt x="8442284" y="965634"/>
                </a:cubicBezTo>
                <a:cubicBezTo>
                  <a:pt x="8442284" y="964871"/>
                  <a:pt x="8442665" y="964108"/>
                  <a:pt x="8443428" y="963345"/>
                </a:cubicBezTo>
                <a:cubicBezTo>
                  <a:pt x="8452963" y="950379"/>
                  <a:pt x="8461162" y="940463"/>
                  <a:pt x="8468027" y="933598"/>
                </a:cubicBezTo>
                <a:cubicBezTo>
                  <a:pt x="8475273" y="926352"/>
                  <a:pt x="8480993" y="921204"/>
                  <a:pt x="8485188" y="918153"/>
                </a:cubicBezTo>
                <a:close/>
                <a:moveTo>
                  <a:pt x="3589339" y="918153"/>
                </a:moveTo>
                <a:cubicBezTo>
                  <a:pt x="3573703" y="920060"/>
                  <a:pt x="3560927" y="922539"/>
                  <a:pt x="3551011" y="925590"/>
                </a:cubicBezTo>
                <a:cubicBezTo>
                  <a:pt x="3550630" y="926352"/>
                  <a:pt x="3549677" y="927497"/>
                  <a:pt x="3548151" y="929022"/>
                </a:cubicBezTo>
                <a:cubicBezTo>
                  <a:pt x="3547007" y="930166"/>
                  <a:pt x="3546244" y="931120"/>
                  <a:pt x="3545863" y="931882"/>
                </a:cubicBezTo>
                <a:cubicBezTo>
                  <a:pt x="3536328" y="943323"/>
                  <a:pt x="3531561" y="949044"/>
                  <a:pt x="3531561" y="949044"/>
                </a:cubicBezTo>
                <a:cubicBezTo>
                  <a:pt x="3526604" y="955527"/>
                  <a:pt x="3519930" y="964108"/>
                  <a:pt x="3511539" y="974787"/>
                </a:cubicBezTo>
                <a:cubicBezTo>
                  <a:pt x="3512684" y="974787"/>
                  <a:pt x="3513828" y="974787"/>
                  <a:pt x="3514971" y="974787"/>
                </a:cubicBezTo>
                <a:cubicBezTo>
                  <a:pt x="3517641" y="974787"/>
                  <a:pt x="3520502" y="974596"/>
                  <a:pt x="3523552" y="974215"/>
                </a:cubicBezTo>
                <a:cubicBezTo>
                  <a:pt x="3523552" y="973833"/>
                  <a:pt x="3523743" y="973452"/>
                  <a:pt x="3524125" y="973070"/>
                </a:cubicBezTo>
                <a:cubicBezTo>
                  <a:pt x="3536710" y="955146"/>
                  <a:pt x="3547580" y="942942"/>
                  <a:pt x="3556732" y="936459"/>
                </a:cubicBezTo>
                <a:cubicBezTo>
                  <a:pt x="3557113" y="936459"/>
                  <a:pt x="3557304" y="936459"/>
                  <a:pt x="3557304" y="936459"/>
                </a:cubicBezTo>
                <a:cubicBezTo>
                  <a:pt x="3558067" y="936459"/>
                  <a:pt x="3558830" y="936649"/>
                  <a:pt x="3559593" y="937031"/>
                </a:cubicBezTo>
                <a:cubicBezTo>
                  <a:pt x="3559974" y="937412"/>
                  <a:pt x="3560164" y="937794"/>
                  <a:pt x="3560164" y="938175"/>
                </a:cubicBezTo>
                <a:cubicBezTo>
                  <a:pt x="3560164" y="938556"/>
                  <a:pt x="3559974" y="938938"/>
                  <a:pt x="3559593" y="939319"/>
                </a:cubicBezTo>
                <a:cubicBezTo>
                  <a:pt x="3556541" y="943896"/>
                  <a:pt x="3552347" y="949425"/>
                  <a:pt x="3547007" y="955909"/>
                </a:cubicBezTo>
                <a:cubicBezTo>
                  <a:pt x="3539761" y="964299"/>
                  <a:pt x="3535184" y="969829"/>
                  <a:pt x="3533278" y="972498"/>
                </a:cubicBezTo>
                <a:cubicBezTo>
                  <a:pt x="3534804" y="972117"/>
                  <a:pt x="3536519" y="971545"/>
                  <a:pt x="3538426" y="970782"/>
                </a:cubicBezTo>
                <a:cubicBezTo>
                  <a:pt x="3541096" y="970019"/>
                  <a:pt x="3544147" y="969066"/>
                  <a:pt x="3547580" y="967922"/>
                </a:cubicBezTo>
                <a:cubicBezTo>
                  <a:pt x="3546816" y="967159"/>
                  <a:pt x="3546435" y="966396"/>
                  <a:pt x="3546435" y="965634"/>
                </a:cubicBezTo>
                <a:cubicBezTo>
                  <a:pt x="3546435" y="964871"/>
                  <a:pt x="3546816" y="964108"/>
                  <a:pt x="3547580" y="963345"/>
                </a:cubicBezTo>
                <a:cubicBezTo>
                  <a:pt x="3557113" y="950379"/>
                  <a:pt x="3565313" y="940463"/>
                  <a:pt x="3572178" y="933598"/>
                </a:cubicBezTo>
                <a:cubicBezTo>
                  <a:pt x="3579424" y="926352"/>
                  <a:pt x="3585145" y="921204"/>
                  <a:pt x="3589339" y="918153"/>
                </a:cubicBezTo>
                <a:close/>
                <a:moveTo>
                  <a:pt x="7675796" y="914721"/>
                </a:moveTo>
                <a:lnTo>
                  <a:pt x="7667787" y="923301"/>
                </a:lnTo>
                <a:cubicBezTo>
                  <a:pt x="7663973" y="927115"/>
                  <a:pt x="7660541" y="931120"/>
                  <a:pt x="7657490" y="935315"/>
                </a:cubicBezTo>
                <a:cubicBezTo>
                  <a:pt x="7655202" y="938366"/>
                  <a:pt x="7652341" y="942370"/>
                  <a:pt x="7648909" y="947328"/>
                </a:cubicBezTo>
                <a:cubicBezTo>
                  <a:pt x="7644333" y="954193"/>
                  <a:pt x="7641473" y="958388"/>
                  <a:pt x="7640329" y="959913"/>
                </a:cubicBezTo>
                <a:cubicBezTo>
                  <a:pt x="7645286" y="968303"/>
                  <a:pt x="7650053" y="975740"/>
                  <a:pt x="7654630" y="982223"/>
                </a:cubicBezTo>
                <a:cubicBezTo>
                  <a:pt x="7658443" y="987181"/>
                  <a:pt x="7662067" y="991376"/>
                  <a:pt x="7665499" y="994809"/>
                </a:cubicBezTo>
                <a:cubicBezTo>
                  <a:pt x="7666261" y="995953"/>
                  <a:pt x="7667787" y="997478"/>
                  <a:pt x="7670075" y="999385"/>
                </a:cubicBezTo>
                <a:cubicBezTo>
                  <a:pt x="7671983" y="1000911"/>
                  <a:pt x="7673317" y="1002245"/>
                  <a:pt x="7674080" y="1003390"/>
                </a:cubicBezTo>
                <a:cubicBezTo>
                  <a:pt x="7674843" y="1002245"/>
                  <a:pt x="7676177" y="1000148"/>
                  <a:pt x="7678084" y="997097"/>
                </a:cubicBezTo>
                <a:cubicBezTo>
                  <a:pt x="7680373" y="993665"/>
                  <a:pt x="7682470" y="990423"/>
                  <a:pt x="7684377" y="987372"/>
                </a:cubicBezTo>
                <a:cubicBezTo>
                  <a:pt x="7682470" y="988897"/>
                  <a:pt x="7680373" y="990423"/>
                  <a:pt x="7678084" y="991948"/>
                </a:cubicBezTo>
                <a:cubicBezTo>
                  <a:pt x="7677321" y="992711"/>
                  <a:pt x="7676559" y="993093"/>
                  <a:pt x="7675796" y="993093"/>
                </a:cubicBezTo>
                <a:cubicBezTo>
                  <a:pt x="7674652" y="993093"/>
                  <a:pt x="7673699" y="992330"/>
                  <a:pt x="7672935" y="990804"/>
                </a:cubicBezTo>
                <a:cubicBezTo>
                  <a:pt x="7672555" y="990042"/>
                  <a:pt x="7672363" y="989279"/>
                  <a:pt x="7672363" y="988516"/>
                </a:cubicBezTo>
                <a:cubicBezTo>
                  <a:pt x="7672363" y="986991"/>
                  <a:pt x="7672935" y="985846"/>
                  <a:pt x="7674080" y="985084"/>
                </a:cubicBezTo>
                <a:cubicBezTo>
                  <a:pt x="7676749" y="983177"/>
                  <a:pt x="7680754" y="979363"/>
                  <a:pt x="7686093" y="973643"/>
                </a:cubicBezTo>
                <a:cubicBezTo>
                  <a:pt x="7691051" y="968303"/>
                  <a:pt x="7695246" y="964680"/>
                  <a:pt x="7698678" y="962773"/>
                </a:cubicBezTo>
                <a:cubicBezTo>
                  <a:pt x="7699060" y="962392"/>
                  <a:pt x="7699632" y="962201"/>
                  <a:pt x="7700394" y="962201"/>
                </a:cubicBezTo>
                <a:cubicBezTo>
                  <a:pt x="7700394" y="962201"/>
                  <a:pt x="7700585" y="962201"/>
                  <a:pt x="7700967" y="962201"/>
                </a:cubicBezTo>
                <a:lnTo>
                  <a:pt x="7700967" y="961057"/>
                </a:lnTo>
                <a:cubicBezTo>
                  <a:pt x="7699060" y="959913"/>
                  <a:pt x="7697725" y="958197"/>
                  <a:pt x="7696962" y="955909"/>
                </a:cubicBezTo>
                <a:cubicBezTo>
                  <a:pt x="7696962" y="955909"/>
                  <a:pt x="7696581" y="955146"/>
                  <a:pt x="7695818" y="953620"/>
                </a:cubicBezTo>
                <a:cubicBezTo>
                  <a:pt x="7693530" y="956671"/>
                  <a:pt x="7689907" y="960676"/>
                  <a:pt x="7684949" y="965634"/>
                </a:cubicBezTo>
                <a:cubicBezTo>
                  <a:pt x="7678847" y="972117"/>
                  <a:pt x="7672363" y="976503"/>
                  <a:pt x="7665499" y="978791"/>
                </a:cubicBezTo>
                <a:cubicBezTo>
                  <a:pt x="7665117" y="978791"/>
                  <a:pt x="7664927" y="978791"/>
                  <a:pt x="7664927" y="978791"/>
                </a:cubicBezTo>
                <a:cubicBezTo>
                  <a:pt x="7663783" y="978791"/>
                  <a:pt x="7663020" y="978219"/>
                  <a:pt x="7662639" y="977075"/>
                </a:cubicBezTo>
                <a:cubicBezTo>
                  <a:pt x="7662257" y="976694"/>
                  <a:pt x="7662067" y="976121"/>
                  <a:pt x="7662067" y="975359"/>
                </a:cubicBezTo>
                <a:cubicBezTo>
                  <a:pt x="7662067" y="974215"/>
                  <a:pt x="7662829" y="973452"/>
                  <a:pt x="7664355" y="973070"/>
                </a:cubicBezTo>
                <a:cubicBezTo>
                  <a:pt x="7670457" y="970782"/>
                  <a:pt x="7676749" y="966206"/>
                  <a:pt x="7683233" y="959341"/>
                </a:cubicBezTo>
                <a:cubicBezTo>
                  <a:pt x="7683995" y="958197"/>
                  <a:pt x="7685521" y="956099"/>
                  <a:pt x="7687809" y="953048"/>
                </a:cubicBezTo>
                <a:cubicBezTo>
                  <a:pt x="7690097" y="950379"/>
                  <a:pt x="7692004" y="948472"/>
                  <a:pt x="7693530" y="947328"/>
                </a:cubicBezTo>
                <a:lnTo>
                  <a:pt x="7687809" y="935887"/>
                </a:lnTo>
                <a:cubicBezTo>
                  <a:pt x="7686665" y="933980"/>
                  <a:pt x="7685521" y="931882"/>
                  <a:pt x="7684377" y="929594"/>
                </a:cubicBezTo>
                <a:lnTo>
                  <a:pt x="7683233" y="930738"/>
                </a:lnTo>
                <a:cubicBezTo>
                  <a:pt x="7679801" y="934171"/>
                  <a:pt x="7676177" y="938175"/>
                  <a:pt x="7672363" y="942751"/>
                </a:cubicBezTo>
                <a:cubicBezTo>
                  <a:pt x="7661685" y="955337"/>
                  <a:pt x="7654630" y="963345"/>
                  <a:pt x="7651197" y="966778"/>
                </a:cubicBezTo>
                <a:cubicBezTo>
                  <a:pt x="7650435" y="967541"/>
                  <a:pt x="7649672" y="967922"/>
                  <a:pt x="7648909" y="967922"/>
                </a:cubicBezTo>
                <a:cubicBezTo>
                  <a:pt x="7648147" y="967922"/>
                  <a:pt x="7647384" y="967541"/>
                  <a:pt x="7646621" y="966778"/>
                </a:cubicBezTo>
                <a:cubicBezTo>
                  <a:pt x="7645859" y="966015"/>
                  <a:pt x="7645477" y="965252"/>
                  <a:pt x="7645477" y="964490"/>
                </a:cubicBezTo>
                <a:cubicBezTo>
                  <a:pt x="7645477" y="963727"/>
                  <a:pt x="7645859" y="963155"/>
                  <a:pt x="7646621" y="962773"/>
                </a:cubicBezTo>
                <a:cubicBezTo>
                  <a:pt x="7650435" y="959341"/>
                  <a:pt x="7657681" y="950379"/>
                  <a:pt x="7668359" y="935887"/>
                </a:cubicBezTo>
                <a:cubicBezTo>
                  <a:pt x="7672555" y="930929"/>
                  <a:pt x="7675987" y="927115"/>
                  <a:pt x="7678657" y="924446"/>
                </a:cubicBezTo>
                <a:lnTo>
                  <a:pt x="7680373" y="922729"/>
                </a:lnTo>
                <a:close/>
                <a:moveTo>
                  <a:pt x="2779947" y="914721"/>
                </a:moveTo>
                <a:lnTo>
                  <a:pt x="2771938" y="923301"/>
                </a:lnTo>
                <a:cubicBezTo>
                  <a:pt x="2768124" y="927115"/>
                  <a:pt x="2764693" y="931120"/>
                  <a:pt x="2761641" y="935315"/>
                </a:cubicBezTo>
                <a:cubicBezTo>
                  <a:pt x="2759353" y="938366"/>
                  <a:pt x="2756493" y="942370"/>
                  <a:pt x="2753060" y="947328"/>
                </a:cubicBezTo>
                <a:cubicBezTo>
                  <a:pt x="2748484" y="954193"/>
                  <a:pt x="2745623" y="958388"/>
                  <a:pt x="2744480" y="959913"/>
                </a:cubicBezTo>
                <a:cubicBezTo>
                  <a:pt x="2749436" y="968303"/>
                  <a:pt x="2754204" y="975740"/>
                  <a:pt x="2758781" y="982223"/>
                </a:cubicBezTo>
                <a:cubicBezTo>
                  <a:pt x="2762595" y="987181"/>
                  <a:pt x="2766217" y="991376"/>
                  <a:pt x="2769650" y="994809"/>
                </a:cubicBezTo>
                <a:cubicBezTo>
                  <a:pt x="2770412" y="995953"/>
                  <a:pt x="2771938" y="997478"/>
                  <a:pt x="2774226" y="999385"/>
                </a:cubicBezTo>
                <a:cubicBezTo>
                  <a:pt x="2776134" y="1000911"/>
                  <a:pt x="2777469" y="1002245"/>
                  <a:pt x="2778231" y="1003390"/>
                </a:cubicBezTo>
                <a:cubicBezTo>
                  <a:pt x="2778993" y="1002245"/>
                  <a:pt x="2780328" y="1000148"/>
                  <a:pt x="2782236" y="997097"/>
                </a:cubicBezTo>
                <a:cubicBezTo>
                  <a:pt x="2784523" y="993665"/>
                  <a:pt x="2786621" y="990423"/>
                  <a:pt x="2788528" y="987372"/>
                </a:cubicBezTo>
                <a:cubicBezTo>
                  <a:pt x="2786621" y="988897"/>
                  <a:pt x="2784523" y="990423"/>
                  <a:pt x="2782236" y="991948"/>
                </a:cubicBezTo>
                <a:cubicBezTo>
                  <a:pt x="2781473" y="992711"/>
                  <a:pt x="2780710" y="993093"/>
                  <a:pt x="2779947" y="993093"/>
                </a:cubicBezTo>
                <a:cubicBezTo>
                  <a:pt x="2778802" y="993093"/>
                  <a:pt x="2777849" y="992330"/>
                  <a:pt x="2777086" y="990804"/>
                </a:cubicBezTo>
                <a:cubicBezTo>
                  <a:pt x="2776705" y="990042"/>
                  <a:pt x="2776514" y="989279"/>
                  <a:pt x="2776514" y="988516"/>
                </a:cubicBezTo>
                <a:cubicBezTo>
                  <a:pt x="2776514" y="986991"/>
                  <a:pt x="2777086" y="985846"/>
                  <a:pt x="2778231" y="985084"/>
                </a:cubicBezTo>
                <a:cubicBezTo>
                  <a:pt x="2780900" y="983177"/>
                  <a:pt x="2784904" y="979363"/>
                  <a:pt x="2790244" y="973643"/>
                </a:cubicBezTo>
                <a:cubicBezTo>
                  <a:pt x="2795201" y="968303"/>
                  <a:pt x="2799397" y="964680"/>
                  <a:pt x="2802830" y="962773"/>
                </a:cubicBezTo>
                <a:cubicBezTo>
                  <a:pt x="2803210" y="962392"/>
                  <a:pt x="2803782" y="962201"/>
                  <a:pt x="2804545" y="962201"/>
                </a:cubicBezTo>
                <a:cubicBezTo>
                  <a:pt x="2804545" y="962201"/>
                  <a:pt x="2804736" y="962201"/>
                  <a:pt x="2805117" y="962201"/>
                </a:cubicBezTo>
                <a:lnTo>
                  <a:pt x="2805117" y="961057"/>
                </a:lnTo>
                <a:cubicBezTo>
                  <a:pt x="2803210" y="959913"/>
                  <a:pt x="2801875" y="958197"/>
                  <a:pt x="2801113" y="955909"/>
                </a:cubicBezTo>
                <a:cubicBezTo>
                  <a:pt x="2801113" y="955909"/>
                  <a:pt x="2800732" y="955146"/>
                  <a:pt x="2799969" y="953620"/>
                </a:cubicBezTo>
                <a:cubicBezTo>
                  <a:pt x="2797680" y="956671"/>
                  <a:pt x="2794058" y="960676"/>
                  <a:pt x="2789099" y="965634"/>
                </a:cubicBezTo>
                <a:cubicBezTo>
                  <a:pt x="2782997" y="972117"/>
                  <a:pt x="2776514" y="976503"/>
                  <a:pt x="2769650" y="978791"/>
                </a:cubicBezTo>
                <a:cubicBezTo>
                  <a:pt x="2769269" y="978791"/>
                  <a:pt x="2769078" y="978791"/>
                  <a:pt x="2769078" y="978791"/>
                </a:cubicBezTo>
                <a:cubicBezTo>
                  <a:pt x="2767934" y="978791"/>
                  <a:pt x="2767171" y="978219"/>
                  <a:pt x="2766789" y="977075"/>
                </a:cubicBezTo>
                <a:cubicBezTo>
                  <a:pt x="2766408" y="976694"/>
                  <a:pt x="2766217" y="976121"/>
                  <a:pt x="2766217" y="975359"/>
                </a:cubicBezTo>
                <a:cubicBezTo>
                  <a:pt x="2766217" y="974215"/>
                  <a:pt x="2766980" y="973452"/>
                  <a:pt x="2768506" y="973070"/>
                </a:cubicBezTo>
                <a:cubicBezTo>
                  <a:pt x="2774608" y="970782"/>
                  <a:pt x="2780900" y="966206"/>
                  <a:pt x="2787384" y="959341"/>
                </a:cubicBezTo>
                <a:cubicBezTo>
                  <a:pt x="2788147" y="958197"/>
                  <a:pt x="2789671" y="956099"/>
                  <a:pt x="2791960" y="953048"/>
                </a:cubicBezTo>
                <a:cubicBezTo>
                  <a:pt x="2794249" y="950379"/>
                  <a:pt x="2796156" y="948472"/>
                  <a:pt x="2797680" y="947328"/>
                </a:cubicBezTo>
                <a:lnTo>
                  <a:pt x="2791960" y="935887"/>
                </a:lnTo>
                <a:cubicBezTo>
                  <a:pt x="2790817" y="933980"/>
                  <a:pt x="2789671" y="931882"/>
                  <a:pt x="2788528" y="929594"/>
                </a:cubicBezTo>
                <a:lnTo>
                  <a:pt x="2787384" y="930738"/>
                </a:lnTo>
                <a:cubicBezTo>
                  <a:pt x="2783951" y="934171"/>
                  <a:pt x="2780328" y="938175"/>
                  <a:pt x="2776514" y="942751"/>
                </a:cubicBezTo>
                <a:cubicBezTo>
                  <a:pt x="2765836" y="955337"/>
                  <a:pt x="2758781" y="963345"/>
                  <a:pt x="2755348" y="966778"/>
                </a:cubicBezTo>
                <a:cubicBezTo>
                  <a:pt x="2754585" y="967541"/>
                  <a:pt x="2753823" y="967922"/>
                  <a:pt x="2753060" y="967922"/>
                </a:cubicBezTo>
                <a:cubicBezTo>
                  <a:pt x="2752297" y="967922"/>
                  <a:pt x="2751534" y="967541"/>
                  <a:pt x="2750772" y="966778"/>
                </a:cubicBezTo>
                <a:cubicBezTo>
                  <a:pt x="2750009" y="966015"/>
                  <a:pt x="2749628" y="965252"/>
                  <a:pt x="2749628" y="964490"/>
                </a:cubicBezTo>
                <a:cubicBezTo>
                  <a:pt x="2749628" y="963727"/>
                  <a:pt x="2750009" y="963155"/>
                  <a:pt x="2750772" y="962773"/>
                </a:cubicBezTo>
                <a:cubicBezTo>
                  <a:pt x="2754585" y="959341"/>
                  <a:pt x="2761832" y="950379"/>
                  <a:pt x="2772510" y="935887"/>
                </a:cubicBezTo>
                <a:cubicBezTo>
                  <a:pt x="2776705" y="930929"/>
                  <a:pt x="2780137" y="927115"/>
                  <a:pt x="2782807" y="924446"/>
                </a:cubicBezTo>
                <a:lnTo>
                  <a:pt x="2784523" y="922729"/>
                </a:lnTo>
                <a:close/>
                <a:moveTo>
                  <a:pt x="6051741" y="912432"/>
                </a:moveTo>
                <a:cubicBezTo>
                  <a:pt x="6049072" y="915865"/>
                  <a:pt x="6042779" y="922157"/>
                  <a:pt x="6032863" y="931310"/>
                </a:cubicBezTo>
                <a:cubicBezTo>
                  <a:pt x="6024093" y="939319"/>
                  <a:pt x="6015511" y="945612"/>
                  <a:pt x="6007121" y="950188"/>
                </a:cubicBezTo>
                <a:cubicBezTo>
                  <a:pt x="6007884" y="955146"/>
                  <a:pt x="6008456" y="960295"/>
                  <a:pt x="6008837" y="965634"/>
                </a:cubicBezTo>
                <a:cubicBezTo>
                  <a:pt x="6019135" y="956099"/>
                  <a:pt x="6026571" y="949425"/>
                  <a:pt x="6031147" y="945612"/>
                </a:cubicBezTo>
                <a:cubicBezTo>
                  <a:pt x="6041063" y="937221"/>
                  <a:pt x="6048500" y="932073"/>
                  <a:pt x="6053458" y="930166"/>
                </a:cubicBezTo>
                <a:cubicBezTo>
                  <a:pt x="6053077" y="924064"/>
                  <a:pt x="6052505" y="918153"/>
                  <a:pt x="6051741" y="912432"/>
                </a:cubicBezTo>
                <a:close/>
                <a:moveTo>
                  <a:pt x="8537818" y="910716"/>
                </a:moveTo>
                <a:cubicBezTo>
                  <a:pt x="8533623" y="911479"/>
                  <a:pt x="8529046" y="912432"/>
                  <a:pt x="8524088" y="913576"/>
                </a:cubicBezTo>
                <a:cubicBezTo>
                  <a:pt x="8517224" y="918534"/>
                  <a:pt x="8512266" y="922157"/>
                  <a:pt x="8509215" y="924446"/>
                </a:cubicBezTo>
                <a:cubicBezTo>
                  <a:pt x="8499299" y="932836"/>
                  <a:pt x="8489574" y="942751"/>
                  <a:pt x="8480040" y="954193"/>
                </a:cubicBezTo>
                <a:cubicBezTo>
                  <a:pt x="8479277" y="954955"/>
                  <a:pt x="8478514" y="955337"/>
                  <a:pt x="8477752" y="955337"/>
                </a:cubicBezTo>
                <a:cubicBezTo>
                  <a:pt x="8476989" y="955337"/>
                  <a:pt x="8476036" y="954955"/>
                  <a:pt x="8474891" y="954193"/>
                </a:cubicBezTo>
                <a:cubicBezTo>
                  <a:pt x="8473747" y="953048"/>
                  <a:pt x="8473175" y="951904"/>
                  <a:pt x="8473175" y="950760"/>
                </a:cubicBezTo>
                <a:cubicBezTo>
                  <a:pt x="8473175" y="949997"/>
                  <a:pt x="8473557" y="949235"/>
                  <a:pt x="8474319" y="948472"/>
                </a:cubicBezTo>
                <a:cubicBezTo>
                  <a:pt x="8484616" y="935887"/>
                  <a:pt x="8494723" y="925399"/>
                  <a:pt x="8504638" y="917009"/>
                </a:cubicBezTo>
                <a:lnTo>
                  <a:pt x="8505783" y="915865"/>
                </a:lnTo>
                <a:cubicBezTo>
                  <a:pt x="8503876" y="915865"/>
                  <a:pt x="8501206" y="916055"/>
                  <a:pt x="8497774" y="916437"/>
                </a:cubicBezTo>
                <a:cubicBezTo>
                  <a:pt x="8495867" y="918344"/>
                  <a:pt x="8491672" y="921967"/>
                  <a:pt x="8485188" y="927306"/>
                </a:cubicBezTo>
                <a:cubicBezTo>
                  <a:pt x="8480231" y="931882"/>
                  <a:pt x="8476226" y="935696"/>
                  <a:pt x="8473175" y="938747"/>
                </a:cubicBezTo>
                <a:cubicBezTo>
                  <a:pt x="8466311" y="945612"/>
                  <a:pt x="8459064" y="954574"/>
                  <a:pt x="8451437" y="965634"/>
                </a:cubicBezTo>
                <a:cubicBezTo>
                  <a:pt x="8456776" y="963727"/>
                  <a:pt x="8468789" y="959341"/>
                  <a:pt x="8487477" y="952476"/>
                </a:cubicBezTo>
                <a:cubicBezTo>
                  <a:pt x="8498155" y="948663"/>
                  <a:pt x="8507499" y="945421"/>
                  <a:pt x="8515508" y="942751"/>
                </a:cubicBezTo>
                <a:lnTo>
                  <a:pt x="8514363" y="942179"/>
                </a:lnTo>
                <a:cubicBezTo>
                  <a:pt x="8512838" y="941417"/>
                  <a:pt x="8512075" y="940463"/>
                  <a:pt x="8512075" y="939319"/>
                </a:cubicBezTo>
                <a:cubicBezTo>
                  <a:pt x="8512075" y="938175"/>
                  <a:pt x="8512457" y="937221"/>
                  <a:pt x="8513219" y="936459"/>
                </a:cubicBezTo>
                <a:cubicBezTo>
                  <a:pt x="8518177" y="929213"/>
                  <a:pt x="8525805" y="921204"/>
                  <a:pt x="8536102" y="912432"/>
                </a:cubicBezTo>
                <a:cubicBezTo>
                  <a:pt x="8536864" y="912051"/>
                  <a:pt x="8537436" y="911479"/>
                  <a:pt x="8537818" y="910716"/>
                </a:cubicBezTo>
                <a:close/>
                <a:moveTo>
                  <a:pt x="3641969" y="910716"/>
                </a:moveTo>
                <a:cubicBezTo>
                  <a:pt x="3637774" y="911479"/>
                  <a:pt x="3633197" y="912432"/>
                  <a:pt x="3628239" y="913576"/>
                </a:cubicBezTo>
                <a:cubicBezTo>
                  <a:pt x="3621375" y="918534"/>
                  <a:pt x="3616417" y="922157"/>
                  <a:pt x="3613366" y="924446"/>
                </a:cubicBezTo>
                <a:cubicBezTo>
                  <a:pt x="3603450" y="932836"/>
                  <a:pt x="3593725" y="942751"/>
                  <a:pt x="3584190" y="954193"/>
                </a:cubicBezTo>
                <a:cubicBezTo>
                  <a:pt x="3583428" y="954955"/>
                  <a:pt x="3582665" y="955337"/>
                  <a:pt x="3581902" y="955337"/>
                </a:cubicBezTo>
                <a:cubicBezTo>
                  <a:pt x="3581140" y="955337"/>
                  <a:pt x="3580186" y="954955"/>
                  <a:pt x="3579043" y="954193"/>
                </a:cubicBezTo>
                <a:cubicBezTo>
                  <a:pt x="3577898" y="953048"/>
                  <a:pt x="3577326" y="951904"/>
                  <a:pt x="3577326" y="950760"/>
                </a:cubicBezTo>
                <a:cubicBezTo>
                  <a:pt x="3577326" y="949997"/>
                  <a:pt x="3577708" y="949235"/>
                  <a:pt x="3578471" y="948472"/>
                </a:cubicBezTo>
                <a:cubicBezTo>
                  <a:pt x="3588767" y="935887"/>
                  <a:pt x="3598873" y="925399"/>
                  <a:pt x="3608790" y="917009"/>
                </a:cubicBezTo>
                <a:lnTo>
                  <a:pt x="3609934" y="915865"/>
                </a:lnTo>
                <a:cubicBezTo>
                  <a:pt x="3608027" y="915865"/>
                  <a:pt x="3605357" y="916055"/>
                  <a:pt x="3601925" y="916437"/>
                </a:cubicBezTo>
                <a:cubicBezTo>
                  <a:pt x="3600018" y="918344"/>
                  <a:pt x="3595823" y="921967"/>
                  <a:pt x="3589339" y="927306"/>
                </a:cubicBezTo>
                <a:cubicBezTo>
                  <a:pt x="3584382" y="931882"/>
                  <a:pt x="3580377" y="935696"/>
                  <a:pt x="3577326" y="938747"/>
                </a:cubicBezTo>
                <a:cubicBezTo>
                  <a:pt x="3570462" y="945612"/>
                  <a:pt x="3563215" y="954574"/>
                  <a:pt x="3555588" y="965634"/>
                </a:cubicBezTo>
                <a:cubicBezTo>
                  <a:pt x="3560927" y="963727"/>
                  <a:pt x="3572940" y="959341"/>
                  <a:pt x="3591628" y="952476"/>
                </a:cubicBezTo>
                <a:cubicBezTo>
                  <a:pt x="3602306" y="948663"/>
                  <a:pt x="3611649" y="945421"/>
                  <a:pt x="3619658" y="942751"/>
                </a:cubicBezTo>
                <a:lnTo>
                  <a:pt x="3618514" y="942179"/>
                </a:lnTo>
                <a:cubicBezTo>
                  <a:pt x="3616989" y="941417"/>
                  <a:pt x="3616227" y="940463"/>
                  <a:pt x="3616227" y="939319"/>
                </a:cubicBezTo>
                <a:cubicBezTo>
                  <a:pt x="3616227" y="938175"/>
                  <a:pt x="3616608" y="937221"/>
                  <a:pt x="3617370" y="936459"/>
                </a:cubicBezTo>
                <a:cubicBezTo>
                  <a:pt x="3622328" y="929213"/>
                  <a:pt x="3629955" y="921204"/>
                  <a:pt x="3640253" y="912432"/>
                </a:cubicBezTo>
                <a:cubicBezTo>
                  <a:pt x="3641015" y="912051"/>
                  <a:pt x="3641588" y="911479"/>
                  <a:pt x="3641969" y="910716"/>
                </a:cubicBezTo>
                <a:close/>
                <a:moveTo>
                  <a:pt x="8075023" y="910144"/>
                </a:moveTo>
                <a:lnTo>
                  <a:pt x="8071590" y="913576"/>
                </a:lnTo>
                <a:cubicBezTo>
                  <a:pt x="8068158" y="917009"/>
                  <a:pt x="8064344" y="921204"/>
                  <a:pt x="8060149" y="926162"/>
                </a:cubicBezTo>
                <a:cubicBezTo>
                  <a:pt x="8052903" y="933789"/>
                  <a:pt x="8045657" y="942751"/>
                  <a:pt x="8038411" y="953048"/>
                </a:cubicBezTo>
                <a:cubicBezTo>
                  <a:pt x="8038030" y="953811"/>
                  <a:pt x="8037458" y="954193"/>
                  <a:pt x="8036695" y="954193"/>
                </a:cubicBezTo>
                <a:cubicBezTo>
                  <a:pt x="8037076" y="958769"/>
                  <a:pt x="8037458" y="962773"/>
                  <a:pt x="8037839" y="966206"/>
                </a:cubicBezTo>
                <a:cubicBezTo>
                  <a:pt x="8043178" y="958578"/>
                  <a:pt x="8049471" y="950760"/>
                  <a:pt x="8056717" y="942751"/>
                </a:cubicBezTo>
                <a:cubicBezTo>
                  <a:pt x="8061675" y="937794"/>
                  <a:pt x="8066061" y="933217"/>
                  <a:pt x="8069874" y="929022"/>
                </a:cubicBezTo>
                <a:cubicBezTo>
                  <a:pt x="8072544" y="926734"/>
                  <a:pt x="8074832" y="924827"/>
                  <a:pt x="8076739" y="923301"/>
                </a:cubicBezTo>
                <a:cubicBezTo>
                  <a:pt x="8076358" y="918725"/>
                  <a:pt x="8075786" y="914339"/>
                  <a:pt x="8075023" y="910144"/>
                </a:cubicBezTo>
                <a:close/>
                <a:moveTo>
                  <a:pt x="3179173" y="910144"/>
                </a:moveTo>
                <a:lnTo>
                  <a:pt x="3175741" y="913576"/>
                </a:lnTo>
                <a:cubicBezTo>
                  <a:pt x="3172310" y="917009"/>
                  <a:pt x="3168495" y="921204"/>
                  <a:pt x="3164300" y="926162"/>
                </a:cubicBezTo>
                <a:cubicBezTo>
                  <a:pt x="3157054" y="933789"/>
                  <a:pt x="3149808" y="942751"/>
                  <a:pt x="3142561" y="953048"/>
                </a:cubicBezTo>
                <a:cubicBezTo>
                  <a:pt x="3142180" y="953811"/>
                  <a:pt x="3141608" y="954193"/>
                  <a:pt x="3140846" y="954193"/>
                </a:cubicBezTo>
                <a:cubicBezTo>
                  <a:pt x="3141228" y="958769"/>
                  <a:pt x="3141608" y="962773"/>
                  <a:pt x="3141990" y="966206"/>
                </a:cubicBezTo>
                <a:cubicBezTo>
                  <a:pt x="3147330" y="958578"/>
                  <a:pt x="3153622" y="950760"/>
                  <a:pt x="3160868" y="942751"/>
                </a:cubicBezTo>
                <a:cubicBezTo>
                  <a:pt x="3165825" y="937794"/>
                  <a:pt x="3170211" y="933217"/>
                  <a:pt x="3174025" y="929022"/>
                </a:cubicBezTo>
                <a:cubicBezTo>
                  <a:pt x="3176695" y="926734"/>
                  <a:pt x="3178984" y="924827"/>
                  <a:pt x="3180890" y="923301"/>
                </a:cubicBezTo>
                <a:cubicBezTo>
                  <a:pt x="3180508" y="918725"/>
                  <a:pt x="3179936" y="914339"/>
                  <a:pt x="3179173" y="910144"/>
                </a:cubicBezTo>
                <a:close/>
                <a:moveTo>
                  <a:pt x="9687981" y="908428"/>
                </a:moveTo>
                <a:cubicBezTo>
                  <a:pt x="9683784" y="911479"/>
                  <a:pt x="9672726" y="918916"/>
                  <a:pt x="9654801" y="930738"/>
                </a:cubicBezTo>
                <a:cubicBezTo>
                  <a:pt x="9644885" y="937221"/>
                  <a:pt x="9635351" y="942751"/>
                  <a:pt x="9626198" y="947328"/>
                </a:cubicBezTo>
                <a:cubicBezTo>
                  <a:pt x="9625054" y="949616"/>
                  <a:pt x="9624101" y="951714"/>
                  <a:pt x="9623338" y="953620"/>
                </a:cubicBezTo>
                <a:lnTo>
                  <a:pt x="9619906" y="960485"/>
                </a:lnTo>
                <a:cubicBezTo>
                  <a:pt x="9626771" y="956290"/>
                  <a:pt x="9633826" y="951714"/>
                  <a:pt x="9641072" y="946756"/>
                </a:cubicBezTo>
                <a:cubicBezTo>
                  <a:pt x="9657852" y="935696"/>
                  <a:pt x="9669675" y="928641"/>
                  <a:pt x="9676540" y="925590"/>
                </a:cubicBezTo>
                <a:cubicBezTo>
                  <a:pt x="9678828" y="924446"/>
                  <a:pt x="9680163" y="925208"/>
                  <a:pt x="9680544" y="927878"/>
                </a:cubicBezTo>
                <a:cubicBezTo>
                  <a:pt x="9682832" y="921395"/>
                  <a:pt x="9685311" y="914911"/>
                  <a:pt x="9687981" y="908428"/>
                </a:cubicBezTo>
                <a:close/>
                <a:moveTo>
                  <a:pt x="772581" y="908428"/>
                </a:moveTo>
                <a:cubicBezTo>
                  <a:pt x="768386" y="911479"/>
                  <a:pt x="757326" y="918916"/>
                  <a:pt x="739401" y="930738"/>
                </a:cubicBezTo>
                <a:cubicBezTo>
                  <a:pt x="729486" y="937221"/>
                  <a:pt x="719952" y="942751"/>
                  <a:pt x="710799" y="947328"/>
                </a:cubicBezTo>
                <a:cubicBezTo>
                  <a:pt x="709654" y="949616"/>
                  <a:pt x="708701" y="951714"/>
                  <a:pt x="707938" y="953620"/>
                </a:cubicBezTo>
                <a:lnTo>
                  <a:pt x="704506" y="960485"/>
                </a:lnTo>
                <a:cubicBezTo>
                  <a:pt x="711371" y="956290"/>
                  <a:pt x="718426" y="951714"/>
                  <a:pt x="725672" y="946756"/>
                </a:cubicBezTo>
                <a:cubicBezTo>
                  <a:pt x="742452" y="935696"/>
                  <a:pt x="754275" y="928641"/>
                  <a:pt x="761140" y="925590"/>
                </a:cubicBezTo>
                <a:cubicBezTo>
                  <a:pt x="763428" y="924446"/>
                  <a:pt x="764763" y="925208"/>
                  <a:pt x="765144" y="927878"/>
                </a:cubicBezTo>
                <a:cubicBezTo>
                  <a:pt x="767432" y="921395"/>
                  <a:pt x="769911" y="914911"/>
                  <a:pt x="772581" y="908428"/>
                </a:cubicBezTo>
                <a:close/>
                <a:moveTo>
                  <a:pt x="5162791" y="907856"/>
                </a:moveTo>
                <a:cubicBezTo>
                  <a:pt x="5160885" y="909381"/>
                  <a:pt x="5158215" y="911860"/>
                  <a:pt x="5154783" y="915293"/>
                </a:cubicBezTo>
                <a:cubicBezTo>
                  <a:pt x="5150969" y="918344"/>
                  <a:pt x="5148299" y="920822"/>
                  <a:pt x="5146773" y="922729"/>
                </a:cubicBezTo>
                <a:cubicBezTo>
                  <a:pt x="5145248" y="924255"/>
                  <a:pt x="5142007" y="927687"/>
                  <a:pt x="5137049" y="933026"/>
                </a:cubicBezTo>
                <a:cubicBezTo>
                  <a:pt x="5132853" y="937603"/>
                  <a:pt x="5129421" y="941226"/>
                  <a:pt x="5126751" y="943896"/>
                </a:cubicBezTo>
                <a:cubicBezTo>
                  <a:pt x="5125607" y="945040"/>
                  <a:pt x="5124654" y="945612"/>
                  <a:pt x="5123891" y="945612"/>
                </a:cubicBezTo>
                <a:cubicBezTo>
                  <a:pt x="5123129" y="945612"/>
                  <a:pt x="5122557" y="945421"/>
                  <a:pt x="5122175" y="945040"/>
                </a:cubicBezTo>
                <a:cubicBezTo>
                  <a:pt x="5121793" y="949997"/>
                  <a:pt x="5121603" y="954193"/>
                  <a:pt x="5121603" y="957625"/>
                </a:cubicBezTo>
                <a:cubicBezTo>
                  <a:pt x="5121221" y="958769"/>
                  <a:pt x="5121031" y="960676"/>
                  <a:pt x="5121031" y="963345"/>
                </a:cubicBezTo>
                <a:lnTo>
                  <a:pt x="5121031" y="969638"/>
                </a:lnTo>
                <a:cubicBezTo>
                  <a:pt x="5121793" y="969257"/>
                  <a:pt x="5122366" y="969066"/>
                  <a:pt x="5122747" y="969066"/>
                </a:cubicBezTo>
                <a:cubicBezTo>
                  <a:pt x="5123510" y="968303"/>
                  <a:pt x="5129993" y="964108"/>
                  <a:pt x="5142197" y="956481"/>
                </a:cubicBezTo>
                <a:cubicBezTo>
                  <a:pt x="5148681" y="952286"/>
                  <a:pt x="5155545" y="948091"/>
                  <a:pt x="5162791" y="943896"/>
                </a:cubicBezTo>
                <a:lnTo>
                  <a:pt x="5173089" y="937603"/>
                </a:lnTo>
                <a:cubicBezTo>
                  <a:pt x="5168512" y="929213"/>
                  <a:pt x="5165079" y="919297"/>
                  <a:pt x="5162791" y="907856"/>
                </a:cubicBezTo>
                <a:close/>
                <a:moveTo>
                  <a:pt x="6712915" y="906712"/>
                </a:moveTo>
                <a:cubicBezTo>
                  <a:pt x="6711771" y="907474"/>
                  <a:pt x="6710817" y="908047"/>
                  <a:pt x="6710055" y="908428"/>
                </a:cubicBezTo>
                <a:cubicBezTo>
                  <a:pt x="6705860" y="911479"/>
                  <a:pt x="6702237" y="914721"/>
                  <a:pt x="6699186" y="918153"/>
                </a:cubicBezTo>
                <a:cubicBezTo>
                  <a:pt x="6699949" y="923111"/>
                  <a:pt x="6700902" y="929785"/>
                  <a:pt x="6702046" y="938175"/>
                </a:cubicBezTo>
                <a:cubicBezTo>
                  <a:pt x="6709673" y="932073"/>
                  <a:pt x="6715585" y="928069"/>
                  <a:pt x="6719780" y="926162"/>
                </a:cubicBezTo>
                <a:lnTo>
                  <a:pt x="6720352" y="926162"/>
                </a:lnTo>
                <a:cubicBezTo>
                  <a:pt x="6718063" y="919297"/>
                  <a:pt x="6715585" y="912814"/>
                  <a:pt x="6712915" y="906712"/>
                </a:cubicBezTo>
                <a:close/>
                <a:moveTo>
                  <a:pt x="1635607" y="904996"/>
                </a:moveTo>
                <a:cubicBezTo>
                  <a:pt x="1634082" y="906521"/>
                  <a:pt x="1631984" y="908237"/>
                  <a:pt x="1629315" y="910144"/>
                </a:cubicBezTo>
                <a:cubicBezTo>
                  <a:pt x="1626645" y="912051"/>
                  <a:pt x="1624738" y="913386"/>
                  <a:pt x="1623595" y="914148"/>
                </a:cubicBezTo>
                <a:cubicBezTo>
                  <a:pt x="1619780" y="917581"/>
                  <a:pt x="1615394" y="921585"/>
                  <a:pt x="1610437" y="926162"/>
                </a:cubicBezTo>
                <a:cubicBezTo>
                  <a:pt x="1602809" y="933217"/>
                  <a:pt x="1597089" y="938556"/>
                  <a:pt x="1593275" y="942179"/>
                </a:cubicBezTo>
                <a:lnTo>
                  <a:pt x="1588127" y="947328"/>
                </a:lnTo>
                <a:lnTo>
                  <a:pt x="1588126" y="947328"/>
                </a:lnTo>
                <a:cubicBezTo>
                  <a:pt x="1587745" y="947709"/>
                  <a:pt x="1587554" y="947900"/>
                  <a:pt x="1587554" y="947900"/>
                </a:cubicBezTo>
                <a:lnTo>
                  <a:pt x="1588127" y="947328"/>
                </a:lnTo>
                <a:lnTo>
                  <a:pt x="1602428" y="959913"/>
                </a:lnTo>
                <a:cubicBezTo>
                  <a:pt x="1602428" y="959532"/>
                  <a:pt x="1602810" y="959150"/>
                  <a:pt x="1603573" y="958769"/>
                </a:cubicBezTo>
                <a:cubicBezTo>
                  <a:pt x="1609675" y="953430"/>
                  <a:pt x="1617683" y="945040"/>
                  <a:pt x="1627599" y="933598"/>
                </a:cubicBezTo>
                <a:cubicBezTo>
                  <a:pt x="1636751" y="922539"/>
                  <a:pt x="1642662" y="916055"/>
                  <a:pt x="1645332" y="914148"/>
                </a:cubicBezTo>
                <a:cubicBezTo>
                  <a:pt x="1641901" y="911098"/>
                  <a:pt x="1638658" y="908047"/>
                  <a:pt x="1635607" y="904996"/>
                </a:cubicBezTo>
                <a:close/>
                <a:moveTo>
                  <a:pt x="168757" y="904996"/>
                </a:moveTo>
                <a:cubicBezTo>
                  <a:pt x="167232" y="906521"/>
                  <a:pt x="165134" y="908237"/>
                  <a:pt x="162465" y="910144"/>
                </a:cubicBezTo>
                <a:cubicBezTo>
                  <a:pt x="159795" y="912051"/>
                  <a:pt x="157888" y="913386"/>
                  <a:pt x="156744" y="914148"/>
                </a:cubicBezTo>
                <a:cubicBezTo>
                  <a:pt x="152930" y="917581"/>
                  <a:pt x="148545" y="921585"/>
                  <a:pt x="143587" y="926162"/>
                </a:cubicBezTo>
                <a:cubicBezTo>
                  <a:pt x="135959" y="933217"/>
                  <a:pt x="130239" y="938556"/>
                  <a:pt x="126425" y="942179"/>
                </a:cubicBezTo>
                <a:lnTo>
                  <a:pt x="121276" y="947328"/>
                </a:lnTo>
                <a:lnTo>
                  <a:pt x="121276" y="947328"/>
                </a:lnTo>
                <a:cubicBezTo>
                  <a:pt x="120895" y="947709"/>
                  <a:pt x="120704" y="947900"/>
                  <a:pt x="120704" y="947900"/>
                </a:cubicBezTo>
                <a:lnTo>
                  <a:pt x="121276" y="947328"/>
                </a:lnTo>
                <a:lnTo>
                  <a:pt x="135578" y="959913"/>
                </a:lnTo>
                <a:cubicBezTo>
                  <a:pt x="135578" y="959532"/>
                  <a:pt x="135959" y="959150"/>
                  <a:pt x="136722" y="958769"/>
                </a:cubicBezTo>
                <a:cubicBezTo>
                  <a:pt x="142824" y="953430"/>
                  <a:pt x="150833" y="945040"/>
                  <a:pt x="160748" y="933598"/>
                </a:cubicBezTo>
                <a:cubicBezTo>
                  <a:pt x="169902" y="922539"/>
                  <a:pt x="175813" y="916055"/>
                  <a:pt x="178482" y="914148"/>
                </a:cubicBezTo>
                <a:cubicBezTo>
                  <a:pt x="175050" y="911098"/>
                  <a:pt x="171808" y="908047"/>
                  <a:pt x="168757" y="904996"/>
                </a:cubicBezTo>
                <a:close/>
                <a:moveTo>
                  <a:pt x="3908650" y="904423"/>
                </a:moveTo>
                <a:cubicBezTo>
                  <a:pt x="3908269" y="905186"/>
                  <a:pt x="3905599" y="907856"/>
                  <a:pt x="3900641" y="912432"/>
                </a:cubicBezTo>
                <a:lnTo>
                  <a:pt x="3893777" y="919297"/>
                </a:lnTo>
                <a:cubicBezTo>
                  <a:pt x="3890726" y="921967"/>
                  <a:pt x="3888247" y="924255"/>
                  <a:pt x="3886340" y="926162"/>
                </a:cubicBezTo>
                <a:cubicBezTo>
                  <a:pt x="3879856" y="931882"/>
                  <a:pt x="3874517" y="935505"/>
                  <a:pt x="3870322" y="937031"/>
                </a:cubicBezTo>
                <a:cubicBezTo>
                  <a:pt x="3876043" y="943133"/>
                  <a:pt x="3881954" y="948472"/>
                  <a:pt x="3888056" y="953048"/>
                </a:cubicBezTo>
                <a:cubicBezTo>
                  <a:pt x="3891107" y="955718"/>
                  <a:pt x="3894539" y="958578"/>
                  <a:pt x="3898353" y="961629"/>
                </a:cubicBezTo>
                <a:cubicBezTo>
                  <a:pt x="3898353" y="960485"/>
                  <a:pt x="3898925" y="959532"/>
                  <a:pt x="3900069" y="958769"/>
                </a:cubicBezTo>
                <a:cubicBezTo>
                  <a:pt x="3901594" y="957625"/>
                  <a:pt x="3910366" y="951142"/>
                  <a:pt x="3926384" y="939319"/>
                </a:cubicBezTo>
                <a:cubicBezTo>
                  <a:pt x="3933248" y="934361"/>
                  <a:pt x="3936872" y="931882"/>
                  <a:pt x="3937253" y="931882"/>
                </a:cubicBezTo>
                <a:cubicBezTo>
                  <a:pt x="3931151" y="926924"/>
                  <a:pt x="3925621" y="921776"/>
                  <a:pt x="3920663" y="916437"/>
                </a:cubicBezTo>
                <a:cubicBezTo>
                  <a:pt x="3917994" y="918344"/>
                  <a:pt x="3915705" y="920250"/>
                  <a:pt x="3913799" y="922157"/>
                </a:cubicBezTo>
                <a:cubicBezTo>
                  <a:pt x="3906552" y="928641"/>
                  <a:pt x="3898925" y="937031"/>
                  <a:pt x="3890916" y="947328"/>
                </a:cubicBezTo>
                <a:cubicBezTo>
                  <a:pt x="3889009" y="949235"/>
                  <a:pt x="3886912" y="949235"/>
                  <a:pt x="3884623" y="947328"/>
                </a:cubicBezTo>
                <a:cubicBezTo>
                  <a:pt x="3881954" y="945421"/>
                  <a:pt x="3881573" y="943514"/>
                  <a:pt x="3883479" y="941607"/>
                </a:cubicBezTo>
                <a:cubicBezTo>
                  <a:pt x="3893395" y="928259"/>
                  <a:pt x="3901976" y="918344"/>
                  <a:pt x="3909222" y="911860"/>
                </a:cubicBezTo>
                <a:cubicBezTo>
                  <a:pt x="3911510" y="910335"/>
                  <a:pt x="3912845" y="909381"/>
                  <a:pt x="3913226" y="909000"/>
                </a:cubicBezTo>
                <a:close/>
                <a:moveTo>
                  <a:pt x="9405854" y="902707"/>
                </a:moveTo>
                <a:cubicBezTo>
                  <a:pt x="9398607" y="907665"/>
                  <a:pt x="9390790" y="912432"/>
                  <a:pt x="9382399" y="917009"/>
                </a:cubicBezTo>
                <a:cubicBezTo>
                  <a:pt x="9378967" y="921585"/>
                  <a:pt x="9374008" y="926543"/>
                  <a:pt x="9367526" y="931882"/>
                </a:cubicBezTo>
                <a:cubicBezTo>
                  <a:pt x="9358754" y="939128"/>
                  <a:pt x="9353606" y="943514"/>
                  <a:pt x="9352080" y="945040"/>
                </a:cubicBezTo>
                <a:cubicBezTo>
                  <a:pt x="9351318" y="945802"/>
                  <a:pt x="9350364" y="946184"/>
                  <a:pt x="9349220" y="946184"/>
                </a:cubicBezTo>
                <a:cubicBezTo>
                  <a:pt x="9348457" y="946184"/>
                  <a:pt x="9347504" y="945802"/>
                  <a:pt x="9346360" y="945040"/>
                </a:cubicBezTo>
                <a:cubicBezTo>
                  <a:pt x="9345216" y="943896"/>
                  <a:pt x="9344644" y="942942"/>
                  <a:pt x="9344644" y="942179"/>
                </a:cubicBezTo>
                <a:cubicBezTo>
                  <a:pt x="9344644" y="941035"/>
                  <a:pt x="9345216" y="940082"/>
                  <a:pt x="9346360" y="939319"/>
                </a:cubicBezTo>
                <a:cubicBezTo>
                  <a:pt x="9348265" y="937031"/>
                  <a:pt x="9350555" y="934743"/>
                  <a:pt x="9353224" y="932454"/>
                </a:cubicBezTo>
                <a:cubicBezTo>
                  <a:pt x="9345216" y="936649"/>
                  <a:pt x="9337397" y="940463"/>
                  <a:pt x="9329770" y="943896"/>
                </a:cubicBezTo>
                <a:cubicBezTo>
                  <a:pt x="9325955" y="948091"/>
                  <a:pt x="9320998" y="953048"/>
                  <a:pt x="9314897" y="958769"/>
                </a:cubicBezTo>
                <a:cubicBezTo>
                  <a:pt x="9306125" y="966778"/>
                  <a:pt x="9300976" y="971164"/>
                  <a:pt x="9299451" y="971926"/>
                </a:cubicBezTo>
                <a:cubicBezTo>
                  <a:pt x="9298307" y="972308"/>
                  <a:pt x="9297353" y="972498"/>
                  <a:pt x="9296591" y="972498"/>
                </a:cubicBezTo>
                <a:cubicBezTo>
                  <a:pt x="9295447" y="972498"/>
                  <a:pt x="9294302" y="971736"/>
                  <a:pt x="9293158" y="970210"/>
                </a:cubicBezTo>
                <a:cubicBezTo>
                  <a:pt x="9292776" y="969447"/>
                  <a:pt x="9292586" y="968685"/>
                  <a:pt x="9292586" y="967922"/>
                </a:cubicBezTo>
                <a:cubicBezTo>
                  <a:pt x="9292586" y="966778"/>
                  <a:pt x="9293349" y="965634"/>
                  <a:pt x="9294874" y="964490"/>
                </a:cubicBezTo>
                <a:cubicBezTo>
                  <a:pt x="9297163" y="963345"/>
                  <a:pt x="9301739" y="959532"/>
                  <a:pt x="9308604" y="953048"/>
                </a:cubicBezTo>
                <a:cubicBezTo>
                  <a:pt x="9305172" y="954574"/>
                  <a:pt x="9301930" y="955909"/>
                  <a:pt x="9298879" y="957053"/>
                </a:cubicBezTo>
                <a:cubicBezTo>
                  <a:pt x="9298879" y="957434"/>
                  <a:pt x="9298688" y="957816"/>
                  <a:pt x="9298307" y="958197"/>
                </a:cubicBezTo>
                <a:cubicBezTo>
                  <a:pt x="9296019" y="960867"/>
                  <a:pt x="9286866" y="969447"/>
                  <a:pt x="9270848" y="983940"/>
                </a:cubicBezTo>
                <a:cubicBezTo>
                  <a:pt x="9263601" y="990423"/>
                  <a:pt x="9256928" y="996716"/>
                  <a:pt x="9250826" y="1002817"/>
                </a:cubicBezTo>
                <a:cubicBezTo>
                  <a:pt x="9257308" y="1000148"/>
                  <a:pt x="9263602" y="997478"/>
                  <a:pt x="9269704" y="994809"/>
                </a:cubicBezTo>
                <a:cubicBezTo>
                  <a:pt x="9319663" y="971545"/>
                  <a:pt x="9365047" y="940845"/>
                  <a:pt x="9405854" y="902707"/>
                </a:cubicBezTo>
                <a:close/>
                <a:moveTo>
                  <a:pt x="7667787" y="901563"/>
                </a:moveTo>
                <a:cubicBezTo>
                  <a:pt x="7667025" y="901945"/>
                  <a:pt x="7666261" y="902517"/>
                  <a:pt x="7665499" y="903279"/>
                </a:cubicBezTo>
                <a:lnTo>
                  <a:pt x="7663211" y="905568"/>
                </a:lnTo>
                <a:cubicBezTo>
                  <a:pt x="7659397" y="909381"/>
                  <a:pt x="7655965" y="913004"/>
                  <a:pt x="7652913" y="916437"/>
                </a:cubicBezTo>
                <a:cubicBezTo>
                  <a:pt x="7652913" y="916818"/>
                  <a:pt x="7646239" y="925399"/>
                  <a:pt x="7632891" y="942179"/>
                </a:cubicBezTo>
                <a:cubicBezTo>
                  <a:pt x="7632511" y="942942"/>
                  <a:pt x="7632129" y="943323"/>
                  <a:pt x="7631747" y="943323"/>
                </a:cubicBezTo>
                <a:cubicBezTo>
                  <a:pt x="7632891" y="946374"/>
                  <a:pt x="7634227" y="949044"/>
                  <a:pt x="7635752" y="951332"/>
                </a:cubicBezTo>
                <a:lnTo>
                  <a:pt x="7635752" y="951904"/>
                </a:lnTo>
                <a:cubicBezTo>
                  <a:pt x="7638040" y="949235"/>
                  <a:pt x="7640901" y="945421"/>
                  <a:pt x="7644333" y="940463"/>
                </a:cubicBezTo>
                <a:lnTo>
                  <a:pt x="7652341" y="928450"/>
                </a:lnTo>
                <a:cubicBezTo>
                  <a:pt x="7661113" y="917009"/>
                  <a:pt x="7667787" y="910716"/>
                  <a:pt x="7672363" y="909572"/>
                </a:cubicBezTo>
                <a:close/>
                <a:moveTo>
                  <a:pt x="2771938" y="901563"/>
                </a:moveTo>
                <a:cubicBezTo>
                  <a:pt x="2771175" y="901945"/>
                  <a:pt x="2770412" y="902517"/>
                  <a:pt x="2769650" y="903279"/>
                </a:cubicBezTo>
                <a:lnTo>
                  <a:pt x="2767361" y="905568"/>
                </a:lnTo>
                <a:cubicBezTo>
                  <a:pt x="2763548" y="909381"/>
                  <a:pt x="2760115" y="913004"/>
                  <a:pt x="2757065" y="916437"/>
                </a:cubicBezTo>
                <a:cubicBezTo>
                  <a:pt x="2757065" y="916818"/>
                  <a:pt x="2750391" y="925399"/>
                  <a:pt x="2737043" y="942179"/>
                </a:cubicBezTo>
                <a:cubicBezTo>
                  <a:pt x="2736661" y="942942"/>
                  <a:pt x="2736280" y="943323"/>
                  <a:pt x="2735898" y="943323"/>
                </a:cubicBezTo>
                <a:cubicBezTo>
                  <a:pt x="2737043" y="946374"/>
                  <a:pt x="2738378" y="949044"/>
                  <a:pt x="2739903" y="951332"/>
                </a:cubicBezTo>
                <a:lnTo>
                  <a:pt x="2739903" y="951904"/>
                </a:lnTo>
                <a:cubicBezTo>
                  <a:pt x="2742191" y="949235"/>
                  <a:pt x="2745052" y="945421"/>
                  <a:pt x="2748484" y="940463"/>
                </a:cubicBezTo>
                <a:lnTo>
                  <a:pt x="2756493" y="928450"/>
                </a:lnTo>
                <a:cubicBezTo>
                  <a:pt x="2765265" y="917009"/>
                  <a:pt x="2771938" y="910716"/>
                  <a:pt x="2776514" y="909572"/>
                </a:cubicBezTo>
                <a:close/>
                <a:moveTo>
                  <a:pt x="7386907" y="898131"/>
                </a:moveTo>
                <a:cubicBezTo>
                  <a:pt x="7385381" y="900038"/>
                  <a:pt x="7380614" y="905568"/>
                  <a:pt x="7372605" y="914721"/>
                </a:cubicBezTo>
                <a:cubicBezTo>
                  <a:pt x="7366503" y="921585"/>
                  <a:pt x="7360211" y="927115"/>
                  <a:pt x="7353727" y="931310"/>
                </a:cubicBezTo>
                <a:cubicBezTo>
                  <a:pt x="7355253" y="949616"/>
                  <a:pt x="7356778" y="965634"/>
                  <a:pt x="7358303" y="979363"/>
                </a:cubicBezTo>
                <a:cubicBezTo>
                  <a:pt x="7362499" y="976694"/>
                  <a:pt x="7369173" y="970019"/>
                  <a:pt x="7378326" y="959341"/>
                </a:cubicBezTo>
                <a:cubicBezTo>
                  <a:pt x="7383665" y="952858"/>
                  <a:pt x="7387860" y="948091"/>
                  <a:pt x="7390911" y="945040"/>
                </a:cubicBezTo>
                <a:cubicBezTo>
                  <a:pt x="7390911" y="943133"/>
                  <a:pt x="7390721" y="940082"/>
                  <a:pt x="7390339" y="935887"/>
                </a:cubicBezTo>
                <a:lnTo>
                  <a:pt x="7390339" y="926734"/>
                </a:lnTo>
                <a:cubicBezTo>
                  <a:pt x="7385381" y="932073"/>
                  <a:pt x="7381567" y="936077"/>
                  <a:pt x="7378898" y="938747"/>
                </a:cubicBezTo>
                <a:cubicBezTo>
                  <a:pt x="7378135" y="939891"/>
                  <a:pt x="7372796" y="946756"/>
                  <a:pt x="7362880" y="959341"/>
                </a:cubicBezTo>
                <a:cubicBezTo>
                  <a:pt x="7362499" y="960104"/>
                  <a:pt x="7361927" y="960485"/>
                  <a:pt x="7361164" y="960485"/>
                </a:cubicBezTo>
                <a:cubicBezTo>
                  <a:pt x="7360401" y="960485"/>
                  <a:pt x="7359448" y="960104"/>
                  <a:pt x="7358303" y="959341"/>
                </a:cubicBezTo>
                <a:cubicBezTo>
                  <a:pt x="7357159" y="958578"/>
                  <a:pt x="7356587" y="957816"/>
                  <a:pt x="7356587" y="957053"/>
                </a:cubicBezTo>
                <a:cubicBezTo>
                  <a:pt x="7356587" y="956290"/>
                  <a:pt x="7356969" y="955527"/>
                  <a:pt x="7357731" y="954765"/>
                </a:cubicBezTo>
                <a:cubicBezTo>
                  <a:pt x="7372987" y="934933"/>
                  <a:pt x="7383665" y="923111"/>
                  <a:pt x="7389767" y="919297"/>
                </a:cubicBezTo>
                <a:cubicBezTo>
                  <a:pt x="7388623" y="910525"/>
                  <a:pt x="7387669" y="903470"/>
                  <a:pt x="7386907" y="898131"/>
                </a:cubicBezTo>
                <a:close/>
                <a:moveTo>
                  <a:pt x="2491057" y="898131"/>
                </a:moveTo>
                <a:cubicBezTo>
                  <a:pt x="2489532" y="900038"/>
                  <a:pt x="2484765" y="905568"/>
                  <a:pt x="2476756" y="914721"/>
                </a:cubicBezTo>
                <a:cubicBezTo>
                  <a:pt x="2470654" y="921585"/>
                  <a:pt x="2464362" y="927115"/>
                  <a:pt x="2457878" y="931310"/>
                </a:cubicBezTo>
                <a:cubicBezTo>
                  <a:pt x="2459403" y="949616"/>
                  <a:pt x="2460929" y="965634"/>
                  <a:pt x="2462454" y="979363"/>
                </a:cubicBezTo>
                <a:cubicBezTo>
                  <a:pt x="2466649" y="976694"/>
                  <a:pt x="2473323" y="970019"/>
                  <a:pt x="2482477" y="959341"/>
                </a:cubicBezTo>
                <a:cubicBezTo>
                  <a:pt x="2487816" y="952858"/>
                  <a:pt x="2492010" y="948091"/>
                  <a:pt x="2495062" y="945040"/>
                </a:cubicBezTo>
                <a:cubicBezTo>
                  <a:pt x="2495062" y="943133"/>
                  <a:pt x="2494871" y="940082"/>
                  <a:pt x="2494490" y="935887"/>
                </a:cubicBezTo>
                <a:lnTo>
                  <a:pt x="2494490" y="926734"/>
                </a:lnTo>
                <a:cubicBezTo>
                  <a:pt x="2489532" y="932073"/>
                  <a:pt x="2485718" y="936077"/>
                  <a:pt x="2483049" y="938747"/>
                </a:cubicBezTo>
                <a:cubicBezTo>
                  <a:pt x="2482286" y="939891"/>
                  <a:pt x="2476947" y="946756"/>
                  <a:pt x="2467031" y="959341"/>
                </a:cubicBezTo>
                <a:cubicBezTo>
                  <a:pt x="2466649" y="960104"/>
                  <a:pt x="2466077" y="960485"/>
                  <a:pt x="2465315" y="960485"/>
                </a:cubicBezTo>
                <a:cubicBezTo>
                  <a:pt x="2464551" y="960485"/>
                  <a:pt x="2463599" y="960104"/>
                  <a:pt x="2462454" y="959341"/>
                </a:cubicBezTo>
                <a:cubicBezTo>
                  <a:pt x="2461310" y="958578"/>
                  <a:pt x="2460738" y="957816"/>
                  <a:pt x="2460738" y="957053"/>
                </a:cubicBezTo>
                <a:cubicBezTo>
                  <a:pt x="2460738" y="956290"/>
                  <a:pt x="2461120" y="955527"/>
                  <a:pt x="2461882" y="954765"/>
                </a:cubicBezTo>
                <a:cubicBezTo>
                  <a:pt x="2477137" y="934933"/>
                  <a:pt x="2487816" y="923111"/>
                  <a:pt x="2493918" y="919297"/>
                </a:cubicBezTo>
                <a:cubicBezTo>
                  <a:pt x="2492774" y="910525"/>
                  <a:pt x="2491820" y="903470"/>
                  <a:pt x="2491057" y="898131"/>
                </a:cubicBezTo>
                <a:close/>
                <a:moveTo>
                  <a:pt x="10101007" y="897559"/>
                </a:moveTo>
                <a:cubicBezTo>
                  <a:pt x="10097956" y="901373"/>
                  <a:pt x="10092616" y="906712"/>
                  <a:pt x="10084989" y="913576"/>
                </a:cubicBezTo>
                <a:cubicBezTo>
                  <a:pt x="10081938" y="916246"/>
                  <a:pt x="10078887" y="918344"/>
                  <a:pt x="10075836" y="919869"/>
                </a:cubicBezTo>
                <a:cubicBezTo>
                  <a:pt x="10078887" y="924827"/>
                  <a:pt x="10081366" y="929403"/>
                  <a:pt x="10083273" y="933598"/>
                </a:cubicBezTo>
                <a:lnTo>
                  <a:pt x="10083845" y="935315"/>
                </a:lnTo>
                <a:cubicBezTo>
                  <a:pt x="10087277" y="933026"/>
                  <a:pt x="10091663" y="929403"/>
                  <a:pt x="10097002" y="924446"/>
                </a:cubicBezTo>
                <a:cubicBezTo>
                  <a:pt x="10103486" y="919106"/>
                  <a:pt x="10107299" y="916055"/>
                  <a:pt x="10108443" y="915293"/>
                </a:cubicBezTo>
                <a:cubicBezTo>
                  <a:pt x="10107681" y="913386"/>
                  <a:pt x="10107299" y="912623"/>
                  <a:pt x="10107299" y="913004"/>
                </a:cubicBezTo>
                <a:lnTo>
                  <a:pt x="10105583" y="909572"/>
                </a:lnTo>
                <a:cubicBezTo>
                  <a:pt x="10105583" y="909191"/>
                  <a:pt x="10105202" y="907856"/>
                  <a:pt x="10104439" y="905568"/>
                </a:cubicBezTo>
                <a:cubicBezTo>
                  <a:pt x="10103676" y="903661"/>
                  <a:pt x="10102532" y="900991"/>
                  <a:pt x="10101007" y="897559"/>
                </a:cubicBezTo>
                <a:close/>
                <a:moveTo>
                  <a:pt x="1185607" y="897559"/>
                </a:moveTo>
                <a:cubicBezTo>
                  <a:pt x="1182556" y="901373"/>
                  <a:pt x="1177217" y="906712"/>
                  <a:pt x="1169589" y="913576"/>
                </a:cubicBezTo>
                <a:cubicBezTo>
                  <a:pt x="1166538" y="916246"/>
                  <a:pt x="1163488" y="918344"/>
                  <a:pt x="1160436" y="919869"/>
                </a:cubicBezTo>
                <a:cubicBezTo>
                  <a:pt x="1163488" y="924827"/>
                  <a:pt x="1165966" y="929403"/>
                  <a:pt x="1167873" y="933598"/>
                </a:cubicBezTo>
                <a:lnTo>
                  <a:pt x="1168445" y="935315"/>
                </a:lnTo>
                <a:cubicBezTo>
                  <a:pt x="1171877" y="933026"/>
                  <a:pt x="1176264" y="929403"/>
                  <a:pt x="1181603" y="924446"/>
                </a:cubicBezTo>
                <a:cubicBezTo>
                  <a:pt x="1188086" y="919106"/>
                  <a:pt x="1191899" y="916055"/>
                  <a:pt x="1193044" y="915293"/>
                </a:cubicBezTo>
                <a:cubicBezTo>
                  <a:pt x="1192281" y="913386"/>
                  <a:pt x="1191899" y="912623"/>
                  <a:pt x="1191899" y="913004"/>
                </a:cubicBezTo>
                <a:cubicBezTo>
                  <a:pt x="1191137" y="911098"/>
                  <a:pt x="1190565" y="909763"/>
                  <a:pt x="1190184" y="909000"/>
                </a:cubicBezTo>
                <a:cubicBezTo>
                  <a:pt x="1190184" y="908619"/>
                  <a:pt x="1189802" y="907474"/>
                  <a:pt x="1189040" y="905568"/>
                </a:cubicBezTo>
                <a:cubicBezTo>
                  <a:pt x="1188277" y="903661"/>
                  <a:pt x="1187132" y="900991"/>
                  <a:pt x="1185607" y="897559"/>
                </a:cubicBezTo>
                <a:close/>
                <a:moveTo>
                  <a:pt x="8435419" y="894699"/>
                </a:moveTo>
                <a:cubicBezTo>
                  <a:pt x="8427411" y="901945"/>
                  <a:pt x="8423406" y="905568"/>
                  <a:pt x="8423406" y="905568"/>
                </a:cubicBezTo>
                <a:cubicBezTo>
                  <a:pt x="8420737" y="908619"/>
                  <a:pt x="8416732" y="912814"/>
                  <a:pt x="8411393" y="918153"/>
                </a:cubicBezTo>
                <a:lnTo>
                  <a:pt x="8398808" y="930738"/>
                </a:lnTo>
                <a:cubicBezTo>
                  <a:pt x="8398045" y="931120"/>
                  <a:pt x="8397473" y="931310"/>
                  <a:pt x="8397091" y="931310"/>
                </a:cubicBezTo>
                <a:cubicBezTo>
                  <a:pt x="8397091" y="937412"/>
                  <a:pt x="8397282" y="942751"/>
                  <a:pt x="8397664" y="947328"/>
                </a:cubicBezTo>
                <a:cubicBezTo>
                  <a:pt x="8398426" y="954955"/>
                  <a:pt x="8399380" y="960867"/>
                  <a:pt x="8400524" y="965062"/>
                </a:cubicBezTo>
                <a:cubicBezTo>
                  <a:pt x="8405863" y="955909"/>
                  <a:pt x="8411584" y="946946"/>
                  <a:pt x="8417686" y="938175"/>
                </a:cubicBezTo>
                <a:cubicBezTo>
                  <a:pt x="8423406" y="930547"/>
                  <a:pt x="8427983" y="924827"/>
                  <a:pt x="8431415" y="921013"/>
                </a:cubicBezTo>
                <a:lnTo>
                  <a:pt x="8433131" y="919297"/>
                </a:lnTo>
                <a:cubicBezTo>
                  <a:pt x="8433894" y="918153"/>
                  <a:pt x="8434466" y="917390"/>
                  <a:pt x="8434847" y="917009"/>
                </a:cubicBezTo>
                <a:cubicBezTo>
                  <a:pt x="8435229" y="910907"/>
                  <a:pt x="8435419" y="903470"/>
                  <a:pt x="8435419" y="894699"/>
                </a:cubicBezTo>
                <a:close/>
                <a:moveTo>
                  <a:pt x="3539571" y="894699"/>
                </a:moveTo>
                <a:cubicBezTo>
                  <a:pt x="3531561" y="901945"/>
                  <a:pt x="3527557" y="905568"/>
                  <a:pt x="3527557" y="905568"/>
                </a:cubicBezTo>
                <a:cubicBezTo>
                  <a:pt x="3524887" y="908619"/>
                  <a:pt x="3520883" y="912814"/>
                  <a:pt x="3515544" y="918153"/>
                </a:cubicBezTo>
                <a:lnTo>
                  <a:pt x="3502958" y="930738"/>
                </a:lnTo>
                <a:cubicBezTo>
                  <a:pt x="3502195" y="931120"/>
                  <a:pt x="3501624" y="931310"/>
                  <a:pt x="3501243" y="931310"/>
                </a:cubicBezTo>
                <a:cubicBezTo>
                  <a:pt x="3501243" y="937412"/>
                  <a:pt x="3501433" y="942751"/>
                  <a:pt x="3501815" y="947328"/>
                </a:cubicBezTo>
                <a:cubicBezTo>
                  <a:pt x="3502577" y="954955"/>
                  <a:pt x="3503531" y="960867"/>
                  <a:pt x="3504674" y="965062"/>
                </a:cubicBezTo>
                <a:cubicBezTo>
                  <a:pt x="3510014" y="955909"/>
                  <a:pt x="3515734" y="946946"/>
                  <a:pt x="3521836" y="938175"/>
                </a:cubicBezTo>
                <a:cubicBezTo>
                  <a:pt x="3527557" y="930547"/>
                  <a:pt x="3532134" y="924827"/>
                  <a:pt x="3535566" y="921013"/>
                </a:cubicBezTo>
                <a:lnTo>
                  <a:pt x="3537282" y="919297"/>
                </a:lnTo>
                <a:cubicBezTo>
                  <a:pt x="3538045" y="918153"/>
                  <a:pt x="3538617" y="917390"/>
                  <a:pt x="3538998" y="917009"/>
                </a:cubicBezTo>
                <a:cubicBezTo>
                  <a:pt x="3539380" y="910907"/>
                  <a:pt x="3539571" y="903470"/>
                  <a:pt x="3539571" y="894699"/>
                </a:cubicBezTo>
                <a:close/>
                <a:moveTo>
                  <a:pt x="8585871" y="894126"/>
                </a:moveTo>
                <a:cubicBezTo>
                  <a:pt x="8583582" y="894126"/>
                  <a:pt x="8580531" y="894317"/>
                  <a:pt x="8576718" y="894699"/>
                </a:cubicBezTo>
                <a:cubicBezTo>
                  <a:pt x="8572141" y="895080"/>
                  <a:pt x="8569090" y="895461"/>
                  <a:pt x="8567565" y="895843"/>
                </a:cubicBezTo>
                <a:lnTo>
                  <a:pt x="8566993" y="896415"/>
                </a:lnTo>
                <a:cubicBezTo>
                  <a:pt x="8563560" y="900228"/>
                  <a:pt x="8555742" y="907474"/>
                  <a:pt x="8543538" y="918153"/>
                </a:cubicBezTo>
                <a:cubicBezTo>
                  <a:pt x="8533241" y="926924"/>
                  <a:pt x="8525614" y="934552"/>
                  <a:pt x="8520656" y="941035"/>
                </a:cubicBezTo>
                <a:cubicBezTo>
                  <a:pt x="8527521" y="938747"/>
                  <a:pt x="8533051" y="937221"/>
                  <a:pt x="8537246" y="936459"/>
                </a:cubicBezTo>
                <a:cubicBezTo>
                  <a:pt x="8542966" y="935315"/>
                  <a:pt x="8547924" y="934743"/>
                  <a:pt x="8552119" y="934743"/>
                </a:cubicBezTo>
                <a:cubicBezTo>
                  <a:pt x="8554026" y="934743"/>
                  <a:pt x="8555742" y="934933"/>
                  <a:pt x="8557268" y="935315"/>
                </a:cubicBezTo>
                <a:lnTo>
                  <a:pt x="8560700" y="936459"/>
                </a:lnTo>
                <a:cubicBezTo>
                  <a:pt x="8563370" y="929594"/>
                  <a:pt x="8566993" y="922348"/>
                  <a:pt x="8571569" y="914721"/>
                </a:cubicBezTo>
                <a:lnTo>
                  <a:pt x="8566421" y="918725"/>
                </a:lnTo>
                <a:cubicBezTo>
                  <a:pt x="8559937" y="924064"/>
                  <a:pt x="8555933" y="926924"/>
                  <a:pt x="8554407" y="927306"/>
                </a:cubicBezTo>
                <a:cubicBezTo>
                  <a:pt x="8553645" y="927306"/>
                  <a:pt x="8553073" y="927306"/>
                  <a:pt x="8552691" y="927306"/>
                </a:cubicBezTo>
                <a:cubicBezTo>
                  <a:pt x="8550022" y="927306"/>
                  <a:pt x="8548496" y="925971"/>
                  <a:pt x="8548115" y="923301"/>
                </a:cubicBezTo>
                <a:cubicBezTo>
                  <a:pt x="8548115" y="922920"/>
                  <a:pt x="8548115" y="922539"/>
                  <a:pt x="8548115" y="922157"/>
                </a:cubicBezTo>
                <a:cubicBezTo>
                  <a:pt x="8548115" y="919488"/>
                  <a:pt x="8549640" y="917772"/>
                  <a:pt x="8552691" y="917009"/>
                </a:cubicBezTo>
                <a:lnTo>
                  <a:pt x="8553263" y="916437"/>
                </a:lnTo>
                <a:cubicBezTo>
                  <a:pt x="8554407" y="915674"/>
                  <a:pt x="8555361" y="915102"/>
                  <a:pt x="8556124" y="914721"/>
                </a:cubicBezTo>
                <a:cubicBezTo>
                  <a:pt x="8558793" y="912814"/>
                  <a:pt x="8561081" y="911098"/>
                  <a:pt x="8562988" y="909572"/>
                </a:cubicBezTo>
                <a:cubicBezTo>
                  <a:pt x="8570234" y="903851"/>
                  <a:pt x="8575192" y="900419"/>
                  <a:pt x="8577862" y="899275"/>
                </a:cubicBezTo>
                <a:cubicBezTo>
                  <a:pt x="8578243" y="899275"/>
                  <a:pt x="8578434" y="899275"/>
                  <a:pt x="8578434" y="899275"/>
                </a:cubicBezTo>
                <a:cubicBezTo>
                  <a:pt x="8579197" y="899275"/>
                  <a:pt x="8579959" y="899847"/>
                  <a:pt x="8580722" y="900991"/>
                </a:cubicBezTo>
                <a:cubicBezTo>
                  <a:pt x="8582629" y="898322"/>
                  <a:pt x="8584345" y="896033"/>
                  <a:pt x="8585871" y="894126"/>
                </a:cubicBezTo>
                <a:close/>
                <a:moveTo>
                  <a:pt x="3690021" y="894126"/>
                </a:moveTo>
                <a:cubicBezTo>
                  <a:pt x="3687733" y="894126"/>
                  <a:pt x="3684682" y="894317"/>
                  <a:pt x="3680868" y="894699"/>
                </a:cubicBezTo>
                <a:cubicBezTo>
                  <a:pt x="3676292" y="895080"/>
                  <a:pt x="3673242" y="895461"/>
                  <a:pt x="3671716" y="895843"/>
                </a:cubicBezTo>
                <a:lnTo>
                  <a:pt x="3671144" y="896415"/>
                </a:lnTo>
                <a:cubicBezTo>
                  <a:pt x="3667711" y="900228"/>
                  <a:pt x="3659893" y="907474"/>
                  <a:pt x="3647690" y="918153"/>
                </a:cubicBezTo>
                <a:cubicBezTo>
                  <a:pt x="3637392" y="926924"/>
                  <a:pt x="3629765" y="934552"/>
                  <a:pt x="3624807" y="941035"/>
                </a:cubicBezTo>
                <a:cubicBezTo>
                  <a:pt x="3631672" y="938747"/>
                  <a:pt x="3637201" y="937221"/>
                  <a:pt x="3641397" y="936459"/>
                </a:cubicBezTo>
                <a:cubicBezTo>
                  <a:pt x="3647117" y="935315"/>
                  <a:pt x="3652075" y="934743"/>
                  <a:pt x="3656270" y="934743"/>
                </a:cubicBezTo>
                <a:cubicBezTo>
                  <a:pt x="3658177" y="934743"/>
                  <a:pt x="3659893" y="934933"/>
                  <a:pt x="3661418" y="935315"/>
                </a:cubicBezTo>
                <a:lnTo>
                  <a:pt x="3664851" y="936459"/>
                </a:lnTo>
                <a:cubicBezTo>
                  <a:pt x="3667521" y="929594"/>
                  <a:pt x="3671144" y="922348"/>
                  <a:pt x="3675720" y="914721"/>
                </a:cubicBezTo>
                <a:lnTo>
                  <a:pt x="3670572" y="918725"/>
                </a:lnTo>
                <a:cubicBezTo>
                  <a:pt x="3664088" y="924064"/>
                  <a:pt x="3660084" y="926924"/>
                  <a:pt x="3658558" y="927306"/>
                </a:cubicBezTo>
                <a:cubicBezTo>
                  <a:pt x="3657795" y="927306"/>
                  <a:pt x="3657223" y="927306"/>
                  <a:pt x="3656842" y="927306"/>
                </a:cubicBezTo>
                <a:cubicBezTo>
                  <a:pt x="3654173" y="927306"/>
                  <a:pt x="3652647" y="925971"/>
                  <a:pt x="3652266" y="923301"/>
                </a:cubicBezTo>
                <a:cubicBezTo>
                  <a:pt x="3652266" y="922920"/>
                  <a:pt x="3652266" y="922539"/>
                  <a:pt x="3652266" y="922157"/>
                </a:cubicBezTo>
                <a:cubicBezTo>
                  <a:pt x="3652266" y="919488"/>
                  <a:pt x="3653792" y="917772"/>
                  <a:pt x="3656842" y="917009"/>
                </a:cubicBezTo>
                <a:lnTo>
                  <a:pt x="3657414" y="916437"/>
                </a:lnTo>
                <a:cubicBezTo>
                  <a:pt x="3658558" y="915674"/>
                  <a:pt x="3659512" y="915102"/>
                  <a:pt x="3660275" y="914721"/>
                </a:cubicBezTo>
                <a:cubicBezTo>
                  <a:pt x="3662944" y="912814"/>
                  <a:pt x="3665232" y="911098"/>
                  <a:pt x="3667140" y="909572"/>
                </a:cubicBezTo>
                <a:cubicBezTo>
                  <a:pt x="3674385" y="903851"/>
                  <a:pt x="3679344" y="900419"/>
                  <a:pt x="3682013" y="899275"/>
                </a:cubicBezTo>
                <a:cubicBezTo>
                  <a:pt x="3682394" y="899275"/>
                  <a:pt x="3682584" y="899275"/>
                  <a:pt x="3682584" y="899275"/>
                </a:cubicBezTo>
                <a:cubicBezTo>
                  <a:pt x="3683347" y="899275"/>
                  <a:pt x="3684110" y="899847"/>
                  <a:pt x="3684873" y="900991"/>
                </a:cubicBezTo>
                <a:cubicBezTo>
                  <a:pt x="3686780" y="898322"/>
                  <a:pt x="3688496" y="896033"/>
                  <a:pt x="3690021" y="894126"/>
                </a:cubicBezTo>
                <a:close/>
                <a:moveTo>
                  <a:pt x="10548719" y="890694"/>
                </a:moveTo>
                <a:cubicBezTo>
                  <a:pt x="10548338" y="891075"/>
                  <a:pt x="10542426" y="894508"/>
                  <a:pt x="10530985" y="900991"/>
                </a:cubicBezTo>
                <a:cubicBezTo>
                  <a:pt x="10528697" y="902517"/>
                  <a:pt x="10525264" y="904614"/>
                  <a:pt x="10520688" y="907284"/>
                </a:cubicBezTo>
                <a:cubicBezTo>
                  <a:pt x="10516112" y="909953"/>
                  <a:pt x="10512870" y="911860"/>
                  <a:pt x="10510963" y="913004"/>
                </a:cubicBezTo>
                <a:cubicBezTo>
                  <a:pt x="10498378" y="920632"/>
                  <a:pt x="10488081" y="926352"/>
                  <a:pt x="10480072" y="930166"/>
                </a:cubicBezTo>
                <a:cubicBezTo>
                  <a:pt x="10479309" y="930929"/>
                  <a:pt x="10478928" y="931501"/>
                  <a:pt x="10478928" y="931882"/>
                </a:cubicBezTo>
                <a:cubicBezTo>
                  <a:pt x="10478928" y="931882"/>
                  <a:pt x="10479118" y="931692"/>
                  <a:pt x="10479500" y="931310"/>
                </a:cubicBezTo>
                <a:cubicBezTo>
                  <a:pt x="10471110" y="943514"/>
                  <a:pt x="10466152" y="951142"/>
                  <a:pt x="10464626" y="954193"/>
                </a:cubicBezTo>
                <a:cubicBezTo>
                  <a:pt x="10476068" y="949235"/>
                  <a:pt x="10487699" y="941798"/>
                  <a:pt x="10499522" y="931882"/>
                </a:cubicBezTo>
                <a:cubicBezTo>
                  <a:pt x="10519353" y="915102"/>
                  <a:pt x="10529460" y="906712"/>
                  <a:pt x="10529841" y="906712"/>
                </a:cubicBezTo>
                <a:cubicBezTo>
                  <a:pt x="10530222" y="906330"/>
                  <a:pt x="10530604" y="906140"/>
                  <a:pt x="10530985" y="906140"/>
                </a:cubicBezTo>
                <a:cubicBezTo>
                  <a:pt x="10531748" y="906140"/>
                  <a:pt x="10532320" y="906521"/>
                  <a:pt x="10532701" y="907284"/>
                </a:cubicBezTo>
                <a:cubicBezTo>
                  <a:pt x="10533083" y="907665"/>
                  <a:pt x="10533273" y="908237"/>
                  <a:pt x="10533273" y="909000"/>
                </a:cubicBezTo>
                <a:cubicBezTo>
                  <a:pt x="10533273" y="909381"/>
                  <a:pt x="10533083" y="909763"/>
                  <a:pt x="10532701" y="910144"/>
                </a:cubicBezTo>
                <a:cubicBezTo>
                  <a:pt x="10527743" y="918153"/>
                  <a:pt x="10517637" y="927687"/>
                  <a:pt x="10502382" y="938747"/>
                </a:cubicBezTo>
                <a:cubicBezTo>
                  <a:pt x="10490560" y="947519"/>
                  <a:pt x="10478356" y="954383"/>
                  <a:pt x="10465770" y="959341"/>
                </a:cubicBezTo>
                <a:cubicBezTo>
                  <a:pt x="10465389" y="959722"/>
                  <a:pt x="10464817" y="959913"/>
                  <a:pt x="10464054" y="959913"/>
                </a:cubicBezTo>
                <a:cubicBezTo>
                  <a:pt x="10463292" y="959913"/>
                  <a:pt x="10462719" y="959150"/>
                  <a:pt x="10462338" y="957625"/>
                </a:cubicBezTo>
                <a:cubicBezTo>
                  <a:pt x="10459669" y="961820"/>
                  <a:pt x="10457571" y="965443"/>
                  <a:pt x="10456045" y="968494"/>
                </a:cubicBezTo>
                <a:cubicBezTo>
                  <a:pt x="10454901" y="970401"/>
                  <a:pt x="10454139" y="971736"/>
                  <a:pt x="10453757" y="972498"/>
                </a:cubicBezTo>
                <a:cubicBezTo>
                  <a:pt x="10454901" y="972498"/>
                  <a:pt x="10456808" y="972117"/>
                  <a:pt x="10459478" y="971354"/>
                </a:cubicBezTo>
                <a:cubicBezTo>
                  <a:pt x="10461385" y="970973"/>
                  <a:pt x="10463101" y="970592"/>
                  <a:pt x="10464626" y="970210"/>
                </a:cubicBezTo>
                <a:cubicBezTo>
                  <a:pt x="10473017" y="968685"/>
                  <a:pt x="10483504" y="966206"/>
                  <a:pt x="10496090" y="962773"/>
                </a:cubicBezTo>
                <a:cubicBezTo>
                  <a:pt x="10509438" y="959341"/>
                  <a:pt x="10520879" y="956099"/>
                  <a:pt x="10530413" y="953048"/>
                </a:cubicBezTo>
                <a:cubicBezTo>
                  <a:pt x="10533845" y="952286"/>
                  <a:pt x="10537087" y="951523"/>
                  <a:pt x="10540138" y="950760"/>
                </a:cubicBezTo>
                <a:cubicBezTo>
                  <a:pt x="10539757" y="949997"/>
                  <a:pt x="10539375" y="949616"/>
                  <a:pt x="10538994" y="949616"/>
                </a:cubicBezTo>
                <a:cubicBezTo>
                  <a:pt x="10536324" y="949616"/>
                  <a:pt x="10534036" y="948472"/>
                  <a:pt x="10532129" y="946184"/>
                </a:cubicBezTo>
                <a:cubicBezTo>
                  <a:pt x="10530604" y="944658"/>
                  <a:pt x="10529841" y="942942"/>
                  <a:pt x="10529841" y="941035"/>
                </a:cubicBezTo>
                <a:cubicBezTo>
                  <a:pt x="10529841" y="939891"/>
                  <a:pt x="10530032" y="938747"/>
                  <a:pt x="10530413" y="937603"/>
                </a:cubicBezTo>
                <a:cubicBezTo>
                  <a:pt x="10530794" y="936077"/>
                  <a:pt x="10531366" y="934361"/>
                  <a:pt x="10532129" y="932454"/>
                </a:cubicBezTo>
                <a:cubicBezTo>
                  <a:pt x="10524883" y="939700"/>
                  <a:pt x="10514777" y="947519"/>
                  <a:pt x="10501810" y="955909"/>
                </a:cubicBezTo>
                <a:cubicBezTo>
                  <a:pt x="10488843" y="963918"/>
                  <a:pt x="10478928" y="967922"/>
                  <a:pt x="10472063" y="967922"/>
                </a:cubicBezTo>
                <a:cubicBezTo>
                  <a:pt x="10471300" y="967922"/>
                  <a:pt x="10470728" y="967922"/>
                  <a:pt x="10470347" y="967922"/>
                </a:cubicBezTo>
                <a:cubicBezTo>
                  <a:pt x="10468059" y="967541"/>
                  <a:pt x="10466915" y="966396"/>
                  <a:pt x="10466915" y="964490"/>
                </a:cubicBezTo>
                <a:cubicBezTo>
                  <a:pt x="10466915" y="964108"/>
                  <a:pt x="10466915" y="963727"/>
                  <a:pt x="10466915" y="963345"/>
                </a:cubicBezTo>
                <a:cubicBezTo>
                  <a:pt x="10467296" y="960676"/>
                  <a:pt x="10468821" y="959341"/>
                  <a:pt x="10471491" y="959341"/>
                </a:cubicBezTo>
                <a:cubicBezTo>
                  <a:pt x="10471872" y="959341"/>
                  <a:pt x="10472063" y="959341"/>
                  <a:pt x="10472063" y="959341"/>
                </a:cubicBezTo>
                <a:cubicBezTo>
                  <a:pt x="10478165" y="959341"/>
                  <a:pt x="10488271" y="954765"/>
                  <a:pt x="10502382" y="945612"/>
                </a:cubicBezTo>
                <a:cubicBezTo>
                  <a:pt x="10518018" y="934933"/>
                  <a:pt x="10528125" y="928831"/>
                  <a:pt x="10532701" y="927306"/>
                </a:cubicBezTo>
                <a:cubicBezTo>
                  <a:pt x="10533083" y="926924"/>
                  <a:pt x="10533273" y="926734"/>
                  <a:pt x="10533273" y="926734"/>
                </a:cubicBezTo>
                <a:cubicBezTo>
                  <a:pt x="10533655" y="926734"/>
                  <a:pt x="10533845" y="926924"/>
                  <a:pt x="10533845" y="927306"/>
                </a:cubicBezTo>
                <a:cubicBezTo>
                  <a:pt x="10537278" y="918153"/>
                  <a:pt x="10542236" y="905949"/>
                  <a:pt x="10548719" y="890694"/>
                </a:cubicBezTo>
                <a:close/>
                <a:moveTo>
                  <a:pt x="5160503" y="888978"/>
                </a:moveTo>
                <a:cubicBezTo>
                  <a:pt x="5159741" y="889359"/>
                  <a:pt x="5158215" y="890503"/>
                  <a:pt x="5155927" y="892410"/>
                </a:cubicBezTo>
                <a:lnTo>
                  <a:pt x="5142769" y="905568"/>
                </a:lnTo>
                <a:cubicBezTo>
                  <a:pt x="5136286" y="911670"/>
                  <a:pt x="5129803" y="917009"/>
                  <a:pt x="5123319" y="921585"/>
                </a:cubicBezTo>
                <a:cubicBezTo>
                  <a:pt x="5122938" y="928450"/>
                  <a:pt x="5122747" y="931882"/>
                  <a:pt x="5122747" y="931882"/>
                </a:cubicBezTo>
                <a:lnTo>
                  <a:pt x="5122747" y="933026"/>
                </a:lnTo>
                <a:cubicBezTo>
                  <a:pt x="5124273" y="931501"/>
                  <a:pt x="5127323" y="928259"/>
                  <a:pt x="5131900" y="923301"/>
                </a:cubicBezTo>
                <a:cubicBezTo>
                  <a:pt x="5135714" y="919106"/>
                  <a:pt x="5138765" y="915865"/>
                  <a:pt x="5141053" y="913576"/>
                </a:cubicBezTo>
                <a:cubicBezTo>
                  <a:pt x="5149443" y="904805"/>
                  <a:pt x="5156117" y="899656"/>
                  <a:pt x="5161075" y="898131"/>
                </a:cubicBezTo>
                <a:cubicBezTo>
                  <a:pt x="5161075" y="895080"/>
                  <a:pt x="5160885" y="892029"/>
                  <a:pt x="5160503" y="888978"/>
                </a:cubicBezTo>
                <a:close/>
                <a:moveTo>
                  <a:pt x="6050025" y="885546"/>
                </a:moveTo>
                <a:cubicBezTo>
                  <a:pt x="6045831" y="891266"/>
                  <a:pt x="6039347" y="898322"/>
                  <a:pt x="6030575" y="906712"/>
                </a:cubicBezTo>
                <a:cubicBezTo>
                  <a:pt x="6022185" y="914721"/>
                  <a:pt x="6013795" y="921395"/>
                  <a:pt x="6005405" y="926734"/>
                </a:cubicBezTo>
                <a:lnTo>
                  <a:pt x="6006549" y="941607"/>
                </a:lnTo>
                <a:cubicBezTo>
                  <a:pt x="6013033" y="938175"/>
                  <a:pt x="6020851" y="932073"/>
                  <a:pt x="6030003" y="923301"/>
                </a:cubicBezTo>
                <a:cubicBezTo>
                  <a:pt x="6042207" y="911860"/>
                  <a:pt x="6049263" y="905377"/>
                  <a:pt x="6051169" y="903851"/>
                </a:cubicBezTo>
                <a:cubicBezTo>
                  <a:pt x="6050788" y="897368"/>
                  <a:pt x="6050407" y="891266"/>
                  <a:pt x="6050025" y="885546"/>
                </a:cubicBezTo>
                <a:close/>
                <a:moveTo>
                  <a:pt x="7658062" y="884974"/>
                </a:moveTo>
                <a:cubicBezTo>
                  <a:pt x="7655774" y="887262"/>
                  <a:pt x="7654058" y="888787"/>
                  <a:pt x="7652913" y="889550"/>
                </a:cubicBezTo>
                <a:lnTo>
                  <a:pt x="7642045" y="900419"/>
                </a:lnTo>
                <a:cubicBezTo>
                  <a:pt x="7628315" y="915293"/>
                  <a:pt x="7621451" y="922729"/>
                  <a:pt x="7621451" y="922729"/>
                </a:cubicBezTo>
                <a:cubicBezTo>
                  <a:pt x="7623357" y="926543"/>
                  <a:pt x="7625264" y="930547"/>
                  <a:pt x="7627171" y="934743"/>
                </a:cubicBezTo>
                <a:cubicBezTo>
                  <a:pt x="7628697" y="933217"/>
                  <a:pt x="7631938" y="929022"/>
                  <a:pt x="7636896" y="922157"/>
                </a:cubicBezTo>
                <a:cubicBezTo>
                  <a:pt x="7641091" y="916818"/>
                  <a:pt x="7644523" y="912623"/>
                  <a:pt x="7647193" y="909572"/>
                </a:cubicBezTo>
                <a:cubicBezTo>
                  <a:pt x="7654439" y="901182"/>
                  <a:pt x="7659587" y="895843"/>
                  <a:pt x="7662639" y="893554"/>
                </a:cubicBezTo>
                <a:cubicBezTo>
                  <a:pt x="7661113" y="890885"/>
                  <a:pt x="7659587" y="888024"/>
                  <a:pt x="7658062" y="884974"/>
                </a:cubicBezTo>
                <a:close/>
                <a:moveTo>
                  <a:pt x="2762213" y="884974"/>
                </a:moveTo>
                <a:cubicBezTo>
                  <a:pt x="2759924" y="887262"/>
                  <a:pt x="2758208" y="888787"/>
                  <a:pt x="2757065" y="889550"/>
                </a:cubicBezTo>
                <a:lnTo>
                  <a:pt x="2746195" y="900419"/>
                </a:lnTo>
                <a:cubicBezTo>
                  <a:pt x="2732466" y="915293"/>
                  <a:pt x="2725602" y="922729"/>
                  <a:pt x="2725602" y="922729"/>
                </a:cubicBezTo>
                <a:cubicBezTo>
                  <a:pt x="2727508" y="926543"/>
                  <a:pt x="2729415" y="930547"/>
                  <a:pt x="2731322" y="934743"/>
                </a:cubicBezTo>
                <a:cubicBezTo>
                  <a:pt x="2732847" y="933217"/>
                  <a:pt x="2736089" y="929022"/>
                  <a:pt x="2741047" y="922157"/>
                </a:cubicBezTo>
                <a:cubicBezTo>
                  <a:pt x="2745242" y="916818"/>
                  <a:pt x="2748674" y="912623"/>
                  <a:pt x="2751343" y="909572"/>
                </a:cubicBezTo>
                <a:cubicBezTo>
                  <a:pt x="2758590" y="901182"/>
                  <a:pt x="2763738" y="895843"/>
                  <a:pt x="2766789" y="893554"/>
                </a:cubicBezTo>
                <a:cubicBezTo>
                  <a:pt x="2765265" y="890885"/>
                  <a:pt x="2763738" y="888024"/>
                  <a:pt x="2762213" y="884974"/>
                </a:cubicBezTo>
                <a:close/>
                <a:moveTo>
                  <a:pt x="1615014" y="884974"/>
                </a:moveTo>
                <a:cubicBezTo>
                  <a:pt x="1613488" y="886118"/>
                  <a:pt x="1612343" y="887071"/>
                  <a:pt x="1611581" y="887834"/>
                </a:cubicBezTo>
                <a:cubicBezTo>
                  <a:pt x="1607767" y="890885"/>
                  <a:pt x="1603190" y="895080"/>
                  <a:pt x="1597851" y="900419"/>
                </a:cubicBezTo>
                <a:cubicBezTo>
                  <a:pt x="1585647" y="911860"/>
                  <a:pt x="1576304" y="919869"/>
                  <a:pt x="1569821" y="924446"/>
                </a:cubicBezTo>
                <a:cubicBezTo>
                  <a:pt x="1569058" y="924827"/>
                  <a:pt x="1568295" y="925018"/>
                  <a:pt x="1567532" y="925018"/>
                </a:cubicBezTo>
                <a:cubicBezTo>
                  <a:pt x="1572872" y="931501"/>
                  <a:pt x="1578211" y="937412"/>
                  <a:pt x="1583550" y="942751"/>
                </a:cubicBezTo>
                <a:cubicBezTo>
                  <a:pt x="1585838" y="940082"/>
                  <a:pt x="1589652" y="935887"/>
                  <a:pt x="1594991" y="930166"/>
                </a:cubicBezTo>
                <a:cubicBezTo>
                  <a:pt x="1600330" y="924446"/>
                  <a:pt x="1604335" y="920250"/>
                  <a:pt x="1607004" y="917581"/>
                </a:cubicBezTo>
                <a:cubicBezTo>
                  <a:pt x="1616921" y="908428"/>
                  <a:pt x="1624547" y="902707"/>
                  <a:pt x="1629887" y="900419"/>
                </a:cubicBezTo>
                <a:cubicBezTo>
                  <a:pt x="1624929" y="895461"/>
                  <a:pt x="1619971" y="890313"/>
                  <a:pt x="1615014" y="884974"/>
                </a:cubicBezTo>
                <a:close/>
                <a:moveTo>
                  <a:pt x="148163" y="884974"/>
                </a:moveTo>
                <a:cubicBezTo>
                  <a:pt x="146638" y="886118"/>
                  <a:pt x="145494" y="887071"/>
                  <a:pt x="144731" y="887834"/>
                </a:cubicBezTo>
                <a:cubicBezTo>
                  <a:pt x="140917" y="890885"/>
                  <a:pt x="136341" y="895080"/>
                  <a:pt x="131001" y="900419"/>
                </a:cubicBezTo>
                <a:cubicBezTo>
                  <a:pt x="118797" y="911860"/>
                  <a:pt x="109454" y="919869"/>
                  <a:pt x="102971" y="924446"/>
                </a:cubicBezTo>
                <a:cubicBezTo>
                  <a:pt x="102208" y="924827"/>
                  <a:pt x="101445" y="925018"/>
                  <a:pt x="100682" y="925018"/>
                </a:cubicBezTo>
                <a:cubicBezTo>
                  <a:pt x="106022" y="931501"/>
                  <a:pt x="111361" y="937412"/>
                  <a:pt x="116700" y="942751"/>
                </a:cubicBezTo>
                <a:cubicBezTo>
                  <a:pt x="118988" y="940082"/>
                  <a:pt x="122802" y="935887"/>
                  <a:pt x="128141" y="930166"/>
                </a:cubicBezTo>
                <a:cubicBezTo>
                  <a:pt x="133480" y="924446"/>
                  <a:pt x="137485" y="920250"/>
                  <a:pt x="140154" y="917581"/>
                </a:cubicBezTo>
                <a:cubicBezTo>
                  <a:pt x="150070" y="908428"/>
                  <a:pt x="157698" y="902707"/>
                  <a:pt x="163037" y="900419"/>
                </a:cubicBezTo>
                <a:cubicBezTo>
                  <a:pt x="158079" y="895461"/>
                  <a:pt x="153121" y="890313"/>
                  <a:pt x="148163" y="884974"/>
                </a:cubicBezTo>
                <a:close/>
                <a:moveTo>
                  <a:pt x="4605035" y="882685"/>
                </a:moveTo>
                <a:cubicBezTo>
                  <a:pt x="4598171" y="888787"/>
                  <a:pt x="4592640" y="893936"/>
                  <a:pt x="4588445" y="898131"/>
                </a:cubicBezTo>
                <a:cubicBezTo>
                  <a:pt x="4585395" y="901563"/>
                  <a:pt x="4580246" y="907093"/>
                  <a:pt x="4573000" y="914721"/>
                </a:cubicBezTo>
                <a:cubicBezTo>
                  <a:pt x="4566135" y="921967"/>
                  <a:pt x="4560986" y="927497"/>
                  <a:pt x="4557555" y="931310"/>
                </a:cubicBezTo>
                <a:cubicBezTo>
                  <a:pt x="4556410" y="932454"/>
                  <a:pt x="4555266" y="933026"/>
                  <a:pt x="4554122" y="933026"/>
                </a:cubicBezTo>
                <a:cubicBezTo>
                  <a:pt x="4553741" y="933026"/>
                  <a:pt x="4553168" y="932836"/>
                  <a:pt x="4552406" y="932454"/>
                </a:cubicBezTo>
                <a:lnTo>
                  <a:pt x="4552406" y="950188"/>
                </a:lnTo>
                <a:cubicBezTo>
                  <a:pt x="4557745" y="947519"/>
                  <a:pt x="4564801" y="941417"/>
                  <a:pt x="4573572" y="931882"/>
                </a:cubicBezTo>
                <a:cubicBezTo>
                  <a:pt x="4576623" y="928831"/>
                  <a:pt x="4582916" y="921776"/>
                  <a:pt x="4592450" y="910716"/>
                </a:cubicBezTo>
                <a:cubicBezTo>
                  <a:pt x="4598552" y="903851"/>
                  <a:pt x="4602747" y="899275"/>
                  <a:pt x="4605035" y="896987"/>
                </a:cubicBezTo>
                <a:close/>
                <a:moveTo>
                  <a:pt x="9698850" y="879253"/>
                </a:moveTo>
                <a:cubicBezTo>
                  <a:pt x="9695417" y="881160"/>
                  <a:pt x="9690460" y="883448"/>
                  <a:pt x="9683976" y="886118"/>
                </a:cubicBezTo>
                <a:cubicBezTo>
                  <a:pt x="9676730" y="889550"/>
                  <a:pt x="9671772" y="891838"/>
                  <a:pt x="9669103" y="892982"/>
                </a:cubicBezTo>
                <a:cubicBezTo>
                  <a:pt x="9659950" y="897559"/>
                  <a:pt x="9650988" y="902517"/>
                  <a:pt x="9642216" y="907856"/>
                </a:cubicBezTo>
                <a:cubicBezTo>
                  <a:pt x="9638784" y="917390"/>
                  <a:pt x="9635161" y="926352"/>
                  <a:pt x="9631347" y="934743"/>
                </a:cubicBezTo>
                <a:cubicBezTo>
                  <a:pt x="9635160" y="932836"/>
                  <a:pt x="9644314" y="926734"/>
                  <a:pt x="9658806" y="916437"/>
                </a:cubicBezTo>
                <a:cubicBezTo>
                  <a:pt x="9669866" y="908809"/>
                  <a:pt x="9679400" y="904042"/>
                  <a:pt x="9687409" y="902135"/>
                </a:cubicBezTo>
                <a:cubicBezTo>
                  <a:pt x="9688553" y="901754"/>
                  <a:pt x="9689506" y="901945"/>
                  <a:pt x="9690269" y="902707"/>
                </a:cubicBezTo>
                <a:cubicBezTo>
                  <a:pt x="9692557" y="896987"/>
                  <a:pt x="9695417" y="889169"/>
                  <a:pt x="9698850" y="879253"/>
                </a:cubicBezTo>
                <a:close/>
                <a:moveTo>
                  <a:pt x="783450" y="879253"/>
                </a:moveTo>
                <a:cubicBezTo>
                  <a:pt x="780018" y="881160"/>
                  <a:pt x="775060" y="883448"/>
                  <a:pt x="768576" y="886118"/>
                </a:cubicBezTo>
                <a:cubicBezTo>
                  <a:pt x="761330" y="889550"/>
                  <a:pt x="756373" y="891838"/>
                  <a:pt x="753703" y="892982"/>
                </a:cubicBezTo>
                <a:cubicBezTo>
                  <a:pt x="744550" y="897559"/>
                  <a:pt x="735588" y="902517"/>
                  <a:pt x="726816" y="907856"/>
                </a:cubicBezTo>
                <a:cubicBezTo>
                  <a:pt x="723384" y="917390"/>
                  <a:pt x="719761" y="926352"/>
                  <a:pt x="715947" y="934743"/>
                </a:cubicBezTo>
                <a:cubicBezTo>
                  <a:pt x="719761" y="932836"/>
                  <a:pt x="728914" y="926734"/>
                  <a:pt x="743406" y="916437"/>
                </a:cubicBezTo>
                <a:cubicBezTo>
                  <a:pt x="754466" y="908809"/>
                  <a:pt x="764000" y="904042"/>
                  <a:pt x="772009" y="902135"/>
                </a:cubicBezTo>
                <a:cubicBezTo>
                  <a:pt x="773153" y="901754"/>
                  <a:pt x="774106" y="901945"/>
                  <a:pt x="774869" y="902707"/>
                </a:cubicBezTo>
                <a:cubicBezTo>
                  <a:pt x="777157" y="896987"/>
                  <a:pt x="780018" y="889169"/>
                  <a:pt x="783450" y="879253"/>
                </a:cubicBezTo>
                <a:close/>
                <a:moveTo>
                  <a:pt x="8071590" y="877537"/>
                </a:moveTo>
                <a:cubicBezTo>
                  <a:pt x="8068158" y="881350"/>
                  <a:pt x="8064535" y="885546"/>
                  <a:pt x="8060721" y="890122"/>
                </a:cubicBezTo>
                <a:cubicBezTo>
                  <a:pt x="8049280" y="903851"/>
                  <a:pt x="8040699" y="913576"/>
                  <a:pt x="8034979" y="919297"/>
                </a:cubicBezTo>
                <a:lnTo>
                  <a:pt x="8034407" y="919869"/>
                </a:lnTo>
                <a:cubicBezTo>
                  <a:pt x="8034407" y="923301"/>
                  <a:pt x="8034979" y="930929"/>
                  <a:pt x="8036123" y="942751"/>
                </a:cubicBezTo>
                <a:cubicBezTo>
                  <a:pt x="8042225" y="933980"/>
                  <a:pt x="8047945" y="926352"/>
                  <a:pt x="8053285" y="919869"/>
                </a:cubicBezTo>
                <a:cubicBezTo>
                  <a:pt x="8057861" y="914911"/>
                  <a:pt x="8062438" y="910335"/>
                  <a:pt x="8067014" y="906140"/>
                </a:cubicBezTo>
                <a:cubicBezTo>
                  <a:pt x="8069684" y="903851"/>
                  <a:pt x="8071972" y="901945"/>
                  <a:pt x="8073879" y="900419"/>
                </a:cubicBezTo>
                <a:cubicBezTo>
                  <a:pt x="8073497" y="892792"/>
                  <a:pt x="8072735" y="885164"/>
                  <a:pt x="8071590" y="877537"/>
                </a:cubicBezTo>
                <a:close/>
                <a:moveTo>
                  <a:pt x="3175741" y="877537"/>
                </a:moveTo>
                <a:cubicBezTo>
                  <a:pt x="3172310" y="881350"/>
                  <a:pt x="3168686" y="885546"/>
                  <a:pt x="3164872" y="890122"/>
                </a:cubicBezTo>
                <a:cubicBezTo>
                  <a:pt x="3153432" y="903851"/>
                  <a:pt x="3144850" y="913576"/>
                  <a:pt x="3139130" y="919297"/>
                </a:cubicBezTo>
                <a:lnTo>
                  <a:pt x="3138558" y="919869"/>
                </a:lnTo>
                <a:cubicBezTo>
                  <a:pt x="3138558" y="923301"/>
                  <a:pt x="3139130" y="930929"/>
                  <a:pt x="3140273" y="942751"/>
                </a:cubicBezTo>
                <a:cubicBezTo>
                  <a:pt x="3146375" y="933980"/>
                  <a:pt x="3152097" y="926352"/>
                  <a:pt x="3157435" y="919869"/>
                </a:cubicBezTo>
                <a:cubicBezTo>
                  <a:pt x="3162012" y="914911"/>
                  <a:pt x="3166588" y="910335"/>
                  <a:pt x="3171165" y="906140"/>
                </a:cubicBezTo>
                <a:cubicBezTo>
                  <a:pt x="3173834" y="903851"/>
                  <a:pt x="3176123" y="901945"/>
                  <a:pt x="3178030" y="900419"/>
                </a:cubicBezTo>
                <a:cubicBezTo>
                  <a:pt x="3177648" y="892792"/>
                  <a:pt x="3176886" y="885164"/>
                  <a:pt x="3175741" y="877537"/>
                </a:cubicBezTo>
                <a:close/>
                <a:moveTo>
                  <a:pt x="8437136" y="874676"/>
                </a:moveTo>
                <a:cubicBezTo>
                  <a:pt x="8436373" y="874676"/>
                  <a:pt x="8429889" y="880016"/>
                  <a:pt x="8417686" y="890694"/>
                </a:cubicBezTo>
                <a:cubicBezTo>
                  <a:pt x="8414635" y="893745"/>
                  <a:pt x="8407389" y="900038"/>
                  <a:pt x="8395947" y="909572"/>
                </a:cubicBezTo>
                <a:cubicBezTo>
                  <a:pt x="8395947" y="913386"/>
                  <a:pt x="8396138" y="917390"/>
                  <a:pt x="8396519" y="921585"/>
                </a:cubicBezTo>
                <a:cubicBezTo>
                  <a:pt x="8411393" y="905949"/>
                  <a:pt x="8418830" y="898131"/>
                  <a:pt x="8418830" y="898131"/>
                </a:cubicBezTo>
                <a:cubicBezTo>
                  <a:pt x="8427220" y="889741"/>
                  <a:pt x="8432940" y="884592"/>
                  <a:pt x="8435991" y="882685"/>
                </a:cubicBezTo>
                <a:cubicBezTo>
                  <a:pt x="8435991" y="880778"/>
                  <a:pt x="8436182" y="878299"/>
                  <a:pt x="8436564" y="875249"/>
                </a:cubicBezTo>
                <a:cubicBezTo>
                  <a:pt x="8436945" y="874867"/>
                  <a:pt x="8437136" y="874676"/>
                  <a:pt x="8437136" y="874676"/>
                </a:cubicBezTo>
                <a:close/>
                <a:moveTo>
                  <a:pt x="3541286" y="874676"/>
                </a:moveTo>
                <a:cubicBezTo>
                  <a:pt x="3540523" y="874676"/>
                  <a:pt x="3534041" y="880016"/>
                  <a:pt x="3521836" y="890694"/>
                </a:cubicBezTo>
                <a:cubicBezTo>
                  <a:pt x="3518785" y="893745"/>
                  <a:pt x="3511539" y="900038"/>
                  <a:pt x="3500098" y="909572"/>
                </a:cubicBezTo>
                <a:cubicBezTo>
                  <a:pt x="3500098" y="913386"/>
                  <a:pt x="3500289" y="917390"/>
                  <a:pt x="3500670" y="921585"/>
                </a:cubicBezTo>
                <a:cubicBezTo>
                  <a:pt x="3515544" y="905949"/>
                  <a:pt x="3522981" y="898131"/>
                  <a:pt x="3522981" y="898131"/>
                </a:cubicBezTo>
                <a:cubicBezTo>
                  <a:pt x="3531371" y="889741"/>
                  <a:pt x="3537091" y="884592"/>
                  <a:pt x="3540142" y="882685"/>
                </a:cubicBezTo>
                <a:cubicBezTo>
                  <a:pt x="3540142" y="880778"/>
                  <a:pt x="3540333" y="878299"/>
                  <a:pt x="3540715" y="875249"/>
                </a:cubicBezTo>
                <a:cubicBezTo>
                  <a:pt x="3541096" y="874867"/>
                  <a:pt x="3541286" y="874676"/>
                  <a:pt x="3541286" y="874676"/>
                </a:cubicBezTo>
                <a:close/>
                <a:moveTo>
                  <a:pt x="6501826" y="869528"/>
                </a:moveTo>
                <a:lnTo>
                  <a:pt x="6493245" y="876393"/>
                </a:lnTo>
                <a:cubicBezTo>
                  <a:pt x="6489813" y="879825"/>
                  <a:pt x="6487143" y="882304"/>
                  <a:pt x="6485236" y="883829"/>
                </a:cubicBezTo>
                <a:cubicBezTo>
                  <a:pt x="6472651" y="894889"/>
                  <a:pt x="6465023" y="903089"/>
                  <a:pt x="6462354" y="908428"/>
                </a:cubicBezTo>
                <a:cubicBezTo>
                  <a:pt x="6461209" y="910335"/>
                  <a:pt x="6460065" y="911288"/>
                  <a:pt x="6458921" y="911288"/>
                </a:cubicBezTo>
                <a:cubicBezTo>
                  <a:pt x="6457396" y="911288"/>
                  <a:pt x="6455871" y="910525"/>
                  <a:pt x="6454345" y="909000"/>
                </a:cubicBezTo>
                <a:cubicBezTo>
                  <a:pt x="6454727" y="911288"/>
                  <a:pt x="6454917" y="915293"/>
                  <a:pt x="6454917" y="921013"/>
                </a:cubicBezTo>
                <a:cubicBezTo>
                  <a:pt x="6479325" y="899275"/>
                  <a:pt x="6491529" y="888215"/>
                  <a:pt x="6491529" y="887834"/>
                </a:cubicBezTo>
                <a:cubicBezTo>
                  <a:pt x="6491910" y="887834"/>
                  <a:pt x="6492101" y="887834"/>
                  <a:pt x="6492101" y="887834"/>
                </a:cubicBezTo>
                <a:cubicBezTo>
                  <a:pt x="6492863" y="887834"/>
                  <a:pt x="6493435" y="888024"/>
                  <a:pt x="6493817" y="888406"/>
                </a:cubicBezTo>
                <a:cubicBezTo>
                  <a:pt x="6494199" y="888787"/>
                  <a:pt x="6494389" y="889359"/>
                  <a:pt x="6494389" y="890122"/>
                </a:cubicBezTo>
                <a:cubicBezTo>
                  <a:pt x="6494389" y="890122"/>
                  <a:pt x="6494389" y="890313"/>
                  <a:pt x="6494389" y="890694"/>
                </a:cubicBezTo>
                <a:cubicBezTo>
                  <a:pt x="6486761" y="901373"/>
                  <a:pt x="6474367" y="913958"/>
                  <a:pt x="6457205" y="928450"/>
                </a:cubicBezTo>
                <a:cubicBezTo>
                  <a:pt x="6456443" y="929213"/>
                  <a:pt x="6455680" y="929594"/>
                  <a:pt x="6454917" y="929594"/>
                </a:cubicBezTo>
                <a:lnTo>
                  <a:pt x="6454917" y="935315"/>
                </a:lnTo>
                <a:cubicBezTo>
                  <a:pt x="6455680" y="959722"/>
                  <a:pt x="6457205" y="979935"/>
                  <a:pt x="6459493" y="995953"/>
                </a:cubicBezTo>
                <a:cubicBezTo>
                  <a:pt x="6467883" y="986800"/>
                  <a:pt x="6476274" y="981270"/>
                  <a:pt x="6484664" y="979363"/>
                </a:cubicBezTo>
                <a:cubicBezTo>
                  <a:pt x="6486189" y="979363"/>
                  <a:pt x="6487333" y="979935"/>
                  <a:pt x="6488097" y="981079"/>
                </a:cubicBezTo>
                <a:cubicBezTo>
                  <a:pt x="6488478" y="981461"/>
                  <a:pt x="6488669" y="981842"/>
                  <a:pt x="6488669" y="982223"/>
                </a:cubicBezTo>
                <a:cubicBezTo>
                  <a:pt x="6488669" y="982986"/>
                  <a:pt x="6488287" y="983749"/>
                  <a:pt x="6487525" y="984512"/>
                </a:cubicBezTo>
                <a:cubicBezTo>
                  <a:pt x="6485999" y="986037"/>
                  <a:pt x="6483711" y="987944"/>
                  <a:pt x="6480659" y="990232"/>
                </a:cubicBezTo>
                <a:cubicBezTo>
                  <a:pt x="6477227" y="992520"/>
                  <a:pt x="6474939" y="994237"/>
                  <a:pt x="6473795" y="995381"/>
                </a:cubicBezTo>
                <a:cubicBezTo>
                  <a:pt x="6469219" y="999194"/>
                  <a:pt x="6465214" y="1003199"/>
                  <a:pt x="6461781" y="1007394"/>
                </a:cubicBezTo>
                <a:cubicBezTo>
                  <a:pt x="6462926" y="1013877"/>
                  <a:pt x="6464261" y="1019789"/>
                  <a:pt x="6465786" y="1025128"/>
                </a:cubicBezTo>
                <a:lnTo>
                  <a:pt x="6472651" y="1018263"/>
                </a:lnTo>
                <a:cubicBezTo>
                  <a:pt x="6475321" y="1014831"/>
                  <a:pt x="6477418" y="1012352"/>
                  <a:pt x="6478943" y="1010826"/>
                </a:cubicBezTo>
                <a:cubicBezTo>
                  <a:pt x="6490766" y="998241"/>
                  <a:pt x="6500109" y="990423"/>
                  <a:pt x="6506975" y="987372"/>
                </a:cubicBezTo>
                <a:lnTo>
                  <a:pt x="6505830" y="985084"/>
                </a:lnTo>
                <a:cubicBezTo>
                  <a:pt x="6504686" y="977075"/>
                  <a:pt x="6503923" y="966396"/>
                  <a:pt x="6503542" y="953048"/>
                </a:cubicBezTo>
                <a:cubicBezTo>
                  <a:pt x="6494389" y="960676"/>
                  <a:pt x="6489622" y="964680"/>
                  <a:pt x="6489241" y="965062"/>
                </a:cubicBezTo>
                <a:cubicBezTo>
                  <a:pt x="6481613" y="972308"/>
                  <a:pt x="6474939" y="979363"/>
                  <a:pt x="6469219" y="986228"/>
                </a:cubicBezTo>
                <a:cubicBezTo>
                  <a:pt x="6468075" y="987372"/>
                  <a:pt x="6466930" y="987944"/>
                  <a:pt x="6465786" y="987944"/>
                </a:cubicBezTo>
                <a:cubicBezTo>
                  <a:pt x="6464642" y="987944"/>
                  <a:pt x="6463307" y="987372"/>
                  <a:pt x="6461781" y="986228"/>
                </a:cubicBezTo>
                <a:cubicBezTo>
                  <a:pt x="6460637" y="984702"/>
                  <a:pt x="6460065" y="983368"/>
                  <a:pt x="6460065" y="982223"/>
                </a:cubicBezTo>
                <a:cubicBezTo>
                  <a:pt x="6460065" y="981079"/>
                  <a:pt x="6460637" y="979935"/>
                  <a:pt x="6461781" y="978791"/>
                </a:cubicBezTo>
                <a:cubicBezTo>
                  <a:pt x="6487715" y="956671"/>
                  <a:pt x="6501635" y="945040"/>
                  <a:pt x="6503542" y="943896"/>
                </a:cubicBezTo>
                <a:lnTo>
                  <a:pt x="6503542" y="939891"/>
                </a:lnTo>
                <a:cubicBezTo>
                  <a:pt x="6489050" y="953239"/>
                  <a:pt x="6478371" y="962583"/>
                  <a:pt x="6471507" y="967922"/>
                </a:cubicBezTo>
                <a:cubicBezTo>
                  <a:pt x="6470744" y="968685"/>
                  <a:pt x="6469791" y="969066"/>
                  <a:pt x="6468647" y="969066"/>
                </a:cubicBezTo>
                <a:cubicBezTo>
                  <a:pt x="6467503" y="969066"/>
                  <a:pt x="6466549" y="968303"/>
                  <a:pt x="6465786" y="966778"/>
                </a:cubicBezTo>
                <a:cubicBezTo>
                  <a:pt x="6465023" y="966015"/>
                  <a:pt x="6464642" y="965062"/>
                  <a:pt x="6464642" y="963918"/>
                </a:cubicBezTo>
                <a:cubicBezTo>
                  <a:pt x="6464642" y="962773"/>
                  <a:pt x="6465405" y="961629"/>
                  <a:pt x="6466930" y="960485"/>
                </a:cubicBezTo>
                <a:cubicBezTo>
                  <a:pt x="6469219" y="958960"/>
                  <a:pt x="6475129" y="953620"/>
                  <a:pt x="6484664" y="944468"/>
                </a:cubicBezTo>
                <a:cubicBezTo>
                  <a:pt x="6491529" y="937984"/>
                  <a:pt x="6497631" y="933408"/>
                  <a:pt x="6502970" y="930738"/>
                </a:cubicBezTo>
                <a:lnTo>
                  <a:pt x="6502970" y="921013"/>
                </a:lnTo>
                <a:cubicBezTo>
                  <a:pt x="6500301" y="923301"/>
                  <a:pt x="6498012" y="925399"/>
                  <a:pt x="6496105" y="927306"/>
                </a:cubicBezTo>
                <a:cubicBezTo>
                  <a:pt x="6483139" y="938747"/>
                  <a:pt x="6471697" y="947328"/>
                  <a:pt x="6461781" y="953048"/>
                </a:cubicBezTo>
                <a:cubicBezTo>
                  <a:pt x="6461019" y="953430"/>
                  <a:pt x="6460447" y="953620"/>
                  <a:pt x="6460065" y="953620"/>
                </a:cubicBezTo>
                <a:cubicBezTo>
                  <a:pt x="6458921" y="953620"/>
                  <a:pt x="6457777" y="952858"/>
                  <a:pt x="6456633" y="951332"/>
                </a:cubicBezTo>
                <a:cubicBezTo>
                  <a:pt x="6456252" y="950570"/>
                  <a:pt x="6456061" y="949997"/>
                  <a:pt x="6456061" y="949616"/>
                </a:cubicBezTo>
                <a:cubicBezTo>
                  <a:pt x="6456061" y="948472"/>
                  <a:pt x="6456824" y="947519"/>
                  <a:pt x="6458349" y="946756"/>
                </a:cubicBezTo>
                <a:cubicBezTo>
                  <a:pt x="6468265" y="941035"/>
                  <a:pt x="6480087" y="931882"/>
                  <a:pt x="6493817" y="919297"/>
                </a:cubicBezTo>
                <a:cubicBezTo>
                  <a:pt x="6494199" y="918534"/>
                  <a:pt x="6497059" y="915674"/>
                  <a:pt x="6502398" y="910716"/>
                </a:cubicBezTo>
                <a:cubicBezTo>
                  <a:pt x="6502398" y="902707"/>
                  <a:pt x="6502207" y="895271"/>
                  <a:pt x="6501826" y="888406"/>
                </a:cubicBezTo>
                <a:close/>
                <a:moveTo>
                  <a:pt x="10558444" y="867240"/>
                </a:moveTo>
                <a:cubicBezTo>
                  <a:pt x="10557300" y="868002"/>
                  <a:pt x="10551579" y="872198"/>
                  <a:pt x="10541282" y="879825"/>
                </a:cubicBezTo>
                <a:cubicBezTo>
                  <a:pt x="10531366" y="887452"/>
                  <a:pt x="10524311" y="892792"/>
                  <a:pt x="10520116" y="895843"/>
                </a:cubicBezTo>
                <a:cubicBezTo>
                  <a:pt x="10507912" y="904614"/>
                  <a:pt x="10497234" y="911288"/>
                  <a:pt x="10488081" y="915865"/>
                </a:cubicBezTo>
                <a:lnTo>
                  <a:pt x="10486365" y="919297"/>
                </a:lnTo>
                <a:cubicBezTo>
                  <a:pt x="10488653" y="917772"/>
                  <a:pt x="10496471" y="912814"/>
                  <a:pt x="10509819" y="904423"/>
                </a:cubicBezTo>
                <a:cubicBezTo>
                  <a:pt x="10529650" y="891457"/>
                  <a:pt x="10542998" y="884592"/>
                  <a:pt x="10549863" y="883829"/>
                </a:cubicBezTo>
                <a:cubicBezTo>
                  <a:pt x="10550244" y="883448"/>
                  <a:pt x="10550626" y="883257"/>
                  <a:pt x="10551007" y="883257"/>
                </a:cubicBezTo>
                <a:cubicBezTo>
                  <a:pt x="10551388" y="883257"/>
                  <a:pt x="10551579" y="883448"/>
                  <a:pt x="10551579" y="883829"/>
                </a:cubicBezTo>
                <a:cubicBezTo>
                  <a:pt x="10554630" y="876583"/>
                  <a:pt x="10556918" y="871053"/>
                  <a:pt x="10558444" y="867240"/>
                </a:cubicBezTo>
                <a:close/>
                <a:moveTo>
                  <a:pt x="7647193" y="864379"/>
                </a:moveTo>
                <a:cubicBezTo>
                  <a:pt x="7646811" y="864761"/>
                  <a:pt x="7646431" y="864951"/>
                  <a:pt x="7646049" y="864951"/>
                </a:cubicBezTo>
                <a:cubicBezTo>
                  <a:pt x="7641091" y="869147"/>
                  <a:pt x="7637277" y="872960"/>
                  <a:pt x="7634608" y="876393"/>
                </a:cubicBezTo>
                <a:cubicBezTo>
                  <a:pt x="7632319" y="878681"/>
                  <a:pt x="7628697" y="883067"/>
                  <a:pt x="7623739" y="889550"/>
                </a:cubicBezTo>
                <a:cubicBezTo>
                  <a:pt x="7619162" y="894889"/>
                  <a:pt x="7615349" y="899084"/>
                  <a:pt x="7612297" y="902135"/>
                </a:cubicBezTo>
                <a:cubicBezTo>
                  <a:pt x="7614205" y="906330"/>
                  <a:pt x="7615921" y="910335"/>
                  <a:pt x="7617446" y="914148"/>
                </a:cubicBezTo>
                <a:cubicBezTo>
                  <a:pt x="7620115" y="911860"/>
                  <a:pt x="7623548" y="908047"/>
                  <a:pt x="7627743" y="902707"/>
                </a:cubicBezTo>
                <a:cubicBezTo>
                  <a:pt x="7632319" y="897749"/>
                  <a:pt x="7635752" y="893936"/>
                  <a:pt x="7638040" y="891266"/>
                </a:cubicBezTo>
                <a:cubicBezTo>
                  <a:pt x="7644905" y="884401"/>
                  <a:pt x="7650244" y="879825"/>
                  <a:pt x="7654058" y="877537"/>
                </a:cubicBezTo>
                <a:cubicBezTo>
                  <a:pt x="7651769" y="873723"/>
                  <a:pt x="7649481" y="869337"/>
                  <a:pt x="7647193" y="864379"/>
                </a:cubicBezTo>
                <a:close/>
                <a:moveTo>
                  <a:pt x="7089171" y="864379"/>
                </a:moveTo>
                <a:cubicBezTo>
                  <a:pt x="7076205" y="879634"/>
                  <a:pt x="7068959" y="888024"/>
                  <a:pt x="7067433" y="889550"/>
                </a:cubicBezTo>
                <a:cubicBezTo>
                  <a:pt x="7052559" y="905568"/>
                  <a:pt x="7041881" y="914530"/>
                  <a:pt x="7035398" y="916437"/>
                </a:cubicBezTo>
                <a:cubicBezTo>
                  <a:pt x="7035779" y="929785"/>
                  <a:pt x="7036351" y="940654"/>
                  <a:pt x="7037114" y="949044"/>
                </a:cubicBezTo>
                <a:cubicBezTo>
                  <a:pt x="7037495" y="956671"/>
                  <a:pt x="7037877" y="962964"/>
                  <a:pt x="7038258" y="967922"/>
                </a:cubicBezTo>
                <a:cubicBezTo>
                  <a:pt x="7045504" y="961439"/>
                  <a:pt x="7056564" y="949425"/>
                  <a:pt x="7071437" y="931882"/>
                </a:cubicBezTo>
                <a:cubicBezTo>
                  <a:pt x="7078683" y="923111"/>
                  <a:pt x="7084976" y="916437"/>
                  <a:pt x="7090315" y="911860"/>
                </a:cubicBezTo>
                <a:cubicBezTo>
                  <a:pt x="7089934" y="905758"/>
                  <a:pt x="7089743" y="898512"/>
                  <a:pt x="7089743" y="890122"/>
                </a:cubicBezTo>
                <a:cubicBezTo>
                  <a:pt x="7078302" y="900800"/>
                  <a:pt x="7071819" y="906902"/>
                  <a:pt x="7070293" y="908428"/>
                </a:cubicBezTo>
                <a:cubicBezTo>
                  <a:pt x="7066479" y="912623"/>
                  <a:pt x="7058852" y="921585"/>
                  <a:pt x="7047411" y="935315"/>
                </a:cubicBezTo>
                <a:cubicBezTo>
                  <a:pt x="7046267" y="936840"/>
                  <a:pt x="7045123" y="937031"/>
                  <a:pt x="7043979" y="935887"/>
                </a:cubicBezTo>
                <a:cubicBezTo>
                  <a:pt x="7042835" y="934743"/>
                  <a:pt x="7042835" y="933598"/>
                  <a:pt x="7043979" y="932454"/>
                </a:cubicBezTo>
                <a:cubicBezTo>
                  <a:pt x="7057327" y="915674"/>
                  <a:pt x="7065717" y="905568"/>
                  <a:pt x="7069149" y="902135"/>
                </a:cubicBezTo>
                <a:cubicBezTo>
                  <a:pt x="7077539" y="892982"/>
                  <a:pt x="7084404" y="886880"/>
                  <a:pt x="7089743" y="883829"/>
                </a:cubicBezTo>
                <a:cubicBezTo>
                  <a:pt x="7089362" y="874676"/>
                  <a:pt x="7089171" y="868193"/>
                  <a:pt x="7089171" y="864379"/>
                </a:cubicBezTo>
                <a:close/>
                <a:moveTo>
                  <a:pt x="2751343" y="864379"/>
                </a:moveTo>
                <a:cubicBezTo>
                  <a:pt x="2750962" y="864761"/>
                  <a:pt x="2750582" y="864951"/>
                  <a:pt x="2750200" y="864951"/>
                </a:cubicBezTo>
                <a:cubicBezTo>
                  <a:pt x="2745242" y="869147"/>
                  <a:pt x="2741428" y="872960"/>
                  <a:pt x="2738758" y="876393"/>
                </a:cubicBezTo>
                <a:cubicBezTo>
                  <a:pt x="2736471" y="878681"/>
                  <a:pt x="2732847" y="883067"/>
                  <a:pt x="2727889" y="889550"/>
                </a:cubicBezTo>
                <a:cubicBezTo>
                  <a:pt x="2723313" y="894889"/>
                  <a:pt x="2719500" y="899084"/>
                  <a:pt x="2716448" y="902135"/>
                </a:cubicBezTo>
                <a:cubicBezTo>
                  <a:pt x="2718356" y="906330"/>
                  <a:pt x="2720071" y="910335"/>
                  <a:pt x="2721597" y="914148"/>
                </a:cubicBezTo>
                <a:cubicBezTo>
                  <a:pt x="2724267" y="911860"/>
                  <a:pt x="2727699" y="908047"/>
                  <a:pt x="2731894" y="902707"/>
                </a:cubicBezTo>
                <a:cubicBezTo>
                  <a:pt x="2736471" y="897749"/>
                  <a:pt x="2739903" y="893936"/>
                  <a:pt x="2742191" y="891266"/>
                </a:cubicBezTo>
                <a:cubicBezTo>
                  <a:pt x="2749056" y="884401"/>
                  <a:pt x="2754395" y="879825"/>
                  <a:pt x="2758208" y="877537"/>
                </a:cubicBezTo>
                <a:cubicBezTo>
                  <a:pt x="2755921" y="873723"/>
                  <a:pt x="2753632" y="869337"/>
                  <a:pt x="2751343" y="864379"/>
                </a:cubicBezTo>
                <a:close/>
                <a:moveTo>
                  <a:pt x="9995176" y="863807"/>
                </a:moveTo>
                <a:cubicBezTo>
                  <a:pt x="9992125" y="866096"/>
                  <a:pt x="9989455" y="868002"/>
                  <a:pt x="9987167" y="869528"/>
                </a:cubicBezTo>
                <a:cubicBezTo>
                  <a:pt x="9993650" y="868765"/>
                  <a:pt x="9997083" y="868193"/>
                  <a:pt x="9997464" y="867812"/>
                </a:cubicBezTo>
                <a:cubicBezTo>
                  <a:pt x="9995939" y="867049"/>
                  <a:pt x="9995176" y="865714"/>
                  <a:pt x="9995176" y="863807"/>
                </a:cubicBezTo>
                <a:close/>
                <a:moveTo>
                  <a:pt x="1079776" y="863807"/>
                </a:moveTo>
                <a:cubicBezTo>
                  <a:pt x="1076726" y="866096"/>
                  <a:pt x="1074056" y="868002"/>
                  <a:pt x="1071767" y="869528"/>
                </a:cubicBezTo>
                <a:cubicBezTo>
                  <a:pt x="1078250" y="868765"/>
                  <a:pt x="1081683" y="868193"/>
                  <a:pt x="1082065" y="867812"/>
                </a:cubicBezTo>
                <a:cubicBezTo>
                  <a:pt x="1080539" y="867049"/>
                  <a:pt x="1079776" y="865714"/>
                  <a:pt x="1079776" y="863807"/>
                </a:cubicBezTo>
                <a:close/>
                <a:moveTo>
                  <a:pt x="7382902" y="862663"/>
                </a:moveTo>
                <a:cubicBezTo>
                  <a:pt x="7371079" y="877155"/>
                  <a:pt x="7360211" y="888215"/>
                  <a:pt x="7350295" y="895843"/>
                </a:cubicBezTo>
                <a:cubicBezTo>
                  <a:pt x="7350677" y="898131"/>
                  <a:pt x="7351249" y="902707"/>
                  <a:pt x="7352011" y="909572"/>
                </a:cubicBezTo>
                <a:cubicBezTo>
                  <a:pt x="7352393" y="915674"/>
                  <a:pt x="7352774" y="920441"/>
                  <a:pt x="7353155" y="923873"/>
                </a:cubicBezTo>
                <a:cubicBezTo>
                  <a:pt x="7357351" y="920060"/>
                  <a:pt x="7362880" y="914530"/>
                  <a:pt x="7369745" y="907284"/>
                </a:cubicBezTo>
                <a:cubicBezTo>
                  <a:pt x="7378517" y="897749"/>
                  <a:pt x="7384047" y="892410"/>
                  <a:pt x="7386335" y="891266"/>
                </a:cubicBezTo>
                <a:cubicBezTo>
                  <a:pt x="7385191" y="881732"/>
                  <a:pt x="7384237" y="873342"/>
                  <a:pt x="7383475" y="866096"/>
                </a:cubicBezTo>
                <a:lnTo>
                  <a:pt x="7383475" y="864379"/>
                </a:lnTo>
                <a:cubicBezTo>
                  <a:pt x="7383093" y="863617"/>
                  <a:pt x="7382902" y="863045"/>
                  <a:pt x="7382902" y="862663"/>
                </a:cubicBezTo>
                <a:close/>
                <a:moveTo>
                  <a:pt x="6049453" y="862663"/>
                </a:moveTo>
                <a:cubicBezTo>
                  <a:pt x="6049453" y="862663"/>
                  <a:pt x="6042207" y="868384"/>
                  <a:pt x="6027715" y="879825"/>
                </a:cubicBezTo>
                <a:cubicBezTo>
                  <a:pt x="6018181" y="887834"/>
                  <a:pt x="6009981" y="895271"/>
                  <a:pt x="6003117" y="902135"/>
                </a:cubicBezTo>
                <a:cubicBezTo>
                  <a:pt x="6003499" y="906712"/>
                  <a:pt x="6004070" y="912814"/>
                  <a:pt x="6004833" y="920441"/>
                </a:cubicBezTo>
                <a:cubicBezTo>
                  <a:pt x="6012079" y="915483"/>
                  <a:pt x="6019897" y="908428"/>
                  <a:pt x="6028287" y="899275"/>
                </a:cubicBezTo>
                <a:cubicBezTo>
                  <a:pt x="6038585" y="887834"/>
                  <a:pt x="6045639" y="880778"/>
                  <a:pt x="6049453" y="878109"/>
                </a:cubicBezTo>
                <a:cubicBezTo>
                  <a:pt x="6049453" y="873532"/>
                  <a:pt x="6049263" y="869909"/>
                  <a:pt x="6048881" y="867240"/>
                </a:cubicBezTo>
                <a:cubicBezTo>
                  <a:pt x="6049263" y="867240"/>
                  <a:pt x="6049453" y="866858"/>
                  <a:pt x="6049453" y="866096"/>
                </a:cubicBezTo>
                <a:cubicBezTo>
                  <a:pt x="6049453" y="865333"/>
                  <a:pt x="6049263" y="864379"/>
                  <a:pt x="6048881" y="863235"/>
                </a:cubicBezTo>
                <a:cubicBezTo>
                  <a:pt x="6049263" y="862854"/>
                  <a:pt x="6049453" y="862663"/>
                  <a:pt x="6049453" y="862663"/>
                </a:cubicBezTo>
                <a:close/>
                <a:moveTo>
                  <a:pt x="2487053" y="862663"/>
                </a:moveTo>
                <a:cubicBezTo>
                  <a:pt x="2475230" y="877155"/>
                  <a:pt x="2464362" y="888215"/>
                  <a:pt x="2454445" y="895843"/>
                </a:cubicBezTo>
                <a:cubicBezTo>
                  <a:pt x="2454827" y="898131"/>
                  <a:pt x="2455399" y="902707"/>
                  <a:pt x="2456162" y="909572"/>
                </a:cubicBezTo>
                <a:cubicBezTo>
                  <a:pt x="2456543" y="915674"/>
                  <a:pt x="2456925" y="920441"/>
                  <a:pt x="2457306" y="923873"/>
                </a:cubicBezTo>
                <a:cubicBezTo>
                  <a:pt x="2461501" y="920060"/>
                  <a:pt x="2467031" y="914530"/>
                  <a:pt x="2473896" y="907284"/>
                </a:cubicBezTo>
                <a:cubicBezTo>
                  <a:pt x="2482667" y="897749"/>
                  <a:pt x="2488197" y="892410"/>
                  <a:pt x="2490486" y="891266"/>
                </a:cubicBezTo>
                <a:cubicBezTo>
                  <a:pt x="2489342" y="881732"/>
                  <a:pt x="2488388" y="873342"/>
                  <a:pt x="2487625" y="866096"/>
                </a:cubicBezTo>
                <a:lnTo>
                  <a:pt x="2487625" y="864379"/>
                </a:lnTo>
                <a:cubicBezTo>
                  <a:pt x="2487244" y="863617"/>
                  <a:pt x="2487053" y="863045"/>
                  <a:pt x="2487053" y="862663"/>
                </a:cubicBezTo>
                <a:close/>
                <a:moveTo>
                  <a:pt x="9046601" y="861519"/>
                </a:moveTo>
                <a:cubicBezTo>
                  <a:pt x="9037829" y="873342"/>
                  <a:pt x="9023146" y="889359"/>
                  <a:pt x="9002552" y="909572"/>
                </a:cubicBezTo>
                <a:cubicBezTo>
                  <a:pt x="9003314" y="914911"/>
                  <a:pt x="9004459" y="921013"/>
                  <a:pt x="9005985" y="927878"/>
                </a:cubicBezTo>
                <a:cubicBezTo>
                  <a:pt x="9007510" y="925590"/>
                  <a:pt x="9009798" y="922539"/>
                  <a:pt x="9012849" y="918725"/>
                </a:cubicBezTo>
                <a:cubicBezTo>
                  <a:pt x="9016282" y="913767"/>
                  <a:pt x="9018379" y="910716"/>
                  <a:pt x="9019142" y="909572"/>
                </a:cubicBezTo>
                <a:cubicBezTo>
                  <a:pt x="9030201" y="894699"/>
                  <a:pt x="9038973" y="885546"/>
                  <a:pt x="9045457" y="882113"/>
                </a:cubicBezTo>
                <a:cubicBezTo>
                  <a:pt x="9045838" y="881732"/>
                  <a:pt x="9046219" y="881541"/>
                  <a:pt x="9046601" y="881541"/>
                </a:cubicBezTo>
                <a:cubicBezTo>
                  <a:pt x="9046983" y="881541"/>
                  <a:pt x="9047364" y="881732"/>
                  <a:pt x="9047745" y="882113"/>
                </a:cubicBezTo>
                <a:cubicBezTo>
                  <a:pt x="9048127" y="882495"/>
                  <a:pt x="9048317" y="882876"/>
                  <a:pt x="9048317" y="883257"/>
                </a:cubicBezTo>
                <a:cubicBezTo>
                  <a:pt x="9048317" y="883639"/>
                  <a:pt x="9048127" y="884020"/>
                  <a:pt x="9047745" y="884401"/>
                </a:cubicBezTo>
                <a:cubicBezTo>
                  <a:pt x="9045075" y="888978"/>
                  <a:pt x="9040880" y="894317"/>
                  <a:pt x="9035160" y="900419"/>
                </a:cubicBezTo>
                <a:cubicBezTo>
                  <a:pt x="9027532" y="909191"/>
                  <a:pt x="9023146" y="914339"/>
                  <a:pt x="9022002" y="915865"/>
                </a:cubicBezTo>
                <a:cubicBezTo>
                  <a:pt x="9013231" y="926924"/>
                  <a:pt x="9008273" y="933026"/>
                  <a:pt x="9007129" y="934171"/>
                </a:cubicBezTo>
                <a:cubicBezTo>
                  <a:pt x="9007891" y="938366"/>
                  <a:pt x="9008654" y="942942"/>
                  <a:pt x="9009417" y="947900"/>
                </a:cubicBezTo>
                <a:cubicBezTo>
                  <a:pt x="9017807" y="936840"/>
                  <a:pt x="9024481" y="928450"/>
                  <a:pt x="9029439" y="922729"/>
                </a:cubicBezTo>
                <a:cubicBezTo>
                  <a:pt x="9042024" y="907474"/>
                  <a:pt x="9050415" y="898322"/>
                  <a:pt x="9054610" y="895271"/>
                </a:cubicBezTo>
                <a:cubicBezTo>
                  <a:pt x="9051939" y="883829"/>
                  <a:pt x="9049271" y="872579"/>
                  <a:pt x="9046601" y="861519"/>
                </a:cubicBezTo>
                <a:close/>
                <a:moveTo>
                  <a:pt x="3856593" y="856943"/>
                </a:moveTo>
                <a:cubicBezTo>
                  <a:pt x="3857356" y="856561"/>
                  <a:pt x="3858118" y="856752"/>
                  <a:pt x="3858881" y="857515"/>
                </a:cubicBezTo>
                <a:cubicBezTo>
                  <a:pt x="3859262" y="858659"/>
                  <a:pt x="3859072" y="859422"/>
                  <a:pt x="3858309" y="859803"/>
                </a:cubicBezTo>
                <a:cubicBezTo>
                  <a:pt x="3848012" y="869337"/>
                  <a:pt x="3838477" y="875249"/>
                  <a:pt x="3829706" y="877537"/>
                </a:cubicBezTo>
                <a:lnTo>
                  <a:pt x="3825598" y="874969"/>
                </a:lnTo>
                <a:lnTo>
                  <a:pt x="3825260" y="874468"/>
                </a:lnTo>
                <a:lnTo>
                  <a:pt x="3827990" y="870100"/>
                </a:lnTo>
                <a:cubicBezTo>
                  <a:pt x="3831804" y="869337"/>
                  <a:pt x="3836570" y="867430"/>
                  <a:pt x="3842291" y="864379"/>
                </a:cubicBezTo>
                <a:cubicBezTo>
                  <a:pt x="3849537" y="860184"/>
                  <a:pt x="3854304" y="857705"/>
                  <a:pt x="3856593" y="856943"/>
                </a:cubicBezTo>
                <a:close/>
                <a:moveTo>
                  <a:pt x="4606180" y="856371"/>
                </a:moveTo>
                <a:cubicBezTo>
                  <a:pt x="4593213" y="867049"/>
                  <a:pt x="4585585" y="873342"/>
                  <a:pt x="4583297" y="875249"/>
                </a:cubicBezTo>
                <a:cubicBezTo>
                  <a:pt x="4574526" y="883257"/>
                  <a:pt x="4564610" y="893364"/>
                  <a:pt x="4553550" y="905568"/>
                </a:cubicBezTo>
                <a:cubicBezTo>
                  <a:pt x="4552787" y="905949"/>
                  <a:pt x="4552215" y="906330"/>
                  <a:pt x="4551834" y="906712"/>
                </a:cubicBezTo>
                <a:cubicBezTo>
                  <a:pt x="4551834" y="911670"/>
                  <a:pt x="4552025" y="917390"/>
                  <a:pt x="4552406" y="923873"/>
                </a:cubicBezTo>
                <a:cubicBezTo>
                  <a:pt x="4555838" y="920441"/>
                  <a:pt x="4561177" y="914911"/>
                  <a:pt x="4568424" y="907284"/>
                </a:cubicBezTo>
                <a:cubicBezTo>
                  <a:pt x="4575288" y="899656"/>
                  <a:pt x="4580436" y="894126"/>
                  <a:pt x="4583869" y="890694"/>
                </a:cubicBezTo>
                <a:cubicBezTo>
                  <a:pt x="4593022" y="881541"/>
                  <a:pt x="4600268" y="875058"/>
                  <a:pt x="4605607" y="871244"/>
                </a:cubicBezTo>
                <a:cubicBezTo>
                  <a:pt x="4605989" y="863998"/>
                  <a:pt x="4606180" y="859040"/>
                  <a:pt x="4606180" y="856371"/>
                </a:cubicBezTo>
                <a:close/>
                <a:moveTo>
                  <a:pt x="6688317" y="855226"/>
                </a:moveTo>
                <a:cubicBezTo>
                  <a:pt x="6692512" y="873151"/>
                  <a:pt x="6695181" y="887643"/>
                  <a:pt x="6696325" y="898703"/>
                </a:cubicBezTo>
                <a:cubicBezTo>
                  <a:pt x="6696325" y="898703"/>
                  <a:pt x="6696897" y="902517"/>
                  <a:pt x="6698041" y="910144"/>
                </a:cubicBezTo>
                <a:cubicBezTo>
                  <a:pt x="6701855" y="905949"/>
                  <a:pt x="6705860" y="902517"/>
                  <a:pt x="6710055" y="899847"/>
                </a:cubicBezTo>
                <a:cubicBezTo>
                  <a:pt x="6708911" y="897177"/>
                  <a:pt x="6707957" y="894699"/>
                  <a:pt x="6707195" y="892410"/>
                </a:cubicBezTo>
                <a:cubicBezTo>
                  <a:pt x="6700711" y="878299"/>
                  <a:pt x="6694419" y="865905"/>
                  <a:pt x="6688317" y="855226"/>
                </a:cubicBezTo>
                <a:close/>
                <a:moveTo>
                  <a:pt x="5160503" y="855226"/>
                </a:moveTo>
                <a:cubicBezTo>
                  <a:pt x="5157452" y="857515"/>
                  <a:pt x="5154973" y="859612"/>
                  <a:pt x="5153066" y="861519"/>
                </a:cubicBezTo>
                <a:cubicBezTo>
                  <a:pt x="5145439" y="867621"/>
                  <a:pt x="5137621" y="875439"/>
                  <a:pt x="5129612" y="884974"/>
                </a:cubicBezTo>
                <a:cubicBezTo>
                  <a:pt x="5128849" y="886118"/>
                  <a:pt x="5128087" y="886690"/>
                  <a:pt x="5127323" y="886690"/>
                </a:cubicBezTo>
                <a:cubicBezTo>
                  <a:pt x="5126943" y="886690"/>
                  <a:pt x="5126561" y="886499"/>
                  <a:pt x="5126179" y="886118"/>
                </a:cubicBezTo>
                <a:cubicBezTo>
                  <a:pt x="5125798" y="891075"/>
                  <a:pt x="5125226" y="898703"/>
                  <a:pt x="5124463" y="909000"/>
                </a:cubicBezTo>
                <a:cubicBezTo>
                  <a:pt x="5127133" y="906712"/>
                  <a:pt x="5131900" y="902135"/>
                  <a:pt x="5138765" y="895271"/>
                </a:cubicBezTo>
                <a:cubicBezTo>
                  <a:pt x="5149825" y="884592"/>
                  <a:pt x="5156880" y="878490"/>
                  <a:pt x="5159931" y="876965"/>
                </a:cubicBezTo>
                <a:lnTo>
                  <a:pt x="5159931" y="861519"/>
                </a:lnTo>
                <a:cubicBezTo>
                  <a:pt x="5159931" y="859994"/>
                  <a:pt x="5160121" y="857896"/>
                  <a:pt x="5160503" y="855226"/>
                </a:cubicBezTo>
                <a:close/>
                <a:moveTo>
                  <a:pt x="10082129" y="854082"/>
                </a:moveTo>
                <a:cubicBezTo>
                  <a:pt x="10081747" y="854464"/>
                  <a:pt x="10080985" y="855036"/>
                  <a:pt x="10079841" y="855799"/>
                </a:cubicBezTo>
                <a:cubicBezTo>
                  <a:pt x="10078696" y="856561"/>
                  <a:pt x="10077743" y="857133"/>
                  <a:pt x="10076980" y="857515"/>
                </a:cubicBezTo>
                <a:cubicBezTo>
                  <a:pt x="10068209" y="863235"/>
                  <a:pt x="10063442" y="866477"/>
                  <a:pt x="10062679" y="867240"/>
                </a:cubicBezTo>
                <a:cubicBezTo>
                  <a:pt x="10061916" y="867621"/>
                  <a:pt x="10060391" y="868574"/>
                  <a:pt x="10058102" y="870100"/>
                </a:cubicBezTo>
                <a:cubicBezTo>
                  <a:pt x="10056577" y="871244"/>
                  <a:pt x="10055242" y="872198"/>
                  <a:pt x="10054098" y="872960"/>
                </a:cubicBezTo>
                <a:cubicBezTo>
                  <a:pt x="10054098" y="875630"/>
                  <a:pt x="10052954" y="877727"/>
                  <a:pt x="10050666" y="879253"/>
                </a:cubicBezTo>
                <a:cubicBezTo>
                  <a:pt x="10051428" y="880778"/>
                  <a:pt x="10052191" y="882113"/>
                  <a:pt x="10052954" y="883257"/>
                </a:cubicBezTo>
                <a:cubicBezTo>
                  <a:pt x="10056005" y="888978"/>
                  <a:pt x="10060200" y="895843"/>
                  <a:pt x="10065539" y="903851"/>
                </a:cubicBezTo>
                <a:cubicBezTo>
                  <a:pt x="10068590" y="908047"/>
                  <a:pt x="10071260" y="912051"/>
                  <a:pt x="10073548" y="915865"/>
                </a:cubicBezTo>
                <a:cubicBezTo>
                  <a:pt x="10076980" y="913576"/>
                  <a:pt x="10080985" y="910144"/>
                  <a:pt x="10085561" y="905568"/>
                </a:cubicBezTo>
                <a:cubicBezTo>
                  <a:pt x="10092426" y="898703"/>
                  <a:pt x="10097002" y="894699"/>
                  <a:pt x="10099290" y="893554"/>
                </a:cubicBezTo>
                <a:cubicBezTo>
                  <a:pt x="10098146" y="890122"/>
                  <a:pt x="10097002" y="887071"/>
                  <a:pt x="10095858" y="884401"/>
                </a:cubicBezTo>
                <a:lnTo>
                  <a:pt x="10089566" y="888978"/>
                </a:lnTo>
                <a:cubicBezTo>
                  <a:pt x="10086133" y="891648"/>
                  <a:pt x="10081175" y="895652"/>
                  <a:pt x="10074692" y="900991"/>
                </a:cubicBezTo>
                <a:cubicBezTo>
                  <a:pt x="10072404" y="902517"/>
                  <a:pt x="10070306" y="902326"/>
                  <a:pt x="10068399" y="900419"/>
                </a:cubicBezTo>
                <a:cubicBezTo>
                  <a:pt x="10066111" y="898131"/>
                  <a:pt x="10066111" y="896224"/>
                  <a:pt x="10068399" y="894699"/>
                </a:cubicBezTo>
                <a:cubicBezTo>
                  <a:pt x="10075264" y="889359"/>
                  <a:pt x="10080222" y="885355"/>
                  <a:pt x="10083273" y="882685"/>
                </a:cubicBezTo>
                <a:cubicBezTo>
                  <a:pt x="10087468" y="879634"/>
                  <a:pt x="10090519" y="877727"/>
                  <a:pt x="10092426" y="876965"/>
                </a:cubicBezTo>
                <a:cubicBezTo>
                  <a:pt x="10090900" y="873914"/>
                  <a:pt x="10089947" y="871625"/>
                  <a:pt x="10089566" y="870100"/>
                </a:cubicBezTo>
                <a:lnTo>
                  <a:pt x="10088421" y="867812"/>
                </a:lnTo>
                <a:cubicBezTo>
                  <a:pt x="10078887" y="875058"/>
                  <a:pt x="10073929" y="878681"/>
                  <a:pt x="10073548" y="878681"/>
                </a:cubicBezTo>
                <a:cubicBezTo>
                  <a:pt x="10066683" y="884401"/>
                  <a:pt x="10061535" y="887834"/>
                  <a:pt x="10058102" y="888978"/>
                </a:cubicBezTo>
                <a:cubicBezTo>
                  <a:pt x="10057340" y="889359"/>
                  <a:pt x="10056768" y="889169"/>
                  <a:pt x="10056386" y="888406"/>
                </a:cubicBezTo>
                <a:cubicBezTo>
                  <a:pt x="10055623" y="888024"/>
                  <a:pt x="10055433" y="887452"/>
                  <a:pt x="10055814" y="886690"/>
                </a:cubicBezTo>
                <a:cubicBezTo>
                  <a:pt x="10057340" y="882876"/>
                  <a:pt x="10061535" y="877918"/>
                  <a:pt x="10068399" y="871816"/>
                </a:cubicBezTo>
                <a:cubicBezTo>
                  <a:pt x="10076408" y="865333"/>
                  <a:pt x="10081747" y="861138"/>
                  <a:pt x="10084417" y="859231"/>
                </a:cubicBezTo>
                <a:cubicBezTo>
                  <a:pt x="10083273" y="856561"/>
                  <a:pt x="10082510" y="854845"/>
                  <a:pt x="10082129" y="854082"/>
                </a:cubicBezTo>
                <a:close/>
                <a:moveTo>
                  <a:pt x="1166729" y="854082"/>
                </a:moveTo>
                <a:cubicBezTo>
                  <a:pt x="1166347" y="854464"/>
                  <a:pt x="1165585" y="855036"/>
                  <a:pt x="1164441" y="855799"/>
                </a:cubicBezTo>
                <a:cubicBezTo>
                  <a:pt x="1163297" y="856561"/>
                  <a:pt x="1162343" y="857133"/>
                  <a:pt x="1161580" y="857515"/>
                </a:cubicBezTo>
                <a:cubicBezTo>
                  <a:pt x="1152809" y="863235"/>
                  <a:pt x="1148042" y="866477"/>
                  <a:pt x="1147279" y="867240"/>
                </a:cubicBezTo>
                <a:cubicBezTo>
                  <a:pt x="1146516" y="867621"/>
                  <a:pt x="1144991" y="868574"/>
                  <a:pt x="1142702" y="870100"/>
                </a:cubicBezTo>
                <a:cubicBezTo>
                  <a:pt x="1141177" y="871244"/>
                  <a:pt x="1139843" y="872198"/>
                  <a:pt x="1138699" y="872960"/>
                </a:cubicBezTo>
                <a:cubicBezTo>
                  <a:pt x="1138699" y="875630"/>
                  <a:pt x="1137554" y="877727"/>
                  <a:pt x="1135266" y="879253"/>
                </a:cubicBezTo>
                <a:cubicBezTo>
                  <a:pt x="1136028" y="880778"/>
                  <a:pt x="1136791" y="882113"/>
                  <a:pt x="1137554" y="883257"/>
                </a:cubicBezTo>
                <a:cubicBezTo>
                  <a:pt x="1140605" y="888978"/>
                  <a:pt x="1144800" y="895843"/>
                  <a:pt x="1150139" y="903851"/>
                </a:cubicBezTo>
                <a:cubicBezTo>
                  <a:pt x="1153190" y="908047"/>
                  <a:pt x="1155860" y="912051"/>
                  <a:pt x="1158148" y="915865"/>
                </a:cubicBezTo>
                <a:cubicBezTo>
                  <a:pt x="1161580" y="913576"/>
                  <a:pt x="1165585" y="910144"/>
                  <a:pt x="1170162" y="905568"/>
                </a:cubicBezTo>
                <a:cubicBezTo>
                  <a:pt x="1177026" y="898703"/>
                  <a:pt x="1181603" y="894699"/>
                  <a:pt x="1183891" y="893554"/>
                </a:cubicBezTo>
                <a:cubicBezTo>
                  <a:pt x="1182747" y="890122"/>
                  <a:pt x="1181603" y="887071"/>
                  <a:pt x="1180458" y="884401"/>
                </a:cubicBezTo>
                <a:lnTo>
                  <a:pt x="1174166" y="888978"/>
                </a:lnTo>
                <a:cubicBezTo>
                  <a:pt x="1170734" y="891648"/>
                  <a:pt x="1165775" y="895652"/>
                  <a:pt x="1159292" y="900991"/>
                </a:cubicBezTo>
                <a:cubicBezTo>
                  <a:pt x="1157004" y="902517"/>
                  <a:pt x="1154906" y="902326"/>
                  <a:pt x="1152999" y="900419"/>
                </a:cubicBezTo>
                <a:cubicBezTo>
                  <a:pt x="1150712" y="898131"/>
                  <a:pt x="1150712" y="896224"/>
                  <a:pt x="1152999" y="894699"/>
                </a:cubicBezTo>
                <a:cubicBezTo>
                  <a:pt x="1159864" y="889359"/>
                  <a:pt x="1164823" y="885355"/>
                  <a:pt x="1167873" y="882685"/>
                </a:cubicBezTo>
                <a:cubicBezTo>
                  <a:pt x="1172069" y="879634"/>
                  <a:pt x="1175119" y="877727"/>
                  <a:pt x="1177026" y="876965"/>
                </a:cubicBezTo>
                <a:cubicBezTo>
                  <a:pt x="1175501" y="873914"/>
                  <a:pt x="1174547" y="871625"/>
                  <a:pt x="1174166" y="870100"/>
                </a:cubicBezTo>
                <a:lnTo>
                  <a:pt x="1173021" y="867812"/>
                </a:lnTo>
                <a:cubicBezTo>
                  <a:pt x="1163488" y="875058"/>
                  <a:pt x="1158529" y="878681"/>
                  <a:pt x="1158148" y="878681"/>
                </a:cubicBezTo>
                <a:cubicBezTo>
                  <a:pt x="1151284" y="884401"/>
                  <a:pt x="1146135" y="887834"/>
                  <a:pt x="1142702" y="888978"/>
                </a:cubicBezTo>
                <a:cubicBezTo>
                  <a:pt x="1141940" y="889359"/>
                  <a:pt x="1141367" y="889169"/>
                  <a:pt x="1140986" y="888406"/>
                </a:cubicBezTo>
                <a:cubicBezTo>
                  <a:pt x="1140223" y="888024"/>
                  <a:pt x="1140033" y="887452"/>
                  <a:pt x="1140414" y="886690"/>
                </a:cubicBezTo>
                <a:cubicBezTo>
                  <a:pt x="1141940" y="882876"/>
                  <a:pt x="1146135" y="877918"/>
                  <a:pt x="1152999" y="871816"/>
                </a:cubicBezTo>
                <a:cubicBezTo>
                  <a:pt x="1161008" y="865333"/>
                  <a:pt x="1166347" y="861138"/>
                  <a:pt x="1169017" y="859231"/>
                </a:cubicBezTo>
                <a:cubicBezTo>
                  <a:pt x="1167873" y="856561"/>
                  <a:pt x="1167110" y="854845"/>
                  <a:pt x="1166729" y="854082"/>
                </a:cubicBezTo>
                <a:close/>
                <a:moveTo>
                  <a:pt x="1582978" y="846074"/>
                </a:moveTo>
                <a:cubicBezTo>
                  <a:pt x="1579164" y="850650"/>
                  <a:pt x="1571537" y="859040"/>
                  <a:pt x="1560095" y="871244"/>
                </a:cubicBezTo>
                <a:cubicBezTo>
                  <a:pt x="1553231" y="878490"/>
                  <a:pt x="1547130" y="884592"/>
                  <a:pt x="1541790" y="889550"/>
                </a:cubicBezTo>
                <a:cubicBezTo>
                  <a:pt x="1545985" y="895652"/>
                  <a:pt x="1549989" y="901563"/>
                  <a:pt x="1553804" y="907284"/>
                </a:cubicBezTo>
                <a:cubicBezTo>
                  <a:pt x="1557236" y="911860"/>
                  <a:pt x="1560478" y="916055"/>
                  <a:pt x="1563528" y="919869"/>
                </a:cubicBezTo>
                <a:cubicBezTo>
                  <a:pt x="1563528" y="919106"/>
                  <a:pt x="1563719" y="918153"/>
                  <a:pt x="1564100" y="917009"/>
                </a:cubicBezTo>
                <a:cubicBezTo>
                  <a:pt x="1564863" y="915483"/>
                  <a:pt x="1565245" y="914339"/>
                  <a:pt x="1565245" y="913576"/>
                </a:cubicBezTo>
                <a:cubicBezTo>
                  <a:pt x="1565625" y="911670"/>
                  <a:pt x="1566770" y="910716"/>
                  <a:pt x="1568676" y="910716"/>
                </a:cubicBezTo>
                <a:cubicBezTo>
                  <a:pt x="1570202" y="910716"/>
                  <a:pt x="1571537" y="911288"/>
                  <a:pt x="1572681" y="912432"/>
                </a:cubicBezTo>
                <a:cubicBezTo>
                  <a:pt x="1576495" y="909381"/>
                  <a:pt x="1583932" y="902517"/>
                  <a:pt x="1594991" y="891838"/>
                </a:cubicBezTo>
                <a:cubicBezTo>
                  <a:pt x="1600712" y="886118"/>
                  <a:pt x="1605479" y="881732"/>
                  <a:pt x="1609292" y="878681"/>
                </a:cubicBezTo>
                <a:cubicBezTo>
                  <a:pt x="1604716" y="873723"/>
                  <a:pt x="1600330" y="868574"/>
                  <a:pt x="1596136" y="863235"/>
                </a:cubicBezTo>
                <a:cubicBezTo>
                  <a:pt x="1593465" y="866286"/>
                  <a:pt x="1587364" y="872388"/>
                  <a:pt x="1577829" y="881541"/>
                </a:cubicBezTo>
                <a:cubicBezTo>
                  <a:pt x="1567151" y="892220"/>
                  <a:pt x="1559333" y="897559"/>
                  <a:pt x="1554375" y="897559"/>
                </a:cubicBezTo>
                <a:cubicBezTo>
                  <a:pt x="1552469" y="897559"/>
                  <a:pt x="1551515" y="896605"/>
                  <a:pt x="1551515" y="894699"/>
                </a:cubicBezTo>
                <a:cubicBezTo>
                  <a:pt x="1551515" y="892792"/>
                  <a:pt x="1552469" y="891838"/>
                  <a:pt x="1554375" y="891838"/>
                </a:cubicBezTo>
                <a:cubicBezTo>
                  <a:pt x="1557045" y="891457"/>
                  <a:pt x="1560667" y="888787"/>
                  <a:pt x="1565245" y="883829"/>
                </a:cubicBezTo>
                <a:cubicBezTo>
                  <a:pt x="1566388" y="883067"/>
                  <a:pt x="1570584" y="878681"/>
                  <a:pt x="1577829" y="870672"/>
                </a:cubicBezTo>
                <a:cubicBezTo>
                  <a:pt x="1585075" y="862663"/>
                  <a:pt x="1589462" y="857896"/>
                  <a:pt x="1590987" y="856371"/>
                </a:cubicBezTo>
                <a:close/>
                <a:moveTo>
                  <a:pt x="116128" y="846074"/>
                </a:moveTo>
                <a:cubicBezTo>
                  <a:pt x="112314" y="850650"/>
                  <a:pt x="104687" y="859040"/>
                  <a:pt x="93246" y="871244"/>
                </a:cubicBezTo>
                <a:cubicBezTo>
                  <a:pt x="86381" y="878490"/>
                  <a:pt x="80279" y="884592"/>
                  <a:pt x="74940" y="889550"/>
                </a:cubicBezTo>
                <a:cubicBezTo>
                  <a:pt x="79135" y="895652"/>
                  <a:pt x="83139" y="901563"/>
                  <a:pt x="86953" y="907284"/>
                </a:cubicBezTo>
                <a:cubicBezTo>
                  <a:pt x="90385" y="911860"/>
                  <a:pt x="93627" y="916055"/>
                  <a:pt x="96678" y="919869"/>
                </a:cubicBezTo>
                <a:cubicBezTo>
                  <a:pt x="96678" y="919106"/>
                  <a:pt x="96869" y="918153"/>
                  <a:pt x="97250" y="917009"/>
                </a:cubicBezTo>
                <a:cubicBezTo>
                  <a:pt x="98013" y="915483"/>
                  <a:pt x="98394" y="914339"/>
                  <a:pt x="98394" y="913576"/>
                </a:cubicBezTo>
                <a:cubicBezTo>
                  <a:pt x="98776" y="911670"/>
                  <a:pt x="99920" y="910716"/>
                  <a:pt x="101827" y="910716"/>
                </a:cubicBezTo>
                <a:cubicBezTo>
                  <a:pt x="103352" y="910716"/>
                  <a:pt x="104687" y="911288"/>
                  <a:pt x="105831" y="912432"/>
                </a:cubicBezTo>
                <a:cubicBezTo>
                  <a:pt x="109645" y="909381"/>
                  <a:pt x="117081" y="902517"/>
                  <a:pt x="128141" y="891838"/>
                </a:cubicBezTo>
                <a:cubicBezTo>
                  <a:pt x="133862" y="886118"/>
                  <a:pt x="138629" y="881732"/>
                  <a:pt x="142443" y="878681"/>
                </a:cubicBezTo>
                <a:cubicBezTo>
                  <a:pt x="137866" y="873723"/>
                  <a:pt x="133480" y="868574"/>
                  <a:pt x="129285" y="863235"/>
                </a:cubicBezTo>
                <a:cubicBezTo>
                  <a:pt x="126616" y="866286"/>
                  <a:pt x="120514" y="872388"/>
                  <a:pt x="110979" y="881541"/>
                </a:cubicBezTo>
                <a:cubicBezTo>
                  <a:pt x="100301" y="892220"/>
                  <a:pt x="92483" y="897559"/>
                  <a:pt x="87525" y="897559"/>
                </a:cubicBezTo>
                <a:cubicBezTo>
                  <a:pt x="85618" y="897559"/>
                  <a:pt x="84665" y="896605"/>
                  <a:pt x="84665" y="894699"/>
                </a:cubicBezTo>
                <a:cubicBezTo>
                  <a:pt x="84665" y="892792"/>
                  <a:pt x="85618" y="891838"/>
                  <a:pt x="87525" y="891838"/>
                </a:cubicBezTo>
                <a:cubicBezTo>
                  <a:pt x="90195" y="891457"/>
                  <a:pt x="93818" y="888787"/>
                  <a:pt x="98394" y="883829"/>
                </a:cubicBezTo>
                <a:cubicBezTo>
                  <a:pt x="99538" y="883067"/>
                  <a:pt x="103733" y="878681"/>
                  <a:pt x="110979" y="870672"/>
                </a:cubicBezTo>
                <a:cubicBezTo>
                  <a:pt x="118226" y="862663"/>
                  <a:pt x="122611" y="857896"/>
                  <a:pt x="124137" y="856371"/>
                </a:cubicBezTo>
                <a:close/>
                <a:moveTo>
                  <a:pt x="8437708" y="844929"/>
                </a:moveTo>
                <a:cubicBezTo>
                  <a:pt x="8435801" y="846836"/>
                  <a:pt x="8434275" y="848171"/>
                  <a:pt x="8433131" y="848934"/>
                </a:cubicBezTo>
                <a:lnTo>
                  <a:pt x="8426266" y="855799"/>
                </a:lnTo>
                <a:cubicBezTo>
                  <a:pt x="8423215" y="858468"/>
                  <a:pt x="8420927" y="860566"/>
                  <a:pt x="8419402" y="862091"/>
                </a:cubicBezTo>
                <a:cubicBezTo>
                  <a:pt x="8410249" y="870863"/>
                  <a:pt x="8402431" y="877155"/>
                  <a:pt x="8395947" y="880969"/>
                </a:cubicBezTo>
                <a:lnTo>
                  <a:pt x="8395947" y="899275"/>
                </a:lnTo>
                <a:cubicBezTo>
                  <a:pt x="8400524" y="895080"/>
                  <a:pt x="8406435" y="889741"/>
                  <a:pt x="8413681" y="883257"/>
                </a:cubicBezTo>
                <a:cubicBezTo>
                  <a:pt x="8426648" y="872198"/>
                  <a:pt x="8434466" y="865714"/>
                  <a:pt x="8437136" y="863807"/>
                </a:cubicBezTo>
                <a:cubicBezTo>
                  <a:pt x="8437136" y="856561"/>
                  <a:pt x="8437326" y="850269"/>
                  <a:pt x="8437708" y="844929"/>
                </a:cubicBezTo>
                <a:close/>
                <a:moveTo>
                  <a:pt x="3541858" y="844929"/>
                </a:moveTo>
                <a:cubicBezTo>
                  <a:pt x="3539951" y="846836"/>
                  <a:pt x="3538426" y="848171"/>
                  <a:pt x="3537282" y="848934"/>
                </a:cubicBezTo>
                <a:lnTo>
                  <a:pt x="3530417" y="855799"/>
                </a:lnTo>
                <a:cubicBezTo>
                  <a:pt x="3527367" y="858468"/>
                  <a:pt x="3525078" y="860566"/>
                  <a:pt x="3523552" y="862091"/>
                </a:cubicBezTo>
                <a:cubicBezTo>
                  <a:pt x="3514400" y="870863"/>
                  <a:pt x="3506582" y="877155"/>
                  <a:pt x="3500098" y="880969"/>
                </a:cubicBezTo>
                <a:lnTo>
                  <a:pt x="3500098" y="899275"/>
                </a:lnTo>
                <a:cubicBezTo>
                  <a:pt x="3504674" y="895080"/>
                  <a:pt x="3510586" y="889741"/>
                  <a:pt x="3517832" y="883257"/>
                </a:cubicBezTo>
                <a:cubicBezTo>
                  <a:pt x="3530799" y="872198"/>
                  <a:pt x="3538617" y="865714"/>
                  <a:pt x="3541286" y="863807"/>
                </a:cubicBezTo>
                <a:cubicBezTo>
                  <a:pt x="3541286" y="856561"/>
                  <a:pt x="3541478" y="850269"/>
                  <a:pt x="3541858" y="844929"/>
                </a:cubicBezTo>
                <a:close/>
                <a:moveTo>
                  <a:pt x="7636896" y="844357"/>
                </a:moveTo>
                <a:cubicBezTo>
                  <a:pt x="7636515" y="844739"/>
                  <a:pt x="7633463" y="847408"/>
                  <a:pt x="7627743" y="852366"/>
                </a:cubicBezTo>
                <a:cubicBezTo>
                  <a:pt x="7625073" y="855036"/>
                  <a:pt x="7622404" y="857896"/>
                  <a:pt x="7619735" y="860947"/>
                </a:cubicBezTo>
                <a:lnTo>
                  <a:pt x="7603145" y="879825"/>
                </a:lnTo>
                <a:lnTo>
                  <a:pt x="7604289" y="881541"/>
                </a:lnTo>
                <a:cubicBezTo>
                  <a:pt x="7606577" y="887262"/>
                  <a:pt x="7608484" y="892220"/>
                  <a:pt x="7610009" y="896415"/>
                </a:cubicBezTo>
                <a:cubicBezTo>
                  <a:pt x="7619543" y="882685"/>
                  <a:pt x="7626217" y="873723"/>
                  <a:pt x="7630031" y="869528"/>
                </a:cubicBezTo>
                <a:cubicBezTo>
                  <a:pt x="7634608" y="864570"/>
                  <a:pt x="7638612" y="860566"/>
                  <a:pt x="7642045" y="857515"/>
                </a:cubicBezTo>
                <a:cubicBezTo>
                  <a:pt x="7642426" y="857515"/>
                  <a:pt x="7642807" y="857324"/>
                  <a:pt x="7643189" y="856943"/>
                </a:cubicBezTo>
                <a:cubicBezTo>
                  <a:pt x="7642426" y="855036"/>
                  <a:pt x="7641663" y="853510"/>
                  <a:pt x="7640901" y="852366"/>
                </a:cubicBezTo>
                <a:cubicBezTo>
                  <a:pt x="7640519" y="851985"/>
                  <a:pt x="7639185" y="849315"/>
                  <a:pt x="7636896" y="844357"/>
                </a:cubicBezTo>
                <a:close/>
                <a:moveTo>
                  <a:pt x="2741047" y="844357"/>
                </a:moveTo>
                <a:cubicBezTo>
                  <a:pt x="2740665" y="844739"/>
                  <a:pt x="2737615" y="847408"/>
                  <a:pt x="2731894" y="852366"/>
                </a:cubicBezTo>
                <a:cubicBezTo>
                  <a:pt x="2729224" y="855036"/>
                  <a:pt x="2726554" y="857896"/>
                  <a:pt x="2723885" y="860947"/>
                </a:cubicBezTo>
                <a:lnTo>
                  <a:pt x="2707295" y="879825"/>
                </a:lnTo>
                <a:lnTo>
                  <a:pt x="2708439" y="881541"/>
                </a:lnTo>
                <a:cubicBezTo>
                  <a:pt x="2710728" y="887262"/>
                  <a:pt x="2712635" y="892220"/>
                  <a:pt x="2714160" y="896415"/>
                </a:cubicBezTo>
                <a:cubicBezTo>
                  <a:pt x="2723694" y="882685"/>
                  <a:pt x="2730369" y="873723"/>
                  <a:pt x="2734182" y="869528"/>
                </a:cubicBezTo>
                <a:cubicBezTo>
                  <a:pt x="2738758" y="864570"/>
                  <a:pt x="2742763" y="860566"/>
                  <a:pt x="2746195" y="857515"/>
                </a:cubicBezTo>
                <a:cubicBezTo>
                  <a:pt x="2746576" y="857515"/>
                  <a:pt x="2746958" y="857324"/>
                  <a:pt x="2747339" y="856943"/>
                </a:cubicBezTo>
                <a:cubicBezTo>
                  <a:pt x="2746576" y="855036"/>
                  <a:pt x="2745815" y="853510"/>
                  <a:pt x="2745052" y="852366"/>
                </a:cubicBezTo>
                <a:cubicBezTo>
                  <a:pt x="2744670" y="851985"/>
                  <a:pt x="2743335" y="849315"/>
                  <a:pt x="2741047" y="844357"/>
                </a:cubicBezTo>
                <a:close/>
                <a:moveTo>
                  <a:pt x="10569885" y="841497"/>
                </a:moveTo>
                <a:cubicBezTo>
                  <a:pt x="10562258" y="847218"/>
                  <a:pt x="10550054" y="855036"/>
                  <a:pt x="10533273" y="864951"/>
                </a:cubicBezTo>
                <a:cubicBezTo>
                  <a:pt x="10523739" y="871053"/>
                  <a:pt x="10515540" y="875630"/>
                  <a:pt x="10508675" y="878681"/>
                </a:cubicBezTo>
                <a:cubicBezTo>
                  <a:pt x="10507149" y="879444"/>
                  <a:pt x="10505242" y="880206"/>
                  <a:pt x="10502954" y="880969"/>
                </a:cubicBezTo>
                <a:cubicBezTo>
                  <a:pt x="10501810" y="884401"/>
                  <a:pt x="10500666" y="887452"/>
                  <a:pt x="10499522" y="890122"/>
                </a:cubicBezTo>
                <a:cubicBezTo>
                  <a:pt x="10496852" y="896224"/>
                  <a:pt x="10494755" y="901182"/>
                  <a:pt x="10493229" y="904996"/>
                </a:cubicBezTo>
                <a:cubicBezTo>
                  <a:pt x="10500094" y="901182"/>
                  <a:pt x="10508484" y="895271"/>
                  <a:pt x="10518400" y="887262"/>
                </a:cubicBezTo>
                <a:cubicBezTo>
                  <a:pt x="10538231" y="871244"/>
                  <a:pt x="10551388" y="862282"/>
                  <a:pt x="10557872" y="860375"/>
                </a:cubicBezTo>
                <a:cubicBezTo>
                  <a:pt x="10558253" y="860375"/>
                  <a:pt x="10558444" y="860375"/>
                  <a:pt x="10558444" y="860375"/>
                </a:cubicBezTo>
                <a:cubicBezTo>
                  <a:pt x="10559588" y="860375"/>
                  <a:pt x="10560541" y="860947"/>
                  <a:pt x="10561304" y="862091"/>
                </a:cubicBezTo>
                <a:cubicBezTo>
                  <a:pt x="10564355" y="854082"/>
                  <a:pt x="10567215" y="847218"/>
                  <a:pt x="10569885" y="841497"/>
                </a:cubicBezTo>
                <a:close/>
                <a:moveTo>
                  <a:pt x="8068730" y="841497"/>
                </a:moveTo>
                <a:cubicBezTo>
                  <a:pt x="8066061" y="844167"/>
                  <a:pt x="8063200" y="847408"/>
                  <a:pt x="8060149" y="851222"/>
                </a:cubicBezTo>
                <a:cubicBezTo>
                  <a:pt x="8048327" y="865714"/>
                  <a:pt x="8038602" y="875249"/>
                  <a:pt x="8030974" y="879825"/>
                </a:cubicBezTo>
                <a:cubicBezTo>
                  <a:pt x="8031737" y="888597"/>
                  <a:pt x="8032690" y="899084"/>
                  <a:pt x="8033835" y="911288"/>
                </a:cubicBezTo>
                <a:cubicBezTo>
                  <a:pt x="8036504" y="908619"/>
                  <a:pt x="8044132" y="899275"/>
                  <a:pt x="8056717" y="883257"/>
                </a:cubicBezTo>
                <a:cubicBezTo>
                  <a:pt x="8062438" y="876011"/>
                  <a:pt x="8067014" y="870863"/>
                  <a:pt x="8070446" y="867812"/>
                </a:cubicBezTo>
                <a:lnTo>
                  <a:pt x="8071018" y="867240"/>
                </a:lnTo>
                <a:cubicBezTo>
                  <a:pt x="8070256" y="858850"/>
                  <a:pt x="8069493" y="850269"/>
                  <a:pt x="8068730" y="841497"/>
                </a:cubicBezTo>
                <a:close/>
                <a:moveTo>
                  <a:pt x="3172882" y="841497"/>
                </a:moveTo>
                <a:cubicBezTo>
                  <a:pt x="3170211" y="844167"/>
                  <a:pt x="3167351" y="847408"/>
                  <a:pt x="3164300" y="851222"/>
                </a:cubicBezTo>
                <a:cubicBezTo>
                  <a:pt x="3152478" y="865714"/>
                  <a:pt x="3142752" y="875249"/>
                  <a:pt x="3135126" y="879825"/>
                </a:cubicBezTo>
                <a:cubicBezTo>
                  <a:pt x="3135887" y="888597"/>
                  <a:pt x="3136841" y="899084"/>
                  <a:pt x="3137985" y="911288"/>
                </a:cubicBezTo>
                <a:cubicBezTo>
                  <a:pt x="3140655" y="908619"/>
                  <a:pt x="3148282" y="899275"/>
                  <a:pt x="3160868" y="883257"/>
                </a:cubicBezTo>
                <a:cubicBezTo>
                  <a:pt x="3166588" y="876011"/>
                  <a:pt x="3171165" y="870863"/>
                  <a:pt x="3174597" y="867812"/>
                </a:cubicBezTo>
                <a:lnTo>
                  <a:pt x="3175169" y="867240"/>
                </a:lnTo>
                <a:cubicBezTo>
                  <a:pt x="3174406" y="858850"/>
                  <a:pt x="3173643" y="850269"/>
                  <a:pt x="3172882" y="841497"/>
                </a:cubicBezTo>
                <a:close/>
                <a:moveTo>
                  <a:pt x="6048309" y="840925"/>
                </a:moveTo>
                <a:lnTo>
                  <a:pt x="6038012" y="849506"/>
                </a:lnTo>
                <a:cubicBezTo>
                  <a:pt x="6033436" y="853320"/>
                  <a:pt x="6030003" y="856371"/>
                  <a:pt x="6027715" y="858659"/>
                </a:cubicBezTo>
                <a:cubicBezTo>
                  <a:pt x="6016274" y="868956"/>
                  <a:pt x="6007884" y="875821"/>
                  <a:pt x="6002545" y="879253"/>
                </a:cubicBezTo>
                <a:lnTo>
                  <a:pt x="6001401" y="879253"/>
                </a:lnTo>
                <a:cubicBezTo>
                  <a:pt x="6001401" y="880778"/>
                  <a:pt x="6001782" y="885164"/>
                  <a:pt x="6002545" y="892410"/>
                </a:cubicBezTo>
                <a:cubicBezTo>
                  <a:pt x="6008647" y="886308"/>
                  <a:pt x="6015893" y="880016"/>
                  <a:pt x="6024283" y="873532"/>
                </a:cubicBezTo>
                <a:cubicBezTo>
                  <a:pt x="6036106" y="863998"/>
                  <a:pt x="6044305" y="857896"/>
                  <a:pt x="6048881" y="855226"/>
                </a:cubicBezTo>
                <a:cubicBezTo>
                  <a:pt x="6048500" y="850269"/>
                  <a:pt x="6048309" y="845501"/>
                  <a:pt x="6048309" y="840925"/>
                </a:cubicBezTo>
                <a:close/>
                <a:moveTo>
                  <a:pt x="6501826" y="840353"/>
                </a:moveTo>
                <a:cubicBezTo>
                  <a:pt x="6498012" y="844548"/>
                  <a:pt x="6489050" y="852557"/>
                  <a:pt x="6474939" y="864379"/>
                </a:cubicBezTo>
                <a:cubicBezTo>
                  <a:pt x="6466930" y="870863"/>
                  <a:pt x="6459875" y="876965"/>
                  <a:pt x="6453773" y="882685"/>
                </a:cubicBezTo>
                <a:lnTo>
                  <a:pt x="6453773" y="886118"/>
                </a:lnTo>
                <a:cubicBezTo>
                  <a:pt x="6454155" y="890694"/>
                  <a:pt x="6454345" y="896415"/>
                  <a:pt x="6454345" y="903279"/>
                </a:cubicBezTo>
                <a:cubicBezTo>
                  <a:pt x="6465786" y="886880"/>
                  <a:pt x="6481613" y="872770"/>
                  <a:pt x="6501826" y="860947"/>
                </a:cubicBezTo>
                <a:close/>
                <a:moveTo>
                  <a:pt x="10030644" y="838065"/>
                </a:moveTo>
                <a:cubicBezTo>
                  <a:pt x="10027974" y="840353"/>
                  <a:pt x="10024160" y="843213"/>
                  <a:pt x="10019202" y="846646"/>
                </a:cubicBezTo>
                <a:cubicBezTo>
                  <a:pt x="10012719" y="851222"/>
                  <a:pt x="10008715" y="854082"/>
                  <a:pt x="10007189" y="855226"/>
                </a:cubicBezTo>
                <a:lnTo>
                  <a:pt x="10000324" y="860375"/>
                </a:lnTo>
                <a:cubicBezTo>
                  <a:pt x="10002613" y="859994"/>
                  <a:pt x="10006426" y="858468"/>
                  <a:pt x="10011766" y="855799"/>
                </a:cubicBezTo>
                <a:cubicBezTo>
                  <a:pt x="10016342" y="853129"/>
                  <a:pt x="10021872" y="849697"/>
                  <a:pt x="10028355" y="845501"/>
                </a:cubicBezTo>
                <a:cubicBezTo>
                  <a:pt x="10031025" y="843595"/>
                  <a:pt x="10034648" y="841116"/>
                  <a:pt x="10039224" y="838065"/>
                </a:cubicBezTo>
                <a:close/>
                <a:moveTo>
                  <a:pt x="1115244" y="838065"/>
                </a:moveTo>
                <a:cubicBezTo>
                  <a:pt x="1112574" y="840353"/>
                  <a:pt x="1108760" y="843213"/>
                  <a:pt x="1103802" y="846646"/>
                </a:cubicBezTo>
                <a:cubicBezTo>
                  <a:pt x="1097319" y="851222"/>
                  <a:pt x="1093315" y="854082"/>
                  <a:pt x="1091789" y="855226"/>
                </a:cubicBezTo>
                <a:lnTo>
                  <a:pt x="1084924" y="860375"/>
                </a:lnTo>
                <a:cubicBezTo>
                  <a:pt x="1087213" y="859994"/>
                  <a:pt x="1091026" y="858468"/>
                  <a:pt x="1096366" y="855799"/>
                </a:cubicBezTo>
                <a:cubicBezTo>
                  <a:pt x="1100943" y="853129"/>
                  <a:pt x="1106472" y="849697"/>
                  <a:pt x="1112956" y="845501"/>
                </a:cubicBezTo>
                <a:cubicBezTo>
                  <a:pt x="1115625" y="843595"/>
                  <a:pt x="1119248" y="841116"/>
                  <a:pt x="1123825" y="838065"/>
                </a:cubicBezTo>
                <a:close/>
                <a:moveTo>
                  <a:pt x="10073548" y="836921"/>
                </a:moveTo>
                <a:cubicBezTo>
                  <a:pt x="10067446" y="838065"/>
                  <a:pt x="10060772" y="838637"/>
                  <a:pt x="10053526" y="838637"/>
                </a:cubicBezTo>
                <a:cubicBezTo>
                  <a:pt x="10052763" y="839018"/>
                  <a:pt x="10051810" y="839781"/>
                  <a:pt x="10050666" y="840925"/>
                </a:cubicBezTo>
                <a:cubicBezTo>
                  <a:pt x="10049140" y="841688"/>
                  <a:pt x="10048187" y="842260"/>
                  <a:pt x="10047805" y="842641"/>
                </a:cubicBezTo>
                <a:cubicBezTo>
                  <a:pt x="10037127" y="849887"/>
                  <a:pt x="10030834" y="854082"/>
                  <a:pt x="10028927" y="855226"/>
                </a:cubicBezTo>
                <a:cubicBezTo>
                  <a:pt x="10019393" y="861328"/>
                  <a:pt x="10013672" y="864951"/>
                  <a:pt x="10011766" y="866096"/>
                </a:cubicBezTo>
                <a:cubicBezTo>
                  <a:pt x="10015961" y="865333"/>
                  <a:pt x="10019584" y="864951"/>
                  <a:pt x="10022635" y="864951"/>
                </a:cubicBezTo>
                <a:cubicBezTo>
                  <a:pt x="10032932" y="863807"/>
                  <a:pt x="10039415" y="863426"/>
                  <a:pt x="10042085" y="863807"/>
                </a:cubicBezTo>
                <a:cubicBezTo>
                  <a:pt x="10043992" y="861519"/>
                  <a:pt x="10047233" y="858659"/>
                  <a:pt x="10051810" y="855226"/>
                </a:cubicBezTo>
                <a:cubicBezTo>
                  <a:pt x="10058293" y="850269"/>
                  <a:pt x="10063442" y="846455"/>
                  <a:pt x="10067255" y="843785"/>
                </a:cubicBezTo>
                <a:cubicBezTo>
                  <a:pt x="10071069" y="841116"/>
                  <a:pt x="10073548" y="839400"/>
                  <a:pt x="10074692" y="838637"/>
                </a:cubicBezTo>
                <a:cubicBezTo>
                  <a:pt x="10074311" y="837874"/>
                  <a:pt x="10073929" y="837302"/>
                  <a:pt x="10073548" y="836921"/>
                </a:cubicBezTo>
                <a:close/>
                <a:moveTo>
                  <a:pt x="1158148" y="836921"/>
                </a:moveTo>
                <a:cubicBezTo>
                  <a:pt x="1152047" y="838065"/>
                  <a:pt x="1145372" y="838637"/>
                  <a:pt x="1138126" y="838637"/>
                </a:cubicBezTo>
                <a:cubicBezTo>
                  <a:pt x="1137363" y="839018"/>
                  <a:pt x="1136410" y="839781"/>
                  <a:pt x="1135266" y="840925"/>
                </a:cubicBezTo>
                <a:cubicBezTo>
                  <a:pt x="1133740" y="841688"/>
                  <a:pt x="1132787" y="842260"/>
                  <a:pt x="1132406" y="842641"/>
                </a:cubicBezTo>
                <a:cubicBezTo>
                  <a:pt x="1121728" y="849887"/>
                  <a:pt x="1115434" y="854082"/>
                  <a:pt x="1113527" y="855226"/>
                </a:cubicBezTo>
                <a:cubicBezTo>
                  <a:pt x="1103993" y="861328"/>
                  <a:pt x="1098273" y="864951"/>
                  <a:pt x="1096366" y="866096"/>
                </a:cubicBezTo>
                <a:cubicBezTo>
                  <a:pt x="1100561" y="865333"/>
                  <a:pt x="1104184" y="864951"/>
                  <a:pt x="1107235" y="864951"/>
                </a:cubicBezTo>
                <a:cubicBezTo>
                  <a:pt x="1117532" y="863807"/>
                  <a:pt x="1124015" y="863426"/>
                  <a:pt x="1126685" y="863807"/>
                </a:cubicBezTo>
                <a:cubicBezTo>
                  <a:pt x="1128591" y="861519"/>
                  <a:pt x="1131834" y="858659"/>
                  <a:pt x="1136410" y="855226"/>
                </a:cubicBezTo>
                <a:cubicBezTo>
                  <a:pt x="1142893" y="850269"/>
                  <a:pt x="1148042" y="846455"/>
                  <a:pt x="1151856" y="843785"/>
                </a:cubicBezTo>
                <a:cubicBezTo>
                  <a:pt x="1155669" y="841116"/>
                  <a:pt x="1158148" y="839400"/>
                  <a:pt x="1159292" y="838637"/>
                </a:cubicBezTo>
                <a:cubicBezTo>
                  <a:pt x="1158911" y="837874"/>
                  <a:pt x="1158529" y="837302"/>
                  <a:pt x="1158148" y="836921"/>
                </a:cubicBezTo>
                <a:close/>
                <a:moveTo>
                  <a:pt x="10003757" y="836349"/>
                </a:moveTo>
                <a:cubicBezTo>
                  <a:pt x="10005282" y="837111"/>
                  <a:pt x="10005473" y="838065"/>
                  <a:pt x="10004329" y="839209"/>
                </a:cubicBezTo>
                <a:cubicBezTo>
                  <a:pt x="9999752" y="844167"/>
                  <a:pt x="9991744" y="851031"/>
                  <a:pt x="9980302" y="859803"/>
                </a:cubicBezTo>
                <a:cubicBezTo>
                  <a:pt x="9972294" y="866286"/>
                  <a:pt x="9965620" y="871053"/>
                  <a:pt x="9960280" y="874104"/>
                </a:cubicBezTo>
                <a:cubicBezTo>
                  <a:pt x="9964475" y="873342"/>
                  <a:pt x="9970196" y="872388"/>
                  <a:pt x="9977442" y="871244"/>
                </a:cubicBezTo>
                <a:cubicBezTo>
                  <a:pt x="9976298" y="869337"/>
                  <a:pt x="9976679" y="867812"/>
                  <a:pt x="9978586" y="866668"/>
                </a:cubicBezTo>
                <a:cubicBezTo>
                  <a:pt x="9985070" y="863617"/>
                  <a:pt x="9993841" y="857705"/>
                  <a:pt x="10004901" y="848934"/>
                </a:cubicBezTo>
                <a:cubicBezTo>
                  <a:pt x="10012910" y="842451"/>
                  <a:pt x="10018249" y="838446"/>
                  <a:pt x="10020919" y="836921"/>
                </a:cubicBezTo>
                <a:cubicBezTo>
                  <a:pt x="10013672" y="836539"/>
                  <a:pt x="10007952" y="836349"/>
                  <a:pt x="10003757" y="836349"/>
                </a:cubicBezTo>
                <a:close/>
                <a:moveTo>
                  <a:pt x="1088357" y="836349"/>
                </a:moveTo>
                <a:cubicBezTo>
                  <a:pt x="1089882" y="837111"/>
                  <a:pt x="1090073" y="838065"/>
                  <a:pt x="1088929" y="839209"/>
                </a:cubicBezTo>
                <a:cubicBezTo>
                  <a:pt x="1084352" y="844167"/>
                  <a:pt x="1076343" y="851031"/>
                  <a:pt x="1064902" y="859803"/>
                </a:cubicBezTo>
                <a:cubicBezTo>
                  <a:pt x="1056894" y="866286"/>
                  <a:pt x="1050220" y="871053"/>
                  <a:pt x="1044880" y="874104"/>
                </a:cubicBezTo>
                <a:cubicBezTo>
                  <a:pt x="1049076" y="873342"/>
                  <a:pt x="1054796" y="872388"/>
                  <a:pt x="1062043" y="871244"/>
                </a:cubicBezTo>
                <a:cubicBezTo>
                  <a:pt x="1060898" y="869337"/>
                  <a:pt x="1061280" y="867812"/>
                  <a:pt x="1063186" y="866668"/>
                </a:cubicBezTo>
                <a:cubicBezTo>
                  <a:pt x="1069670" y="863617"/>
                  <a:pt x="1078441" y="857705"/>
                  <a:pt x="1089502" y="848934"/>
                </a:cubicBezTo>
                <a:cubicBezTo>
                  <a:pt x="1097510" y="842451"/>
                  <a:pt x="1102849" y="838446"/>
                  <a:pt x="1105519" y="836921"/>
                </a:cubicBezTo>
                <a:cubicBezTo>
                  <a:pt x="1098273" y="836539"/>
                  <a:pt x="1092552" y="836349"/>
                  <a:pt x="1088357" y="836349"/>
                </a:cubicBezTo>
                <a:close/>
                <a:moveTo>
                  <a:pt x="9978586" y="835776"/>
                </a:moveTo>
                <a:cubicBezTo>
                  <a:pt x="9977442" y="836539"/>
                  <a:pt x="9974963" y="838255"/>
                  <a:pt x="9971149" y="840925"/>
                </a:cubicBezTo>
                <a:cubicBezTo>
                  <a:pt x="9964666" y="845501"/>
                  <a:pt x="9959327" y="849697"/>
                  <a:pt x="9955132" y="853510"/>
                </a:cubicBezTo>
                <a:cubicBezTo>
                  <a:pt x="9952462" y="855799"/>
                  <a:pt x="9950174" y="857896"/>
                  <a:pt x="9948267" y="859803"/>
                </a:cubicBezTo>
                <a:lnTo>
                  <a:pt x="9945407" y="865524"/>
                </a:lnTo>
                <a:cubicBezTo>
                  <a:pt x="9943881" y="868574"/>
                  <a:pt x="9942356" y="871816"/>
                  <a:pt x="9940830" y="875249"/>
                </a:cubicBezTo>
                <a:cubicBezTo>
                  <a:pt x="9943500" y="875249"/>
                  <a:pt x="9946742" y="875058"/>
                  <a:pt x="9950555" y="874676"/>
                </a:cubicBezTo>
                <a:cubicBezTo>
                  <a:pt x="9949411" y="872770"/>
                  <a:pt x="9949793" y="871244"/>
                  <a:pt x="9951700" y="870100"/>
                </a:cubicBezTo>
                <a:cubicBezTo>
                  <a:pt x="9958564" y="866286"/>
                  <a:pt x="9967145" y="859994"/>
                  <a:pt x="9977442" y="851222"/>
                </a:cubicBezTo>
                <a:cubicBezTo>
                  <a:pt x="9987358" y="843213"/>
                  <a:pt x="9995557" y="838255"/>
                  <a:pt x="10002041" y="836349"/>
                </a:cubicBezTo>
                <a:lnTo>
                  <a:pt x="10000897" y="836349"/>
                </a:lnTo>
                <a:cubicBezTo>
                  <a:pt x="9995176" y="835967"/>
                  <a:pt x="9987739" y="835776"/>
                  <a:pt x="9978586" y="835776"/>
                </a:cubicBezTo>
                <a:close/>
                <a:moveTo>
                  <a:pt x="1063186" y="835776"/>
                </a:moveTo>
                <a:cubicBezTo>
                  <a:pt x="1062043" y="836539"/>
                  <a:pt x="1059563" y="838255"/>
                  <a:pt x="1055750" y="840925"/>
                </a:cubicBezTo>
                <a:cubicBezTo>
                  <a:pt x="1049267" y="845501"/>
                  <a:pt x="1043928" y="849697"/>
                  <a:pt x="1039732" y="853510"/>
                </a:cubicBezTo>
                <a:cubicBezTo>
                  <a:pt x="1037063" y="855799"/>
                  <a:pt x="1034774" y="857896"/>
                  <a:pt x="1032867" y="859803"/>
                </a:cubicBezTo>
                <a:lnTo>
                  <a:pt x="1030007" y="865524"/>
                </a:lnTo>
                <a:cubicBezTo>
                  <a:pt x="1028481" y="868574"/>
                  <a:pt x="1026956" y="871816"/>
                  <a:pt x="1025430" y="875249"/>
                </a:cubicBezTo>
                <a:cubicBezTo>
                  <a:pt x="1028100" y="875249"/>
                  <a:pt x="1031342" y="875058"/>
                  <a:pt x="1035156" y="874676"/>
                </a:cubicBezTo>
                <a:cubicBezTo>
                  <a:pt x="1034011" y="872770"/>
                  <a:pt x="1034393" y="871244"/>
                  <a:pt x="1036300" y="870100"/>
                </a:cubicBezTo>
                <a:cubicBezTo>
                  <a:pt x="1043165" y="866286"/>
                  <a:pt x="1051745" y="859994"/>
                  <a:pt x="1062043" y="851222"/>
                </a:cubicBezTo>
                <a:cubicBezTo>
                  <a:pt x="1071958" y="843213"/>
                  <a:pt x="1080158" y="838255"/>
                  <a:pt x="1086641" y="836349"/>
                </a:cubicBezTo>
                <a:lnTo>
                  <a:pt x="1085497" y="836349"/>
                </a:lnTo>
                <a:cubicBezTo>
                  <a:pt x="1079776" y="835967"/>
                  <a:pt x="1072339" y="835776"/>
                  <a:pt x="1063186" y="835776"/>
                </a:cubicBezTo>
                <a:close/>
                <a:moveTo>
                  <a:pt x="9040880" y="835204"/>
                </a:moveTo>
                <a:cubicBezTo>
                  <a:pt x="9040498" y="835586"/>
                  <a:pt x="9032299" y="844929"/>
                  <a:pt x="9016282" y="863235"/>
                </a:cubicBezTo>
                <a:cubicBezTo>
                  <a:pt x="9009417" y="871244"/>
                  <a:pt x="9003315" y="877727"/>
                  <a:pt x="8997976" y="882685"/>
                </a:cubicBezTo>
                <a:cubicBezTo>
                  <a:pt x="8998738" y="888406"/>
                  <a:pt x="8999692" y="894317"/>
                  <a:pt x="9000836" y="900419"/>
                </a:cubicBezTo>
                <a:cubicBezTo>
                  <a:pt x="9021811" y="876774"/>
                  <a:pt x="9036685" y="861710"/>
                  <a:pt x="9045457" y="855226"/>
                </a:cubicBezTo>
                <a:cubicBezTo>
                  <a:pt x="9044312" y="849506"/>
                  <a:pt x="9043359" y="845501"/>
                  <a:pt x="9042596" y="843213"/>
                </a:cubicBezTo>
                <a:close/>
                <a:moveTo>
                  <a:pt x="4606180" y="835204"/>
                </a:moveTo>
                <a:cubicBezTo>
                  <a:pt x="4606180" y="835586"/>
                  <a:pt x="4605989" y="835967"/>
                  <a:pt x="4605607" y="836349"/>
                </a:cubicBezTo>
                <a:cubicBezTo>
                  <a:pt x="4583107" y="857324"/>
                  <a:pt x="4564801" y="872007"/>
                  <a:pt x="4550689" y="880397"/>
                </a:cubicBezTo>
                <a:cubicBezTo>
                  <a:pt x="4550689" y="881923"/>
                  <a:pt x="4550880" y="886690"/>
                  <a:pt x="4551262" y="894699"/>
                </a:cubicBezTo>
                <a:cubicBezTo>
                  <a:pt x="4573381" y="870291"/>
                  <a:pt x="4591687" y="854082"/>
                  <a:pt x="4606180" y="846074"/>
                </a:cubicBezTo>
                <a:close/>
                <a:moveTo>
                  <a:pt x="9960280" y="833488"/>
                </a:moveTo>
                <a:lnTo>
                  <a:pt x="9957420" y="839209"/>
                </a:lnTo>
                <a:cubicBezTo>
                  <a:pt x="9959708" y="837683"/>
                  <a:pt x="9961806" y="836158"/>
                  <a:pt x="9963713" y="834632"/>
                </a:cubicBezTo>
                <a:lnTo>
                  <a:pt x="9962569" y="834632"/>
                </a:lnTo>
                <a:close/>
                <a:moveTo>
                  <a:pt x="1044880" y="833488"/>
                </a:moveTo>
                <a:lnTo>
                  <a:pt x="1042020" y="839209"/>
                </a:lnTo>
                <a:cubicBezTo>
                  <a:pt x="1044308" y="837683"/>
                  <a:pt x="1046406" y="836158"/>
                  <a:pt x="1048313" y="834632"/>
                </a:cubicBezTo>
                <a:lnTo>
                  <a:pt x="1047169" y="834632"/>
                </a:lnTo>
                <a:close/>
                <a:moveTo>
                  <a:pt x="7378898" y="831772"/>
                </a:moveTo>
                <a:cubicBezTo>
                  <a:pt x="7378135" y="832535"/>
                  <a:pt x="7377563" y="833298"/>
                  <a:pt x="7377181" y="834060"/>
                </a:cubicBezTo>
                <a:cubicBezTo>
                  <a:pt x="7375275" y="835967"/>
                  <a:pt x="7372796" y="838637"/>
                  <a:pt x="7369745" y="842069"/>
                </a:cubicBezTo>
                <a:cubicBezTo>
                  <a:pt x="7366313" y="846264"/>
                  <a:pt x="7363833" y="848934"/>
                  <a:pt x="7362308" y="850078"/>
                </a:cubicBezTo>
                <a:cubicBezTo>
                  <a:pt x="7355443" y="858087"/>
                  <a:pt x="7350485" y="862473"/>
                  <a:pt x="7347435" y="863235"/>
                </a:cubicBezTo>
                <a:cubicBezTo>
                  <a:pt x="7348197" y="870100"/>
                  <a:pt x="7348960" y="877727"/>
                  <a:pt x="7349723" y="886118"/>
                </a:cubicBezTo>
                <a:cubicBezTo>
                  <a:pt x="7352774" y="883829"/>
                  <a:pt x="7358113" y="878681"/>
                  <a:pt x="7365741" y="870672"/>
                </a:cubicBezTo>
                <a:cubicBezTo>
                  <a:pt x="7372224" y="864189"/>
                  <a:pt x="7377753" y="859231"/>
                  <a:pt x="7382330" y="855799"/>
                </a:cubicBezTo>
                <a:close/>
                <a:moveTo>
                  <a:pt x="2483049" y="831772"/>
                </a:moveTo>
                <a:cubicBezTo>
                  <a:pt x="2482286" y="832535"/>
                  <a:pt x="2481714" y="833298"/>
                  <a:pt x="2481332" y="834060"/>
                </a:cubicBezTo>
                <a:cubicBezTo>
                  <a:pt x="2479425" y="835967"/>
                  <a:pt x="2476947" y="838637"/>
                  <a:pt x="2473896" y="842069"/>
                </a:cubicBezTo>
                <a:cubicBezTo>
                  <a:pt x="2470464" y="846264"/>
                  <a:pt x="2467984" y="848934"/>
                  <a:pt x="2466460" y="850078"/>
                </a:cubicBezTo>
                <a:cubicBezTo>
                  <a:pt x="2459595" y="858087"/>
                  <a:pt x="2454636" y="862473"/>
                  <a:pt x="2451586" y="863235"/>
                </a:cubicBezTo>
                <a:cubicBezTo>
                  <a:pt x="2452349" y="870100"/>
                  <a:pt x="2453112" y="877727"/>
                  <a:pt x="2453874" y="886118"/>
                </a:cubicBezTo>
                <a:cubicBezTo>
                  <a:pt x="2456925" y="883829"/>
                  <a:pt x="2462264" y="878681"/>
                  <a:pt x="2469891" y="870672"/>
                </a:cubicBezTo>
                <a:cubicBezTo>
                  <a:pt x="2476375" y="864189"/>
                  <a:pt x="2481904" y="859231"/>
                  <a:pt x="2486481" y="855799"/>
                </a:cubicBezTo>
                <a:close/>
                <a:moveTo>
                  <a:pt x="3851444" y="827768"/>
                </a:moveTo>
                <a:cubicBezTo>
                  <a:pt x="3852588" y="827386"/>
                  <a:pt x="3853351" y="827958"/>
                  <a:pt x="3853732" y="829484"/>
                </a:cubicBezTo>
                <a:cubicBezTo>
                  <a:pt x="3854114" y="830628"/>
                  <a:pt x="3853923" y="831581"/>
                  <a:pt x="3853160" y="832344"/>
                </a:cubicBezTo>
                <a:cubicBezTo>
                  <a:pt x="3847821" y="838446"/>
                  <a:pt x="3839812" y="844739"/>
                  <a:pt x="3829134" y="851222"/>
                </a:cubicBezTo>
                <a:lnTo>
                  <a:pt x="3813721" y="857387"/>
                </a:lnTo>
                <a:lnTo>
                  <a:pt x="3808532" y="849707"/>
                </a:lnTo>
                <a:lnTo>
                  <a:pt x="3809112" y="848934"/>
                </a:lnTo>
                <a:cubicBezTo>
                  <a:pt x="3810257" y="848552"/>
                  <a:pt x="3811209" y="848743"/>
                  <a:pt x="3811972" y="849506"/>
                </a:cubicBezTo>
                <a:cubicBezTo>
                  <a:pt x="3813498" y="851413"/>
                  <a:pt x="3819409" y="848552"/>
                  <a:pt x="3829706" y="840925"/>
                </a:cubicBezTo>
                <a:cubicBezTo>
                  <a:pt x="3841147" y="832535"/>
                  <a:pt x="3848393" y="828149"/>
                  <a:pt x="3851444" y="827768"/>
                </a:cubicBezTo>
                <a:close/>
                <a:moveTo>
                  <a:pt x="7626027" y="823191"/>
                </a:moveTo>
                <a:lnTo>
                  <a:pt x="7604861" y="844357"/>
                </a:lnTo>
                <a:cubicBezTo>
                  <a:pt x="7601429" y="847790"/>
                  <a:pt x="7598949" y="850459"/>
                  <a:pt x="7597424" y="852366"/>
                </a:cubicBezTo>
                <a:cubicBezTo>
                  <a:pt x="7596661" y="853129"/>
                  <a:pt x="7595708" y="853510"/>
                  <a:pt x="7594563" y="853510"/>
                </a:cubicBezTo>
                <a:cubicBezTo>
                  <a:pt x="7593801" y="853510"/>
                  <a:pt x="7592847" y="853129"/>
                  <a:pt x="7591703" y="852366"/>
                </a:cubicBezTo>
                <a:cubicBezTo>
                  <a:pt x="7593611" y="856561"/>
                  <a:pt x="7596280" y="863045"/>
                  <a:pt x="7599713" y="871816"/>
                </a:cubicBezTo>
                <a:cubicBezTo>
                  <a:pt x="7601619" y="869909"/>
                  <a:pt x="7604289" y="866858"/>
                  <a:pt x="7607721" y="862663"/>
                </a:cubicBezTo>
                <a:cubicBezTo>
                  <a:pt x="7611153" y="858468"/>
                  <a:pt x="7613633" y="855608"/>
                  <a:pt x="7615158" y="854082"/>
                </a:cubicBezTo>
                <a:cubicBezTo>
                  <a:pt x="7622785" y="845311"/>
                  <a:pt x="7629269" y="840734"/>
                  <a:pt x="7634608" y="840353"/>
                </a:cubicBezTo>
                <a:close/>
                <a:moveTo>
                  <a:pt x="2730178" y="823191"/>
                </a:moveTo>
                <a:lnTo>
                  <a:pt x="2709011" y="844357"/>
                </a:lnTo>
                <a:cubicBezTo>
                  <a:pt x="2705580" y="847790"/>
                  <a:pt x="2703100" y="850459"/>
                  <a:pt x="2701574" y="852366"/>
                </a:cubicBezTo>
                <a:cubicBezTo>
                  <a:pt x="2700811" y="853129"/>
                  <a:pt x="2699859" y="853510"/>
                  <a:pt x="2698715" y="853510"/>
                </a:cubicBezTo>
                <a:cubicBezTo>
                  <a:pt x="2697952" y="853510"/>
                  <a:pt x="2696998" y="853129"/>
                  <a:pt x="2695854" y="852366"/>
                </a:cubicBezTo>
                <a:cubicBezTo>
                  <a:pt x="2697761" y="856561"/>
                  <a:pt x="2700431" y="863045"/>
                  <a:pt x="2703863" y="871816"/>
                </a:cubicBezTo>
                <a:cubicBezTo>
                  <a:pt x="2705770" y="869909"/>
                  <a:pt x="2708439" y="866858"/>
                  <a:pt x="2711871" y="862663"/>
                </a:cubicBezTo>
                <a:cubicBezTo>
                  <a:pt x="2715304" y="858468"/>
                  <a:pt x="2717783" y="855608"/>
                  <a:pt x="2719309" y="854082"/>
                </a:cubicBezTo>
                <a:cubicBezTo>
                  <a:pt x="2726937" y="845311"/>
                  <a:pt x="2733419" y="840734"/>
                  <a:pt x="2738758" y="840353"/>
                </a:cubicBezTo>
                <a:close/>
                <a:moveTo>
                  <a:pt x="7086883" y="818615"/>
                </a:moveTo>
                <a:cubicBezTo>
                  <a:pt x="7086121" y="819377"/>
                  <a:pt x="7085739" y="819950"/>
                  <a:pt x="7085739" y="820331"/>
                </a:cubicBezTo>
                <a:cubicBezTo>
                  <a:pt x="7081163" y="824526"/>
                  <a:pt x="7076014" y="830056"/>
                  <a:pt x="7070293" y="836921"/>
                </a:cubicBezTo>
                <a:cubicBezTo>
                  <a:pt x="7057327" y="851413"/>
                  <a:pt x="7046267" y="861710"/>
                  <a:pt x="7037114" y="867812"/>
                </a:cubicBezTo>
                <a:cubicBezTo>
                  <a:pt x="7035207" y="869337"/>
                  <a:pt x="7033681" y="868765"/>
                  <a:pt x="7032537" y="866096"/>
                </a:cubicBezTo>
                <a:cubicBezTo>
                  <a:pt x="7033301" y="876011"/>
                  <a:pt x="7034063" y="890694"/>
                  <a:pt x="7034826" y="910144"/>
                </a:cubicBezTo>
                <a:cubicBezTo>
                  <a:pt x="7038258" y="909000"/>
                  <a:pt x="7042263" y="906521"/>
                  <a:pt x="7046839" y="902707"/>
                </a:cubicBezTo>
                <a:cubicBezTo>
                  <a:pt x="7053703" y="897368"/>
                  <a:pt x="7060950" y="890122"/>
                  <a:pt x="7068577" y="880969"/>
                </a:cubicBezTo>
                <a:cubicBezTo>
                  <a:pt x="7067815" y="881732"/>
                  <a:pt x="7074298" y="873532"/>
                  <a:pt x="7088027" y="856371"/>
                </a:cubicBezTo>
                <a:cubicBezTo>
                  <a:pt x="7088409" y="855989"/>
                  <a:pt x="7088790" y="855417"/>
                  <a:pt x="7089171" y="854654"/>
                </a:cubicBezTo>
                <a:cubicBezTo>
                  <a:pt x="7088790" y="848934"/>
                  <a:pt x="7088599" y="843785"/>
                  <a:pt x="7088599" y="839209"/>
                </a:cubicBezTo>
                <a:cubicBezTo>
                  <a:pt x="7088218" y="833107"/>
                  <a:pt x="7087646" y="826242"/>
                  <a:pt x="7086883" y="818615"/>
                </a:cubicBezTo>
                <a:close/>
                <a:moveTo>
                  <a:pt x="6047737" y="818615"/>
                </a:moveTo>
                <a:cubicBezTo>
                  <a:pt x="6046211" y="819759"/>
                  <a:pt x="6043542" y="821666"/>
                  <a:pt x="6039729" y="824335"/>
                </a:cubicBezTo>
                <a:cubicBezTo>
                  <a:pt x="6036678" y="827005"/>
                  <a:pt x="6034199" y="829102"/>
                  <a:pt x="6032291" y="830628"/>
                </a:cubicBezTo>
                <a:cubicBezTo>
                  <a:pt x="6028859" y="833298"/>
                  <a:pt x="6023520" y="837493"/>
                  <a:pt x="6016274" y="843213"/>
                </a:cubicBezTo>
                <a:cubicBezTo>
                  <a:pt x="6009028" y="848552"/>
                  <a:pt x="6003498" y="852748"/>
                  <a:pt x="5999685" y="855799"/>
                </a:cubicBezTo>
                <a:cubicBezTo>
                  <a:pt x="5999685" y="857324"/>
                  <a:pt x="6000065" y="862663"/>
                  <a:pt x="6000829" y="871816"/>
                </a:cubicBezTo>
                <a:cubicBezTo>
                  <a:pt x="6008837" y="866096"/>
                  <a:pt x="6017609" y="858659"/>
                  <a:pt x="6027143" y="849506"/>
                </a:cubicBezTo>
                <a:cubicBezTo>
                  <a:pt x="6036296" y="840734"/>
                  <a:pt x="6043161" y="835204"/>
                  <a:pt x="6047737" y="832916"/>
                </a:cubicBezTo>
                <a:close/>
                <a:moveTo>
                  <a:pt x="9036876" y="817471"/>
                </a:moveTo>
                <a:lnTo>
                  <a:pt x="9036876" y="818043"/>
                </a:lnTo>
                <a:cubicBezTo>
                  <a:pt x="9033061" y="823763"/>
                  <a:pt x="9026197" y="831581"/>
                  <a:pt x="9016282" y="841497"/>
                </a:cubicBezTo>
                <a:cubicBezTo>
                  <a:pt x="9008654" y="849125"/>
                  <a:pt x="9001789" y="855226"/>
                  <a:pt x="8995688" y="859803"/>
                </a:cubicBezTo>
                <a:cubicBezTo>
                  <a:pt x="8995306" y="860184"/>
                  <a:pt x="8994925" y="860375"/>
                  <a:pt x="8994543" y="860375"/>
                </a:cubicBezTo>
                <a:cubicBezTo>
                  <a:pt x="8995306" y="864951"/>
                  <a:pt x="8995688" y="867240"/>
                  <a:pt x="8995688" y="867240"/>
                </a:cubicBezTo>
                <a:cubicBezTo>
                  <a:pt x="8996069" y="871435"/>
                  <a:pt x="8996641" y="875630"/>
                  <a:pt x="8997404" y="879825"/>
                </a:cubicBezTo>
                <a:cubicBezTo>
                  <a:pt x="9003124" y="874486"/>
                  <a:pt x="9009226" y="867812"/>
                  <a:pt x="9015710" y="859803"/>
                </a:cubicBezTo>
                <a:cubicBezTo>
                  <a:pt x="9027913" y="845311"/>
                  <a:pt x="9035732" y="836730"/>
                  <a:pt x="9039164" y="834060"/>
                </a:cubicBezTo>
                <a:cubicBezTo>
                  <a:pt x="9039545" y="833679"/>
                  <a:pt x="9039736" y="833488"/>
                  <a:pt x="9039736" y="833488"/>
                </a:cubicBezTo>
                <a:cubicBezTo>
                  <a:pt x="9040117" y="833488"/>
                  <a:pt x="9040308" y="833679"/>
                  <a:pt x="9040308" y="834060"/>
                </a:cubicBezTo>
                <a:close/>
                <a:moveTo>
                  <a:pt x="8438280" y="816327"/>
                </a:moveTo>
                <a:cubicBezTo>
                  <a:pt x="8438280" y="816327"/>
                  <a:pt x="8430080" y="823191"/>
                  <a:pt x="8413681" y="836921"/>
                </a:cubicBezTo>
                <a:cubicBezTo>
                  <a:pt x="8403766" y="844929"/>
                  <a:pt x="8397854" y="849315"/>
                  <a:pt x="8395947" y="850078"/>
                </a:cubicBezTo>
                <a:lnTo>
                  <a:pt x="8395947" y="871244"/>
                </a:lnTo>
                <a:cubicBezTo>
                  <a:pt x="8401287" y="867430"/>
                  <a:pt x="8408151" y="861519"/>
                  <a:pt x="8416541" y="853510"/>
                </a:cubicBezTo>
                <a:cubicBezTo>
                  <a:pt x="8428745" y="841688"/>
                  <a:pt x="8435801" y="835204"/>
                  <a:pt x="8437708" y="834060"/>
                </a:cubicBezTo>
                <a:cubicBezTo>
                  <a:pt x="8438089" y="827196"/>
                  <a:pt x="8438280" y="821284"/>
                  <a:pt x="8438280" y="816327"/>
                </a:cubicBezTo>
                <a:close/>
                <a:moveTo>
                  <a:pt x="3542430" y="816327"/>
                </a:moveTo>
                <a:cubicBezTo>
                  <a:pt x="3542430" y="816327"/>
                  <a:pt x="3534231" y="823191"/>
                  <a:pt x="3517832" y="836921"/>
                </a:cubicBezTo>
                <a:cubicBezTo>
                  <a:pt x="3507917" y="844929"/>
                  <a:pt x="3502006" y="849315"/>
                  <a:pt x="3500098" y="850078"/>
                </a:cubicBezTo>
                <a:lnTo>
                  <a:pt x="3500098" y="871244"/>
                </a:lnTo>
                <a:cubicBezTo>
                  <a:pt x="3505437" y="867430"/>
                  <a:pt x="3512302" y="861519"/>
                  <a:pt x="3520693" y="853510"/>
                </a:cubicBezTo>
                <a:cubicBezTo>
                  <a:pt x="3532897" y="841688"/>
                  <a:pt x="3539951" y="835204"/>
                  <a:pt x="3541858" y="834060"/>
                </a:cubicBezTo>
                <a:cubicBezTo>
                  <a:pt x="3542240" y="827196"/>
                  <a:pt x="3542430" y="821284"/>
                  <a:pt x="3542430" y="816327"/>
                </a:cubicBezTo>
                <a:close/>
                <a:moveTo>
                  <a:pt x="9723448" y="810606"/>
                </a:moveTo>
                <a:cubicBezTo>
                  <a:pt x="9721923" y="811369"/>
                  <a:pt x="9720016" y="812513"/>
                  <a:pt x="9717728" y="814038"/>
                </a:cubicBezTo>
                <a:lnTo>
                  <a:pt x="9706287" y="819759"/>
                </a:lnTo>
                <a:cubicBezTo>
                  <a:pt x="9701710" y="822428"/>
                  <a:pt x="9697896" y="824526"/>
                  <a:pt x="9694845" y="826052"/>
                </a:cubicBezTo>
                <a:cubicBezTo>
                  <a:pt x="9680352" y="834442"/>
                  <a:pt x="9670247" y="841306"/>
                  <a:pt x="9664526" y="846646"/>
                </a:cubicBezTo>
                <a:cubicBezTo>
                  <a:pt x="9664145" y="847027"/>
                  <a:pt x="9663954" y="847408"/>
                  <a:pt x="9663954" y="847790"/>
                </a:cubicBezTo>
                <a:cubicBezTo>
                  <a:pt x="9663954" y="848171"/>
                  <a:pt x="9663764" y="848552"/>
                  <a:pt x="9663382" y="848934"/>
                </a:cubicBezTo>
                <a:cubicBezTo>
                  <a:pt x="9665289" y="847790"/>
                  <a:pt x="9668531" y="845883"/>
                  <a:pt x="9673107" y="843213"/>
                </a:cubicBezTo>
                <a:cubicBezTo>
                  <a:pt x="9683023" y="836730"/>
                  <a:pt x="9690269" y="832726"/>
                  <a:pt x="9694845" y="831200"/>
                </a:cubicBezTo>
                <a:cubicBezTo>
                  <a:pt x="9695990" y="830819"/>
                  <a:pt x="9696752" y="831009"/>
                  <a:pt x="9697134" y="831772"/>
                </a:cubicBezTo>
                <a:cubicBezTo>
                  <a:pt x="9697134" y="832916"/>
                  <a:pt x="9696752" y="833679"/>
                  <a:pt x="9695990" y="834060"/>
                </a:cubicBezTo>
                <a:cubicBezTo>
                  <a:pt x="9682260" y="843976"/>
                  <a:pt x="9674251" y="849697"/>
                  <a:pt x="9671963" y="851222"/>
                </a:cubicBezTo>
                <a:cubicBezTo>
                  <a:pt x="9667387" y="854273"/>
                  <a:pt x="9663573" y="856371"/>
                  <a:pt x="9660522" y="857515"/>
                </a:cubicBezTo>
                <a:cubicBezTo>
                  <a:pt x="9659378" y="860184"/>
                  <a:pt x="9658996" y="861519"/>
                  <a:pt x="9659378" y="861519"/>
                </a:cubicBezTo>
                <a:lnTo>
                  <a:pt x="9647937" y="892410"/>
                </a:lnTo>
                <a:lnTo>
                  <a:pt x="9666243" y="883257"/>
                </a:lnTo>
                <a:cubicBezTo>
                  <a:pt x="9683404" y="874867"/>
                  <a:pt x="9695417" y="870100"/>
                  <a:pt x="9702282" y="868956"/>
                </a:cubicBezTo>
                <a:cubicBezTo>
                  <a:pt x="9703426" y="865905"/>
                  <a:pt x="9705715" y="859612"/>
                  <a:pt x="9709147" y="850078"/>
                </a:cubicBezTo>
                <a:lnTo>
                  <a:pt x="9687981" y="862091"/>
                </a:lnTo>
                <a:cubicBezTo>
                  <a:pt x="9679972" y="866286"/>
                  <a:pt x="9672917" y="870672"/>
                  <a:pt x="9666815" y="875249"/>
                </a:cubicBezTo>
                <a:cubicBezTo>
                  <a:pt x="9665289" y="876393"/>
                  <a:pt x="9664145" y="876202"/>
                  <a:pt x="9663382" y="874676"/>
                </a:cubicBezTo>
                <a:cubicBezTo>
                  <a:pt x="9662618" y="873151"/>
                  <a:pt x="9662810" y="871816"/>
                  <a:pt x="9663954" y="870672"/>
                </a:cubicBezTo>
                <a:cubicBezTo>
                  <a:pt x="9670438" y="866477"/>
                  <a:pt x="9678256" y="861900"/>
                  <a:pt x="9687409" y="856943"/>
                </a:cubicBezTo>
                <a:cubicBezTo>
                  <a:pt x="9698850" y="850841"/>
                  <a:pt x="9706668" y="847027"/>
                  <a:pt x="9710863" y="845501"/>
                </a:cubicBezTo>
                <a:cubicBezTo>
                  <a:pt x="9715058" y="834060"/>
                  <a:pt x="9719253" y="822428"/>
                  <a:pt x="9723448" y="810606"/>
                </a:cubicBezTo>
                <a:close/>
                <a:moveTo>
                  <a:pt x="808049" y="810606"/>
                </a:moveTo>
                <a:cubicBezTo>
                  <a:pt x="806523" y="811369"/>
                  <a:pt x="804616" y="812513"/>
                  <a:pt x="802328" y="814038"/>
                </a:cubicBezTo>
                <a:lnTo>
                  <a:pt x="790887" y="819759"/>
                </a:lnTo>
                <a:cubicBezTo>
                  <a:pt x="786310" y="822428"/>
                  <a:pt x="782497" y="824526"/>
                  <a:pt x="779446" y="826052"/>
                </a:cubicBezTo>
                <a:cubicBezTo>
                  <a:pt x="764953" y="834442"/>
                  <a:pt x="754847" y="841306"/>
                  <a:pt x="749127" y="846646"/>
                </a:cubicBezTo>
                <a:cubicBezTo>
                  <a:pt x="748745" y="847027"/>
                  <a:pt x="748554" y="847408"/>
                  <a:pt x="748554" y="847790"/>
                </a:cubicBezTo>
                <a:cubicBezTo>
                  <a:pt x="748554" y="848171"/>
                  <a:pt x="748364" y="848552"/>
                  <a:pt x="747982" y="848934"/>
                </a:cubicBezTo>
                <a:cubicBezTo>
                  <a:pt x="749889" y="847790"/>
                  <a:pt x="753131" y="845883"/>
                  <a:pt x="757707" y="843213"/>
                </a:cubicBezTo>
                <a:cubicBezTo>
                  <a:pt x="767623" y="836730"/>
                  <a:pt x="774869" y="832726"/>
                  <a:pt x="779446" y="831200"/>
                </a:cubicBezTo>
                <a:cubicBezTo>
                  <a:pt x="780590" y="830819"/>
                  <a:pt x="781352" y="831009"/>
                  <a:pt x="781734" y="831772"/>
                </a:cubicBezTo>
                <a:cubicBezTo>
                  <a:pt x="781734" y="832916"/>
                  <a:pt x="781352" y="833679"/>
                  <a:pt x="780590" y="834060"/>
                </a:cubicBezTo>
                <a:cubicBezTo>
                  <a:pt x="766860" y="843976"/>
                  <a:pt x="758851" y="849697"/>
                  <a:pt x="756563" y="851222"/>
                </a:cubicBezTo>
                <a:cubicBezTo>
                  <a:pt x="751987" y="854273"/>
                  <a:pt x="748173" y="856371"/>
                  <a:pt x="745122" y="857515"/>
                </a:cubicBezTo>
                <a:cubicBezTo>
                  <a:pt x="743978" y="860184"/>
                  <a:pt x="743596" y="861519"/>
                  <a:pt x="743978" y="861519"/>
                </a:cubicBezTo>
                <a:lnTo>
                  <a:pt x="732537" y="892410"/>
                </a:lnTo>
                <a:lnTo>
                  <a:pt x="750843" y="883257"/>
                </a:lnTo>
                <a:cubicBezTo>
                  <a:pt x="768004" y="874867"/>
                  <a:pt x="780018" y="870100"/>
                  <a:pt x="786882" y="868956"/>
                </a:cubicBezTo>
                <a:cubicBezTo>
                  <a:pt x="788027" y="865905"/>
                  <a:pt x="790315" y="859612"/>
                  <a:pt x="793747" y="850078"/>
                </a:cubicBezTo>
                <a:lnTo>
                  <a:pt x="772581" y="862091"/>
                </a:lnTo>
                <a:cubicBezTo>
                  <a:pt x="764572" y="866286"/>
                  <a:pt x="757517" y="870672"/>
                  <a:pt x="751415" y="875249"/>
                </a:cubicBezTo>
                <a:cubicBezTo>
                  <a:pt x="749889" y="876393"/>
                  <a:pt x="748745" y="876202"/>
                  <a:pt x="747982" y="874676"/>
                </a:cubicBezTo>
                <a:cubicBezTo>
                  <a:pt x="747220" y="873151"/>
                  <a:pt x="747410" y="871816"/>
                  <a:pt x="748554" y="870672"/>
                </a:cubicBezTo>
                <a:cubicBezTo>
                  <a:pt x="755038" y="866477"/>
                  <a:pt x="762856" y="861900"/>
                  <a:pt x="772009" y="856943"/>
                </a:cubicBezTo>
                <a:cubicBezTo>
                  <a:pt x="783450" y="850841"/>
                  <a:pt x="791269" y="847027"/>
                  <a:pt x="795464" y="845501"/>
                </a:cubicBezTo>
                <a:cubicBezTo>
                  <a:pt x="799658" y="834060"/>
                  <a:pt x="803853" y="822428"/>
                  <a:pt x="808049" y="810606"/>
                </a:cubicBezTo>
                <a:close/>
                <a:moveTo>
                  <a:pt x="7616874" y="806029"/>
                </a:moveTo>
                <a:cubicBezTo>
                  <a:pt x="7614967" y="807555"/>
                  <a:pt x="7613823" y="808508"/>
                  <a:pt x="7613441" y="808890"/>
                </a:cubicBezTo>
                <a:cubicBezTo>
                  <a:pt x="7613441" y="809271"/>
                  <a:pt x="7609819" y="812513"/>
                  <a:pt x="7602573" y="818615"/>
                </a:cubicBezTo>
                <a:cubicBezTo>
                  <a:pt x="7594945" y="825479"/>
                  <a:pt x="7588653" y="830628"/>
                  <a:pt x="7583695" y="834060"/>
                </a:cubicBezTo>
                <a:cubicBezTo>
                  <a:pt x="7585983" y="838255"/>
                  <a:pt x="7588271" y="843213"/>
                  <a:pt x="7590559" y="848934"/>
                </a:cubicBezTo>
                <a:cubicBezTo>
                  <a:pt x="7590559" y="848171"/>
                  <a:pt x="7590941" y="847408"/>
                  <a:pt x="7591703" y="846646"/>
                </a:cubicBezTo>
                <a:cubicBezTo>
                  <a:pt x="7592847" y="845120"/>
                  <a:pt x="7595517" y="842260"/>
                  <a:pt x="7599713" y="838065"/>
                </a:cubicBezTo>
                <a:cubicBezTo>
                  <a:pt x="7603145" y="834251"/>
                  <a:pt x="7606005" y="831391"/>
                  <a:pt x="7608293" y="829484"/>
                </a:cubicBezTo>
                <a:cubicBezTo>
                  <a:pt x="7614777" y="823001"/>
                  <a:pt x="7619735" y="819377"/>
                  <a:pt x="7623167" y="818615"/>
                </a:cubicBezTo>
                <a:close/>
                <a:moveTo>
                  <a:pt x="6501826" y="806029"/>
                </a:moveTo>
                <a:cubicBezTo>
                  <a:pt x="6498775" y="808699"/>
                  <a:pt x="6492673" y="814229"/>
                  <a:pt x="6483520" y="822619"/>
                </a:cubicBezTo>
                <a:cubicBezTo>
                  <a:pt x="6469791" y="835204"/>
                  <a:pt x="6459112" y="844357"/>
                  <a:pt x="6451485" y="850078"/>
                </a:cubicBezTo>
                <a:cubicBezTo>
                  <a:pt x="6451485" y="852366"/>
                  <a:pt x="6451675" y="855989"/>
                  <a:pt x="6452057" y="860947"/>
                </a:cubicBezTo>
                <a:cubicBezTo>
                  <a:pt x="6452438" y="865905"/>
                  <a:pt x="6452819" y="869528"/>
                  <a:pt x="6453201" y="871816"/>
                </a:cubicBezTo>
                <a:cubicBezTo>
                  <a:pt x="6459684" y="866096"/>
                  <a:pt x="6465595" y="861138"/>
                  <a:pt x="6470935" y="856943"/>
                </a:cubicBezTo>
                <a:cubicBezTo>
                  <a:pt x="6483520" y="846646"/>
                  <a:pt x="6492863" y="839972"/>
                  <a:pt x="6498965" y="836921"/>
                </a:cubicBezTo>
                <a:cubicBezTo>
                  <a:pt x="6499728" y="836539"/>
                  <a:pt x="6500301" y="836349"/>
                  <a:pt x="6500681" y="836349"/>
                </a:cubicBezTo>
                <a:cubicBezTo>
                  <a:pt x="6501063" y="836349"/>
                  <a:pt x="6501445" y="836539"/>
                  <a:pt x="6501826" y="836921"/>
                </a:cubicBezTo>
                <a:close/>
                <a:moveTo>
                  <a:pt x="2721025" y="806029"/>
                </a:moveTo>
                <a:cubicBezTo>
                  <a:pt x="2719118" y="807555"/>
                  <a:pt x="2717973" y="808508"/>
                  <a:pt x="2717593" y="808890"/>
                </a:cubicBezTo>
                <a:cubicBezTo>
                  <a:pt x="2717593" y="809271"/>
                  <a:pt x="2713969" y="812513"/>
                  <a:pt x="2706724" y="818615"/>
                </a:cubicBezTo>
                <a:cubicBezTo>
                  <a:pt x="2699095" y="825479"/>
                  <a:pt x="2692804" y="830628"/>
                  <a:pt x="2687845" y="834060"/>
                </a:cubicBezTo>
                <a:cubicBezTo>
                  <a:pt x="2690134" y="838255"/>
                  <a:pt x="2692422" y="843213"/>
                  <a:pt x="2694711" y="848934"/>
                </a:cubicBezTo>
                <a:cubicBezTo>
                  <a:pt x="2694711" y="848171"/>
                  <a:pt x="2695091" y="847408"/>
                  <a:pt x="2695854" y="846646"/>
                </a:cubicBezTo>
                <a:cubicBezTo>
                  <a:pt x="2696998" y="845120"/>
                  <a:pt x="2699668" y="842260"/>
                  <a:pt x="2703863" y="838065"/>
                </a:cubicBezTo>
                <a:cubicBezTo>
                  <a:pt x="2707295" y="834251"/>
                  <a:pt x="2710156" y="831391"/>
                  <a:pt x="2712444" y="829484"/>
                </a:cubicBezTo>
                <a:cubicBezTo>
                  <a:pt x="2718928" y="823001"/>
                  <a:pt x="2723885" y="819377"/>
                  <a:pt x="2727317" y="818615"/>
                </a:cubicBezTo>
                <a:close/>
                <a:moveTo>
                  <a:pt x="7374893" y="799737"/>
                </a:moveTo>
                <a:cubicBezTo>
                  <a:pt x="7372224" y="803551"/>
                  <a:pt x="7368029" y="808508"/>
                  <a:pt x="7362308" y="814610"/>
                </a:cubicBezTo>
                <a:cubicBezTo>
                  <a:pt x="7356206" y="821094"/>
                  <a:pt x="7350104" y="826242"/>
                  <a:pt x="7344003" y="830056"/>
                </a:cubicBezTo>
                <a:cubicBezTo>
                  <a:pt x="7345147" y="837683"/>
                  <a:pt x="7346100" y="845883"/>
                  <a:pt x="7346863" y="854654"/>
                </a:cubicBezTo>
                <a:cubicBezTo>
                  <a:pt x="7348388" y="853129"/>
                  <a:pt x="7350104" y="851603"/>
                  <a:pt x="7352011" y="850078"/>
                </a:cubicBezTo>
                <a:cubicBezTo>
                  <a:pt x="7354299" y="847790"/>
                  <a:pt x="7357923" y="843785"/>
                  <a:pt x="7362880" y="838065"/>
                </a:cubicBezTo>
                <a:cubicBezTo>
                  <a:pt x="7368982" y="831200"/>
                  <a:pt x="7373177" y="826624"/>
                  <a:pt x="7375465" y="824335"/>
                </a:cubicBezTo>
                <a:cubicBezTo>
                  <a:pt x="7376228" y="823573"/>
                  <a:pt x="7376991" y="823001"/>
                  <a:pt x="7377753" y="822619"/>
                </a:cubicBezTo>
                <a:close/>
                <a:moveTo>
                  <a:pt x="5165651" y="799737"/>
                </a:moveTo>
                <a:cubicBezTo>
                  <a:pt x="5159549" y="805076"/>
                  <a:pt x="5154783" y="809462"/>
                  <a:pt x="5151350" y="812894"/>
                </a:cubicBezTo>
                <a:cubicBezTo>
                  <a:pt x="5142197" y="823191"/>
                  <a:pt x="5134569" y="830628"/>
                  <a:pt x="5128467" y="835204"/>
                </a:cubicBezTo>
                <a:cubicBezTo>
                  <a:pt x="5127705" y="855799"/>
                  <a:pt x="5127133" y="869337"/>
                  <a:pt x="5126751" y="875821"/>
                </a:cubicBezTo>
                <a:lnTo>
                  <a:pt x="5126751" y="876965"/>
                </a:lnTo>
                <a:cubicBezTo>
                  <a:pt x="5137430" y="864761"/>
                  <a:pt x="5145248" y="856752"/>
                  <a:pt x="5150206" y="852938"/>
                </a:cubicBezTo>
                <a:cubicBezTo>
                  <a:pt x="5154783" y="848743"/>
                  <a:pt x="5158405" y="845883"/>
                  <a:pt x="5161075" y="844357"/>
                </a:cubicBezTo>
                <a:lnTo>
                  <a:pt x="5162219" y="831772"/>
                </a:lnTo>
                <a:cubicBezTo>
                  <a:pt x="5158024" y="835204"/>
                  <a:pt x="5155736" y="837111"/>
                  <a:pt x="5155355" y="837493"/>
                </a:cubicBezTo>
                <a:cubicBezTo>
                  <a:pt x="5146965" y="844739"/>
                  <a:pt x="5140291" y="851222"/>
                  <a:pt x="5135333" y="856943"/>
                </a:cubicBezTo>
                <a:cubicBezTo>
                  <a:pt x="5134569" y="857705"/>
                  <a:pt x="5133807" y="858087"/>
                  <a:pt x="5133044" y="858087"/>
                </a:cubicBezTo>
                <a:cubicBezTo>
                  <a:pt x="5132281" y="858087"/>
                  <a:pt x="5131519" y="857705"/>
                  <a:pt x="5130756" y="856943"/>
                </a:cubicBezTo>
                <a:cubicBezTo>
                  <a:pt x="5129993" y="856180"/>
                  <a:pt x="5129612" y="855417"/>
                  <a:pt x="5129612" y="854654"/>
                </a:cubicBezTo>
                <a:cubicBezTo>
                  <a:pt x="5129612" y="853510"/>
                  <a:pt x="5129993" y="852557"/>
                  <a:pt x="5130756" y="851794"/>
                </a:cubicBezTo>
                <a:cubicBezTo>
                  <a:pt x="5135714" y="846074"/>
                  <a:pt x="5142769" y="839018"/>
                  <a:pt x="5151922" y="830628"/>
                </a:cubicBezTo>
                <a:cubicBezTo>
                  <a:pt x="5159168" y="824145"/>
                  <a:pt x="5162982" y="820712"/>
                  <a:pt x="5163363" y="820331"/>
                </a:cubicBezTo>
                <a:cubicBezTo>
                  <a:pt x="5163745" y="814992"/>
                  <a:pt x="5164507" y="808127"/>
                  <a:pt x="5165651" y="799737"/>
                </a:cubicBezTo>
                <a:close/>
                <a:moveTo>
                  <a:pt x="2479044" y="799737"/>
                </a:moveTo>
                <a:cubicBezTo>
                  <a:pt x="2476375" y="803551"/>
                  <a:pt x="2472179" y="808508"/>
                  <a:pt x="2466460" y="814610"/>
                </a:cubicBezTo>
                <a:cubicBezTo>
                  <a:pt x="2460357" y="821094"/>
                  <a:pt x="2454255" y="826242"/>
                  <a:pt x="2448153" y="830056"/>
                </a:cubicBezTo>
                <a:cubicBezTo>
                  <a:pt x="2449297" y="837683"/>
                  <a:pt x="2450251" y="845883"/>
                  <a:pt x="2451014" y="854654"/>
                </a:cubicBezTo>
                <a:cubicBezTo>
                  <a:pt x="2452538" y="853129"/>
                  <a:pt x="2454255" y="851603"/>
                  <a:pt x="2456162" y="850078"/>
                </a:cubicBezTo>
                <a:cubicBezTo>
                  <a:pt x="2458450" y="847790"/>
                  <a:pt x="2462073" y="843785"/>
                  <a:pt x="2467031" y="838065"/>
                </a:cubicBezTo>
                <a:cubicBezTo>
                  <a:pt x="2473133" y="831200"/>
                  <a:pt x="2477328" y="826624"/>
                  <a:pt x="2479616" y="824335"/>
                </a:cubicBezTo>
                <a:cubicBezTo>
                  <a:pt x="2480379" y="823573"/>
                  <a:pt x="2481142" y="823001"/>
                  <a:pt x="2481904" y="822619"/>
                </a:cubicBezTo>
                <a:close/>
                <a:moveTo>
                  <a:pt x="1554375" y="798593"/>
                </a:moveTo>
                <a:lnTo>
                  <a:pt x="1551515" y="801453"/>
                </a:lnTo>
                <a:cubicBezTo>
                  <a:pt x="1549989" y="802597"/>
                  <a:pt x="1548845" y="803551"/>
                  <a:pt x="1548082" y="804313"/>
                </a:cubicBezTo>
                <a:cubicBezTo>
                  <a:pt x="1544269" y="807746"/>
                  <a:pt x="1539883" y="811941"/>
                  <a:pt x="1534925" y="816899"/>
                </a:cubicBezTo>
                <a:cubicBezTo>
                  <a:pt x="1526154" y="825670"/>
                  <a:pt x="1518908" y="832535"/>
                  <a:pt x="1513187" y="837493"/>
                </a:cubicBezTo>
                <a:lnTo>
                  <a:pt x="1522340" y="855799"/>
                </a:lnTo>
                <a:cubicBezTo>
                  <a:pt x="1525772" y="853892"/>
                  <a:pt x="1532447" y="849125"/>
                  <a:pt x="1542362" y="841497"/>
                </a:cubicBezTo>
                <a:cubicBezTo>
                  <a:pt x="1550371" y="835014"/>
                  <a:pt x="1557426" y="830819"/>
                  <a:pt x="1563528" y="828912"/>
                </a:cubicBezTo>
                <a:cubicBezTo>
                  <a:pt x="1563910" y="828912"/>
                  <a:pt x="1564100" y="828912"/>
                  <a:pt x="1564100" y="828912"/>
                </a:cubicBezTo>
                <a:cubicBezTo>
                  <a:pt x="1565245" y="828912"/>
                  <a:pt x="1566007" y="829293"/>
                  <a:pt x="1566388" y="830056"/>
                </a:cubicBezTo>
                <a:cubicBezTo>
                  <a:pt x="1566770" y="830437"/>
                  <a:pt x="1566960" y="830819"/>
                  <a:pt x="1566960" y="831200"/>
                </a:cubicBezTo>
                <a:cubicBezTo>
                  <a:pt x="1566960" y="831963"/>
                  <a:pt x="1566580" y="832535"/>
                  <a:pt x="1565817" y="832916"/>
                </a:cubicBezTo>
                <a:cubicBezTo>
                  <a:pt x="1560095" y="839400"/>
                  <a:pt x="1552277" y="846646"/>
                  <a:pt x="1542362" y="854654"/>
                </a:cubicBezTo>
                <a:cubicBezTo>
                  <a:pt x="1536641" y="858850"/>
                  <a:pt x="1531493" y="862282"/>
                  <a:pt x="1526917" y="864951"/>
                </a:cubicBezTo>
                <a:lnTo>
                  <a:pt x="1538358" y="884401"/>
                </a:lnTo>
                <a:cubicBezTo>
                  <a:pt x="1542934" y="879825"/>
                  <a:pt x="1549417" y="872770"/>
                  <a:pt x="1557808" y="863235"/>
                </a:cubicBezTo>
                <a:cubicBezTo>
                  <a:pt x="1566580" y="852557"/>
                  <a:pt x="1574016" y="845311"/>
                  <a:pt x="1580117" y="841497"/>
                </a:cubicBezTo>
                <a:cubicBezTo>
                  <a:pt x="1570584" y="827768"/>
                  <a:pt x="1562002" y="813466"/>
                  <a:pt x="1554375" y="798593"/>
                </a:cubicBezTo>
                <a:close/>
                <a:moveTo>
                  <a:pt x="87525" y="798593"/>
                </a:moveTo>
                <a:lnTo>
                  <a:pt x="84665" y="801453"/>
                </a:lnTo>
                <a:cubicBezTo>
                  <a:pt x="83139" y="802597"/>
                  <a:pt x="81995" y="803551"/>
                  <a:pt x="81232" y="804313"/>
                </a:cubicBezTo>
                <a:cubicBezTo>
                  <a:pt x="77419" y="807746"/>
                  <a:pt x="73033" y="811941"/>
                  <a:pt x="68075" y="816899"/>
                </a:cubicBezTo>
                <a:cubicBezTo>
                  <a:pt x="59304" y="825670"/>
                  <a:pt x="52057" y="832535"/>
                  <a:pt x="46337" y="837493"/>
                </a:cubicBezTo>
                <a:lnTo>
                  <a:pt x="55490" y="855799"/>
                </a:lnTo>
                <a:cubicBezTo>
                  <a:pt x="58922" y="853892"/>
                  <a:pt x="65596" y="849125"/>
                  <a:pt x="75512" y="841497"/>
                </a:cubicBezTo>
                <a:cubicBezTo>
                  <a:pt x="83520" y="835014"/>
                  <a:pt x="90576" y="830819"/>
                  <a:pt x="96678" y="828912"/>
                </a:cubicBezTo>
                <a:cubicBezTo>
                  <a:pt x="97059" y="828912"/>
                  <a:pt x="97250" y="828912"/>
                  <a:pt x="97250" y="828912"/>
                </a:cubicBezTo>
                <a:cubicBezTo>
                  <a:pt x="98394" y="828912"/>
                  <a:pt x="99157" y="829293"/>
                  <a:pt x="99538" y="830056"/>
                </a:cubicBezTo>
                <a:cubicBezTo>
                  <a:pt x="99920" y="830437"/>
                  <a:pt x="100110" y="830819"/>
                  <a:pt x="100110" y="831200"/>
                </a:cubicBezTo>
                <a:cubicBezTo>
                  <a:pt x="100110" y="831963"/>
                  <a:pt x="99729" y="832535"/>
                  <a:pt x="98966" y="832916"/>
                </a:cubicBezTo>
                <a:cubicBezTo>
                  <a:pt x="93246" y="839400"/>
                  <a:pt x="85427" y="846646"/>
                  <a:pt x="75512" y="854654"/>
                </a:cubicBezTo>
                <a:cubicBezTo>
                  <a:pt x="69791" y="858850"/>
                  <a:pt x="64643" y="862282"/>
                  <a:pt x="60066" y="864951"/>
                </a:cubicBezTo>
                <a:lnTo>
                  <a:pt x="71507" y="884401"/>
                </a:lnTo>
                <a:cubicBezTo>
                  <a:pt x="76084" y="879825"/>
                  <a:pt x="82567" y="872770"/>
                  <a:pt x="90957" y="863235"/>
                </a:cubicBezTo>
                <a:cubicBezTo>
                  <a:pt x="99729" y="852557"/>
                  <a:pt x="107166" y="845311"/>
                  <a:pt x="113268" y="841497"/>
                </a:cubicBezTo>
                <a:cubicBezTo>
                  <a:pt x="103733" y="827768"/>
                  <a:pt x="95153" y="813466"/>
                  <a:pt x="87525" y="798593"/>
                </a:cubicBezTo>
                <a:close/>
                <a:moveTo>
                  <a:pt x="6047165" y="790584"/>
                </a:moveTo>
                <a:cubicBezTo>
                  <a:pt x="6045639" y="791728"/>
                  <a:pt x="6044495" y="792681"/>
                  <a:pt x="6043733" y="793444"/>
                </a:cubicBezTo>
                <a:cubicBezTo>
                  <a:pt x="6032291" y="802597"/>
                  <a:pt x="6026571" y="807174"/>
                  <a:pt x="6026571" y="807174"/>
                </a:cubicBezTo>
                <a:cubicBezTo>
                  <a:pt x="6023521" y="809462"/>
                  <a:pt x="6018753" y="813276"/>
                  <a:pt x="6012269" y="818615"/>
                </a:cubicBezTo>
                <a:cubicBezTo>
                  <a:pt x="6005787" y="823573"/>
                  <a:pt x="6000829" y="827386"/>
                  <a:pt x="5997396" y="830056"/>
                </a:cubicBezTo>
                <a:cubicBezTo>
                  <a:pt x="5997778" y="831963"/>
                  <a:pt x="5997968" y="835014"/>
                  <a:pt x="5997968" y="839209"/>
                </a:cubicBezTo>
                <a:cubicBezTo>
                  <a:pt x="5998350" y="843023"/>
                  <a:pt x="5998731" y="845883"/>
                  <a:pt x="5999113" y="847790"/>
                </a:cubicBezTo>
                <a:cubicBezTo>
                  <a:pt x="6002545" y="845883"/>
                  <a:pt x="6012651" y="837302"/>
                  <a:pt x="6029431" y="822047"/>
                </a:cubicBezTo>
                <a:cubicBezTo>
                  <a:pt x="6038203" y="814420"/>
                  <a:pt x="6044114" y="809462"/>
                  <a:pt x="6047165" y="807174"/>
                </a:cubicBezTo>
                <a:close/>
                <a:moveTo>
                  <a:pt x="7084595" y="787724"/>
                </a:moveTo>
                <a:lnTo>
                  <a:pt x="7081735" y="790584"/>
                </a:lnTo>
                <a:cubicBezTo>
                  <a:pt x="7079447" y="792491"/>
                  <a:pt x="7076586" y="795542"/>
                  <a:pt x="7073153" y="799737"/>
                </a:cubicBezTo>
                <a:lnTo>
                  <a:pt x="7064573" y="808318"/>
                </a:lnTo>
                <a:cubicBezTo>
                  <a:pt x="7051225" y="822047"/>
                  <a:pt x="7039593" y="831391"/>
                  <a:pt x="7029677" y="836349"/>
                </a:cubicBezTo>
                <a:cubicBezTo>
                  <a:pt x="7030821" y="844739"/>
                  <a:pt x="7031775" y="852557"/>
                  <a:pt x="7032537" y="859803"/>
                </a:cubicBezTo>
                <a:cubicBezTo>
                  <a:pt x="7032919" y="854845"/>
                  <a:pt x="7035207" y="849506"/>
                  <a:pt x="7039403" y="843785"/>
                </a:cubicBezTo>
                <a:cubicBezTo>
                  <a:pt x="7040547" y="841878"/>
                  <a:pt x="7042072" y="841497"/>
                  <a:pt x="7043979" y="842641"/>
                </a:cubicBezTo>
                <a:cubicBezTo>
                  <a:pt x="7045885" y="843785"/>
                  <a:pt x="7046267" y="845120"/>
                  <a:pt x="7045123" y="846646"/>
                </a:cubicBezTo>
                <a:cubicBezTo>
                  <a:pt x="7041309" y="851985"/>
                  <a:pt x="7039211" y="856180"/>
                  <a:pt x="7038830" y="859231"/>
                </a:cubicBezTo>
                <a:cubicBezTo>
                  <a:pt x="7045313" y="854273"/>
                  <a:pt x="7054848" y="844357"/>
                  <a:pt x="7067433" y="829484"/>
                </a:cubicBezTo>
                <a:cubicBezTo>
                  <a:pt x="7073917" y="821475"/>
                  <a:pt x="7079065" y="815754"/>
                  <a:pt x="7082879" y="812322"/>
                </a:cubicBezTo>
                <a:lnTo>
                  <a:pt x="7086311" y="808890"/>
                </a:lnTo>
                <a:cubicBezTo>
                  <a:pt x="7085929" y="804695"/>
                  <a:pt x="7085357" y="797639"/>
                  <a:pt x="7084595" y="787724"/>
                </a:cubicBezTo>
                <a:close/>
                <a:moveTo>
                  <a:pt x="7605433" y="784863"/>
                </a:moveTo>
                <a:cubicBezTo>
                  <a:pt x="7603907" y="786007"/>
                  <a:pt x="7601047" y="788677"/>
                  <a:pt x="7596852" y="792872"/>
                </a:cubicBezTo>
                <a:cubicBezTo>
                  <a:pt x="7586555" y="802406"/>
                  <a:pt x="7578546" y="807746"/>
                  <a:pt x="7572825" y="808890"/>
                </a:cubicBezTo>
                <a:lnTo>
                  <a:pt x="7571681" y="808890"/>
                </a:lnTo>
                <a:cubicBezTo>
                  <a:pt x="7572825" y="810797"/>
                  <a:pt x="7573589" y="812513"/>
                  <a:pt x="7573969" y="814038"/>
                </a:cubicBezTo>
                <a:cubicBezTo>
                  <a:pt x="7576258" y="817852"/>
                  <a:pt x="7578546" y="822238"/>
                  <a:pt x="7580835" y="827196"/>
                </a:cubicBezTo>
                <a:cubicBezTo>
                  <a:pt x="7583123" y="825670"/>
                  <a:pt x="7589415" y="820140"/>
                  <a:pt x="7599713" y="810606"/>
                </a:cubicBezTo>
                <a:cubicBezTo>
                  <a:pt x="7606577" y="804123"/>
                  <a:pt x="7610963" y="800118"/>
                  <a:pt x="7612869" y="798593"/>
                </a:cubicBezTo>
                <a:cubicBezTo>
                  <a:pt x="7609819" y="793254"/>
                  <a:pt x="7607339" y="788677"/>
                  <a:pt x="7605433" y="784863"/>
                </a:cubicBezTo>
                <a:close/>
                <a:moveTo>
                  <a:pt x="2709583" y="784863"/>
                </a:moveTo>
                <a:cubicBezTo>
                  <a:pt x="2708058" y="786007"/>
                  <a:pt x="2705197" y="788677"/>
                  <a:pt x="2701002" y="792872"/>
                </a:cubicBezTo>
                <a:cubicBezTo>
                  <a:pt x="2690706" y="802406"/>
                  <a:pt x="2682697" y="807746"/>
                  <a:pt x="2676976" y="808890"/>
                </a:cubicBezTo>
                <a:lnTo>
                  <a:pt x="2675832" y="808890"/>
                </a:lnTo>
                <a:cubicBezTo>
                  <a:pt x="2676976" y="810797"/>
                  <a:pt x="2677739" y="812513"/>
                  <a:pt x="2678120" y="814038"/>
                </a:cubicBezTo>
                <a:cubicBezTo>
                  <a:pt x="2680408" y="817852"/>
                  <a:pt x="2682697" y="822238"/>
                  <a:pt x="2684985" y="827196"/>
                </a:cubicBezTo>
                <a:cubicBezTo>
                  <a:pt x="2687274" y="825670"/>
                  <a:pt x="2693567" y="820140"/>
                  <a:pt x="2703863" y="810606"/>
                </a:cubicBezTo>
                <a:cubicBezTo>
                  <a:pt x="2710728" y="804123"/>
                  <a:pt x="2715113" y="800118"/>
                  <a:pt x="2717020" y="798593"/>
                </a:cubicBezTo>
                <a:cubicBezTo>
                  <a:pt x="2713969" y="793254"/>
                  <a:pt x="2711491" y="788677"/>
                  <a:pt x="2709583" y="784863"/>
                </a:cubicBezTo>
                <a:close/>
                <a:moveTo>
                  <a:pt x="9732601" y="784291"/>
                </a:moveTo>
                <a:cubicBezTo>
                  <a:pt x="9727643" y="788868"/>
                  <a:pt x="9718681" y="795732"/>
                  <a:pt x="9705715" y="804885"/>
                </a:cubicBezTo>
                <a:cubicBezTo>
                  <a:pt x="9693892" y="813276"/>
                  <a:pt x="9683214" y="819377"/>
                  <a:pt x="9673679" y="823191"/>
                </a:cubicBezTo>
                <a:lnTo>
                  <a:pt x="9673107" y="823191"/>
                </a:lnTo>
                <a:cubicBezTo>
                  <a:pt x="9671963" y="825479"/>
                  <a:pt x="9670819" y="828721"/>
                  <a:pt x="9669675" y="832916"/>
                </a:cubicBezTo>
                <a:cubicBezTo>
                  <a:pt x="9673107" y="829865"/>
                  <a:pt x="9679591" y="825479"/>
                  <a:pt x="9689125" y="819759"/>
                </a:cubicBezTo>
                <a:cubicBezTo>
                  <a:pt x="9695990" y="815564"/>
                  <a:pt x="9703998" y="810987"/>
                  <a:pt x="9713151" y="806029"/>
                </a:cubicBezTo>
                <a:cubicBezTo>
                  <a:pt x="9719252" y="802597"/>
                  <a:pt x="9724020" y="800309"/>
                  <a:pt x="9727453" y="799165"/>
                </a:cubicBezTo>
                <a:cubicBezTo>
                  <a:pt x="9730504" y="791156"/>
                  <a:pt x="9732220" y="786198"/>
                  <a:pt x="9732601" y="784291"/>
                </a:cubicBezTo>
                <a:close/>
                <a:moveTo>
                  <a:pt x="817201" y="784291"/>
                </a:moveTo>
                <a:cubicBezTo>
                  <a:pt x="812243" y="788868"/>
                  <a:pt x="803281" y="795732"/>
                  <a:pt x="790315" y="804885"/>
                </a:cubicBezTo>
                <a:cubicBezTo>
                  <a:pt x="778492" y="813276"/>
                  <a:pt x="767814" y="819377"/>
                  <a:pt x="758279" y="823191"/>
                </a:cubicBezTo>
                <a:lnTo>
                  <a:pt x="757707" y="823191"/>
                </a:lnTo>
                <a:cubicBezTo>
                  <a:pt x="756563" y="825479"/>
                  <a:pt x="755419" y="828721"/>
                  <a:pt x="754275" y="832916"/>
                </a:cubicBezTo>
                <a:cubicBezTo>
                  <a:pt x="757707" y="829865"/>
                  <a:pt x="764191" y="825479"/>
                  <a:pt x="773725" y="819759"/>
                </a:cubicBezTo>
                <a:cubicBezTo>
                  <a:pt x="780590" y="815564"/>
                  <a:pt x="788599" y="810987"/>
                  <a:pt x="797751" y="806029"/>
                </a:cubicBezTo>
                <a:cubicBezTo>
                  <a:pt x="803853" y="802597"/>
                  <a:pt x="808621" y="800309"/>
                  <a:pt x="812053" y="799165"/>
                </a:cubicBezTo>
                <a:cubicBezTo>
                  <a:pt x="815104" y="791156"/>
                  <a:pt x="816820" y="786198"/>
                  <a:pt x="817201" y="784291"/>
                </a:cubicBezTo>
                <a:close/>
                <a:moveTo>
                  <a:pt x="10596016" y="782392"/>
                </a:moveTo>
                <a:lnTo>
                  <a:pt x="10592052" y="784434"/>
                </a:lnTo>
                <a:cubicBezTo>
                  <a:pt x="10589097" y="786055"/>
                  <a:pt x="10584759" y="788486"/>
                  <a:pt x="10579038" y="791728"/>
                </a:cubicBezTo>
                <a:cubicBezTo>
                  <a:pt x="10569122" y="797830"/>
                  <a:pt x="10561304" y="802788"/>
                  <a:pt x="10555584" y="806602"/>
                </a:cubicBezTo>
                <a:cubicBezTo>
                  <a:pt x="10544524" y="813848"/>
                  <a:pt x="10532892" y="822238"/>
                  <a:pt x="10520688" y="831772"/>
                </a:cubicBezTo>
                <a:cubicBezTo>
                  <a:pt x="10519163" y="835586"/>
                  <a:pt x="10518018" y="838827"/>
                  <a:pt x="10517256" y="841497"/>
                </a:cubicBezTo>
                <a:cubicBezTo>
                  <a:pt x="10516493" y="844167"/>
                  <a:pt x="10515540" y="846646"/>
                  <a:pt x="10514395" y="848934"/>
                </a:cubicBezTo>
                <a:cubicBezTo>
                  <a:pt x="10520116" y="845120"/>
                  <a:pt x="10526409" y="840734"/>
                  <a:pt x="10533273" y="835776"/>
                </a:cubicBezTo>
                <a:cubicBezTo>
                  <a:pt x="10553105" y="820140"/>
                  <a:pt x="10566071" y="810797"/>
                  <a:pt x="10572173" y="807746"/>
                </a:cubicBezTo>
                <a:cubicBezTo>
                  <a:pt x="10572555" y="807746"/>
                  <a:pt x="10572745" y="807746"/>
                  <a:pt x="10572745" y="807746"/>
                </a:cubicBezTo>
                <a:cubicBezTo>
                  <a:pt x="10573508" y="807746"/>
                  <a:pt x="10574080" y="808127"/>
                  <a:pt x="10574461" y="808890"/>
                </a:cubicBezTo>
                <a:cubicBezTo>
                  <a:pt x="10574843" y="809271"/>
                  <a:pt x="10575034" y="809653"/>
                  <a:pt x="10575034" y="810034"/>
                </a:cubicBezTo>
                <a:cubicBezTo>
                  <a:pt x="10575034" y="810797"/>
                  <a:pt x="10574652" y="811369"/>
                  <a:pt x="10573889" y="811750"/>
                </a:cubicBezTo>
                <a:cubicBezTo>
                  <a:pt x="10563974" y="820140"/>
                  <a:pt x="10550435" y="830437"/>
                  <a:pt x="10533273" y="842641"/>
                </a:cubicBezTo>
                <a:cubicBezTo>
                  <a:pt x="10524883" y="849125"/>
                  <a:pt x="10517828" y="854082"/>
                  <a:pt x="10512107" y="857515"/>
                </a:cubicBezTo>
                <a:lnTo>
                  <a:pt x="10511535" y="857515"/>
                </a:lnTo>
                <a:cubicBezTo>
                  <a:pt x="10510391" y="861328"/>
                  <a:pt x="10509056" y="865333"/>
                  <a:pt x="10507531" y="869528"/>
                </a:cubicBezTo>
                <a:cubicBezTo>
                  <a:pt x="10515158" y="865333"/>
                  <a:pt x="10523548" y="860184"/>
                  <a:pt x="10532701" y="854082"/>
                </a:cubicBezTo>
                <a:cubicBezTo>
                  <a:pt x="10555965" y="838827"/>
                  <a:pt x="10570266" y="830247"/>
                  <a:pt x="10575606" y="828340"/>
                </a:cubicBezTo>
                <a:cubicBezTo>
                  <a:pt x="10580563" y="816136"/>
                  <a:pt x="10585331" y="805076"/>
                  <a:pt x="10589907" y="795160"/>
                </a:cubicBezTo>
                <a:cubicBezTo>
                  <a:pt x="10590670" y="793635"/>
                  <a:pt x="10591576" y="791776"/>
                  <a:pt x="10592624" y="789583"/>
                </a:cubicBezTo>
                <a:close/>
                <a:moveTo>
                  <a:pt x="1545223" y="778571"/>
                </a:moveTo>
                <a:cubicBezTo>
                  <a:pt x="1542552" y="780478"/>
                  <a:pt x="1540836" y="781812"/>
                  <a:pt x="1540073" y="782575"/>
                </a:cubicBezTo>
                <a:cubicBezTo>
                  <a:pt x="1537404" y="784863"/>
                  <a:pt x="1534162" y="787724"/>
                  <a:pt x="1530348" y="791156"/>
                </a:cubicBezTo>
                <a:cubicBezTo>
                  <a:pt x="1525391" y="795351"/>
                  <a:pt x="1521958" y="798402"/>
                  <a:pt x="1520052" y="800309"/>
                </a:cubicBezTo>
                <a:cubicBezTo>
                  <a:pt x="1512424" y="807174"/>
                  <a:pt x="1507085" y="811559"/>
                  <a:pt x="1504034" y="813466"/>
                </a:cubicBezTo>
                <a:lnTo>
                  <a:pt x="1504034" y="814038"/>
                </a:lnTo>
                <a:lnTo>
                  <a:pt x="1509754" y="829484"/>
                </a:lnTo>
                <a:cubicBezTo>
                  <a:pt x="1513569" y="826052"/>
                  <a:pt x="1520815" y="818996"/>
                  <a:pt x="1531493" y="808318"/>
                </a:cubicBezTo>
                <a:cubicBezTo>
                  <a:pt x="1540645" y="798783"/>
                  <a:pt x="1546938" y="792872"/>
                  <a:pt x="1550371" y="790584"/>
                </a:cubicBezTo>
                <a:cubicBezTo>
                  <a:pt x="1548464" y="786389"/>
                  <a:pt x="1546747" y="782384"/>
                  <a:pt x="1545223" y="778571"/>
                </a:cubicBezTo>
                <a:close/>
                <a:moveTo>
                  <a:pt x="78372" y="778571"/>
                </a:moveTo>
                <a:cubicBezTo>
                  <a:pt x="75703" y="780478"/>
                  <a:pt x="73986" y="781812"/>
                  <a:pt x="73224" y="782575"/>
                </a:cubicBezTo>
                <a:cubicBezTo>
                  <a:pt x="70554" y="784863"/>
                  <a:pt x="67312" y="787724"/>
                  <a:pt x="63499" y="791156"/>
                </a:cubicBezTo>
                <a:cubicBezTo>
                  <a:pt x="58541" y="795351"/>
                  <a:pt x="55108" y="798402"/>
                  <a:pt x="53202" y="800309"/>
                </a:cubicBezTo>
                <a:cubicBezTo>
                  <a:pt x="45574" y="807174"/>
                  <a:pt x="40235" y="811559"/>
                  <a:pt x="37184" y="813466"/>
                </a:cubicBezTo>
                <a:lnTo>
                  <a:pt x="37184" y="814038"/>
                </a:lnTo>
                <a:lnTo>
                  <a:pt x="42905" y="829484"/>
                </a:lnTo>
                <a:cubicBezTo>
                  <a:pt x="46718" y="826052"/>
                  <a:pt x="53964" y="818996"/>
                  <a:pt x="64643" y="808318"/>
                </a:cubicBezTo>
                <a:cubicBezTo>
                  <a:pt x="73796" y="798783"/>
                  <a:pt x="80088" y="792872"/>
                  <a:pt x="83520" y="790584"/>
                </a:cubicBezTo>
                <a:cubicBezTo>
                  <a:pt x="81614" y="786389"/>
                  <a:pt x="79898" y="782384"/>
                  <a:pt x="78372" y="778571"/>
                </a:cubicBezTo>
                <a:close/>
                <a:moveTo>
                  <a:pt x="8436564" y="773422"/>
                </a:moveTo>
                <a:cubicBezTo>
                  <a:pt x="8431987" y="777999"/>
                  <a:pt x="8425122" y="784291"/>
                  <a:pt x="8415969" y="792300"/>
                </a:cubicBezTo>
                <a:cubicBezTo>
                  <a:pt x="8406054" y="801072"/>
                  <a:pt x="8399189" y="807364"/>
                  <a:pt x="8395375" y="811178"/>
                </a:cubicBezTo>
                <a:cubicBezTo>
                  <a:pt x="8395375" y="819950"/>
                  <a:pt x="8395566" y="830056"/>
                  <a:pt x="8395947" y="841497"/>
                </a:cubicBezTo>
                <a:lnTo>
                  <a:pt x="8396519" y="841497"/>
                </a:lnTo>
                <a:cubicBezTo>
                  <a:pt x="8398808" y="839590"/>
                  <a:pt x="8400715" y="838065"/>
                  <a:pt x="8402240" y="836921"/>
                </a:cubicBezTo>
                <a:cubicBezTo>
                  <a:pt x="8405672" y="834251"/>
                  <a:pt x="8410821" y="830056"/>
                  <a:pt x="8417686" y="824335"/>
                </a:cubicBezTo>
                <a:cubicBezTo>
                  <a:pt x="8429508" y="814038"/>
                  <a:pt x="8436182" y="808508"/>
                  <a:pt x="8437708" y="807746"/>
                </a:cubicBezTo>
                <a:lnTo>
                  <a:pt x="8437708" y="791728"/>
                </a:lnTo>
                <a:cubicBezTo>
                  <a:pt x="8435038" y="794016"/>
                  <a:pt x="8428936" y="799546"/>
                  <a:pt x="8419402" y="808318"/>
                </a:cubicBezTo>
                <a:cubicBezTo>
                  <a:pt x="8411774" y="814801"/>
                  <a:pt x="8406054" y="820522"/>
                  <a:pt x="8402240" y="825479"/>
                </a:cubicBezTo>
                <a:cubicBezTo>
                  <a:pt x="8401477" y="826242"/>
                  <a:pt x="8400715" y="826624"/>
                  <a:pt x="8399952" y="826624"/>
                </a:cubicBezTo>
                <a:cubicBezTo>
                  <a:pt x="8399189" y="826624"/>
                  <a:pt x="8398236" y="826242"/>
                  <a:pt x="8397091" y="825479"/>
                </a:cubicBezTo>
                <a:cubicBezTo>
                  <a:pt x="8396329" y="824717"/>
                  <a:pt x="8395947" y="823954"/>
                  <a:pt x="8395947" y="823191"/>
                </a:cubicBezTo>
                <a:cubicBezTo>
                  <a:pt x="8395947" y="822047"/>
                  <a:pt x="8396329" y="821094"/>
                  <a:pt x="8397091" y="820331"/>
                </a:cubicBezTo>
                <a:cubicBezTo>
                  <a:pt x="8411965" y="803932"/>
                  <a:pt x="8425122" y="792872"/>
                  <a:pt x="8436564" y="787152"/>
                </a:cubicBezTo>
                <a:lnTo>
                  <a:pt x="8437136" y="786579"/>
                </a:lnTo>
                <a:cubicBezTo>
                  <a:pt x="8437136" y="782003"/>
                  <a:pt x="8436945" y="777617"/>
                  <a:pt x="8436564" y="773422"/>
                </a:cubicBezTo>
                <a:close/>
                <a:moveTo>
                  <a:pt x="7371461" y="773422"/>
                </a:moveTo>
                <a:cubicBezTo>
                  <a:pt x="7370699" y="773804"/>
                  <a:pt x="7369363" y="774948"/>
                  <a:pt x="7367457" y="776855"/>
                </a:cubicBezTo>
                <a:cubicBezTo>
                  <a:pt x="7365550" y="778380"/>
                  <a:pt x="7364215" y="779524"/>
                  <a:pt x="7363453" y="780287"/>
                </a:cubicBezTo>
                <a:cubicBezTo>
                  <a:pt x="7353537" y="789058"/>
                  <a:pt x="7346100" y="795351"/>
                  <a:pt x="7341142" y="799165"/>
                </a:cubicBezTo>
                <a:cubicBezTo>
                  <a:pt x="7341905" y="806792"/>
                  <a:pt x="7342667" y="814229"/>
                  <a:pt x="7343430" y="821475"/>
                </a:cubicBezTo>
                <a:cubicBezTo>
                  <a:pt x="7346481" y="819950"/>
                  <a:pt x="7351629" y="815182"/>
                  <a:pt x="7358876" y="807174"/>
                </a:cubicBezTo>
                <a:cubicBezTo>
                  <a:pt x="7366122" y="799546"/>
                  <a:pt x="7371079" y="794779"/>
                  <a:pt x="7373749" y="792872"/>
                </a:cubicBezTo>
                <a:cubicBezTo>
                  <a:pt x="7372605" y="784863"/>
                  <a:pt x="7371843" y="778380"/>
                  <a:pt x="7371461" y="773422"/>
                </a:cubicBezTo>
                <a:close/>
                <a:moveTo>
                  <a:pt x="3540715" y="773422"/>
                </a:moveTo>
                <a:cubicBezTo>
                  <a:pt x="3536138" y="777999"/>
                  <a:pt x="3529273" y="784291"/>
                  <a:pt x="3520121" y="792300"/>
                </a:cubicBezTo>
                <a:cubicBezTo>
                  <a:pt x="3510205" y="801072"/>
                  <a:pt x="3503340" y="807364"/>
                  <a:pt x="3499526" y="811178"/>
                </a:cubicBezTo>
                <a:cubicBezTo>
                  <a:pt x="3499526" y="819950"/>
                  <a:pt x="3499717" y="830056"/>
                  <a:pt x="3500098" y="841497"/>
                </a:cubicBezTo>
                <a:lnTo>
                  <a:pt x="3500670" y="841497"/>
                </a:lnTo>
                <a:cubicBezTo>
                  <a:pt x="3502958" y="839590"/>
                  <a:pt x="3504865" y="838065"/>
                  <a:pt x="3506391" y="836921"/>
                </a:cubicBezTo>
                <a:cubicBezTo>
                  <a:pt x="3509823" y="834251"/>
                  <a:pt x="3514971" y="830056"/>
                  <a:pt x="3521836" y="824335"/>
                </a:cubicBezTo>
                <a:cubicBezTo>
                  <a:pt x="3533659" y="814038"/>
                  <a:pt x="3540333" y="808508"/>
                  <a:pt x="3541858" y="807746"/>
                </a:cubicBezTo>
                <a:lnTo>
                  <a:pt x="3541858" y="791728"/>
                </a:lnTo>
                <a:cubicBezTo>
                  <a:pt x="3539189" y="794016"/>
                  <a:pt x="3533087" y="799546"/>
                  <a:pt x="3523552" y="808318"/>
                </a:cubicBezTo>
                <a:cubicBezTo>
                  <a:pt x="3515926" y="814801"/>
                  <a:pt x="3510205" y="820522"/>
                  <a:pt x="3506391" y="825479"/>
                </a:cubicBezTo>
                <a:cubicBezTo>
                  <a:pt x="3505628" y="826242"/>
                  <a:pt x="3504865" y="826624"/>
                  <a:pt x="3504103" y="826624"/>
                </a:cubicBezTo>
                <a:cubicBezTo>
                  <a:pt x="3503340" y="826624"/>
                  <a:pt x="3502386" y="826242"/>
                  <a:pt x="3501243" y="825479"/>
                </a:cubicBezTo>
                <a:cubicBezTo>
                  <a:pt x="3500480" y="824717"/>
                  <a:pt x="3500098" y="823954"/>
                  <a:pt x="3500098" y="823191"/>
                </a:cubicBezTo>
                <a:cubicBezTo>
                  <a:pt x="3500098" y="822047"/>
                  <a:pt x="3500480" y="821094"/>
                  <a:pt x="3501243" y="820331"/>
                </a:cubicBezTo>
                <a:cubicBezTo>
                  <a:pt x="3516116" y="803932"/>
                  <a:pt x="3529273" y="792872"/>
                  <a:pt x="3540715" y="787152"/>
                </a:cubicBezTo>
                <a:lnTo>
                  <a:pt x="3541286" y="786579"/>
                </a:lnTo>
                <a:cubicBezTo>
                  <a:pt x="3541286" y="782003"/>
                  <a:pt x="3541096" y="777617"/>
                  <a:pt x="3540715" y="773422"/>
                </a:cubicBezTo>
                <a:close/>
                <a:moveTo>
                  <a:pt x="2475612" y="773422"/>
                </a:moveTo>
                <a:cubicBezTo>
                  <a:pt x="2474849" y="773804"/>
                  <a:pt x="2473514" y="774948"/>
                  <a:pt x="2471607" y="776855"/>
                </a:cubicBezTo>
                <a:cubicBezTo>
                  <a:pt x="2469701" y="778380"/>
                  <a:pt x="2468366" y="779524"/>
                  <a:pt x="2467603" y="780287"/>
                </a:cubicBezTo>
                <a:cubicBezTo>
                  <a:pt x="2457687" y="789058"/>
                  <a:pt x="2450251" y="795351"/>
                  <a:pt x="2445293" y="799165"/>
                </a:cubicBezTo>
                <a:cubicBezTo>
                  <a:pt x="2446055" y="806792"/>
                  <a:pt x="2446819" y="814229"/>
                  <a:pt x="2447582" y="821475"/>
                </a:cubicBezTo>
                <a:cubicBezTo>
                  <a:pt x="2450632" y="819950"/>
                  <a:pt x="2455780" y="815182"/>
                  <a:pt x="2463027" y="807174"/>
                </a:cubicBezTo>
                <a:cubicBezTo>
                  <a:pt x="2470273" y="799546"/>
                  <a:pt x="2475230" y="794779"/>
                  <a:pt x="2477901" y="792872"/>
                </a:cubicBezTo>
                <a:cubicBezTo>
                  <a:pt x="2476756" y="784863"/>
                  <a:pt x="2475993" y="778380"/>
                  <a:pt x="2475612" y="773422"/>
                </a:cubicBezTo>
                <a:close/>
                <a:moveTo>
                  <a:pt x="5168512" y="772850"/>
                </a:moveTo>
                <a:cubicBezTo>
                  <a:pt x="5166987" y="773994"/>
                  <a:pt x="5165079" y="775520"/>
                  <a:pt x="5162791" y="777427"/>
                </a:cubicBezTo>
                <a:cubicBezTo>
                  <a:pt x="5160121" y="779715"/>
                  <a:pt x="5158215" y="781431"/>
                  <a:pt x="5157071" y="782575"/>
                </a:cubicBezTo>
                <a:cubicBezTo>
                  <a:pt x="5147537" y="790584"/>
                  <a:pt x="5138765" y="796304"/>
                  <a:pt x="5130756" y="799737"/>
                </a:cubicBezTo>
                <a:cubicBezTo>
                  <a:pt x="5130375" y="806983"/>
                  <a:pt x="5129803" y="815754"/>
                  <a:pt x="5129040" y="826052"/>
                </a:cubicBezTo>
                <a:cubicBezTo>
                  <a:pt x="5130947" y="824526"/>
                  <a:pt x="5137621" y="817471"/>
                  <a:pt x="5149062" y="804885"/>
                </a:cubicBezTo>
                <a:cubicBezTo>
                  <a:pt x="5155927" y="797258"/>
                  <a:pt x="5161838" y="792109"/>
                  <a:pt x="5166795" y="789440"/>
                </a:cubicBezTo>
                <a:cubicBezTo>
                  <a:pt x="5167559" y="782956"/>
                  <a:pt x="5168131" y="777427"/>
                  <a:pt x="5168512" y="772850"/>
                </a:cubicBezTo>
                <a:close/>
                <a:moveTo>
                  <a:pt x="9293730" y="769418"/>
                </a:moveTo>
                <a:cubicBezTo>
                  <a:pt x="9291442" y="770943"/>
                  <a:pt x="9288200" y="772659"/>
                  <a:pt x="9284005" y="774566"/>
                </a:cubicBezTo>
                <a:lnTo>
                  <a:pt x="9283433" y="774566"/>
                </a:lnTo>
                <a:cubicBezTo>
                  <a:pt x="9284577" y="776092"/>
                  <a:pt x="9285531" y="777427"/>
                  <a:pt x="9286294" y="778571"/>
                </a:cubicBezTo>
                <a:cubicBezTo>
                  <a:pt x="9289343" y="775901"/>
                  <a:pt x="9291824" y="773041"/>
                  <a:pt x="9293730" y="769990"/>
                </a:cubicBezTo>
                <a:close/>
                <a:moveTo>
                  <a:pt x="9027723" y="769418"/>
                </a:moveTo>
                <a:cubicBezTo>
                  <a:pt x="9017044" y="780859"/>
                  <a:pt x="9009417" y="788868"/>
                  <a:pt x="9004840" y="793444"/>
                </a:cubicBezTo>
                <a:cubicBezTo>
                  <a:pt x="8997594" y="800690"/>
                  <a:pt x="8991683" y="805267"/>
                  <a:pt x="8987107" y="807174"/>
                </a:cubicBezTo>
                <a:cubicBezTo>
                  <a:pt x="8987869" y="814420"/>
                  <a:pt x="8988823" y="822047"/>
                  <a:pt x="8989967" y="830056"/>
                </a:cubicBezTo>
                <a:cubicBezTo>
                  <a:pt x="8993399" y="825861"/>
                  <a:pt x="8997404" y="821666"/>
                  <a:pt x="9001980" y="817471"/>
                </a:cubicBezTo>
                <a:cubicBezTo>
                  <a:pt x="9014183" y="806029"/>
                  <a:pt x="9022765" y="798783"/>
                  <a:pt x="9027723" y="795732"/>
                </a:cubicBezTo>
                <a:cubicBezTo>
                  <a:pt x="9028104" y="795351"/>
                  <a:pt x="9028486" y="795160"/>
                  <a:pt x="9028867" y="795160"/>
                </a:cubicBezTo>
                <a:cubicBezTo>
                  <a:pt x="9029248" y="795160"/>
                  <a:pt x="9029630" y="795351"/>
                  <a:pt x="9030011" y="795732"/>
                </a:cubicBezTo>
                <a:cubicBezTo>
                  <a:pt x="9030392" y="796114"/>
                  <a:pt x="9030583" y="796495"/>
                  <a:pt x="9030583" y="796877"/>
                </a:cubicBezTo>
                <a:cubicBezTo>
                  <a:pt x="9030583" y="797258"/>
                  <a:pt x="9030392" y="797639"/>
                  <a:pt x="9030011" y="798021"/>
                </a:cubicBezTo>
                <a:cubicBezTo>
                  <a:pt x="9027723" y="802216"/>
                  <a:pt x="9019905" y="810225"/>
                  <a:pt x="9006557" y="822047"/>
                </a:cubicBezTo>
                <a:cubicBezTo>
                  <a:pt x="9000073" y="827386"/>
                  <a:pt x="8994925" y="832344"/>
                  <a:pt x="8991111" y="836921"/>
                </a:cubicBezTo>
                <a:cubicBezTo>
                  <a:pt x="8991873" y="842260"/>
                  <a:pt x="8992637" y="848171"/>
                  <a:pt x="8993399" y="854654"/>
                </a:cubicBezTo>
                <a:cubicBezTo>
                  <a:pt x="8999501" y="849315"/>
                  <a:pt x="9005985" y="842832"/>
                  <a:pt x="9012849" y="835204"/>
                </a:cubicBezTo>
                <a:cubicBezTo>
                  <a:pt x="9022384" y="824907"/>
                  <a:pt x="9029439" y="818233"/>
                  <a:pt x="9034015" y="815182"/>
                </a:cubicBezTo>
                <a:cubicBezTo>
                  <a:pt x="9034397" y="814801"/>
                  <a:pt x="9034587" y="814610"/>
                  <a:pt x="9034587" y="814610"/>
                </a:cubicBezTo>
                <a:cubicBezTo>
                  <a:pt x="9034969" y="814610"/>
                  <a:pt x="9035350" y="814801"/>
                  <a:pt x="9035732" y="815182"/>
                </a:cubicBezTo>
                <a:cubicBezTo>
                  <a:pt x="9033443" y="800309"/>
                  <a:pt x="9030774" y="785054"/>
                  <a:pt x="9027723" y="769418"/>
                </a:cubicBezTo>
                <a:close/>
                <a:moveTo>
                  <a:pt x="4973440" y="768846"/>
                </a:moveTo>
                <a:cubicBezTo>
                  <a:pt x="4971533" y="770371"/>
                  <a:pt x="4969054" y="772278"/>
                  <a:pt x="4966003" y="774566"/>
                </a:cubicBezTo>
                <a:cubicBezTo>
                  <a:pt x="4962571" y="776855"/>
                  <a:pt x="4960283" y="778571"/>
                  <a:pt x="4959139" y="779715"/>
                </a:cubicBezTo>
                <a:cubicBezTo>
                  <a:pt x="4948460" y="788105"/>
                  <a:pt x="4938926" y="794779"/>
                  <a:pt x="4930536" y="799737"/>
                </a:cubicBezTo>
                <a:cubicBezTo>
                  <a:pt x="4930917" y="800118"/>
                  <a:pt x="4938545" y="807364"/>
                  <a:pt x="4953418" y="821475"/>
                </a:cubicBezTo>
                <a:cubicBezTo>
                  <a:pt x="4955706" y="818043"/>
                  <a:pt x="4962190" y="812131"/>
                  <a:pt x="4972868" y="803741"/>
                </a:cubicBezTo>
                <a:cubicBezTo>
                  <a:pt x="4978970" y="798783"/>
                  <a:pt x="4986216" y="793635"/>
                  <a:pt x="4994606" y="788296"/>
                </a:cubicBezTo>
                <a:cubicBezTo>
                  <a:pt x="4990411" y="786770"/>
                  <a:pt x="4986025" y="783529"/>
                  <a:pt x="4981449" y="778571"/>
                </a:cubicBezTo>
                <a:cubicBezTo>
                  <a:pt x="4971915" y="786198"/>
                  <a:pt x="4961046" y="796114"/>
                  <a:pt x="4948842" y="808318"/>
                </a:cubicBezTo>
                <a:cubicBezTo>
                  <a:pt x="4948460" y="808699"/>
                  <a:pt x="4948079" y="808890"/>
                  <a:pt x="4947698" y="808890"/>
                </a:cubicBezTo>
                <a:cubicBezTo>
                  <a:pt x="4947316" y="808890"/>
                  <a:pt x="4946744" y="808699"/>
                  <a:pt x="4945981" y="808318"/>
                </a:cubicBezTo>
                <a:cubicBezTo>
                  <a:pt x="4945219" y="807555"/>
                  <a:pt x="4944837" y="806983"/>
                  <a:pt x="4944837" y="806602"/>
                </a:cubicBezTo>
                <a:cubicBezTo>
                  <a:pt x="4944837" y="805839"/>
                  <a:pt x="4945028" y="805267"/>
                  <a:pt x="4945409" y="804885"/>
                </a:cubicBezTo>
                <a:cubicBezTo>
                  <a:pt x="4962190" y="788105"/>
                  <a:pt x="4973250" y="778189"/>
                  <a:pt x="4978589" y="775138"/>
                </a:cubicBezTo>
                <a:cubicBezTo>
                  <a:pt x="4977063" y="773613"/>
                  <a:pt x="4975347" y="771706"/>
                  <a:pt x="4973440" y="769418"/>
                </a:cubicBezTo>
                <a:close/>
                <a:moveTo>
                  <a:pt x="4606752" y="768846"/>
                </a:moveTo>
                <a:cubicBezTo>
                  <a:pt x="4605607" y="769990"/>
                  <a:pt x="4598742" y="776282"/>
                  <a:pt x="4586157" y="787724"/>
                </a:cubicBezTo>
                <a:cubicBezTo>
                  <a:pt x="4572809" y="799546"/>
                  <a:pt x="4561940" y="806602"/>
                  <a:pt x="4553550" y="808890"/>
                </a:cubicBezTo>
                <a:cubicBezTo>
                  <a:pt x="4552406" y="809271"/>
                  <a:pt x="4551453" y="809462"/>
                  <a:pt x="4550689" y="809462"/>
                </a:cubicBezTo>
                <a:cubicBezTo>
                  <a:pt x="4549164" y="809462"/>
                  <a:pt x="4548211" y="808508"/>
                  <a:pt x="4547830" y="806602"/>
                </a:cubicBezTo>
                <a:cubicBezTo>
                  <a:pt x="4548211" y="825670"/>
                  <a:pt x="4548973" y="846646"/>
                  <a:pt x="4550118" y="869528"/>
                </a:cubicBezTo>
                <a:cubicBezTo>
                  <a:pt x="4585585" y="845120"/>
                  <a:pt x="4603319" y="832535"/>
                  <a:pt x="4603319" y="831772"/>
                </a:cubicBezTo>
                <a:cubicBezTo>
                  <a:pt x="4603701" y="831772"/>
                  <a:pt x="4603891" y="831772"/>
                  <a:pt x="4603891" y="831772"/>
                </a:cubicBezTo>
                <a:cubicBezTo>
                  <a:pt x="4605035" y="831772"/>
                  <a:pt x="4605798" y="832535"/>
                  <a:pt x="4606180" y="834060"/>
                </a:cubicBezTo>
                <a:cubicBezTo>
                  <a:pt x="4606561" y="819950"/>
                  <a:pt x="4606752" y="806411"/>
                  <a:pt x="4606752" y="793444"/>
                </a:cubicBezTo>
                <a:cubicBezTo>
                  <a:pt x="4595692" y="802978"/>
                  <a:pt x="4590161" y="807936"/>
                  <a:pt x="4590161" y="808318"/>
                </a:cubicBezTo>
                <a:cubicBezTo>
                  <a:pt x="4582534" y="815945"/>
                  <a:pt x="4575669" y="823954"/>
                  <a:pt x="4569567" y="832344"/>
                </a:cubicBezTo>
                <a:cubicBezTo>
                  <a:pt x="4568424" y="833870"/>
                  <a:pt x="4567279" y="834632"/>
                  <a:pt x="4566135" y="834632"/>
                </a:cubicBezTo>
                <a:cubicBezTo>
                  <a:pt x="4565372" y="834632"/>
                  <a:pt x="4564610" y="834442"/>
                  <a:pt x="4563847" y="834060"/>
                </a:cubicBezTo>
                <a:cubicBezTo>
                  <a:pt x="4562322" y="833298"/>
                  <a:pt x="4561558" y="832153"/>
                  <a:pt x="4561558" y="830628"/>
                </a:cubicBezTo>
                <a:cubicBezTo>
                  <a:pt x="4561558" y="829865"/>
                  <a:pt x="4561940" y="829102"/>
                  <a:pt x="4562703" y="828340"/>
                </a:cubicBezTo>
                <a:cubicBezTo>
                  <a:pt x="4577576" y="805839"/>
                  <a:pt x="4592259" y="791156"/>
                  <a:pt x="4606752" y="784291"/>
                </a:cubicBezTo>
                <a:close/>
                <a:moveTo>
                  <a:pt x="3838859" y="768274"/>
                </a:moveTo>
                <a:cubicBezTo>
                  <a:pt x="3838096" y="768655"/>
                  <a:pt x="3830087" y="774376"/>
                  <a:pt x="3814833" y="785435"/>
                </a:cubicBezTo>
                <a:cubicBezTo>
                  <a:pt x="3803010" y="793826"/>
                  <a:pt x="3793285" y="799737"/>
                  <a:pt x="3785658" y="803169"/>
                </a:cubicBezTo>
                <a:cubicBezTo>
                  <a:pt x="3784514" y="803932"/>
                  <a:pt x="3783560" y="804123"/>
                  <a:pt x="3782797" y="803741"/>
                </a:cubicBezTo>
                <a:cubicBezTo>
                  <a:pt x="3785085" y="810225"/>
                  <a:pt x="3787564" y="816517"/>
                  <a:pt x="3790234" y="822619"/>
                </a:cubicBezTo>
                <a:lnTo>
                  <a:pt x="3808532" y="849707"/>
                </a:lnTo>
                <a:lnTo>
                  <a:pt x="3807396" y="851222"/>
                </a:lnTo>
                <a:cubicBezTo>
                  <a:pt x="3807777" y="855417"/>
                  <a:pt x="3809779" y="857515"/>
                  <a:pt x="3813402" y="857515"/>
                </a:cubicBezTo>
                <a:lnTo>
                  <a:pt x="3813721" y="857387"/>
                </a:lnTo>
                <a:lnTo>
                  <a:pt x="3825260" y="874468"/>
                </a:lnTo>
                <a:lnTo>
                  <a:pt x="3825130" y="874676"/>
                </a:lnTo>
                <a:lnTo>
                  <a:pt x="3825598" y="874969"/>
                </a:lnTo>
                <a:lnTo>
                  <a:pt x="3862885" y="930166"/>
                </a:lnTo>
                <a:cubicBezTo>
                  <a:pt x="3867843" y="929785"/>
                  <a:pt x="3875280" y="924636"/>
                  <a:pt x="3885195" y="914721"/>
                </a:cubicBezTo>
                <a:cubicBezTo>
                  <a:pt x="3895112" y="904805"/>
                  <a:pt x="3901213" y="899466"/>
                  <a:pt x="3903501" y="898703"/>
                </a:cubicBezTo>
                <a:cubicBezTo>
                  <a:pt x="3901213" y="896033"/>
                  <a:pt x="3899116" y="893364"/>
                  <a:pt x="3897209" y="890694"/>
                </a:cubicBezTo>
                <a:cubicBezTo>
                  <a:pt x="3894158" y="886880"/>
                  <a:pt x="3890916" y="882876"/>
                  <a:pt x="3887484" y="878681"/>
                </a:cubicBezTo>
                <a:cubicBezTo>
                  <a:pt x="3886721" y="879062"/>
                  <a:pt x="3884623" y="880397"/>
                  <a:pt x="3881191" y="882685"/>
                </a:cubicBezTo>
                <a:cubicBezTo>
                  <a:pt x="3878522" y="884592"/>
                  <a:pt x="3876424" y="886118"/>
                  <a:pt x="3874899" y="887262"/>
                </a:cubicBezTo>
                <a:cubicBezTo>
                  <a:pt x="3866508" y="893364"/>
                  <a:pt x="3858500" y="898512"/>
                  <a:pt x="3850872" y="902707"/>
                </a:cubicBezTo>
                <a:cubicBezTo>
                  <a:pt x="3849347" y="903470"/>
                  <a:pt x="3848203" y="903089"/>
                  <a:pt x="3847440" y="901563"/>
                </a:cubicBezTo>
                <a:cubicBezTo>
                  <a:pt x="3846677" y="900038"/>
                  <a:pt x="3847058" y="898894"/>
                  <a:pt x="3848584" y="898131"/>
                </a:cubicBezTo>
                <a:cubicBezTo>
                  <a:pt x="3852779" y="895461"/>
                  <a:pt x="3860979" y="889359"/>
                  <a:pt x="3873182" y="879825"/>
                </a:cubicBezTo>
                <a:cubicBezTo>
                  <a:pt x="3879666" y="875249"/>
                  <a:pt x="3883098" y="872770"/>
                  <a:pt x="3883479" y="872388"/>
                </a:cubicBezTo>
                <a:cubicBezTo>
                  <a:pt x="3868606" y="850269"/>
                  <a:pt x="3856783" y="826052"/>
                  <a:pt x="3848012" y="799737"/>
                </a:cubicBezTo>
                <a:cubicBezTo>
                  <a:pt x="3842291" y="805457"/>
                  <a:pt x="3831613" y="812894"/>
                  <a:pt x="3815976" y="822047"/>
                </a:cubicBezTo>
                <a:cubicBezTo>
                  <a:pt x="3801866" y="830056"/>
                  <a:pt x="3794429" y="829675"/>
                  <a:pt x="3793666" y="820903"/>
                </a:cubicBezTo>
                <a:cubicBezTo>
                  <a:pt x="3793285" y="818615"/>
                  <a:pt x="3794238" y="817089"/>
                  <a:pt x="3796527" y="816327"/>
                </a:cubicBezTo>
                <a:cubicBezTo>
                  <a:pt x="3798815" y="815564"/>
                  <a:pt x="3800722" y="815945"/>
                  <a:pt x="3802247" y="817471"/>
                </a:cubicBezTo>
                <a:lnTo>
                  <a:pt x="3802820" y="817471"/>
                </a:lnTo>
                <a:cubicBezTo>
                  <a:pt x="3804345" y="817089"/>
                  <a:pt x="3806061" y="816327"/>
                  <a:pt x="3807968" y="815182"/>
                </a:cubicBezTo>
                <a:cubicBezTo>
                  <a:pt x="3811781" y="813276"/>
                  <a:pt x="3816358" y="810606"/>
                  <a:pt x="3821697" y="807174"/>
                </a:cubicBezTo>
                <a:cubicBezTo>
                  <a:pt x="3834664" y="799165"/>
                  <a:pt x="3842672" y="794779"/>
                  <a:pt x="3845724" y="794016"/>
                </a:cubicBezTo>
                <a:cubicBezTo>
                  <a:pt x="3843054" y="785626"/>
                  <a:pt x="3840765" y="777045"/>
                  <a:pt x="3838859" y="768274"/>
                </a:cubicBezTo>
                <a:close/>
                <a:moveTo>
                  <a:pt x="9739466" y="765413"/>
                </a:moveTo>
                <a:cubicBezTo>
                  <a:pt x="9734126" y="769990"/>
                  <a:pt x="9726690" y="775138"/>
                  <a:pt x="9717156" y="780859"/>
                </a:cubicBezTo>
                <a:cubicBezTo>
                  <a:pt x="9703426" y="788486"/>
                  <a:pt x="9695417" y="793063"/>
                  <a:pt x="9693129" y="794588"/>
                </a:cubicBezTo>
                <a:cubicBezTo>
                  <a:pt x="9687789" y="798021"/>
                  <a:pt x="9683786" y="800309"/>
                  <a:pt x="9681116" y="801453"/>
                </a:cubicBezTo>
                <a:cubicBezTo>
                  <a:pt x="9680352" y="802978"/>
                  <a:pt x="9679018" y="806411"/>
                  <a:pt x="9677112" y="811750"/>
                </a:cubicBezTo>
                <a:cubicBezTo>
                  <a:pt x="9685501" y="807936"/>
                  <a:pt x="9694845" y="802406"/>
                  <a:pt x="9705142" y="795160"/>
                </a:cubicBezTo>
                <a:cubicBezTo>
                  <a:pt x="9718872" y="785626"/>
                  <a:pt x="9728406" y="779905"/>
                  <a:pt x="9733745" y="777999"/>
                </a:cubicBezTo>
                <a:cubicBezTo>
                  <a:pt x="9734126" y="777617"/>
                  <a:pt x="9734508" y="777617"/>
                  <a:pt x="9734889" y="777999"/>
                </a:cubicBezTo>
                <a:close/>
                <a:moveTo>
                  <a:pt x="824066" y="765413"/>
                </a:moveTo>
                <a:cubicBezTo>
                  <a:pt x="818727" y="769990"/>
                  <a:pt x="811290" y="775138"/>
                  <a:pt x="801756" y="780859"/>
                </a:cubicBezTo>
                <a:cubicBezTo>
                  <a:pt x="788027" y="788486"/>
                  <a:pt x="780018" y="793063"/>
                  <a:pt x="777729" y="794588"/>
                </a:cubicBezTo>
                <a:cubicBezTo>
                  <a:pt x="772390" y="798021"/>
                  <a:pt x="768386" y="800309"/>
                  <a:pt x="765716" y="801453"/>
                </a:cubicBezTo>
                <a:cubicBezTo>
                  <a:pt x="764953" y="802978"/>
                  <a:pt x="763619" y="806411"/>
                  <a:pt x="761712" y="811750"/>
                </a:cubicBezTo>
                <a:cubicBezTo>
                  <a:pt x="770102" y="807936"/>
                  <a:pt x="779446" y="802406"/>
                  <a:pt x="789743" y="795160"/>
                </a:cubicBezTo>
                <a:cubicBezTo>
                  <a:pt x="803473" y="785626"/>
                  <a:pt x="813006" y="779905"/>
                  <a:pt x="818345" y="777999"/>
                </a:cubicBezTo>
                <a:cubicBezTo>
                  <a:pt x="818727" y="777617"/>
                  <a:pt x="819108" y="777617"/>
                  <a:pt x="819490" y="777999"/>
                </a:cubicBezTo>
                <a:close/>
                <a:moveTo>
                  <a:pt x="7593991" y="764269"/>
                </a:moveTo>
                <a:cubicBezTo>
                  <a:pt x="7592466" y="765413"/>
                  <a:pt x="7589797" y="767320"/>
                  <a:pt x="7585983" y="769990"/>
                </a:cubicBezTo>
                <a:cubicBezTo>
                  <a:pt x="7582551" y="772659"/>
                  <a:pt x="7579881" y="774566"/>
                  <a:pt x="7577974" y="775710"/>
                </a:cubicBezTo>
                <a:cubicBezTo>
                  <a:pt x="7570728" y="781812"/>
                  <a:pt x="7564817" y="786389"/>
                  <a:pt x="7560240" y="789440"/>
                </a:cubicBezTo>
                <a:cubicBezTo>
                  <a:pt x="7563673" y="794779"/>
                  <a:pt x="7566723" y="799928"/>
                  <a:pt x="7569393" y="804885"/>
                </a:cubicBezTo>
                <a:cubicBezTo>
                  <a:pt x="7569775" y="804123"/>
                  <a:pt x="7570347" y="803551"/>
                  <a:pt x="7571109" y="803169"/>
                </a:cubicBezTo>
                <a:cubicBezTo>
                  <a:pt x="7573779" y="802406"/>
                  <a:pt x="7582169" y="795160"/>
                  <a:pt x="7596280" y="781431"/>
                </a:cubicBezTo>
                <a:lnTo>
                  <a:pt x="7600857" y="776855"/>
                </a:lnTo>
                <a:cubicBezTo>
                  <a:pt x="7596661" y="769227"/>
                  <a:pt x="7594373" y="765032"/>
                  <a:pt x="7593991" y="764269"/>
                </a:cubicBezTo>
                <a:close/>
                <a:moveTo>
                  <a:pt x="2698143" y="764269"/>
                </a:moveTo>
                <a:cubicBezTo>
                  <a:pt x="2696617" y="765413"/>
                  <a:pt x="2693948" y="767320"/>
                  <a:pt x="2690134" y="769990"/>
                </a:cubicBezTo>
                <a:cubicBezTo>
                  <a:pt x="2686702" y="772659"/>
                  <a:pt x="2684032" y="774566"/>
                  <a:pt x="2682126" y="775710"/>
                </a:cubicBezTo>
                <a:cubicBezTo>
                  <a:pt x="2674879" y="781812"/>
                  <a:pt x="2668967" y="786389"/>
                  <a:pt x="2664391" y="789440"/>
                </a:cubicBezTo>
                <a:cubicBezTo>
                  <a:pt x="2667824" y="794779"/>
                  <a:pt x="2670874" y="799928"/>
                  <a:pt x="2673544" y="804885"/>
                </a:cubicBezTo>
                <a:cubicBezTo>
                  <a:pt x="2673925" y="804123"/>
                  <a:pt x="2674498" y="803551"/>
                  <a:pt x="2675261" y="803169"/>
                </a:cubicBezTo>
                <a:cubicBezTo>
                  <a:pt x="2677930" y="802406"/>
                  <a:pt x="2686320" y="795160"/>
                  <a:pt x="2700431" y="781431"/>
                </a:cubicBezTo>
                <a:lnTo>
                  <a:pt x="2705007" y="776855"/>
                </a:lnTo>
                <a:cubicBezTo>
                  <a:pt x="2700811" y="769227"/>
                  <a:pt x="2698524" y="765032"/>
                  <a:pt x="2698143" y="764269"/>
                </a:cubicBezTo>
                <a:close/>
                <a:moveTo>
                  <a:pt x="6046593" y="761981"/>
                </a:moveTo>
                <a:cubicBezTo>
                  <a:pt x="6045831" y="762744"/>
                  <a:pt x="6039347" y="767702"/>
                  <a:pt x="6027143" y="776855"/>
                </a:cubicBezTo>
                <a:cubicBezTo>
                  <a:pt x="6015702" y="785626"/>
                  <a:pt x="6005023" y="792872"/>
                  <a:pt x="5995108" y="798593"/>
                </a:cubicBezTo>
                <a:cubicBezTo>
                  <a:pt x="5995108" y="799355"/>
                  <a:pt x="5995299" y="800881"/>
                  <a:pt x="5995680" y="803169"/>
                </a:cubicBezTo>
                <a:lnTo>
                  <a:pt x="5995680" y="807746"/>
                </a:lnTo>
                <a:lnTo>
                  <a:pt x="5996824" y="822619"/>
                </a:lnTo>
                <a:cubicBezTo>
                  <a:pt x="6001019" y="819187"/>
                  <a:pt x="6010363" y="811178"/>
                  <a:pt x="6024855" y="798593"/>
                </a:cubicBezTo>
                <a:cubicBezTo>
                  <a:pt x="6036678" y="787914"/>
                  <a:pt x="6043923" y="781622"/>
                  <a:pt x="6046593" y="779715"/>
                </a:cubicBezTo>
                <a:close/>
                <a:moveTo>
                  <a:pt x="7081163" y="753972"/>
                </a:moveTo>
                <a:cubicBezTo>
                  <a:pt x="7080019" y="755116"/>
                  <a:pt x="7076967" y="758358"/>
                  <a:pt x="7072009" y="763697"/>
                </a:cubicBezTo>
                <a:lnTo>
                  <a:pt x="7055992" y="781431"/>
                </a:lnTo>
                <a:cubicBezTo>
                  <a:pt x="7044932" y="793635"/>
                  <a:pt x="7035017" y="802597"/>
                  <a:pt x="7026245" y="808318"/>
                </a:cubicBezTo>
                <a:cubicBezTo>
                  <a:pt x="7027389" y="817089"/>
                  <a:pt x="7028343" y="823763"/>
                  <a:pt x="7029105" y="828340"/>
                </a:cubicBezTo>
                <a:cubicBezTo>
                  <a:pt x="7037877" y="823382"/>
                  <a:pt x="7048555" y="814038"/>
                  <a:pt x="7061141" y="800309"/>
                </a:cubicBezTo>
                <a:cubicBezTo>
                  <a:pt x="7075251" y="785054"/>
                  <a:pt x="7082688" y="777045"/>
                  <a:pt x="7083451" y="776282"/>
                </a:cubicBezTo>
                <a:cubicBezTo>
                  <a:pt x="7082688" y="771325"/>
                  <a:pt x="7082307" y="767130"/>
                  <a:pt x="7082307" y="763697"/>
                </a:cubicBezTo>
                <a:cubicBezTo>
                  <a:pt x="7082307" y="764460"/>
                  <a:pt x="7081925" y="761218"/>
                  <a:pt x="7081163" y="753972"/>
                </a:cubicBezTo>
                <a:close/>
                <a:moveTo>
                  <a:pt x="4959711" y="752256"/>
                </a:moveTo>
                <a:cubicBezTo>
                  <a:pt x="4959329" y="753019"/>
                  <a:pt x="4958376" y="753782"/>
                  <a:pt x="4956851" y="754544"/>
                </a:cubicBezTo>
                <a:cubicBezTo>
                  <a:pt x="4955706" y="755688"/>
                  <a:pt x="4954753" y="756451"/>
                  <a:pt x="4953990" y="756832"/>
                </a:cubicBezTo>
                <a:cubicBezTo>
                  <a:pt x="4947126" y="762172"/>
                  <a:pt x="4942549" y="765795"/>
                  <a:pt x="4940261" y="767702"/>
                </a:cubicBezTo>
                <a:cubicBezTo>
                  <a:pt x="4929964" y="775710"/>
                  <a:pt x="4920811" y="780668"/>
                  <a:pt x="4912802" y="782575"/>
                </a:cubicBezTo>
                <a:cubicBezTo>
                  <a:pt x="4917760" y="787152"/>
                  <a:pt x="4921383" y="790584"/>
                  <a:pt x="4923671" y="792872"/>
                </a:cubicBezTo>
                <a:lnTo>
                  <a:pt x="4923671" y="793444"/>
                </a:lnTo>
                <a:lnTo>
                  <a:pt x="4924243" y="793444"/>
                </a:lnTo>
                <a:cubicBezTo>
                  <a:pt x="4924625" y="793444"/>
                  <a:pt x="4925006" y="793254"/>
                  <a:pt x="4925387" y="792872"/>
                </a:cubicBezTo>
                <a:cubicBezTo>
                  <a:pt x="4934540" y="787152"/>
                  <a:pt x="4944647" y="779715"/>
                  <a:pt x="4955706" y="770562"/>
                </a:cubicBezTo>
                <a:cubicBezTo>
                  <a:pt x="4956851" y="769799"/>
                  <a:pt x="4958757" y="768274"/>
                  <a:pt x="4961427" y="765985"/>
                </a:cubicBezTo>
                <a:cubicBezTo>
                  <a:pt x="4963715" y="763697"/>
                  <a:pt x="4965622" y="761981"/>
                  <a:pt x="4967148" y="760837"/>
                </a:cubicBezTo>
                <a:cubicBezTo>
                  <a:pt x="4964478" y="757405"/>
                  <a:pt x="4961999" y="754544"/>
                  <a:pt x="4959711" y="752256"/>
                </a:cubicBezTo>
                <a:close/>
                <a:moveTo>
                  <a:pt x="9231948" y="750540"/>
                </a:moveTo>
                <a:cubicBezTo>
                  <a:pt x="9229660" y="750540"/>
                  <a:pt x="9227372" y="751112"/>
                  <a:pt x="9225083" y="752256"/>
                </a:cubicBezTo>
                <a:lnTo>
                  <a:pt x="9219935" y="757405"/>
                </a:lnTo>
                <a:lnTo>
                  <a:pt x="9219363" y="757977"/>
                </a:lnTo>
                <a:lnTo>
                  <a:pt x="9218791" y="758549"/>
                </a:lnTo>
                <a:cubicBezTo>
                  <a:pt x="9218791" y="760074"/>
                  <a:pt x="9218791" y="761790"/>
                  <a:pt x="9218791" y="763697"/>
                </a:cubicBezTo>
                <a:cubicBezTo>
                  <a:pt x="9218791" y="768655"/>
                  <a:pt x="9219553" y="773613"/>
                  <a:pt x="9221079" y="778571"/>
                </a:cubicBezTo>
                <a:cubicBezTo>
                  <a:pt x="9222985" y="782766"/>
                  <a:pt x="9225465" y="786007"/>
                  <a:pt x="9228516" y="788296"/>
                </a:cubicBezTo>
                <a:cubicBezTo>
                  <a:pt x="9233092" y="790965"/>
                  <a:pt x="9238431" y="792300"/>
                  <a:pt x="9244533" y="792300"/>
                </a:cubicBezTo>
                <a:cubicBezTo>
                  <a:pt x="9252160" y="792300"/>
                  <a:pt x="9260932" y="790393"/>
                  <a:pt x="9270848" y="786579"/>
                </a:cubicBezTo>
                <a:cubicBezTo>
                  <a:pt x="9271610" y="786579"/>
                  <a:pt x="9272564" y="786198"/>
                  <a:pt x="9273708" y="785435"/>
                </a:cubicBezTo>
                <a:cubicBezTo>
                  <a:pt x="9269132" y="778571"/>
                  <a:pt x="9266081" y="774566"/>
                  <a:pt x="9264555" y="773422"/>
                </a:cubicBezTo>
                <a:cubicBezTo>
                  <a:pt x="9257308" y="764651"/>
                  <a:pt x="9250635" y="758549"/>
                  <a:pt x="9244533" y="755116"/>
                </a:cubicBezTo>
                <a:cubicBezTo>
                  <a:pt x="9243007" y="753972"/>
                  <a:pt x="9241673" y="753209"/>
                  <a:pt x="9240529" y="752828"/>
                </a:cubicBezTo>
                <a:cubicBezTo>
                  <a:pt x="9239766" y="753209"/>
                  <a:pt x="9239194" y="753591"/>
                  <a:pt x="9238813" y="753972"/>
                </a:cubicBezTo>
                <a:cubicBezTo>
                  <a:pt x="9238430" y="754354"/>
                  <a:pt x="9237859" y="754544"/>
                  <a:pt x="9237097" y="754544"/>
                </a:cubicBezTo>
                <a:cubicBezTo>
                  <a:pt x="9236334" y="754544"/>
                  <a:pt x="9235571" y="754354"/>
                  <a:pt x="9234808" y="753972"/>
                </a:cubicBezTo>
                <a:cubicBezTo>
                  <a:pt x="9234046" y="753209"/>
                  <a:pt x="9233664" y="752447"/>
                  <a:pt x="9233664" y="751684"/>
                </a:cubicBezTo>
                <a:cubicBezTo>
                  <a:pt x="9233664" y="751303"/>
                  <a:pt x="9233855" y="750921"/>
                  <a:pt x="9234236" y="750540"/>
                </a:cubicBezTo>
                <a:cubicBezTo>
                  <a:pt x="9233474" y="750540"/>
                  <a:pt x="9232711" y="750540"/>
                  <a:pt x="9231948" y="750540"/>
                </a:cubicBezTo>
                <a:close/>
                <a:moveTo>
                  <a:pt x="8062438" y="748824"/>
                </a:moveTo>
                <a:cubicBezTo>
                  <a:pt x="8059005" y="752637"/>
                  <a:pt x="8054619" y="757595"/>
                  <a:pt x="8049280" y="763697"/>
                </a:cubicBezTo>
                <a:cubicBezTo>
                  <a:pt x="8038602" y="775901"/>
                  <a:pt x="8029067" y="784863"/>
                  <a:pt x="8020677" y="790584"/>
                </a:cubicBezTo>
                <a:lnTo>
                  <a:pt x="8019533" y="790584"/>
                </a:lnTo>
                <a:cubicBezTo>
                  <a:pt x="8021821" y="809271"/>
                  <a:pt x="8024682" y="831009"/>
                  <a:pt x="8028114" y="855799"/>
                </a:cubicBezTo>
                <a:cubicBezTo>
                  <a:pt x="8028877" y="861138"/>
                  <a:pt x="8029640" y="867430"/>
                  <a:pt x="8030402" y="874676"/>
                </a:cubicBezTo>
                <a:cubicBezTo>
                  <a:pt x="8037267" y="870100"/>
                  <a:pt x="8046611" y="859803"/>
                  <a:pt x="8058433" y="843785"/>
                </a:cubicBezTo>
                <a:cubicBezTo>
                  <a:pt x="8061865" y="838827"/>
                  <a:pt x="8064916" y="834632"/>
                  <a:pt x="8067586" y="831200"/>
                </a:cubicBezTo>
                <a:cubicBezTo>
                  <a:pt x="8067205" y="822047"/>
                  <a:pt x="8066633" y="812513"/>
                  <a:pt x="8065870" y="802597"/>
                </a:cubicBezTo>
                <a:cubicBezTo>
                  <a:pt x="8065488" y="803360"/>
                  <a:pt x="8064344" y="804695"/>
                  <a:pt x="8062438" y="806602"/>
                </a:cubicBezTo>
                <a:cubicBezTo>
                  <a:pt x="8061293" y="808508"/>
                  <a:pt x="8060149" y="809843"/>
                  <a:pt x="8059005" y="810606"/>
                </a:cubicBezTo>
                <a:cubicBezTo>
                  <a:pt x="8047183" y="824335"/>
                  <a:pt x="8038220" y="832153"/>
                  <a:pt x="8032118" y="834060"/>
                </a:cubicBezTo>
                <a:cubicBezTo>
                  <a:pt x="8031737" y="834060"/>
                  <a:pt x="8031356" y="834060"/>
                  <a:pt x="8030974" y="834060"/>
                </a:cubicBezTo>
                <a:cubicBezTo>
                  <a:pt x="8029449" y="834060"/>
                  <a:pt x="8028305" y="833107"/>
                  <a:pt x="8027542" y="831200"/>
                </a:cubicBezTo>
                <a:cubicBezTo>
                  <a:pt x="8027542" y="830437"/>
                  <a:pt x="8027542" y="829865"/>
                  <a:pt x="8027542" y="829484"/>
                </a:cubicBezTo>
                <a:cubicBezTo>
                  <a:pt x="8027542" y="827958"/>
                  <a:pt x="8028495" y="827005"/>
                  <a:pt x="8030402" y="826624"/>
                </a:cubicBezTo>
                <a:cubicBezTo>
                  <a:pt x="8033835" y="825479"/>
                  <a:pt x="8038030" y="822238"/>
                  <a:pt x="8042988" y="816899"/>
                </a:cubicBezTo>
                <a:cubicBezTo>
                  <a:pt x="8046420" y="813466"/>
                  <a:pt x="8050996" y="808318"/>
                  <a:pt x="8056717" y="801453"/>
                </a:cubicBezTo>
                <a:cubicBezTo>
                  <a:pt x="8057861" y="800309"/>
                  <a:pt x="8059196" y="798593"/>
                  <a:pt x="8060721" y="796304"/>
                </a:cubicBezTo>
                <a:cubicBezTo>
                  <a:pt x="8062628" y="793635"/>
                  <a:pt x="8064154" y="791728"/>
                  <a:pt x="8065298" y="790584"/>
                </a:cubicBezTo>
                <a:cubicBezTo>
                  <a:pt x="8064916" y="785245"/>
                  <a:pt x="8064535" y="780287"/>
                  <a:pt x="8064154" y="775710"/>
                </a:cubicBezTo>
                <a:cubicBezTo>
                  <a:pt x="8060721" y="779143"/>
                  <a:pt x="8058052" y="782003"/>
                  <a:pt x="8056145" y="784291"/>
                </a:cubicBezTo>
                <a:cubicBezTo>
                  <a:pt x="8039746" y="804123"/>
                  <a:pt x="8031165" y="814420"/>
                  <a:pt x="8030402" y="815182"/>
                </a:cubicBezTo>
                <a:cubicBezTo>
                  <a:pt x="8029640" y="815945"/>
                  <a:pt x="8028686" y="816327"/>
                  <a:pt x="8027542" y="816327"/>
                </a:cubicBezTo>
                <a:cubicBezTo>
                  <a:pt x="8026779" y="816327"/>
                  <a:pt x="8025826" y="815945"/>
                  <a:pt x="8024682" y="815182"/>
                </a:cubicBezTo>
                <a:cubicBezTo>
                  <a:pt x="8023919" y="814038"/>
                  <a:pt x="8023538" y="813085"/>
                  <a:pt x="8023538" y="812322"/>
                </a:cubicBezTo>
                <a:cubicBezTo>
                  <a:pt x="8023538" y="811178"/>
                  <a:pt x="8023919" y="810225"/>
                  <a:pt x="8024682" y="809462"/>
                </a:cubicBezTo>
                <a:cubicBezTo>
                  <a:pt x="8028114" y="805267"/>
                  <a:pt x="8032500" y="799737"/>
                  <a:pt x="8037839" y="792872"/>
                </a:cubicBezTo>
                <a:cubicBezTo>
                  <a:pt x="8044704" y="784101"/>
                  <a:pt x="8049089" y="778571"/>
                  <a:pt x="8050996" y="776282"/>
                </a:cubicBezTo>
                <a:cubicBezTo>
                  <a:pt x="8055954" y="770180"/>
                  <a:pt x="8060149" y="765604"/>
                  <a:pt x="8063582" y="762553"/>
                </a:cubicBezTo>
                <a:lnTo>
                  <a:pt x="8063582" y="761409"/>
                </a:lnTo>
                <a:cubicBezTo>
                  <a:pt x="8063200" y="757595"/>
                  <a:pt x="8062819" y="753400"/>
                  <a:pt x="8062438" y="748824"/>
                </a:cubicBezTo>
                <a:close/>
                <a:moveTo>
                  <a:pt x="3166588" y="748824"/>
                </a:moveTo>
                <a:cubicBezTo>
                  <a:pt x="3163156" y="752637"/>
                  <a:pt x="3158771" y="757595"/>
                  <a:pt x="3153432" y="763697"/>
                </a:cubicBezTo>
                <a:cubicBezTo>
                  <a:pt x="3142752" y="775901"/>
                  <a:pt x="3133219" y="784863"/>
                  <a:pt x="3124828" y="790584"/>
                </a:cubicBezTo>
                <a:lnTo>
                  <a:pt x="3123684" y="790584"/>
                </a:lnTo>
                <a:cubicBezTo>
                  <a:pt x="3125972" y="809271"/>
                  <a:pt x="3128832" y="831009"/>
                  <a:pt x="3132265" y="855799"/>
                </a:cubicBezTo>
                <a:cubicBezTo>
                  <a:pt x="3133028" y="861138"/>
                  <a:pt x="3133791" y="867430"/>
                  <a:pt x="3134554" y="874676"/>
                </a:cubicBezTo>
                <a:cubicBezTo>
                  <a:pt x="3141418" y="870100"/>
                  <a:pt x="3150761" y="859803"/>
                  <a:pt x="3162584" y="843785"/>
                </a:cubicBezTo>
                <a:cubicBezTo>
                  <a:pt x="3166017" y="838827"/>
                  <a:pt x="3169067" y="834632"/>
                  <a:pt x="3171736" y="831200"/>
                </a:cubicBezTo>
                <a:cubicBezTo>
                  <a:pt x="3171356" y="822047"/>
                  <a:pt x="3170784" y="812513"/>
                  <a:pt x="3170021" y="802597"/>
                </a:cubicBezTo>
                <a:cubicBezTo>
                  <a:pt x="3169639" y="803360"/>
                  <a:pt x="3168495" y="804695"/>
                  <a:pt x="3166588" y="806602"/>
                </a:cubicBezTo>
                <a:cubicBezTo>
                  <a:pt x="3165445" y="808508"/>
                  <a:pt x="3164300" y="809843"/>
                  <a:pt x="3163156" y="810606"/>
                </a:cubicBezTo>
                <a:cubicBezTo>
                  <a:pt x="3151334" y="824335"/>
                  <a:pt x="3142371" y="832153"/>
                  <a:pt x="3136269" y="834060"/>
                </a:cubicBezTo>
                <a:cubicBezTo>
                  <a:pt x="3135887" y="834060"/>
                  <a:pt x="3135506" y="834060"/>
                  <a:pt x="3135126" y="834060"/>
                </a:cubicBezTo>
                <a:cubicBezTo>
                  <a:pt x="3133600" y="834060"/>
                  <a:pt x="3132456" y="833107"/>
                  <a:pt x="3131693" y="831200"/>
                </a:cubicBezTo>
                <a:cubicBezTo>
                  <a:pt x="3131693" y="830437"/>
                  <a:pt x="3131693" y="829865"/>
                  <a:pt x="3131693" y="829484"/>
                </a:cubicBezTo>
                <a:cubicBezTo>
                  <a:pt x="3131693" y="827958"/>
                  <a:pt x="3132646" y="827005"/>
                  <a:pt x="3134554" y="826624"/>
                </a:cubicBezTo>
                <a:cubicBezTo>
                  <a:pt x="3137985" y="825479"/>
                  <a:pt x="3142180" y="822238"/>
                  <a:pt x="3147139" y="816899"/>
                </a:cubicBezTo>
                <a:cubicBezTo>
                  <a:pt x="3150571" y="813466"/>
                  <a:pt x="3155147" y="808318"/>
                  <a:pt x="3160868" y="801453"/>
                </a:cubicBezTo>
                <a:cubicBezTo>
                  <a:pt x="3162012" y="800309"/>
                  <a:pt x="3163347" y="798593"/>
                  <a:pt x="3164872" y="796304"/>
                </a:cubicBezTo>
                <a:cubicBezTo>
                  <a:pt x="3166780" y="793635"/>
                  <a:pt x="3168304" y="791728"/>
                  <a:pt x="3169449" y="790584"/>
                </a:cubicBezTo>
                <a:cubicBezTo>
                  <a:pt x="3169067" y="785245"/>
                  <a:pt x="3168686" y="780287"/>
                  <a:pt x="3168304" y="775710"/>
                </a:cubicBezTo>
                <a:cubicBezTo>
                  <a:pt x="3164872" y="779143"/>
                  <a:pt x="3162202" y="782003"/>
                  <a:pt x="3160296" y="784291"/>
                </a:cubicBezTo>
                <a:cubicBezTo>
                  <a:pt x="3143897" y="804123"/>
                  <a:pt x="3135316" y="814420"/>
                  <a:pt x="3134554" y="815182"/>
                </a:cubicBezTo>
                <a:cubicBezTo>
                  <a:pt x="3133791" y="815945"/>
                  <a:pt x="3132837" y="816327"/>
                  <a:pt x="3131693" y="816327"/>
                </a:cubicBezTo>
                <a:cubicBezTo>
                  <a:pt x="3130930" y="816327"/>
                  <a:pt x="3129976" y="815945"/>
                  <a:pt x="3128832" y="815182"/>
                </a:cubicBezTo>
                <a:cubicBezTo>
                  <a:pt x="3128069" y="814038"/>
                  <a:pt x="3127689" y="813085"/>
                  <a:pt x="3127689" y="812322"/>
                </a:cubicBezTo>
                <a:cubicBezTo>
                  <a:pt x="3127689" y="811178"/>
                  <a:pt x="3128069" y="810225"/>
                  <a:pt x="3128832" y="809462"/>
                </a:cubicBezTo>
                <a:cubicBezTo>
                  <a:pt x="3132265" y="805267"/>
                  <a:pt x="3136650" y="799737"/>
                  <a:pt x="3141990" y="792872"/>
                </a:cubicBezTo>
                <a:cubicBezTo>
                  <a:pt x="3148854" y="784101"/>
                  <a:pt x="3153241" y="778571"/>
                  <a:pt x="3155147" y="776282"/>
                </a:cubicBezTo>
                <a:cubicBezTo>
                  <a:pt x="3160106" y="770180"/>
                  <a:pt x="3164300" y="765604"/>
                  <a:pt x="3167732" y="762553"/>
                </a:cubicBezTo>
                <a:lnTo>
                  <a:pt x="3167732" y="761409"/>
                </a:lnTo>
                <a:cubicBezTo>
                  <a:pt x="3167351" y="757595"/>
                  <a:pt x="3166970" y="753400"/>
                  <a:pt x="3166588" y="748824"/>
                </a:cubicBezTo>
                <a:close/>
                <a:moveTo>
                  <a:pt x="1533209" y="748824"/>
                </a:moveTo>
                <a:cubicBezTo>
                  <a:pt x="1531302" y="750349"/>
                  <a:pt x="1529776" y="751684"/>
                  <a:pt x="1528632" y="752828"/>
                </a:cubicBezTo>
                <a:cubicBezTo>
                  <a:pt x="1527107" y="754354"/>
                  <a:pt x="1524819" y="756832"/>
                  <a:pt x="1521768" y="760265"/>
                </a:cubicBezTo>
                <a:cubicBezTo>
                  <a:pt x="1518335" y="763316"/>
                  <a:pt x="1515856" y="765604"/>
                  <a:pt x="1514332" y="767130"/>
                </a:cubicBezTo>
                <a:cubicBezTo>
                  <a:pt x="1508610" y="773231"/>
                  <a:pt x="1504034" y="777427"/>
                  <a:pt x="1500602" y="779715"/>
                </a:cubicBezTo>
                <a:cubicBezTo>
                  <a:pt x="1497551" y="781622"/>
                  <a:pt x="1495263" y="782766"/>
                  <a:pt x="1493737" y="783147"/>
                </a:cubicBezTo>
                <a:cubicBezTo>
                  <a:pt x="1496026" y="791156"/>
                  <a:pt x="1498504" y="799165"/>
                  <a:pt x="1501173" y="807174"/>
                </a:cubicBezTo>
                <a:cubicBezTo>
                  <a:pt x="1502700" y="806029"/>
                  <a:pt x="1504224" y="804695"/>
                  <a:pt x="1505750" y="803169"/>
                </a:cubicBezTo>
                <a:cubicBezTo>
                  <a:pt x="1506132" y="803169"/>
                  <a:pt x="1511471" y="798402"/>
                  <a:pt x="1521768" y="788868"/>
                </a:cubicBezTo>
                <a:cubicBezTo>
                  <a:pt x="1530158" y="780859"/>
                  <a:pt x="1535878" y="775710"/>
                  <a:pt x="1538930" y="773422"/>
                </a:cubicBezTo>
                <a:cubicBezTo>
                  <a:pt x="1538930" y="773422"/>
                  <a:pt x="1539883" y="772659"/>
                  <a:pt x="1541790" y="771134"/>
                </a:cubicBezTo>
                <a:cubicBezTo>
                  <a:pt x="1538739" y="763506"/>
                  <a:pt x="1535878" y="756070"/>
                  <a:pt x="1533209" y="748824"/>
                </a:cubicBezTo>
                <a:close/>
                <a:moveTo>
                  <a:pt x="66359" y="748824"/>
                </a:moveTo>
                <a:cubicBezTo>
                  <a:pt x="64452" y="750349"/>
                  <a:pt x="62927" y="751684"/>
                  <a:pt x="61782" y="752828"/>
                </a:cubicBezTo>
                <a:cubicBezTo>
                  <a:pt x="60257" y="754354"/>
                  <a:pt x="57969" y="756832"/>
                  <a:pt x="54918" y="760265"/>
                </a:cubicBezTo>
                <a:cubicBezTo>
                  <a:pt x="51485" y="763316"/>
                  <a:pt x="49006" y="765604"/>
                  <a:pt x="47481" y="767130"/>
                </a:cubicBezTo>
                <a:cubicBezTo>
                  <a:pt x="41760" y="773231"/>
                  <a:pt x="37184" y="777427"/>
                  <a:pt x="33752" y="779715"/>
                </a:cubicBezTo>
                <a:cubicBezTo>
                  <a:pt x="30701" y="781622"/>
                  <a:pt x="28412" y="782766"/>
                  <a:pt x="26887" y="783147"/>
                </a:cubicBezTo>
                <a:cubicBezTo>
                  <a:pt x="29175" y="791156"/>
                  <a:pt x="31654" y="799165"/>
                  <a:pt x="34324" y="807174"/>
                </a:cubicBezTo>
                <a:cubicBezTo>
                  <a:pt x="35849" y="806029"/>
                  <a:pt x="37375" y="804695"/>
                  <a:pt x="38900" y="803169"/>
                </a:cubicBezTo>
                <a:cubicBezTo>
                  <a:pt x="39281" y="803169"/>
                  <a:pt x="44621" y="798402"/>
                  <a:pt x="54918" y="788868"/>
                </a:cubicBezTo>
                <a:cubicBezTo>
                  <a:pt x="63308" y="780859"/>
                  <a:pt x="69028" y="775710"/>
                  <a:pt x="72079" y="773422"/>
                </a:cubicBezTo>
                <a:cubicBezTo>
                  <a:pt x="72079" y="773422"/>
                  <a:pt x="73033" y="772659"/>
                  <a:pt x="74940" y="771134"/>
                </a:cubicBezTo>
                <a:cubicBezTo>
                  <a:pt x="71889" y="763506"/>
                  <a:pt x="69028" y="756070"/>
                  <a:pt x="66359" y="748824"/>
                </a:cubicBezTo>
                <a:close/>
                <a:moveTo>
                  <a:pt x="9010561" y="747680"/>
                </a:moveTo>
                <a:cubicBezTo>
                  <a:pt x="9011323" y="747680"/>
                  <a:pt x="9011896" y="747870"/>
                  <a:pt x="9012277" y="748252"/>
                </a:cubicBezTo>
                <a:cubicBezTo>
                  <a:pt x="9012659" y="748633"/>
                  <a:pt x="9012849" y="749205"/>
                  <a:pt x="9012849" y="749968"/>
                </a:cubicBezTo>
                <a:cubicBezTo>
                  <a:pt x="9012849" y="750349"/>
                  <a:pt x="9012849" y="750731"/>
                  <a:pt x="9012849" y="751112"/>
                </a:cubicBezTo>
                <a:cubicBezTo>
                  <a:pt x="9010561" y="755688"/>
                  <a:pt x="9006366" y="761600"/>
                  <a:pt x="9000264" y="768846"/>
                </a:cubicBezTo>
                <a:cubicBezTo>
                  <a:pt x="8994925" y="774566"/>
                  <a:pt x="8991302" y="777999"/>
                  <a:pt x="8989395" y="779143"/>
                </a:cubicBezTo>
                <a:cubicBezTo>
                  <a:pt x="8988632" y="779524"/>
                  <a:pt x="8988060" y="779715"/>
                  <a:pt x="8987679" y="779715"/>
                </a:cubicBezTo>
                <a:cubicBezTo>
                  <a:pt x="8986535" y="779715"/>
                  <a:pt x="8985581" y="779143"/>
                  <a:pt x="8984818" y="777999"/>
                </a:cubicBezTo>
                <a:cubicBezTo>
                  <a:pt x="8984436" y="777236"/>
                  <a:pt x="8984246" y="776473"/>
                  <a:pt x="8984246" y="775710"/>
                </a:cubicBezTo>
                <a:cubicBezTo>
                  <a:pt x="8984246" y="774566"/>
                  <a:pt x="8984818" y="773613"/>
                  <a:pt x="8985963" y="772850"/>
                </a:cubicBezTo>
                <a:cubicBezTo>
                  <a:pt x="8987488" y="772087"/>
                  <a:pt x="8990730" y="768655"/>
                  <a:pt x="8995688" y="762553"/>
                </a:cubicBezTo>
                <a:cubicBezTo>
                  <a:pt x="9001408" y="755688"/>
                  <a:pt x="9005794" y="750921"/>
                  <a:pt x="9008845" y="748252"/>
                </a:cubicBezTo>
                <a:cubicBezTo>
                  <a:pt x="9009607" y="747870"/>
                  <a:pt x="9010180" y="747680"/>
                  <a:pt x="9010561" y="747680"/>
                </a:cubicBezTo>
                <a:close/>
                <a:moveTo>
                  <a:pt x="9293158" y="745963"/>
                </a:moveTo>
                <a:cubicBezTo>
                  <a:pt x="9290870" y="747870"/>
                  <a:pt x="9287628" y="750731"/>
                  <a:pt x="9283433" y="754544"/>
                </a:cubicBezTo>
                <a:cubicBezTo>
                  <a:pt x="9279238" y="757977"/>
                  <a:pt x="9275997" y="760837"/>
                  <a:pt x="9273708" y="763125"/>
                </a:cubicBezTo>
                <a:lnTo>
                  <a:pt x="9274280" y="763697"/>
                </a:lnTo>
                <a:cubicBezTo>
                  <a:pt x="9277330" y="767130"/>
                  <a:pt x="9279048" y="769036"/>
                  <a:pt x="9279429" y="769418"/>
                </a:cubicBezTo>
                <a:cubicBezTo>
                  <a:pt x="9279810" y="768655"/>
                  <a:pt x="9280192" y="768274"/>
                  <a:pt x="9280573" y="768274"/>
                </a:cubicBezTo>
                <a:lnTo>
                  <a:pt x="9294874" y="760837"/>
                </a:lnTo>
                <a:lnTo>
                  <a:pt x="9296591" y="760837"/>
                </a:lnTo>
                <a:cubicBezTo>
                  <a:pt x="9296591" y="757786"/>
                  <a:pt x="9296019" y="754354"/>
                  <a:pt x="9294874" y="750540"/>
                </a:cubicBezTo>
                <a:cubicBezTo>
                  <a:pt x="9294492" y="749014"/>
                  <a:pt x="9293921" y="747489"/>
                  <a:pt x="9293158" y="745963"/>
                </a:cubicBezTo>
                <a:close/>
                <a:moveTo>
                  <a:pt x="7366885" y="739099"/>
                </a:moveTo>
                <a:cubicBezTo>
                  <a:pt x="7363453" y="742912"/>
                  <a:pt x="7361545" y="745010"/>
                  <a:pt x="7361164" y="745391"/>
                </a:cubicBezTo>
                <a:cubicBezTo>
                  <a:pt x="7352393" y="754544"/>
                  <a:pt x="7344575" y="760646"/>
                  <a:pt x="7337709" y="763697"/>
                </a:cubicBezTo>
                <a:cubicBezTo>
                  <a:pt x="7338473" y="771706"/>
                  <a:pt x="7339235" y="780287"/>
                  <a:pt x="7339998" y="789440"/>
                </a:cubicBezTo>
                <a:cubicBezTo>
                  <a:pt x="7344193" y="786007"/>
                  <a:pt x="7350104" y="781050"/>
                  <a:pt x="7357731" y="774566"/>
                </a:cubicBezTo>
                <a:cubicBezTo>
                  <a:pt x="7364597" y="768464"/>
                  <a:pt x="7368601" y="764841"/>
                  <a:pt x="7369745" y="763697"/>
                </a:cubicBezTo>
                <a:cubicBezTo>
                  <a:pt x="7369363" y="757977"/>
                  <a:pt x="7368791" y="752828"/>
                  <a:pt x="7368029" y="748252"/>
                </a:cubicBezTo>
                <a:close/>
                <a:moveTo>
                  <a:pt x="2471036" y="739099"/>
                </a:moveTo>
                <a:cubicBezTo>
                  <a:pt x="2467603" y="742912"/>
                  <a:pt x="2465697" y="745010"/>
                  <a:pt x="2465315" y="745391"/>
                </a:cubicBezTo>
                <a:cubicBezTo>
                  <a:pt x="2456543" y="754544"/>
                  <a:pt x="2448725" y="760646"/>
                  <a:pt x="2441860" y="763697"/>
                </a:cubicBezTo>
                <a:cubicBezTo>
                  <a:pt x="2442623" y="771706"/>
                  <a:pt x="2443386" y="780287"/>
                  <a:pt x="2444149" y="789440"/>
                </a:cubicBezTo>
                <a:cubicBezTo>
                  <a:pt x="2448343" y="786007"/>
                  <a:pt x="2454255" y="781050"/>
                  <a:pt x="2461882" y="774566"/>
                </a:cubicBezTo>
                <a:cubicBezTo>
                  <a:pt x="2468747" y="768464"/>
                  <a:pt x="2472751" y="764841"/>
                  <a:pt x="2473896" y="763697"/>
                </a:cubicBezTo>
                <a:cubicBezTo>
                  <a:pt x="2473514" y="757977"/>
                  <a:pt x="2472942" y="752828"/>
                  <a:pt x="2472179" y="748252"/>
                </a:cubicBezTo>
                <a:close/>
                <a:moveTo>
                  <a:pt x="7579690" y="738527"/>
                </a:moveTo>
                <a:cubicBezTo>
                  <a:pt x="7578546" y="739289"/>
                  <a:pt x="7577021" y="740624"/>
                  <a:pt x="7575114" y="742531"/>
                </a:cubicBezTo>
                <a:cubicBezTo>
                  <a:pt x="7573207" y="744057"/>
                  <a:pt x="7571681" y="745391"/>
                  <a:pt x="7570537" y="746535"/>
                </a:cubicBezTo>
                <a:cubicBezTo>
                  <a:pt x="7558715" y="757595"/>
                  <a:pt x="7551469" y="764269"/>
                  <a:pt x="7548799" y="766557"/>
                </a:cubicBezTo>
                <a:cubicBezTo>
                  <a:pt x="7548417" y="766939"/>
                  <a:pt x="7548037" y="767130"/>
                  <a:pt x="7547655" y="767130"/>
                </a:cubicBezTo>
                <a:lnTo>
                  <a:pt x="7552231" y="775138"/>
                </a:lnTo>
                <a:cubicBezTo>
                  <a:pt x="7553375" y="777045"/>
                  <a:pt x="7554901" y="779524"/>
                  <a:pt x="7556808" y="782575"/>
                </a:cubicBezTo>
                <a:cubicBezTo>
                  <a:pt x="7559096" y="781050"/>
                  <a:pt x="7565770" y="775710"/>
                  <a:pt x="7576830" y="766557"/>
                </a:cubicBezTo>
                <a:cubicBezTo>
                  <a:pt x="7582551" y="761600"/>
                  <a:pt x="7586937" y="758358"/>
                  <a:pt x="7589987" y="756832"/>
                </a:cubicBezTo>
                <a:cubicBezTo>
                  <a:pt x="7588843" y="754544"/>
                  <a:pt x="7587127" y="751493"/>
                  <a:pt x="7584839" y="747680"/>
                </a:cubicBezTo>
                <a:cubicBezTo>
                  <a:pt x="7582551" y="743484"/>
                  <a:pt x="7580835" y="740433"/>
                  <a:pt x="7579690" y="738527"/>
                </a:cubicBezTo>
                <a:close/>
                <a:moveTo>
                  <a:pt x="5171372" y="738527"/>
                </a:moveTo>
                <a:cubicBezTo>
                  <a:pt x="5165651" y="742340"/>
                  <a:pt x="5161457" y="745201"/>
                  <a:pt x="5158787" y="747107"/>
                </a:cubicBezTo>
                <a:lnTo>
                  <a:pt x="5133617" y="767130"/>
                </a:lnTo>
                <a:cubicBezTo>
                  <a:pt x="5133235" y="769799"/>
                  <a:pt x="5132853" y="773422"/>
                  <a:pt x="5132472" y="777999"/>
                </a:cubicBezTo>
                <a:cubicBezTo>
                  <a:pt x="5132091" y="783719"/>
                  <a:pt x="5131900" y="787152"/>
                  <a:pt x="5131900" y="788296"/>
                </a:cubicBezTo>
                <a:cubicBezTo>
                  <a:pt x="5131519" y="788677"/>
                  <a:pt x="5131328" y="789249"/>
                  <a:pt x="5131328" y="790012"/>
                </a:cubicBezTo>
                <a:lnTo>
                  <a:pt x="5131328" y="791156"/>
                </a:lnTo>
                <a:cubicBezTo>
                  <a:pt x="5138193" y="787724"/>
                  <a:pt x="5146392" y="781431"/>
                  <a:pt x="5155927" y="772278"/>
                </a:cubicBezTo>
                <a:cubicBezTo>
                  <a:pt x="5162791" y="765413"/>
                  <a:pt x="5167367" y="761028"/>
                  <a:pt x="5169656" y="759121"/>
                </a:cubicBezTo>
                <a:cubicBezTo>
                  <a:pt x="5170419" y="752637"/>
                  <a:pt x="5170991" y="745773"/>
                  <a:pt x="5171372" y="738527"/>
                </a:cubicBezTo>
                <a:close/>
                <a:moveTo>
                  <a:pt x="2683841" y="738527"/>
                </a:moveTo>
                <a:cubicBezTo>
                  <a:pt x="2682697" y="739289"/>
                  <a:pt x="2681172" y="740624"/>
                  <a:pt x="2679265" y="742531"/>
                </a:cubicBezTo>
                <a:cubicBezTo>
                  <a:pt x="2677357" y="744057"/>
                  <a:pt x="2675832" y="745391"/>
                  <a:pt x="2674689" y="746535"/>
                </a:cubicBezTo>
                <a:cubicBezTo>
                  <a:pt x="2662865" y="757595"/>
                  <a:pt x="2655619" y="764269"/>
                  <a:pt x="2652950" y="766557"/>
                </a:cubicBezTo>
                <a:cubicBezTo>
                  <a:pt x="2652568" y="766939"/>
                  <a:pt x="2652187" y="767130"/>
                  <a:pt x="2651806" y="767130"/>
                </a:cubicBezTo>
                <a:lnTo>
                  <a:pt x="2656383" y="775138"/>
                </a:lnTo>
                <a:cubicBezTo>
                  <a:pt x="2657526" y="777045"/>
                  <a:pt x="2659052" y="779524"/>
                  <a:pt x="2660959" y="782575"/>
                </a:cubicBezTo>
                <a:cubicBezTo>
                  <a:pt x="2663248" y="781050"/>
                  <a:pt x="2669921" y="775710"/>
                  <a:pt x="2680981" y="766557"/>
                </a:cubicBezTo>
                <a:cubicBezTo>
                  <a:pt x="2686702" y="761600"/>
                  <a:pt x="2691087" y="758358"/>
                  <a:pt x="2694139" y="756832"/>
                </a:cubicBezTo>
                <a:cubicBezTo>
                  <a:pt x="2692994" y="754544"/>
                  <a:pt x="2691278" y="751493"/>
                  <a:pt x="2688989" y="747680"/>
                </a:cubicBezTo>
                <a:cubicBezTo>
                  <a:pt x="2686702" y="743484"/>
                  <a:pt x="2684985" y="740433"/>
                  <a:pt x="2683841" y="738527"/>
                </a:cubicBezTo>
                <a:close/>
                <a:moveTo>
                  <a:pt x="4943693" y="736238"/>
                </a:moveTo>
                <a:cubicBezTo>
                  <a:pt x="4942549" y="736620"/>
                  <a:pt x="4941214" y="737383"/>
                  <a:pt x="4939689" y="738527"/>
                </a:cubicBezTo>
                <a:cubicBezTo>
                  <a:pt x="4937782" y="739671"/>
                  <a:pt x="4936447" y="740624"/>
                  <a:pt x="4935684" y="741387"/>
                </a:cubicBezTo>
                <a:cubicBezTo>
                  <a:pt x="4927294" y="747107"/>
                  <a:pt x="4921955" y="750731"/>
                  <a:pt x="4919667" y="752256"/>
                </a:cubicBezTo>
                <a:cubicBezTo>
                  <a:pt x="4910895" y="758358"/>
                  <a:pt x="4903458" y="762934"/>
                  <a:pt x="4897357" y="765985"/>
                </a:cubicBezTo>
                <a:cubicBezTo>
                  <a:pt x="4898882" y="767892"/>
                  <a:pt x="4902314" y="771515"/>
                  <a:pt x="4907654" y="776855"/>
                </a:cubicBezTo>
                <a:cubicBezTo>
                  <a:pt x="4908035" y="775710"/>
                  <a:pt x="4908988" y="774948"/>
                  <a:pt x="4910514" y="774566"/>
                </a:cubicBezTo>
                <a:cubicBezTo>
                  <a:pt x="4918523" y="772659"/>
                  <a:pt x="4928248" y="766748"/>
                  <a:pt x="4939689" y="756832"/>
                </a:cubicBezTo>
                <a:cubicBezTo>
                  <a:pt x="4946554" y="750349"/>
                  <a:pt x="4951130" y="746535"/>
                  <a:pt x="4953418" y="745391"/>
                </a:cubicBezTo>
                <a:cubicBezTo>
                  <a:pt x="4951511" y="743484"/>
                  <a:pt x="4949986" y="741768"/>
                  <a:pt x="4948842" y="740243"/>
                </a:cubicBezTo>
                <a:cubicBezTo>
                  <a:pt x="4947698" y="739480"/>
                  <a:pt x="4945981" y="738145"/>
                  <a:pt x="4943693" y="736238"/>
                </a:cubicBezTo>
                <a:close/>
                <a:moveTo>
                  <a:pt x="3833138" y="736238"/>
                </a:moveTo>
                <a:cubicBezTo>
                  <a:pt x="3833901" y="735857"/>
                  <a:pt x="3826083" y="741578"/>
                  <a:pt x="3809684" y="753400"/>
                </a:cubicBezTo>
                <a:cubicBezTo>
                  <a:pt x="3795955" y="763316"/>
                  <a:pt x="3785277" y="768464"/>
                  <a:pt x="3777649" y="768846"/>
                </a:cubicBezTo>
                <a:cubicBezTo>
                  <a:pt x="3776123" y="768846"/>
                  <a:pt x="3774979" y="768464"/>
                  <a:pt x="3774216" y="767702"/>
                </a:cubicBezTo>
                <a:lnTo>
                  <a:pt x="3773611" y="765885"/>
                </a:lnTo>
                <a:lnTo>
                  <a:pt x="3780509" y="797449"/>
                </a:lnTo>
                <a:cubicBezTo>
                  <a:pt x="3780890" y="797067"/>
                  <a:pt x="3781272" y="796877"/>
                  <a:pt x="3781653" y="796877"/>
                </a:cubicBezTo>
                <a:cubicBezTo>
                  <a:pt x="3789662" y="793063"/>
                  <a:pt x="3799959" y="786389"/>
                  <a:pt x="3812544" y="776855"/>
                </a:cubicBezTo>
                <a:cubicBezTo>
                  <a:pt x="3824366" y="768083"/>
                  <a:pt x="3832566" y="762934"/>
                  <a:pt x="3837142" y="761409"/>
                </a:cubicBezTo>
                <a:cubicBezTo>
                  <a:pt x="3835618" y="753019"/>
                  <a:pt x="3834282" y="744629"/>
                  <a:pt x="3833138" y="736238"/>
                </a:cubicBezTo>
                <a:close/>
                <a:moveTo>
                  <a:pt x="8431415" y="733378"/>
                </a:moveTo>
                <a:cubicBezTo>
                  <a:pt x="8421499" y="739861"/>
                  <a:pt x="8415779" y="743866"/>
                  <a:pt x="8414253" y="745391"/>
                </a:cubicBezTo>
                <a:cubicBezTo>
                  <a:pt x="8404719" y="753019"/>
                  <a:pt x="8397091" y="759883"/>
                  <a:pt x="8391371" y="765985"/>
                </a:cubicBezTo>
                <a:cubicBezTo>
                  <a:pt x="8391752" y="768655"/>
                  <a:pt x="8392134" y="772278"/>
                  <a:pt x="8392515" y="776855"/>
                </a:cubicBezTo>
                <a:cubicBezTo>
                  <a:pt x="8392896" y="777617"/>
                  <a:pt x="8393087" y="779143"/>
                  <a:pt x="8393087" y="781431"/>
                </a:cubicBezTo>
                <a:cubicBezTo>
                  <a:pt x="8404528" y="767702"/>
                  <a:pt x="8415969" y="758167"/>
                  <a:pt x="8427411" y="752828"/>
                </a:cubicBezTo>
                <a:cubicBezTo>
                  <a:pt x="8427792" y="752447"/>
                  <a:pt x="8428173" y="752256"/>
                  <a:pt x="8428555" y="752256"/>
                </a:cubicBezTo>
                <a:cubicBezTo>
                  <a:pt x="8429317" y="752256"/>
                  <a:pt x="8429889" y="752637"/>
                  <a:pt x="8430271" y="753400"/>
                </a:cubicBezTo>
                <a:cubicBezTo>
                  <a:pt x="8430652" y="753782"/>
                  <a:pt x="8430843" y="754163"/>
                  <a:pt x="8430843" y="754544"/>
                </a:cubicBezTo>
                <a:cubicBezTo>
                  <a:pt x="8430843" y="754926"/>
                  <a:pt x="8430462" y="755307"/>
                  <a:pt x="8429699" y="755688"/>
                </a:cubicBezTo>
                <a:cubicBezTo>
                  <a:pt x="8410249" y="773613"/>
                  <a:pt x="8398426" y="785245"/>
                  <a:pt x="8394231" y="790584"/>
                </a:cubicBezTo>
                <a:cubicBezTo>
                  <a:pt x="8394231" y="794779"/>
                  <a:pt x="8394422" y="799355"/>
                  <a:pt x="8394803" y="804313"/>
                </a:cubicBezTo>
                <a:cubicBezTo>
                  <a:pt x="8411965" y="787152"/>
                  <a:pt x="8425694" y="775520"/>
                  <a:pt x="8435991" y="769418"/>
                </a:cubicBezTo>
                <a:cubicBezTo>
                  <a:pt x="8434847" y="757214"/>
                  <a:pt x="8433322" y="745963"/>
                  <a:pt x="8431415" y="735666"/>
                </a:cubicBezTo>
                <a:close/>
                <a:moveTo>
                  <a:pt x="3535566" y="733378"/>
                </a:moveTo>
                <a:cubicBezTo>
                  <a:pt x="3525650" y="739861"/>
                  <a:pt x="3519930" y="743866"/>
                  <a:pt x="3518404" y="745391"/>
                </a:cubicBezTo>
                <a:cubicBezTo>
                  <a:pt x="3508869" y="753019"/>
                  <a:pt x="3501243" y="759883"/>
                  <a:pt x="3495522" y="765985"/>
                </a:cubicBezTo>
                <a:cubicBezTo>
                  <a:pt x="3495903" y="768655"/>
                  <a:pt x="3496284" y="772278"/>
                  <a:pt x="3496666" y="776855"/>
                </a:cubicBezTo>
                <a:cubicBezTo>
                  <a:pt x="3497047" y="777617"/>
                  <a:pt x="3497238" y="779143"/>
                  <a:pt x="3497238" y="781431"/>
                </a:cubicBezTo>
                <a:cubicBezTo>
                  <a:pt x="3508679" y="767702"/>
                  <a:pt x="3520121" y="758167"/>
                  <a:pt x="3531561" y="752828"/>
                </a:cubicBezTo>
                <a:cubicBezTo>
                  <a:pt x="3531943" y="752447"/>
                  <a:pt x="3532324" y="752256"/>
                  <a:pt x="3532706" y="752256"/>
                </a:cubicBezTo>
                <a:cubicBezTo>
                  <a:pt x="3533469" y="752256"/>
                  <a:pt x="3534041" y="752637"/>
                  <a:pt x="3534422" y="753400"/>
                </a:cubicBezTo>
                <a:cubicBezTo>
                  <a:pt x="3534804" y="753782"/>
                  <a:pt x="3534994" y="754163"/>
                  <a:pt x="3534994" y="754544"/>
                </a:cubicBezTo>
                <a:cubicBezTo>
                  <a:pt x="3534994" y="754926"/>
                  <a:pt x="3534612" y="755307"/>
                  <a:pt x="3533849" y="755688"/>
                </a:cubicBezTo>
                <a:cubicBezTo>
                  <a:pt x="3514400" y="773613"/>
                  <a:pt x="3502577" y="785245"/>
                  <a:pt x="3498382" y="790584"/>
                </a:cubicBezTo>
                <a:cubicBezTo>
                  <a:pt x="3498382" y="794779"/>
                  <a:pt x="3498572" y="799355"/>
                  <a:pt x="3498954" y="804313"/>
                </a:cubicBezTo>
                <a:cubicBezTo>
                  <a:pt x="3516116" y="787152"/>
                  <a:pt x="3529845" y="775520"/>
                  <a:pt x="3540142" y="769418"/>
                </a:cubicBezTo>
                <a:cubicBezTo>
                  <a:pt x="3538998" y="757214"/>
                  <a:pt x="3537473" y="745963"/>
                  <a:pt x="3535566" y="735666"/>
                </a:cubicBezTo>
                <a:close/>
                <a:moveTo>
                  <a:pt x="6046593" y="729946"/>
                </a:moveTo>
                <a:cubicBezTo>
                  <a:pt x="6044305" y="731853"/>
                  <a:pt x="6042589" y="733187"/>
                  <a:pt x="6041445" y="733950"/>
                </a:cubicBezTo>
                <a:cubicBezTo>
                  <a:pt x="6030003" y="744247"/>
                  <a:pt x="6024283" y="749396"/>
                  <a:pt x="6024283" y="749396"/>
                </a:cubicBezTo>
                <a:cubicBezTo>
                  <a:pt x="6013986" y="758549"/>
                  <a:pt x="6003498" y="765985"/>
                  <a:pt x="5992819" y="771706"/>
                </a:cubicBezTo>
                <a:cubicBezTo>
                  <a:pt x="5992819" y="772850"/>
                  <a:pt x="5993391" y="779524"/>
                  <a:pt x="5994536" y="791728"/>
                </a:cubicBezTo>
                <a:cubicBezTo>
                  <a:pt x="6001783" y="788296"/>
                  <a:pt x="6011888" y="781240"/>
                  <a:pt x="6024855" y="770562"/>
                </a:cubicBezTo>
                <a:cubicBezTo>
                  <a:pt x="6026381" y="769036"/>
                  <a:pt x="6029813" y="765795"/>
                  <a:pt x="6035152" y="760837"/>
                </a:cubicBezTo>
                <a:cubicBezTo>
                  <a:pt x="6039729" y="756642"/>
                  <a:pt x="6043542" y="753591"/>
                  <a:pt x="6046593" y="751684"/>
                </a:cubicBezTo>
                <a:close/>
                <a:moveTo>
                  <a:pt x="8381646" y="728802"/>
                </a:moveTo>
                <a:cubicBezTo>
                  <a:pt x="8382027" y="728802"/>
                  <a:pt x="8382409" y="728992"/>
                  <a:pt x="8382790" y="729374"/>
                </a:cubicBezTo>
                <a:cubicBezTo>
                  <a:pt x="8383171" y="729755"/>
                  <a:pt x="8383362" y="730136"/>
                  <a:pt x="8383362" y="730518"/>
                </a:cubicBezTo>
                <a:cubicBezTo>
                  <a:pt x="8383362" y="730899"/>
                  <a:pt x="8383171" y="731281"/>
                  <a:pt x="8382790" y="731662"/>
                </a:cubicBezTo>
                <a:lnTo>
                  <a:pt x="8382790" y="732234"/>
                </a:lnTo>
                <a:lnTo>
                  <a:pt x="8382218" y="732806"/>
                </a:lnTo>
                <a:cubicBezTo>
                  <a:pt x="8381837" y="733187"/>
                  <a:pt x="8381646" y="733569"/>
                  <a:pt x="8381646" y="733950"/>
                </a:cubicBezTo>
                <a:cubicBezTo>
                  <a:pt x="8381265" y="734332"/>
                  <a:pt x="8380692" y="734522"/>
                  <a:pt x="8379930" y="734522"/>
                </a:cubicBezTo>
                <a:cubicBezTo>
                  <a:pt x="8379548" y="734522"/>
                  <a:pt x="8378976" y="734332"/>
                  <a:pt x="8378214" y="733950"/>
                </a:cubicBezTo>
                <a:cubicBezTo>
                  <a:pt x="8377832" y="733569"/>
                  <a:pt x="8377642" y="733187"/>
                  <a:pt x="8377642" y="732806"/>
                </a:cubicBezTo>
                <a:cubicBezTo>
                  <a:pt x="8377642" y="732043"/>
                  <a:pt x="8378023" y="731471"/>
                  <a:pt x="8378786" y="731090"/>
                </a:cubicBezTo>
                <a:cubicBezTo>
                  <a:pt x="8378786" y="730708"/>
                  <a:pt x="8378976" y="730327"/>
                  <a:pt x="8379358" y="729946"/>
                </a:cubicBezTo>
                <a:cubicBezTo>
                  <a:pt x="8379739" y="729946"/>
                  <a:pt x="8380120" y="729755"/>
                  <a:pt x="8380502" y="729374"/>
                </a:cubicBezTo>
                <a:cubicBezTo>
                  <a:pt x="8380883" y="728992"/>
                  <a:pt x="8381265" y="728802"/>
                  <a:pt x="8381646" y="728802"/>
                </a:cubicBezTo>
                <a:close/>
                <a:moveTo>
                  <a:pt x="3485796" y="728802"/>
                </a:moveTo>
                <a:cubicBezTo>
                  <a:pt x="3486178" y="728802"/>
                  <a:pt x="3486559" y="728992"/>
                  <a:pt x="3486941" y="729374"/>
                </a:cubicBezTo>
                <a:cubicBezTo>
                  <a:pt x="3487322" y="729755"/>
                  <a:pt x="3487513" y="730136"/>
                  <a:pt x="3487513" y="730518"/>
                </a:cubicBezTo>
                <a:cubicBezTo>
                  <a:pt x="3487513" y="730899"/>
                  <a:pt x="3487322" y="731281"/>
                  <a:pt x="3486941" y="731662"/>
                </a:cubicBezTo>
                <a:lnTo>
                  <a:pt x="3486941" y="732234"/>
                </a:lnTo>
                <a:lnTo>
                  <a:pt x="3486369" y="732806"/>
                </a:lnTo>
                <a:cubicBezTo>
                  <a:pt x="3485987" y="733187"/>
                  <a:pt x="3485796" y="733569"/>
                  <a:pt x="3485796" y="733950"/>
                </a:cubicBezTo>
                <a:cubicBezTo>
                  <a:pt x="3485415" y="734332"/>
                  <a:pt x="3484843" y="734522"/>
                  <a:pt x="3484080" y="734522"/>
                </a:cubicBezTo>
                <a:cubicBezTo>
                  <a:pt x="3483700" y="734522"/>
                  <a:pt x="3483128" y="734332"/>
                  <a:pt x="3482365" y="733950"/>
                </a:cubicBezTo>
                <a:cubicBezTo>
                  <a:pt x="3481983" y="733569"/>
                  <a:pt x="3481793" y="733187"/>
                  <a:pt x="3481793" y="732806"/>
                </a:cubicBezTo>
                <a:cubicBezTo>
                  <a:pt x="3481793" y="732043"/>
                  <a:pt x="3482174" y="731471"/>
                  <a:pt x="3482937" y="731090"/>
                </a:cubicBezTo>
                <a:cubicBezTo>
                  <a:pt x="3482937" y="730708"/>
                  <a:pt x="3483128" y="730327"/>
                  <a:pt x="3483508" y="729946"/>
                </a:cubicBezTo>
                <a:cubicBezTo>
                  <a:pt x="3483889" y="729946"/>
                  <a:pt x="3484271" y="729755"/>
                  <a:pt x="3484653" y="729374"/>
                </a:cubicBezTo>
                <a:cubicBezTo>
                  <a:pt x="3485034" y="728992"/>
                  <a:pt x="3485415" y="728802"/>
                  <a:pt x="3485796" y="728802"/>
                </a:cubicBezTo>
                <a:close/>
                <a:moveTo>
                  <a:pt x="9753195" y="728230"/>
                </a:moveTo>
                <a:cubicBezTo>
                  <a:pt x="9745949" y="734332"/>
                  <a:pt x="9734889" y="741768"/>
                  <a:pt x="9720016" y="750540"/>
                </a:cubicBezTo>
                <a:cubicBezTo>
                  <a:pt x="9711243" y="755498"/>
                  <a:pt x="9702664" y="760074"/>
                  <a:pt x="9694273" y="764269"/>
                </a:cubicBezTo>
                <a:cubicBezTo>
                  <a:pt x="9691985" y="771897"/>
                  <a:pt x="9688934" y="780478"/>
                  <a:pt x="9685120" y="790012"/>
                </a:cubicBezTo>
                <a:cubicBezTo>
                  <a:pt x="9686265" y="789249"/>
                  <a:pt x="9686646" y="789058"/>
                  <a:pt x="9686265" y="789440"/>
                </a:cubicBezTo>
                <a:cubicBezTo>
                  <a:pt x="9691221" y="786007"/>
                  <a:pt x="9695990" y="782956"/>
                  <a:pt x="9700566" y="780287"/>
                </a:cubicBezTo>
                <a:cubicBezTo>
                  <a:pt x="9724211" y="767702"/>
                  <a:pt x="9736987" y="761028"/>
                  <a:pt x="9738894" y="760265"/>
                </a:cubicBezTo>
                <a:cubicBezTo>
                  <a:pt x="9739657" y="759883"/>
                  <a:pt x="9740419" y="760074"/>
                  <a:pt x="9741182" y="760837"/>
                </a:cubicBezTo>
                <a:cubicBezTo>
                  <a:pt x="9745377" y="749014"/>
                  <a:pt x="9749382" y="738145"/>
                  <a:pt x="9753195" y="728230"/>
                </a:cubicBezTo>
                <a:close/>
                <a:moveTo>
                  <a:pt x="837795" y="728230"/>
                </a:moveTo>
                <a:cubicBezTo>
                  <a:pt x="830549" y="734332"/>
                  <a:pt x="819490" y="741768"/>
                  <a:pt x="804616" y="750540"/>
                </a:cubicBezTo>
                <a:cubicBezTo>
                  <a:pt x="795844" y="755498"/>
                  <a:pt x="787264" y="760074"/>
                  <a:pt x="778874" y="764269"/>
                </a:cubicBezTo>
                <a:cubicBezTo>
                  <a:pt x="776585" y="771897"/>
                  <a:pt x="773534" y="780478"/>
                  <a:pt x="769721" y="790012"/>
                </a:cubicBezTo>
                <a:cubicBezTo>
                  <a:pt x="770865" y="789249"/>
                  <a:pt x="771246" y="789058"/>
                  <a:pt x="770865" y="789440"/>
                </a:cubicBezTo>
                <a:cubicBezTo>
                  <a:pt x="775823" y="786007"/>
                  <a:pt x="780590" y="782956"/>
                  <a:pt x="785166" y="780287"/>
                </a:cubicBezTo>
                <a:cubicBezTo>
                  <a:pt x="808812" y="767702"/>
                  <a:pt x="821588" y="761028"/>
                  <a:pt x="823494" y="760265"/>
                </a:cubicBezTo>
                <a:cubicBezTo>
                  <a:pt x="824257" y="759883"/>
                  <a:pt x="825019" y="760074"/>
                  <a:pt x="825782" y="760837"/>
                </a:cubicBezTo>
                <a:cubicBezTo>
                  <a:pt x="829977" y="749014"/>
                  <a:pt x="833982" y="738145"/>
                  <a:pt x="837795" y="728230"/>
                </a:cubicBezTo>
                <a:close/>
                <a:moveTo>
                  <a:pt x="4606180" y="727658"/>
                </a:moveTo>
                <a:cubicBezTo>
                  <a:pt x="4603510" y="730327"/>
                  <a:pt x="4594547" y="737955"/>
                  <a:pt x="4579293" y="750540"/>
                </a:cubicBezTo>
                <a:cubicBezTo>
                  <a:pt x="4571665" y="757023"/>
                  <a:pt x="4565372" y="762362"/>
                  <a:pt x="4560415" y="766557"/>
                </a:cubicBezTo>
                <a:cubicBezTo>
                  <a:pt x="4553550" y="771515"/>
                  <a:pt x="4548973" y="774185"/>
                  <a:pt x="4546685" y="774566"/>
                </a:cubicBezTo>
                <a:cubicBezTo>
                  <a:pt x="4547067" y="783719"/>
                  <a:pt x="4547448" y="793635"/>
                  <a:pt x="4547830" y="804313"/>
                </a:cubicBezTo>
                <a:cubicBezTo>
                  <a:pt x="4547830" y="802025"/>
                  <a:pt x="4548782" y="800500"/>
                  <a:pt x="4550689" y="799737"/>
                </a:cubicBezTo>
                <a:cubicBezTo>
                  <a:pt x="4558699" y="797067"/>
                  <a:pt x="4569567" y="789249"/>
                  <a:pt x="4583297" y="776282"/>
                </a:cubicBezTo>
                <a:cubicBezTo>
                  <a:pt x="4595120" y="765223"/>
                  <a:pt x="4602937" y="758739"/>
                  <a:pt x="4606752" y="756832"/>
                </a:cubicBezTo>
                <a:cubicBezTo>
                  <a:pt x="4606752" y="746917"/>
                  <a:pt x="4606561" y="737192"/>
                  <a:pt x="4606180" y="727658"/>
                </a:cubicBezTo>
                <a:close/>
                <a:moveTo>
                  <a:pt x="9234808" y="727085"/>
                </a:moveTo>
                <a:cubicBezTo>
                  <a:pt x="9230993" y="728992"/>
                  <a:pt x="9227562" y="732806"/>
                  <a:pt x="9224511" y="738527"/>
                </a:cubicBezTo>
                <a:lnTo>
                  <a:pt x="9225655" y="737955"/>
                </a:lnTo>
                <a:cubicBezTo>
                  <a:pt x="9226800" y="737573"/>
                  <a:pt x="9227944" y="737383"/>
                  <a:pt x="9229088" y="737383"/>
                </a:cubicBezTo>
                <a:lnTo>
                  <a:pt x="9229088" y="736810"/>
                </a:lnTo>
                <a:cubicBezTo>
                  <a:pt x="9229849" y="733378"/>
                  <a:pt x="9231757" y="730136"/>
                  <a:pt x="9234808" y="727085"/>
                </a:cubicBezTo>
                <a:close/>
                <a:moveTo>
                  <a:pt x="10622514" y="726513"/>
                </a:moveTo>
                <a:cubicBezTo>
                  <a:pt x="10620608" y="728039"/>
                  <a:pt x="10614315" y="732425"/>
                  <a:pt x="10603636" y="739671"/>
                </a:cubicBezTo>
                <a:cubicBezTo>
                  <a:pt x="10600967" y="741578"/>
                  <a:pt x="10597153" y="744438"/>
                  <a:pt x="10592195" y="748252"/>
                </a:cubicBezTo>
                <a:cubicBezTo>
                  <a:pt x="10586856" y="752065"/>
                  <a:pt x="10583042" y="754735"/>
                  <a:pt x="10580754" y="756260"/>
                </a:cubicBezTo>
                <a:cubicBezTo>
                  <a:pt x="10568550" y="765032"/>
                  <a:pt x="10554630" y="773613"/>
                  <a:pt x="10538994" y="782003"/>
                </a:cubicBezTo>
                <a:cubicBezTo>
                  <a:pt x="10537087" y="786961"/>
                  <a:pt x="10535180" y="791728"/>
                  <a:pt x="10533273" y="796304"/>
                </a:cubicBezTo>
                <a:cubicBezTo>
                  <a:pt x="10540138" y="791728"/>
                  <a:pt x="10547956" y="786389"/>
                  <a:pt x="10556728" y="780287"/>
                </a:cubicBezTo>
                <a:cubicBezTo>
                  <a:pt x="10579229" y="764269"/>
                  <a:pt x="10593721" y="755116"/>
                  <a:pt x="10600204" y="752828"/>
                </a:cubicBezTo>
                <a:cubicBezTo>
                  <a:pt x="10600585" y="752447"/>
                  <a:pt x="10600967" y="752256"/>
                  <a:pt x="10601348" y="752256"/>
                </a:cubicBezTo>
                <a:cubicBezTo>
                  <a:pt x="10602492" y="752256"/>
                  <a:pt x="10603255" y="752828"/>
                  <a:pt x="10603636" y="753972"/>
                </a:cubicBezTo>
                <a:cubicBezTo>
                  <a:pt x="10603636" y="754354"/>
                  <a:pt x="10603636" y="754735"/>
                  <a:pt x="10603636" y="755116"/>
                </a:cubicBezTo>
                <a:cubicBezTo>
                  <a:pt x="10603636" y="755879"/>
                  <a:pt x="10603446" y="756642"/>
                  <a:pt x="10603064" y="757405"/>
                </a:cubicBezTo>
                <a:cubicBezTo>
                  <a:pt x="10600395" y="759693"/>
                  <a:pt x="10593339" y="764841"/>
                  <a:pt x="10581898" y="772850"/>
                </a:cubicBezTo>
                <a:cubicBezTo>
                  <a:pt x="10576940" y="776282"/>
                  <a:pt x="10569694" y="781240"/>
                  <a:pt x="10560160" y="787724"/>
                </a:cubicBezTo>
                <a:cubicBezTo>
                  <a:pt x="10546812" y="796877"/>
                  <a:pt x="10536324" y="803741"/>
                  <a:pt x="10528697" y="808318"/>
                </a:cubicBezTo>
                <a:cubicBezTo>
                  <a:pt x="10527934" y="810987"/>
                  <a:pt x="10526981" y="813657"/>
                  <a:pt x="10525837" y="816327"/>
                </a:cubicBezTo>
                <a:cubicBezTo>
                  <a:pt x="10535752" y="808699"/>
                  <a:pt x="10545096" y="802025"/>
                  <a:pt x="10553867" y="796304"/>
                </a:cubicBezTo>
                <a:cubicBezTo>
                  <a:pt x="10574461" y="782575"/>
                  <a:pt x="10589716" y="774757"/>
                  <a:pt x="10599632" y="772850"/>
                </a:cubicBezTo>
                <a:lnTo>
                  <a:pt x="10600204" y="772850"/>
                </a:lnTo>
                <a:cubicBezTo>
                  <a:pt x="10608213" y="755307"/>
                  <a:pt x="10615650" y="739861"/>
                  <a:pt x="10622514" y="726513"/>
                </a:cubicBezTo>
                <a:close/>
                <a:moveTo>
                  <a:pt x="6435467" y="726513"/>
                </a:moveTo>
                <a:lnTo>
                  <a:pt x="6435291" y="726822"/>
                </a:lnTo>
                <a:lnTo>
                  <a:pt x="6434895" y="727085"/>
                </a:lnTo>
                <a:cubicBezTo>
                  <a:pt x="6434895" y="727085"/>
                  <a:pt x="6435085" y="726895"/>
                  <a:pt x="6435467" y="726513"/>
                </a:cubicBezTo>
                <a:close/>
                <a:moveTo>
                  <a:pt x="9270848" y="723653"/>
                </a:moveTo>
                <a:cubicBezTo>
                  <a:pt x="9270848" y="724034"/>
                  <a:pt x="9270657" y="724416"/>
                  <a:pt x="9270276" y="724797"/>
                </a:cubicBezTo>
                <a:cubicBezTo>
                  <a:pt x="9265317" y="730136"/>
                  <a:pt x="9259026" y="736238"/>
                  <a:pt x="9251398" y="743103"/>
                </a:cubicBezTo>
                <a:cubicBezTo>
                  <a:pt x="9253686" y="744629"/>
                  <a:pt x="9255784" y="746154"/>
                  <a:pt x="9257691" y="747680"/>
                </a:cubicBezTo>
                <a:lnTo>
                  <a:pt x="9258263" y="747107"/>
                </a:lnTo>
                <a:cubicBezTo>
                  <a:pt x="9263983" y="739861"/>
                  <a:pt x="9270276" y="735094"/>
                  <a:pt x="9277141" y="732806"/>
                </a:cubicBezTo>
                <a:cubicBezTo>
                  <a:pt x="9277522" y="732806"/>
                  <a:pt x="9277713" y="732806"/>
                  <a:pt x="9277713" y="732806"/>
                </a:cubicBezTo>
                <a:cubicBezTo>
                  <a:pt x="9278094" y="732806"/>
                  <a:pt x="9278285" y="732997"/>
                  <a:pt x="9278285" y="733378"/>
                </a:cubicBezTo>
                <a:cubicBezTo>
                  <a:pt x="9278666" y="733759"/>
                  <a:pt x="9278857" y="734141"/>
                  <a:pt x="9278857" y="734522"/>
                </a:cubicBezTo>
                <a:cubicBezTo>
                  <a:pt x="9278857" y="734522"/>
                  <a:pt x="9278666" y="734713"/>
                  <a:pt x="9278285" y="735094"/>
                </a:cubicBezTo>
                <a:cubicBezTo>
                  <a:pt x="9269893" y="740815"/>
                  <a:pt x="9264174" y="745582"/>
                  <a:pt x="9261123" y="749396"/>
                </a:cubicBezTo>
                <a:lnTo>
                  <a:pt x="9260551" y="749968"/>
                </a:lnTo>
                <a:cubicBezTo>
                  <a:pt x="9264365" y="753019"/>
                  <a:pt x="9267988" y="756451"/>
                  <a:pt x="9271420" y="760265"/>
                </a:cubicBezTo>
                <a:cubicBezTo>
                  <a:pt x="9279429" y="752256"/>
                  <a:pt x="9286103" y="746535"/>
                  <a:pt x="9291442" y="743103"/>
                </a:cubicBezTo>
                <a:cubicBezTo>
                  <a:pt x="9288771" y="738908"/>
                  <a:pt x="9285340" y="734904"/>
                  <a:pt x="9281145" y="731090"/>
                </a:cubicBezTo>
                <a:cubicBezTo>
                  <a:pt x="9278094" y="728420"/>
                  <a:pt x="9274662" y="725941"/>
                  <a:pt x="9270848" y="723653"/>
                </a:cubicBezTo>
                <a:close/>
                <a:moveTo>
                  <a:pt x="7571109" y="723081"/>
                </a:moveTo>
                <a:cubicBezTo>
                  <a:pt x="7569965" y="724225"/>
                  <a:pt x="7568059" y="726323"/>
                  <a:pt x="7565389" y="729374"/>
                </a:cubicBezTo>
                <a:cubicBezTo>
                  <a:pt x="7563101" y="732043"/>
                  <a:pt x="7561193" y="734141"/>
                  <a:pt x="7559668" y="735666"/>
                </a:cubicBezTo>
                <a:cubicBezTo>
                  <a:pt x="7552803" y="742912"/>
                  <a:pt x="7546511" y="748061"/>
                  <a:pt x="7540791" y="751112"/>
                </a:cubicBezTo>
                <a:cubicBezTo>
                  <a:pt x="7541171" y="754163"/>
                  <a:pt x="7541363" y="756642"/>
                  <a:pt x="7541363" y="758549"/>
                </a:cubicBezTo>
                <a:cubicBezTo>
                  <a:pt x="7542125" y="759693"/>
                  <a:pt x="7543079" y="760837"/>
                  <a:pt x="7544223" y="761981"/>
                </a:cubicBezTo>
                <a:lnTo>
                  <a:pt x="7566533" y="739671"/>
                </a:lnTo>
                <a:cubicBezTo>
                  <a:pt x="7570728" y="735476"/>
                  <a:pt x="7573779" y="732615"/>
                  <a:pt x="7575686" y="731090"/>
                </a:cubicBezTo>
                <a:cubicBezTo>
                  <a:pt x="7575305" y="730327"/>
                  <a:pt x="7574541" y="728992"/>
                  <a:pt x="7573397" y="727085"/>
                </a:cubicBezTo>
                <a:cubicBezTo>
                  <a:pt x="7572253" y="725560"/>
                  <a:pt x="7571491" y="724225"/>
                  <a:pt x="7571109" y="723081"/>
                </a:cubicBezTo>
                <a:close/>
                <a:moveTo>
                  <a:pt x="2675261" y="723081"/>
                </a:moveTo>
                <a:cubicBezTo>
                  <a:pt x="2674116" y="724225"/>
                  <a:pt x="2672209" y="726323"/>
                  <a:pt x="2669539" y="729374"/>
                </a:cubicBezTo>
                <a:cubicBezTo>
                  <a:pt x="2667252" y="732043"/>
                  <a:pt x="2665344" y="734141"/>
                  <a:pt x="2663819" y="735666"/>
                </a:cubicBezTo>
                <a:cubicBezTo>
                  <a:pt x="2656954" y="742912"/>
                  <a:pt x="2650662" y="748061"/>
                  <a:pt x="2644941" y="751112"/>
                </a:cubicBezTo>
                <a:cubicBezTo>
                  <a:pt x="2645322" y="754163"/>
                  <a:pt x="2645513" y="756642"/>
                  <a:pt x="2645513" y="758549"/>
                </a:cubicBezTo>
                <a:cubicBezTo>
                  <a:pt x="2646276" y="759693"/>
                  <a:pt x="2647229" y="760837"/>
                  <a:pt x="2648374" y="761981"/>
                </a:cubicBezTo>
                <a:lnTo>
                  <a:pt x="2670684" y="739671"/>
                </a:lnTo>
                <a:cubicBezTo>
                  <a:pt x="2674879" y="735476"/>
                  <a:pt x="2677930" y="732615"/>
                  <a:pt x="2679837" y="731090"/>
                </a:cubicBezTo>
                <a:cubicBezTo>
                  <a:pt x="2679455" y="730327"/>
                  <a:pt x="2678692" y="728992"/>
                  <a:pt x="2677548" y="727085"/>
                </a:cubicBezTo>
                <a:cubicBezTo>
                  <a:pt x="2676404" y="725560"/>
                  <a:pt x="2675641" y="724225"/>
                  <a:pt x="2675261" y="723081"/>
                </a:cubicBezTo>
                <a:close/>
                <a:moveTo>
                  <a:pt x="6502398" y="721937"/>
                </a:moveTo>
                <a:cubicBezTo>
                  <a:pt x="6499728" y="724225"/>
                  <a:pt x="6496105" y="727276"/>
                  <a:pt x="6491529" y="731090"/>
                </a:cubicBezTo>
                <a:cubicBezTo>
                  <a:pt x="6486571" y="735285"/>
                  <a:pt x="6483139" y="738336"/>
                  <a:pt x="6481231" y="740243"/>
                </a:cubicBezTo>
                <a:cubicBezTo>
                  <a:pt x="6465977" y="753591"/>
                  <a:pt x="6455489" y="762362"/>
                  <a:pt x="6449769" y="766557"/>
                </a:cubicBezTo>
                <a:cubicBezTo>
                  <a:pt x="6449769" y="774185"/>
                  <a:pt x="6449769" y="781622"/>
                  <a:pt x="6449769" y="788868"/>
                </a:cubicBezTo>
                <a:cubicBezTo>
                  <a:pt x="6449769" y="803360"/>
                  <a:pt x="6449959" y="816899"/>
                  <a:pt x="6450341" y="829484"/>
                </a:cubicBezTo>
                <a:cubicBezTo>
                  <a:pt x="6450341" y="832535"/>
                  <a:pt x="6450531" y="836158"/>
                  <a:pt x="6450913" y="840353"/>
                </a:cubicBezTo>
                <a:cubicBezTo>
                  <a:pt x="6456252" y="835776"/>
                  <a:pt x="6466549" y="826242"/>
                  <a:pt x="6481803" y="811750"/>
                </a:cubicBezTo>
                <a:cubicBezTo>
                  <a:pt x="6491338" y="802597"/>
                  <a:pt x="6498012" y="796495"/>
                  <a:pt x="6501826" y="793444"/>
                </a:cubicBezTo>
                <a:lnTo>
                  <a:pt x="6501826" y="779143"/>
                </a:lnTo>
                <a:cubicBezTo>
                  <a:pt x="6490766" y="789821"/>
                  <a:pt x="6477037" y="802025"/>
                  <a:pt x="6460637" y="815754"/>
                </a:cubicBezTo>
                <a:cubicBezTo>
                  <a:pt x="6459875" y="816517"/>
                  <a:pt x="6459112" y="816899"/>
                  <a:pt x="6458349" y="816899"/>
                </a:cubicBezTo>
                <a:cubicBezTo>
                  <a:pt x="6457205" y="816899"/>
                  <a:pt x="6456252" y="816327"/>
                  <a:pt x="6455489" y="815182"/>
                </a:cubicBezTo>
                <a:cubicBezTo>
                  <a:pt x="6454727" y="814420"/>
                  <a:pt x="6454345" y="813657"/>
                  <a:pt x="6454345" y="812894"/>
                </a:cubicBezTo>
                <a:cubicBezTo>
                  <a:pt x="6454345" y="811750"/>
                  <a:pt x="6455107" y="810797"/>
                  <a:pt x="6456633" y="810034"/>
                </a:cubicBezTo>
                <a:cubicBezTo>
                  <a:pt x="6463498" y="806983"/>
                  <a:pt x="6471316" y="801262"/>
                  <a:pt x="6480087" y="792872"/>
                </a:cubicBezTo>
                <a:cubicBezTo>
                  <a:pt x="6491529" y="781812"/>
                  <a:pt x="6498775" y="775138"/>
                  <a:pt x="6501826" y="772850"/>
                </a:cubicBezTo>
                <a:lnTo>
                  <a:pt x="6501826" y="752256"/>
                </a:lnTo>
                <a:cubicBezTo>
                  <a:pt x="6499537" y="755307"/>
                  <a:pt x="6495724" y="758549"/>
                  <a:pt x="6490385" y="761981"/>
                </a:cubicBezTo>
                <a:cubicBezTo>
                  <a:pt x="6483901" y="766557"/>
                  <a:pt x="6479897" y="769418"/>
                  <a:pt x="6478371" y="770562"/>
                </a:cubicBezTo>
                <a:cubicBezTo>
                  <a:pt x="6469981" y="777808"/>
                  <a:pt x="6462926" y="784863"/>
                  <a:pt x="6457205" y="791728"/>
                </a:cubicBezTo>
                <a:cubicBezTo>
                  <a:pt x="6456443" y="792872"/>
                  <a:pt x="6455680" y="793444"/>
                  <a:pt x="6454917" y="793444"/>
                </a:cubicBezTo>
                <a:cubicBezTo>
                  <a:pt x="6454155" y="793444"/>
                  <a:pt x="6453391" y="793063"/>
                  <a:pt x="6452629" y="792300"/>
                </a:cubicBezTo>
                <a:cubicBezTo>
                  <a:pt x="6451485" y="791156"/>
                  <a:pt x="6450913" y="790203"/>
                  <a:pt x="6450913" y="789440"/>
                </a:cubicBezTo>
                <a:cubicBezTo>
                  <a:pt x="6450913" y="788677"/>
                  <a:pt x="6451294" y="787914"/>
                  <a:pt x="6452057" y="787152"/>
                </a:cubicBezTo>
                <a:cubicBezTo>
                  <a:pt x="6458540" y="778761"/>
                  <a:pt x="6466739" y="770753"/>
                  <a:pt x="6476655" y="763125"/>
                </a:cubicBezTo>
                <a:cubicBezTo>
                  <a:pt x="6487715" y="754354"/>
                  <a:pt x="6495915" y="749014"/>
                  <a:pt x="6501253" y="747107"/>
                </a:cubicBezTo>
                <a:lnTo>
                  <a:pt x="6501826" y="747107"/>
                </a:lnTo>
                <a:cubicBezTo>
                  <a:pt x="6502207" y="744819"/>
                  <a:pt x="6502398" y="740624"/>
                  <a:pt x="6502398" y="734522"/>
                </a:cubicBezTo>
                <a:close/>
                <a:moveTo>
                  <a:pt x="9018570" y="720793"/>
                </a:moveTo>
                <a:cubicBezTo>
                  <a:pt x="9017426" y="721937"/>
                  <a:pt x="9013803" y="726132"/>
                  <a:pt x="9007701" y="733378"/>
                </a:cubicBezTo>
                <a:cubicBezTo>
                  <a:pt x="8997785" y="745582"/>
                  <a:pt x="8988823" y="754735"/>
                  <a:pt x="8980814" y="760837"/>
                </a:cubicBezTo>
                <a:lnTo>
                  <a:pt x="8980814" y="763697"/>
                </a:lnTo>
                <a:cubicBezTo>
                  <a:pt x="8983864" y="784291"/>
                  <a:pt x="8985581" y="796304"/>
                  <a:pt x="8985963" y="799737"/>
                </a:cubicBezTo>
                <a:cubicBezTo>
                  <a:pt x="8992445" y="795160"/>
                  <a:pt x="8998166" y="790203"/>
                  <a:pt x="9003124" y="784863"/>
                </a:cubicBezTo>
                <a:cubicBezTo>
                  <a:pt x="9012659" y="775329"/>
                  <a:pt x="9020286" y="769227"/>
                  <a:pt x="9026007" y="766557"/>
                </a:cubicBezTo>
                <a:lnTo>
                  <a:pt x="9027151" y="766557"/>
                </a:lnTo>
                <a:cubicBezTo>
                  <a:pt x="9024100" y="751684"/>
                  <a:pt x="9021239" y="736429"/>
                  <a:pt x="9018570" y="720793"/>
                </a:cubicBezTo>
                <a:close/>
                <a:moveTo>
                  <a:pt x="7078875" y="719077"/>
                </a:moveTo>
                <a:lnTo>
                  <a:pt x="7069721" y="728230"/>
                </a:lnTo>
                <a:cubicBezTo>
                  <a:pt x="7057517" y="741578"/>
                  <a:pt x="7051797" y="747870"/>
                  <a:pt x="7052559" y="747107"/>
                </a:cubicBezTo>
                <a:cubicBezTo>
                  <a:pt x="7040737" y="758930"/>
                  <a:pt x="7030440" y="766557"/>
                  <a:pt x="7021669" y="769990"/>
                </a:cubicBezTo>
                <a:cubicBezTo>
                  <a:pt x="7022431" y="777999"/>
                  <a:pt x="7023575" y="787724"/>
                  <a:pt x="7025101" y="799165"/>
                </a:cubicBezTo>
                <a:cubicBezTo>
                  <a:pt x="7032729" y="793826"/>
                  <a:pt x="7041881" y="785054"/>
                  <a:pt x="7052559" y="772850"/>
                </a:cubicBezTo>
                <a:cubicBezTo>
                  <a:pt x="7066289" y="757214"/>
                  <a:pt x="7075633" y="747870"/>
                  <a:pt x="7080591" y="744819"/>
                </a:cubicBezTo>
                <a:cubicBezTo>
                  <a:pt x="7079827" y="735666"/>
                  <a:pt x="7079255" y="727085"/>
                  <a:pt x="7078875" y="719077"/>
                </a:cubicBezTo>
                <a:close/>
                <a:moveTo>
                  <a:pt x="9257691" y="718505"/>
                </a:moveTo>
                <a:cubicBezTo>
                  <a:pt x="9257308" y="718505"/>
                  <a:pt x="9254068" y="720793"/>
                  <a:pt x="9247966" y="725369"/>
                </a:cubicBezTo>
                <a:cubicBezTo>
                  <a:pt x="9242627" y="728802"/>
                  <a:pt x="9239003" y="731281"/>
                  <a:pt x="9237097" y="732806"/>
                </a:cubicBezTo>
                <a:cubicBezTo>
                  <a:pt x="9234808" y="734713"/>
                  <a:pt x="9233283" y="736048"/>
                  <a:pt x="9232520" y="736810"/>
                </a:cubicBezTo>
                <a:cubicBezTo>
                  <a:pt x="9236714" y="737192"/>
                  <a:pt x="9240910" y="738145"/>
                  <a:pt x="9245105" y="739671"/>
                </a:cubicBezTo>
                <a:cubicBezTo>
                  <a:pt x="9254258" y="731281"/>
                  <a:pt x="9262076" y="725751"/>
                  <a:pt x="9268560" y="723081"/>
                </a:cubicBezTo>
                <a:lnTo>
                  <a:pt x="9269132" y="723081"/>
                </a:lnTo>
                <a:cubicBezTo>
                  <a:pt x="9265317" y="721174"/>
                  <a:pt x="9261504" y="719649"/>
                  <a:pt x="9257691" y="718505"/>
                </a:cubicBezTo>
                <a:close/>
                <a:moveTo>
                  <a:pt x="1524056" y="717933"/>
                </a:moveTo>
                <a:cubicBezTo>
                  <a:pt x="1523674" y="718314"/>
                  <a:pt x="1517763" y="724797"/>
                  <a:pt x="1506322" y="737383"/>
                </a:cubicBezTo>
                <a:cubicBezTo>
                  <a:pt x="1499076" y="745391"/>
                  <a:pt x="1493356" y="750349"/>
                  <a:pt x="1489160" y="752256"/>
                </a:cubicBezTo>
                <a:cubicBezTo>
                  <a:pt x="1488780" y="752637"/>
                  <a:pt x="1488397" y="752828"/>
                  <a:pt x="1488017" y="752828"/>
                </a:cubicBezTo>
                <a:cubicBezTo>
                  <a:pt x="1487635" y="752828"/>
                  <a:pt x="1487063" y="752637"/>
                  <a:pt x="1486300" y="752256"/>
                </a:cubicBezTo>
                <a:cubicBezTo>
                  <a:pt x="1488207" y="761028"/>
                  <a:pt x="1490304" y="769608"/>
                  <a:pt x="1492593" y="777999"/>
                </a:cubicBezTo>
                <a:cubicBezTo>
                  <a:pt x="1492974" y="777236"/>
                  <a:pt x="1494119" y="776282"/>
                  <a:pt x="1496026" y="775138"/>
                </a:cubicBezTo>
                <a:cubicBezTo>
                  <a:pt x="1497932" y="773994"/>
                  <a:pt x="1499267" y="773231"/>
                  <a:pt x="1500030" y="772850"/>
                </a:cubicBezTo>
                <a:cubicBezTo>
                  <a:pt x="1503080" y="769799"/>
                  <a:pt x="1507467" y="765223"/>
                  <a:pt x="1513187" y="759121"/>
                </a:cubicBezTo>
                <a:cubicBezTo>
                  <a:pt x="1519289" y="752256"/>
                  <a:pt x="1523865" y="747489"/>
                  <a:pt x="1526917" y="744819"/>
                </a:cubicBezTo>
                <a:lnTo>
                  <a:pt x="1530921" y="740815"/>
                </a:lnTo>
                <a:cubicBezTo>
                  <a:pt x="1528252" y="733569"/>
                  <a:pt x="1525963" y="725941"/>
                  <a:pt x="1524056" y="717933"/>
                </a:cubicBezTo>
                <a:close/>
                <a:moveTo>
                  <a:pt x="57206" y="717933"/>
                </a:moveTo>
                <a:cubicBezTo>
                  <a:pt x="56825" y="718314"/>
                  <a:pt x="50913" y="724797"/>
                  <a:pt x="39472" y="737383"/>
                </a:cubicBezTo>
                <a:cubicBezTo>
                  <a:pt x="32226" y="745391"/>
                  <a:pt x="26506" y="750349"/>
                  <a:pt x="22310" y="752256"/>
                </a:cubicBezTo>
                <a:cubicBezTo>
                  <a:pt x="21929" y="752637"/>
                  <a:pt x="21548" y="752828"/>
                  <a:pt x="21166" y="752828"/>
                </a:cubicBezTo>
                <a:cubicBezTo>
                  <a:pt x="20785" y="752828"/>
                  <a:pt x="20213" y="752637"/>
                  <a:pt x="19450" y="752256"/>
                </a:cubicBezTo>
                <a:cubicBezTo>
                  <a:pt x="21357" y="761028"/>
                  <a:pt x="23455" y="769608"/>
                  <a:pt x="25743" y="777999"/>
                </a:cubicBezTo>
                <a:cubicBezTo>
                  <a:pt x="26124" y="777236"/>
                  <a:pt x="27268" y="776282"/>
                  <a:pt x="29175" y="775138"/>
                </a:cubicBezTo>
                <a:cubicBezTo>
                  <a:pt x="31082" y="773994"/>
                  <a:pt x="32417" y="773231"/>
                  <a:pt x="33179" y="772850"/>
                </a:cubicBezTo>
                <a:cubicBezTo>
                  <a:pt x="36231" y="769799"/>
                  <a:pt x="40616" y="765223"/>
                  <a:pt x="46337" y="759121"/>
                </a:cubicBezTo>
                <a:cubicBezTo>
                  <a:pt x="52439" y="752256"/>
                  <a:pt x="57015" y="747489"/>
                  <a:pt x="60066" y="744819"/>
                </a:cubicBezTo>
                <a:lnTo>
                  <a:pt x="64071" y="740815"/>
                </a:lnTo>
                <a:cubicBezTo>
                  <a:pt x="61401" y="733569"/>
                  <a:pt x="59113" y="725941"/>
                  <a:pt x="57206" y="717933"/>
                </a:cubicBezTo>
                <a:close/>
                <a:moveTo>
                  <a:pt x="4920239" y="717360"/>
                </a:moveTo>
                <a:cubicBezTo>
                  <a:pt x="4916044" y="721937"/>
                  <a:pt x="4909370" y="727658"/>
                  <a:pt x="4900217" y="734522"/>
                </a:cubicBezTo>
                <a:cubicBezTo>
                  <a:pt x="4892589" y="740243"/>
                  <a:pt x="4884962" y="744247"/>
                  <a:pt x="4877334" y="746535"/>
                </a:cubicBezTo>
                <a:lnTo>
                  <a:pt x="4890492" y="759693"/>
                </a:lnTo>
                <a:cubicBezTo>
                  <a:pt x="4896975" y="756260"/>
                  <a:pt x="4906319" y="750158"/>
                  <a:pt x="4918523" y="741387"/>
                </a:cubicBezTo>
                <a:cubicBezTo>
                  <a:pt x="4929582" y="733378"/>
                  <a:pt x="4935303" y="729374"/>
                  <a:pt x="4935684" y="729374"/>
                </a:cubicBezTo>
                <a:cubicBezTo>
                  <a:pt x="4931108" y="725560"/>
                  <a:pt x="4925959" y="721556"/>
                  <a:pt x="4920239" y="717360"/>
                </a:cubicBezTo>
                <a:close/>
                <a:moveTo>
                  <a:pt x="7364597" y="713356"/>
                </a:moveTo>
                <a:cubicBezTo>
                  <a:pt x="7359257" y="718314"/>
                  <a:pt x="7355634" y="721556"/>
                  <a:pt x="7353727" y="723081"/>
                </a:cubicBezTo>
                <a:cubicBezTo>
                  <a:pt x="7346863" y="729183"/>
                  <a:pt x="7340761" y="734141"/>
                  <a:pt x="7335421" y="737955"/>
                </a:cubicBezTo>
                <a:cubicBezTo>
                  <a:pt x="7335803" y="744057"/>
                  <a:pt x="7336375" y="750540"/>
                  <a:pt x="7337137" y="757405"/>
                </a:cubicBezTo>
                <a:cubicBezTo>
                  <a:pt x="7343239" y="754354"/>
                  <a:pt x="7350485" y="747870"/>
                  <a:pt x="7358876" y="737955"/>
                </a:cubicBezTo>
                <a:cubicBezTo>
                  <a:pt x="7359257" y="737192"/>
                  <a:pt x="7360401" y="735857"/>
                  <a:pt x="7362308" y="733950"/>
                </a:cubicBezTo>
                <a:cubicBezTo>
                  <a:pt x="7363833" y="732043"/>
                  <a:pt x="7365169" y="730518"/>
                  <a:pt x="7366313" y="729374"/>
                </a:cubicBezTo>
                <a:cubicBezTo>
                  <a:pt x="7365550" y="723653"/>
                  <a:pt x="7364977" y="718314"/>
                  <a:pt x="7364597" y="713356"/>
                </a:cubicBezTo>
                <a:close/>
                <a:moveTo>
                  <a:pt x="2468747" y="713356"/>
                </a:moveTo>
                <a:cubicBezTo>
                  <a:pt x="2463408" y="718314"/>
                  <a:pt x="2459786" y="721556"/>
                  <a:pt x="2457878" y="723081"/>
                </a:cubicBezTo>
                <a:cubicBezTo>
                  <a:pt x="2451014" y="729183"/>
                  <a:pt x="2444912" y="734141"/>
                  <a:pt x="2439573" y="737955"/>
                </a:cubicBezTo>
                <a:cubicBezTo>
                  <a:pt x="2439953" y="744057"/>
                  <a:pt x="2440526" y="750540"/>
                  <a:pt x="2441288" y="757405"/>
                </a:cubicBezTo>
                <a:cubicBezTo>
                  <a:pt x="2447390" y="754354"/>
                  <a:pt x="2454636" y="747870"/>
                  <a:pt x="2463027" y="737955"/>
                </a:cubicBezTo>
                <a:cubicBezTo>
                  <a:pt x="2463408" y="737192"/>
                  <a:pt x="2464552" y="735857"/>
                  <a:pt x="2466460" y="733950"/>
                </a:cubicBezTo>
                <a:cubicBezTo>
                  <a:pt x="2467984" y="732043"/>
                  <a:pt x="2469319" y="730518"/>
                  <a:pt x="2470464" y="729374"/>
                </a:cubicBezTo>
                <a:cubicBezTo>
                  <a:pt x="2469701" y="723653"/>
                  <a:pt x="2469129" y="718314"/>
                  <a:pt x="2468747" y="713356"/>
                </a:cubicBezTo>
                <a:close/>
                <a:moveTo>
                  <a:pt x="8280392" y="712212"/>
                </a:moveTo>
                <a:cubicBezTo>
                  <a:pt x="8280773" y="712593"/>
                  <a:pt x="8281917" y="715263"/>
                  <a:pt x="8283824" y="720221"/>
                </a:cubicBezTo>
                <a:cubicBezTo>
                  <a:pt x="8285349" y="724416"/>
                  <a:pt x="8286684" y="728611"/>
                  <a:pt x="8287828" y="732806"/>
                </a:cubicBezTo>
                <a:lnTo>
                  <a:pt x="8287828" y="733378"/>
                </a:lnTo>
                <a:lnTo>
                  <a:pt x="8288400" y="733950"/>
                </a:lnTo>
                <a:cubicBezTo>
                  <a:pt x="8296409" y="723272"/>
                  <a:pt x="8303083" y="716026"/>
                  <a:pt x="8308422" y="712212"/>
                </a:cubicBezTo>
                <a:cubicBezTo>
                  <a:pt x="8303465" y="712212"/>
                  <a:pt x="8298507" y="712212"/>
                  <a:pt x="8293549" y="712212"/>
                </a:cubicBezTo>
                <a:cubicBezTo>
                  <a:pt x="8288973" y="712212"/>
                  <a:pt x="8284587" y="712212"/>
                  <a:pt x="8280392" y="712212"/>
                </a:cubicBezTo>
                <a:close/>
                <a:moveTo>
                  <a:pt x="3384542" y="712212"/>
                </a:moveTo>
                <a:cubicBezTo>
                  <a:pt x="3384924" y="712593"/>
                  <a:pt x="3386068" y="715263"/>
                  <a:pt x="3387975" y="720221"/>
                </a:cubicBezTo>
                <a:cubicBezTo>
                  <a:pt x="3389500" y="724416"/>
                  <a:pt x="3390835" y="728611"/>
                  <a:pt x="3391979" y="732806"/>
                </a:cubicBezTo>
                <a:lnTo>
                  <a:pt x="3391979" y="733378"/>
                </a:lnTo>
                <a:lnTo>
                  <a:pt x="3392551" y="733950"/>
                </a:lnTo>
                <a:cubicBezTo>
                  <a:pt x="3400561" y="723272"/>
                  <a:pt x="3407235" y="716026"/>
                  <a:pt x="3412574" y="712212"/>
                </a:cubicBezTo>
                <a:cubicBezTo>
                  <a:pt x="3407615" y="712212"/>
                  <a:pt x="3402658" y="712212"/>
                  <a:pt x="3397700" y="712212"/>
                </a:cubicBezTo>
                <a:cubicBezTo>
                  <a:pt x="3393124" y="712212"/>
                  <a:pt x="3388737" y="712212"/>
                  <a:pt x="3384542" y="712212"/>
                </a:cubicBezTo>
                <a:close/>
                <a:moveTo>
                  <a:pt x="5171944" y="708780"/>
                </a:moveTo>
                <a:cubicBezTo>
                  <a:pt x="5164317" y="715263"/>
                  <a:pt x="5160121" y="718695"/>
                  <a:pt x="5159359" y="719077"/>
                </a:cubicBezTo>
                <a:cubicBezTo>
                  <a:pt x="5150587" y="727085"/>
                  <a:pt x="5142769" y="733569"/>
                  <a:pt x="5135905" y="738527"/>
                </a:cubicBezTo>
                <a:cubicBezTo>
                  <a:pt x="5135523" y="743866"/>
                  <a:pt x="5134951" y="750349"/>
                  <a:pt x="5134189" y="757977"/>
                </a:cubicBezTo>
                <a:cubicBezTo>
                  <a:pt x="5144485" y="749968"/>
                  <a:pt x="5151541" y="744438"/>
                  <a:pt x="5155355" y="741387"/>
                </a:cubicBezTo>
                <a:cubicBezTo>
                  <a:pt x="5162219" y="736429"/>
                  <a:pt x="5167559" y="732806"/>
                  <a:pt x="5171372" y="730518"/>
                </a:cubicBezTo>
                <a:cubicBezTo>
                  <a:pt x="5171753" y="724797"/>
                  <a:pt x="5171944" y="717551"/>
                  <a:pt x="5171944" y="708780"/>
                </a:cubicBezTo>
                <a:close/>
                <a:moveTo>
                  <a:pt x="8341030" y="708208"/>
                </a:moveTo>
                <a:cubicBezTo>
                  <a:pt x="8330351" y="709733"/>
                  <a:pt x="8321580" y="710877"/>
                  <a:pt x="8314715" y="711640"/>
                </a:cubicBezTo>
                <a:cubicBezTo>
                  <a:pt x="8313952" y="711640"/>
                  <a:pt x="8305562" y="720602"/>
                  <a:pt x="8289545" y="738527"/>
                </a:cubicBezTo>
                <a:cubicBezTo>
                  <a:pt x="8290307" y="743103"/>
                  <a:pt x="8291070" y="748061"/>
                  <a:pt x="8291833" y="753400"/>
                </a:cubicBezTo>
                <a:cubicBezTo>
                  <a:pt x="8292977" y="751875"/>
                  <a:pt x="8302893" y="742340"/>
                  <a:pt x="8321580" y="724797"/>
                </a:cubicBezTo>
                <a:cubicBezTo>
                  <a:pt x="8329970" y="716788"/>
                  <a:pt x="8336453" y="711259"/>
                  <a:pt x="8341030" y="708208"/>
                </a:cubicBezTo>
                <a:close/>
                <a:moveTo>
                  <a:pt x="3445181" y="708208"/>
                </a:moveTo>
                <a:cubicBezTo>
                  <a:pt x="3434502" y="709733"/>
                  <a:pt x="3425731" y="710877"/>
                  <a:pt x="3418866" y="711640"/>
                </a:cubicBezTo>
                <a:cubicBezTo>
                  <a:pt x="3418103" y="711640"/>
                  <a:pt x="3409713" y="720602"/>
                  <a:pt x="3393696" y="738527"/>
                </a:cubicBezTo>
                <a:cubicBezTo>
                  <a:pt x="3394459" y="743103"/>
                  <a:pt x="3395222" y="748061"/>
                  <a:pt x="3395983" y="753400"/>
                </a:cubicBezTo>
                <a:cubicBezTo>
                  <a:pt x="3397128" y="751875"/>
                  <a:pt x="3407044" y="742340"/>
                  <a:pt x="3425731" y="724797"/>
                </a:cubicBezTo>
                <a:cubicBezTo>
                  <a:pt x="3434121" y="716788"/>
                  <a:pt x="3440604" y="711259"/>
                  <a:pt x="3445181" y="708208"/>
                </a:cubicBezTo>
                <a:close/>
                <a:moveTo>
                  <a:pt x="8424550" y="707635"/>
                </a:moveTo>
                <a:cubicBezTo>
                  <a:pt x="8422643" y="710305"/>
                  <a:pt x="8419974" y="713547"/>
                  <a:pt x="8416541" y="717360"/>
                </a:cubicBezTo>
                <a:lnTo>
                  <a:pt x="8410249" y="723653"/>
                </a:lnTo>
                <a:cubicBezTo>
                  <a:pt x="8403766" y="731281"/>
                  <a:pt x="8399570" y="736429"/>
                  <a:pt x="8397664" y="739099"/>
                </a:cubicBezTo>
                <a:cubicBezTo>
                  <a:pt x="8397282" y="739861"/>
                  <a:pt x="8396710" y="740815"/>
                  <a:pt x="8395947" y="741959"/>
                </a:cubicBezTo>
                <a:cubicBezTo>
                  <a:pt x="8395947" y="744629"/>
                  <a:pt x="8394803" y="746535"/>
                  <a:pt x="8392515" y="747680"/>
                </a:cubicBezTo>
                <a:lnTo>
                  <a:pt x="8390227" y="748824"/>
                </a:lnTo>
                <a:cubicBezTo>
                  <a:pt x="8389845" y="750349"/>
                  <a:pt x="8388892" y="751112"/>
                  <a:pt x="8387367" y="751112"/>
                </a:cubicBezTo>
                <a:cubicBezTo>
                  <a:pt x="8386604" y="751112"/>
                  <a:pt x="8385841" y="750921"/>
                  <a:pt x="8385078" y="750540"/>
                </a:cubicBezTo>
                <a:cubicBezTo>
                  <a:pt x="8384316" y="750540"/>
                  <a:pt x="8383743" y="750731"/>
                  <a:pt x="8383362" y="751112"/>
                </a:cubicBezTo>
                <a:cubicBezTo>
                  <a:pt x="8385650" y="751875"/>
                  <a:pt x="8387748" y="754544"/>
                  <a:pt x="8389655" y="759121"/>
                </a:cubicBezTo>
                <a:cubicBezTo>
                  <a:pt x="8396901" y="750731"/>
                  <a:pt x="8403766" y="743866"/>
                  <a:pt x="8410249" y="738527"/>
                </a:cubicBezTo>
                <a:cubicBezTo>
                  <a:pt x="8418639" y="731662"/>
                  <a:pt x="8424932" y="727085"/>
                  <a:pt x="8429127" y="724797"/>
                </a:cubicBezTo>
                <a:cubicBezTo>
                  <a:pt x="8427983" y="718695"/>
                  <a:pt x="8426457" y="713165"/>
                  <a:pt x="8424550" y="708208"/>
                </a:cubicBezTo>
                <a:close/>
                <a:moveTo>
                  <a:pt x="3528702" y="707635"/>
                </a:moveTo>
                <a:cubicBezTo>
                  <a:pt x="3526795" y="710305"/>
                  <a:pt x="3524125" y="713547"/>
                  <a:pt x="3520693" y="717360"/>
                </a:cubicBezTo>
                <a:lnTo>
                  <a:pt x="3514400" y="723653"/>
                </a:lnTo>
                <a:cubicBezTo>
                  <a:pt x="3507917" y="731281"/>
                  <a:pt x="3503721" y="736429"/>
                  <a:pt x="3501815" y="739099"/>
                </a:cubicBezTo>
                <a:cubicBezTo>
                  <a:pt x="3501433" y="739861"/>
                  <a:pt x="3500861" y="740815"/>
                  <a:pt x="3500098" y="741959"/>
                </a:cubicBezTo>
                <a:cubicBezTo>
                  <a:pt x="3500098" y="744629"/>
                  <a:pt x="3498954" y="746535"/>
                  <a:pt x="3496666" y="747680"/>
                </a:cubicBezTo>
                <a:lnTo>
                  <a:pt x="3494378" y="748824"/>
                </a:lnTo>
                <a:cubicBezTo>
                  <a:pt x="3493996" y="750349"/>
                  <a:pt x="3493043" y="751112"/>
                  <a:pt x="3491517" y="751112"/>
                </a:cubicBezTo>
                <a:cubicBezTo>
                  <a:pt x="3490755" y="751112"/>
                  <a:pt x="3489992" y="750921"/>
                  <a:pt x="3489230" y="750540"/>
                </a:cubicBezTo>
                <a:cubicBezTo>
                  <a:pt x="3488467" y="750540"/>
                  <a:pt x="3487894" y="750731"/>
                  <a:pt x="3487513" y="751112"/>
                </a:cubicBezTo>
                <a:cubicBezTo>
                  <a:pt x="3489801" y="751875"/>
                  <a:pt x="3491898" y="754544"/>
                  <a:pt x="3493806" y="759121"/>
                </a:cubicBezTo>
                <a:cubicBezTo>
                  <a:pt x="3501052" y="750731"/>
                  <a:pt x="3507917" y="743866"/>
                  <a:pt x="3514400" y="738527"/>
                </a:cubicBezTo>
                <a:cubicBezTo>
                  <a:pt x="3522790" y="731662"/>
                  <a:pt x="3529082" y="727085"/>
                  <a:pt x="3533278" y="724797"/>
                </a:cubicBezTo>
                <a:cubicBezTo>
                  <a:pt x="3532134" y="718695"/>
                  <a:pt x="3530608" y="713165"/>
                  <a:pt x="3528702" y="708208"/>
                </a:cubicBezTo>
                <a:close/>
                <a:moveTo>
                  <a:pt x="6046021" y="706491"/>
                </a:moveTo>
                <a:lnTo>
                  <a:pt x="6044305" y="707635"/>
                </a:lnTo>
                <a:cubicBezTo>
                  <a:pt x="6037822" y="712593"/>
                  <a:pt x="6030957" y="717742"/>
                  <a:pt x="6023711" y="723081"/>
                </a:cubicBezTo>
                <a:cubicBezTo>
                  <a:pt x="6012269" y="731090"/>
                  <a:pt x="6001210" y="738145"/>
                  <a:pt x="5990531" y="744247"/>
                </a:cubicBezTo>
                <a:cubicBezTo>
                  <a:pt x="5990913" y="746917"/>
                  <a:pt x="5991103" y="748442"/>
                  <a:pt x="5991103" y="748824"/>
                </a:cubicBezTo>
                <a:cubicBezTo>
                  <a:pt x="5991103" y="748824"/>
                  <a:pt x="5991485" y="753400"/>
                  <a:pt x="5992247" y="762553"/>
                </a:cubicBezTo>
                <a:cubicBezTo>
                  <a:pt x="5998350" y="760265"/>
                  <a:pt x="6008265" y="752637"/>
                  <a:pt x="6021995" y="739671"/>
                </a:cubicBezTo>
                <a:cubicBezTo>
                  <a:pt x="6034962" y="727467"/>
                  <a:pt x="6042970" y="720411"/>
                  <a:pt x="6046021" y="718505"/>
                </a:cubicBezTo>
                <a:close/>
                <a:moveTo>
                  <a:pt x="8362768" y="705347"/>
                </a:moveTo>
                <a:lnTo>
                  <a:pt x="8353615" y="706491"/>
                </a:lnTo>
                <a:lnTo>
                  <a:pt x="8353043" y="706491"/>
                </a:lnTo>
                <a:lnTo>
                  <a:pt x="8339314" y="716788"/>
                </a:lnTo>
                <a:cubicBezTo>
                  <a:pt x="8335881" y="719458"/>
                  <a:pt x="8330351" y="724225"/>
                  <a:pt x="8322724" y="731090"/>
                </a:cubicBezTo>
                <a:cubicBezTo>
                  <a:pt x="8310520" y="742150"/>
                  <a:pt x="8304418" y="747870"/>
                  <a:pt x="8304418" y="748252"/>
                </a:cubicBezTo>
                <a:cubicBezTo>
                  <a:pt x="8307850" y="747107"/>
                  <a:pt x="8312046" y="746154"/>
                  <a:pt x="8317003" y="745391"/>
                </a:cubicBezTo>
                <a:lnTo>
                  <a:pt x="8318147" y="744247"/>
                </a:lnTo>
                <a:cubicBezTo>
                  <a:pt x="8325394" y="739289"/>
                  <a:pt x="8335881" y="730518"/>
                  <a:pt x="8349611" y="717933"/>
                </a:cubicBezTo>
                <a:cubicBezTo>
                  <a:pt x="8357619" y="710686"/>
                  <a:pt x="8362005" y="706491"/>
                  <a:pt x="8362768" y="705347"/>
                </a:cubicBezTo>
                <a:close/>
                <a:moveTo>
                  <a:pt x="4904221" y="705347"/>
                </a:moveTo>
                <a:cubicBezTo>
                  <a:pt x="4892017" y="716407"/>
                  <a:pt x="4879241" y="726513"/>
                  <a:pt x="4865893" y="735666"/>
                </a:cubicBezTo>
                <a:cubicBezTo>
                  <a:pt x="4866275" y="736048"/>
                  <a:pt x="4867610" y="737192"/>
                  <a:pt x="4869898" y="739099"/>
                </a:cubicBezTo>
                <a:lnTo>
                  <a:pt x="4872186" y="737955"/>
                </a:lnTo>
                <a:cubicBezTo>
                  <a:pt x="4879813" y="736048"/>
                  <a:pt x="4888204" y="732043"/>
                  <a:pt x="4897357" y="725941"/>
                </a:cubicBezTo>
                <a:cubicBezTo>
                  <a:pt x="4909179" y="718314"/>
                  <a:pt x="4915281" y="714309"/>
                  <a:pt x="4915662" y="713928"/>
                </a:cubicBezTo>
                <a:cubicBezTo>
                  <a:pt x="4913374" y="712021"/>
                  <a:pt x="4909560" y="709161"/>
                  <a:pt x="4904221" y="705347"/>
                </a:cubicBezTo>
                <a:close/>
                <a:moveTo>
                  <a:pt x="3466919" y="705347"/>
                </a:moveTo>
                <a:lnTo>
                  <a:pt x="3457766" y="706491"/>
                </a:lnTo>
                <a:lnTo>
                  <a:pt x="3457194" y="706491"/>
                </a:lnTo>
                <a:lnTo>
                  <a:pt x="3443465" y="716788"/>
                </a:lnTo>
                <a:cubicBezTo>
                  <a:pt x="3440032" y="719458"/>
                  <a:pt x="3434502" y="724225"/>
                  <a:pt x="3426874" y="731090"/>
                </a:cubicBezTo>
                <a:cubicBezTo>
                  <a:pt x="3414670" y="742150"/>
                  <a:pt x="3408568" y="747870"/>
                  <a:pt x="3408568" y="748252"/>
                </a:cubicBezTo>
                <a:cubicBezTo>
                  <a:pt x="3412002" y="747107"/>
                  <a:pt x="3416196" y="746154"/>
                  <a:pt x="3421154" y="745391"/>
                </a:cubicBezTo>
                <a:lnTo>
                  <a:pt x="3422298" y="744247"/>
                </a:lnTo>
                <a:cubicBezTo>
                  <a:pt x="3429544" y="739289"/>
                  <a:pt x="3440032" y="730518"/>
                  <a:pt x="3453761" y="717933"/>
                </a:cubicBezTo>
                <a:cubicBezTo>
                  <a:pt x="3461770" y="710686"/>
                  <a:pt x="3466156" y="706491"/>
                  <a:pt x="3466919" y="705347"/>
                </a:cubicBezTo>
                <a:close/>
                <a:moveTo>
                  <a:pt x="9762920" y="701343"/>
                </a:moveTo>
                <a:cubicBezTo>
                  <a:pt x="9760251" y="702868"/>
                  <a:pt x="9756056" y="704966"/>
                  <a:pt x="9750335" y="707635"/>
                </a:cubicBezTo>
                <a:cubicBezTo>
                  <a:pt x="9744996" y="710686"/>
                  <a:pt x="9740991" y="712784"/>
                  <a:pt x="9738322" y="713928"/>
                </a:cubicBezTo>
                <a:cubicBezTo>
                  <a:pt x="9723829" y="721937"/>
                  <a:pt x="9713151" y="727467"/>
                  <a:pt x="9706287" y="730518"/>
                </a:cubicBezTo>
                <a:lnTo>
                  <a:pt x="9698278" y="754544"/>
                </a:lnTo>
                <a:cubicBezTo>
                  <a:pt x="9734508" y="734332"/>
                  <a:pt x="9752433" y="724034"/>
                  <a:pt x="9752051" y="723653"/>
                </a:cubicBezTo>
                <a:cubicBezTo>
                  <a:pt x="9752814" y="723653"/>
                  <a:pt x="9753577" y="723844"/>
                  <a:pt x="9754339" y="724225"/>
                </a:cubicBezTo>
                <a:cubicBezTo>
                  <a:pt x="9757009" y="716979"/>
                  <a:pt x="9759488" y="710305"/>
                  <a:pt x="9761776" y="704203"/>
                </a:cubicBezTo>
                <a:cubicBezTo>
                  <a:pt x="9762158" y="703822"/>
                  <a:pt x="9762348" y="703440"/>
                  <a:pt x="9762348" y="703059"/>
                </a:cubicBezTo>
                <a:cubicBezTo>
                  <a:pt x="9762730" y="702296"/>
                  <a:pt x="9762920" y="701724"/>
                  <a:pt x="9762920" y="701343"/>
                </a:cubicBezTo>
                <a:close/>
                <a:moveTo>
                  <a:pt x="3826273" y="701343"/>
                </a:moveTo>
                <a:cubicBezTo>
                  <a:pt x="3827418" y="700961"/>
                  <a:pt x="3828371" y="701343"/>
                  <a:pt x="3829134" y="702487"/>
                </a:cubicBezTo>
                <a:cubicBezTo>
                  <a:pt x="3829515" y="703631"/>
                  <a:pt x="3829325" y="704585"/>
                  <a:pt x="3828562" y="705347"/>
                </a:cubicBezTo>
                <a:cubicBezTo>
                  <a:pt x="3824748" y="709542"/>
                  <a:pt x="3815214" y="716979"/>
                  <a:pt x="3799959" y="727658"/>
                </a:cubicBezTo>
                <a:cubicBezTo>
                  <a:pt x="3789662" y="734904"/>
                  <a:pt x="3780318" y="738908"/>
                  <a:pt x="3771928" y="739671"/>
                </a:cubicBezTo>
                <a:cubicBezTo>
                  <a:pt x="3769640" y="740052"/>
                  <a:pt x="3768305" y="738908"/>
                  <a:pt x="3767923" y="736238"/>
                </a:cubicBezTo>
                <a:cubicBezTo>
                  <a:pt x="3767543" y="733569"/>
                  <a:pt x="3768496" y="732043"/>
                  <a:pt x="3770784" y="731662"/>
                </a:cubicBezTo>
                <a:cubicBezTo>
                  <a:pt x="3778411" y="730899"/>
                  <a:pt x="3787755" y="726132"/>
                  <a:pt x="3798815" y="717360"/>
                </a:cubicBezTo>
                <a:cubicBezTo>
                  <a:pt x="3812163" y="707445"/>
                  <a:pt x="3821316" y="702106"/>
                  <a:pt x="3826273" y="701343"/>
                </a:cubicBezTo>
                <a:close/>
                <a:moveTo>
                  <a:pt x="847520" y="701343"/>
                </a:moveTo>
                <a:cubicBezTo>
                  <a:pt x="844851" y="702868"/>
                  <a:pt x="840656" y="704966"/>
                  <a:pt x="834936" y="707635"/>
                </a:cubicBezTo>
                <a:cubicBezTo>
                  <a:pt x="829597" y="710686"/>
                  <a:pt x="825592" y="712784"/>
                  <a:pt x="822922" y="713928"/>
                </a:cubicBezTo>
                <a:cubicBezTo>
                  <a:pt x="808430" y="721937"/>
                  <a:pt x="797751" y="727467"/>
                  <a:pt x="790887" y="730518"/>
                </a:cubicBezTo>
                <a:lnTo>
                  <a:pt x="782878" y="754544"/>
                </a:lnTo>
                <a:cubicBezTo>
                  <a:pt x="819108" y="734332"/>
                  <a:pt x="837033" y="724034"/>
                  <a:pt x="836651" y="723653"/>
                </a:cubicBezTo>
                <a:cubicBezTo>
                  <a:pt x="837414" y="723653"/>
                  <a:pt x="838177" y="723844"/>
                  <a:pt x="838940" y="724225"/>
                </a:cubicBezTo>
                <a:cubicBezTo>
                  <a:pt x="841610" y="716979"/>
                  <a:pt x="844088" y="710305"/>
                  <a:pt x="846377" y="704203"/>
                </a:cubicBezTo>
                <a:cubicBezTo>
                  <a:pt x="846758" y="703822"/>
                  <a:pt x="846949" y="703440"/>
                  <a:pt x="846949" y="703059"/>
                </a:cubicBezTo>
                <a:cubicBezTo>
                  <a:pt x="847330" y="702296"/>
                  <a:pt x="847520" y="701724"/>
                  <a:pt x="847520" y="701343"/>
                </a:cubicBezTo>
                <a:close/>
                <a:moveTo>
                  <a:pt x="10635672" y="700199"/>
                </a:moveTo>
                <a:cubicBezTo>
                  <a:pt x="10633765" y="701343"/>
                  <a:pt x="10632430" y="702296"/>
                  <a:pt x="10631667" y="703059"/>
                </a:cubicBezTo>
                <a:cubicBezTo>
                  <a:pt x="10622896" y="709924"/>
                  <a:pt x="10613743" y="716788"/>
                  <a:pt x="10604209" y="723653"/>
                </a:cubicBezTo>
                <a:cubicBezTo>
                  <a:pt x="10593911" y="730518"/>
                  <a:pt x="10584759" y="735857"/>
                  <a:pt x="10576750" y="739671"/>
                </a:cubicBezTo>
                <a:cubicBezTo>
                  <a:pt x="10568360" y="743484"/>
                  <a:pt x="10561495" y="745391"/>
                  <a:pt x="10556156" y="745391"/>
                </a:cubicBezTo>
                <a:cubicBezTo>
                  <a:pt x="10555393" y="745391"/>
                  <a:pt x="10554630" y="745391"/>
                  <a:pt x="10553867" y="745391"/>
                </a:cubicBezTo>
                <a:cubicBezTo>
                  <a:pt x="10553105" y="747298"/>
                  <a:pt x="10552723" y="748252"/>
                  <a:pt x="10552723" y="748252"/>
                </a:cubicBezTo>
                <a:cubicBezTo>
                  <a:pt x="10550054" y="754735"/>
                  <a:pt x="10547384" y="761409"/>
                  <a:pt x="10544714" y="768274"/>
                </a:cubicBezTo>
                <a:cubicBezTo>
                  <a:pt x="10551579" y="764841"/>
                  <a:pt x="10562639" y="757405"/>
                  <a:pt x="10577894" y="745963"/>
                </a:cubicBezTo>
                <a:cubicBezTo>
                  <a:pt x="10600013" y="729564"/>
                  <a:pt x="10615650" y="720602"/>
                  <a:pt x="10624803" y="719077"/>
                </a:cubicBezTo>
                <a:cubicBezTo>
                  <a:pt x="10625184" y="718695"/>
                  <a:pt x="10625375" y="718505"/>
                  <a:pt x="10625375" y="718505"/>
                </a:cubicBezTo>
                <a:cubicBezTo>
                  <a:pt x="10625756" y="718505"/>
                  <a:pt x="10625947" y="718695"/>
                  <a:pt x="10625947" y="719077"/>
                </a:cubicBezTo>
                <a:cubicBezTo>
                  <a:pt x="10630142" y="710686"/>
                  <a:pt x="10633383" y="704394"/>
                  <a:pt x="10635672" y="700199"/>
                </a:cubicBezTo>
                <a:close/>
                <a:moveTo>
                  <a:pt x="9241101" y="700199"/>
                </a:moveTo>
                <a:cubicBezTo>
                  <a:pt x="9244915" y="700199"/>
                  <a:pt x="9249110" y="700580"/>
                  <a:pt x="9253686" y="701343"/>
                </a:cubicBezTo>
                <a:cubicBezTo>
                  <a:pt x="9261695" y="702487"/>
                  <a:pt x="9269513" y="705157"/>
                  <a:pt x="9277141" y="709352"/>
                </a:cubicBezTo>
                <a:cubicBezTo>
                  <a:pt x="9292396" y="717360"/>
                  <a:pt x="9302883" y="728230"/>
                  <a:pt x="9308604" y="741959"/>
                </a:cubicBezTo>
                <a:cubicBezTo>
                  <a:pt x="9311273" y="748061"/>
                  <a:pt x="9312608" y="753972"/>
                  <a:pt x="9312608" y="759693"/>
                </a:cubicBezTo>
                <a:cubicBezTo>
                  <a:pt x="9312608" y="768464"/>
                  <a:pt x="9309557" y="776473"/>
                  <a:pt x="9303455" y="783719"/>
                </a:cubicBezTo>
                <a:cubicBezTo>
                  <a:pt x="9293158" y="796304"/>
                  <a:pt x="9277331" y="804123"/>
                  <a:pt x="9255975" y="807174"/>
                </a:cubicBezTo>
                <a:cubicBezTo>
                  <a:pt x="9252160" y="807555"/>
                  <a:pt x="9248347" y="807746"/>
                  <a:pt x="9244533" y="807746"/>
                </a:cubicBezTo>
                <a:cubicBezTo>
                  <a:pt x="9231566" y="807746"/>
                  <a:pt x="9221651" y="803932"/>
                  <a:pt x="9214786" y="796304"/>
                </a:cubicBezTo>
                <a:cubicBezTo>
                  <a:pt x="9207922" y="788296"/>
                  <a:pt x="9204489" y="778761"/>
                  <a:pt x="9204489" y="767702"/>
                </a:cubicBezTo>
                <a:cubicBezTo>
                  <a:pt x="9204489" y="765795"/>
                  <a:pt x="9204680" y="763697"/>
                  <a:pt x="9205061" y="761409"/>
                </a:cubicBezTo>
                <a:cubicBezTo>
                  <a:pt x="9206205" y="749586"/>
                  <a:pt x="9210019" y="739289"/>
                  <a:pt x="9216503" y="730518"/>
                </a:cubicBezTo>
                <a:cubicBezTo>
                  <a:pt x="9222223" y="722128"/>
                  <a:pt x="9229088" y="717933"/>
                  <a:pt x="9237097" y="717933"/>
                </a:cubicBezTo>
                <a:cubicBezTo>
                  <a:pt x="9239385" y="717933"/>
                  <a:pt x="9241864" y="718314"/>
                  <a:pt x="9244533" y="719077"/>
                </a:cubicBezTo>
                <a:lnTo>
                  <a:pt x="9245105" y="719077"/>
                </a:lnTo>
                <a:cubicBezTo>
                  <a:pt x="9246250" y="718314"/>
                  <a:pt x="9247584" y="717551"/>
                  <a:pt x="9249110" y="716788"/>
                </a:cubicBezTo>
                <a:cubicBezTo>
                  <a:pt x="9247203" y="716407"/>
                  <a:pt x="9245296" y="716216"/>
                  <a:pt x="9243389" y="716216"/>
                </a:cubicBezTo>
                <a:cubicBezTo>
                  <a:pt x="9233854" y="716216"/>
                  <a:pt x="9228897" y="716026"/>
                  <a:pt x="9228516" y="715644"/>
                </a:cubicBezTo>
                <a:cubicBezTo>
                  <a:pt x="9225465" y="715263"/>
                  <a:pt x="9223939" y="713547"/>
                  <a:pt x="9223939" y="710496"/>
                </a:cubicBezTo>
                <a:cubicBezTo>
                  <a:pt x="9223939" y="710114"/>
                  <a:pt x="9223939" y="709733"/>
                  <a:pt x="9223939" y="709352"/>
                </a:cubicBezTo>
                <a:cubicBezTo>
                  <a:pt x="9223939" y="706682"/>
                  <a:pt x="9224893" y="704775"/>
                  <a:pt x="9226800" y="703631"/>
                </a:cubicBezTo>
                <a:cubicBezTo>
                  <a:pt x="9230232" y="701343"/>
                  <a:pt x="9234999" y="700199"/>
                  <a:pt x="9241101" y="700199"/>
                </a:cubicBezTo>
                <a:close/>
                <a:moveTo>
                  <a:pt x="1520052" y="698483"/>
                </a:moveTo>
                <a:cubicBezTo>
                  <a:pt x="1518145" y="700771"/>
                  <a:pt x="1512424" y="706873"/>
                  <a:pt x="1502890" y="716788"/>
                </a:cubicBezTo>
                <a:cubicBezTo>
                  <a:pt x="1494499" y="725941"/>
                  <a:pt x="1488017" y="731853"/>
                  <a:pt x="1483440" y="734522"/>
                </a:cubicBezTo>
                <a:cubicBezTo>
                  <a:pt x="1484202" y="738717"/>
                  <a:pt x="1484965" y="743103"/>
                  <a:pt x="1485728" y="747680"/>
                </a:cubicBezTo>
                <a:lnTo>
                  <a:pt x="1486300" y="747107"/>
                </a:lnTo>
                <a:cubicBezTo>
                  <a:pt x="1490876" y="744819"/>
                  <a:pt x="1496597" y="739289"/>
                  <a:pt x="1503462" y="730518"/>
                </a:cubicBezTo>
                <a:cubicBezTo>
                  <a:pt x="1510326" y="722509"/>
                  <a:pt x="1516428" y="717360"/>
                  <a:pt x="1521768" y="715072"/>
                </a:cubicBezTo>
                <a:cubicBezTo>
                  <a:pt x="1522149" y="714691"/>
                  <a:pt x="1522530" y="714500"/>
                  <a:pt x="1522912" y="714500"/>
                </a:cubicBezTo>
                <a:cubicBezTo>
                  <a:pt x="1523293" y="714500"/>
                  <a:pt x="1523484" y="714691"/>
                  <a:pt x="1523484" y="715072"/>
                </a:cubicBezTo>
                <a:cubicBezTo>
                  <a:pt x="1522340" y="709733"/>
                  <a:pt x="1521195" y="704203"/>
                  <a:pt x="1520052" y="698483"/>
                </a:cubicBezTo>
                <a:close/>
                <a:moveTo>
                  <a:pt x="53202" y="698483"/>
                </a:moveTo>
                <a:cubicBezTo>
                  <a:pt x="51295" y="700771"/>
                  <a:pt x="45574" y="706873"/>
                  <a:pt x="36040" y="716788"/>
                </a:cubicBezTo>
                <a:cubicBezTo>
                  <a:pt x="27650" y="725941"/>
                  <a:pt x="21166" y="731853"/>
                  <a:pt x="16590" y="734522"/>
                </a:cubicBezTo>
                <a:cubicBezTo>
                  <a:pt x="17353" y="738717"/>
                  <a:pt x="18115" y="743103"/>
                  <a:pt x="18878" y="747680"/>
                </a:cubicBezTo>
                <a:lnTo>
                  <a:pt x="19450" y="747107"/>
                </a:lnTo>
                <a:cubicBezTo>
                  <a:pt x="24027" y="744819"/>
                  <a:pt x="29747" y="739289"/>
                  <a:pt x="36612" y="730518"/>
                </a:cubicBezTo>
                <a:cubicBezTo>
                  <a:pt x="43477" y="722509"/>
                  <a:pt x="49579" y="717360"/>
                  <a:pt x="54918" y="715072"/>
                </a:cubicBezTo>
                <a:cubicBezTo>
                  <a:pt x="55299" y="714691"/>
                  <a:pt x="55680" y="714500"/>
                  <a:pt x="56062" y="714500"/>
                </a:cubicBezTo>
                <a:cubicBezTo>
                  <a:pt x="56443" y="714500"/>
                  <a:pt x="56634" y="714691"/>
                  <a:pt x="56634" y="715072"/>
                </a:cubicBezTo>
                <a:cubicBezTo>
                  <a:pt x="55490" y="709733"/>
                  <a:pt x="54346" y="704203"/>
                  <a:pt x="53202" y="698483"/>
                </a:cubicBezTo>
                <a:close/>
                <a:moveTo>
                  <a:pt x="8417686" y="696766"/>
                </a:moveTo>
                <a:cubicBezTo>
                  <a:pt x="8416160" y="696766"/>
                  <a:pt x="8414444" y="696957"/>
                  <a:pt x="8412537" y="697338"/>
                </a:cubicBezTo>
                <a:cubicBezTo>
                  <a:pt x="8408723" y="698101"/>
                  <a:pt x="8403766" y="698864"/>
                  <a:pt x="8397664" y="699627"/>
                </a:cubicBezTo>
                <a:cubicBezTo>
                  <a:pt x="8384697" y="717170"/>
                  <a:pt x="8370205" y="730327"/>
                  <a:pt x="8354187" y="739099"/>
                </a:cubicBezTo>
                <a:cubicBezTo>
                  <a:pt x="8353424" y="739480"/>
                  <a:pt x="8352852" y="739671"/>
                  <a:pt x="8352471" y="739671"/>
                </a:cubicBezTo>
                <a:cubicBezTo>
                  <a:pt x="8351327" y="739671"/>
                  <a:pt x="8350373" y="739099"/>
                  <a:pt x="8349611" y="737955"/>
                </a:cubicBezTo>
                <a:cubicBezTo>
                  <a:pt x="8349229" y="737192"/>
                  <a:pt x="8349039" y="736620"/>
                  <a:pt x="8349039" y="736238"/>
                </a:cubicBezTo>
                <a:cubicBezTo>
                  <a:pt x="8349039" y="735094"/>
                  <a:pt x="8349611" y="734141"/>
                  <a:pt x="8350755" y="733378"/>
                </a:cubicBezTo>
                <a:cubicBezTo>
                  <a:pt x="8356094" y="730327"/>
                  <a:pt x="8362387" y="725179"/>
                  <a:pt x="8369633" y="717933"/>
                </a:cubicBezTo>
                <a:cubicBezTo>
                  <a:pt x="8378404" y="709161"/>
                  <a:pt x="8384125" y="703631"/>
                  <a:pt x="8386794" y="701343"/>
                </a:cubicBezTo>
                <a:cubicBezTo>
                  <a:pt x="8382218" y="702106"/>
                  <a:pt x="8379834" y="702582"/>
                  <a:pt x="8379644" y="702773"/>
                </a:cubicBezTo>
                <a:cubicBezTo>
                  <a:pt x="8379453" y="702964"/>
                  <a:pt x="8379358" y="703059"/>
                  <a:pt x="8379358" y="703059"/>
                </a:cubicBezTo>
                <a:cubicBezTo>
                  <a:pt x="8379358" y="703059"/>
                  <a:pt x="8379358" y="702964"/>
                  <a:pt x="8379358" y="702773"/>
                </a:cubicBezTo>
                <a:cubicBezTo>
                  <a:pt x="8379358" y="702582"/>
                  <a:pt x="8379358" y="702487"/>
                  <a:pt x="8379358" y="702487"/>
                </a:cubicBezTo>
                <a:cubicBezTo>
                  <a:pt x="8378976" y="702487"/>
                  <a:pt x="8374400" y="706301"/>
                  <a:pt x="8365628" y="713928"/>
                </a:cubicBezTo>
                <a:lnTo>
                  <a:pt x="8351899" y="725941"/>
                </a:lnTo>
                <a:cubicBezTo>
                  <a:pt x="8343127" y="733950"/>
                  <a:pt x="8335881" y="740052"/>
                  <a:pt x="8330161" y="744247"/>
                </a:cubicBezTo>
                <a:cubicBezTo>
                  <a:pt x="8332449" y="744247"/>
                  <a:pt x="8334165" y="744057"/>
                  <a:pt x="8335309" y="743675"/>
                </a:cubicBezTo>
                <a:cubicBezTo>
                  <a:pt x="8350564" y="742150"/>
                  <a:pt x="8359908" y="741006"/>
                  <a:pt x="8363340" y="740243"/>
                </a:cubicBezTo>
                <a:cubicBezTo>
                  <a:pt x="8364103" y="740243"/>
                  <a:pt x="8371921" y="738527"/>
                  <a:pt x="8386794" y="735094"/>
                </a:cubicBezTo>
                <a:cubicBezTo>
                  <a:pt x="8388701" y="730899"/>
                  <a:pt x="8391943" y="725751"/>
                  <a:pt x="8396519" y="719649"/>
                </a:cubicBezTo>
                <a:cubicBezTo>
                  <a:pt x="8402621" y="712021"/>
                  <a:pt x="8407007" y="706682"/>
                  <a:pt x="8409677" y="703631"/>
                </a:cubicBezTo>
                <a:cubicBezTo>
                  <a:pt x="8412728" y="700580"/>
                  <a:pt x="8415397" y="698292"/>
                  <a:pt x="8417686" y="696766"/>
                </a:cubicBezTo>
                <a:close/>
                <a:moveTo>
                  <a:pt x="3521836" y="696766"/>
                </a:moveTo>
                <a:cubicBezTo>
                  <a:pt x="3520311" y="696766"/>
                  <a:pt x="3518595" y="696957"/>
                  <a:pt x="3516688" y="697338"/>
                </a:cubicBezTo>
                <a:cubicBezTo>
                  <a:pt x="3512874" y="698101"/>
                  <a:pt x="3507917" y="698864"/>
                  <a:pt x="3501815" y="699627"/>
                </a:cubicBezTo>
                <a:cubicBezTo>
                  <a:pt x="3488848" y="717170"/>
                  <a:pt x="3474356" y="730327"/>
                  <a:pt x="3458338" y="739099"/>
                </a:cubicBezTo>
                <a:cubicBezTo>
                  <a:pt x="3457576" y="739480"/>
                  <a:pt x="3457004" y="739671"/>
                  <a:pt x="3456621" y="739671"/>
                </a:cubicBezTo>
                <a:cubicBezTo>
                  <a:pt x="3455478" y="739671"/>
                  <a:pt x="3454524" y="739099"/>
                  <a:pt x="3453761" y="737955"/>
                </a:cubicBezTo>
                <a:cubicBezTo>
                  <a:pt x="3453380" y="737192"/>
                  <a:pt x="3453189" y="736620"/>
                  <a:pt x="3453189" y="736238"/>
                </a:cubicBezTo>
                <a:cubicBezTo>
                  <a:pt x="3453189" y="735094"/>
                  <a:pt x="3453761" y="734141"/>
                  <a:pt x="3454905" y="733378"/>
                </a:cubicBezTo>
                <a:cubicBezTo>
                  <a:pt x="3460245" y="730327"/>
                  <a:pt x="3466537" y="725179"/>
                  <a:pt x="3473783" y="717933"/>
                </a:cubicBezTo>
                <a:cubicBezTo>
                  <a:pt x="3482556" y="709161"/>
                  <a:pt x="3488276" y="703631"/>
                  <a:pt x="3490945" y="701343"/>
                </a:cubicBezTo>
                <a:cubicBezTo>
                  <a:pt x="3486369" y="702106"/>
                  <a:pt x="3483986" y="702582"/>
                  <a:pt x="3483794" y="702773"/>
                </a:cubicBezTo>
                <a:cubicBezTo>
                  <a:pt x="3483603" y="702964"/>
                  <a:pt x="3483508" y="703059"/>
                  <a:pt x="3483508" y="703059"/>
                </a:cubicBezTo>
                <a:cubicBezTo>
                  <a:pt x="3483508" y="703059"/>
                  <a:pt x="3483508" y="702964"/>
                  <a:pt x="3483508" y="702773"/>
                </a:cubicBezTo>
                <a:cubicBezTo>
                  <a:pt x="3483508" y="702582"/>
                  <a:pt x="3483508" y="702487"/>
                  <a:pt x="3483508" y="702487"/>
                </a:cubicBezTo>
                <a:cubicBezTo>
                  <a:pt x="3483128" y="702487"/>
                  <a:pt x="3478551" y="706301"/>
                  <a:pt x="3469780" y="713928"/>
                </a:cubicBezTo>
                <a:lnTo>
                  <a:pt x="3456050" y="725941"/>
                </a:lnTo>
                <a:cubicBezTo>
                  <a:pt x="3447278" y="733950"/>
                  <a:pt x="3440032" y="740052"/>
                  <a:pt x="3434311" y="744247"/>
                </a:cubicBezTo>
                <a:cubicBezTo>
                  <a:pt x="3436600" y="744247"/>
                  <a:pt x="3438316" y="744057"/>
                  <a:pt x="3439460" y="743675"/>
                </a:cubicBezTo>
                <a:cubicBezTo>
                  <a:pt x="3454715" y="742150"/>
                  <a:pt x="3464058" y="741006"/>
                  <a:pt x="3467491" y="740243"/>
                </a:cubicBezTo>
                <a:cubicBezTo>
                  <a:pt x="3468254" y="740243"/>
                  <a:pt x="3476072" y="738527"/>
                  <a:pt x="3490945" y="735094"/>
                </a:cubicBezTo>
                <a:cubicBezTo>
                  <a:pt x="3492852" y="730899"/>
                  <a:pt x="3496094" y="725751"/>
                  <a:pt x="3500670" y="719649"/>
                </a:cubicBezTo>
                <a:cubicBezTo>
                  <a:pt x="3506772" y="712021"/>
                  <a:pt x="3511158" y="706682"/>
                  <a:pt x="3513828" y="703631"/>
                </a:cubicBezTo>
                <a:cubicBezTo>
                  <a:pt x="3516878" y="700580"/>
                  <a:pt x="3519548" y="698292"/>
                  <a:pt x="3521836" y="696766"/>
                </a:cubicBezTo>
                <a:close/>
                <a:moveTo>
                  <a:pt x="9013421" y="695050"/>
                </a:moveTo>
                <a:cubicBezTo>
                  <a:pt x="9011514" y="697720"/>
                  <a:pt x="9008273" y="701343"/>
                  <a:pt x="9003696" y="705919"/>
                </a:cubicBezTo>
                <a:cubicBezTo>
                  <a:pt x="8999501" y="710877"/>
                  <a:pt x="8996260" y="714691"/>
                  <a:pt x="8993971" y="717360"/>
                </a:cubicBezTo>
                <a:cubicBezTo>
                  <a:pt x="8989013" y="723081"/>
                  <a:pt x="8985581" y="727085"/>
                  <a:pt x="8983674" y="729374"/>
                </a:cubicBezTo>
                <a:cubicBezTo>
                  <a:pt x="8980242" y="733187"/>
                  <a:pt x="8977954" y="735285"/>
                  <a:pt x="8976810" y="735666"/>
                </a:cubicBezTo>
                <a:lnTo>
                  <a:pt x="8978526" y="745963"/>
                </a:lnTo>
                <a:cubicBezTo>
                  <a:pt x="8979288" y="745201"/>
                  <a:pt x="8980051" y="744819"/>
                  <a:pt x="8980814" y="744819"/>
                </a:cubicBezTo>
                <a:cubicBezTo>
                  <a:pt x="8981195" y="744819"/>
                  <a:pt x="8981577" y="744819"/>
                  <a:pt x="8981958" y="744819"/>
                </a:cubicBezTo>
                <a:cubicBezTo>
                  <a:pt x="8983102" y="745201"/>
                  <a:pt x="8984056" y="745963"/>
                  <a:pt x="8984818" y="747107"/>
                </a:cubicBezTo>
                <a:cubicBezTo>
                  <a:pt x="8990157" y="742150"/>
                  <a:pt x="8996260" y="735094"/>
                  <a:pt x="9003124" y="725941"/>
                </a:cubicBezTo>
                <a:cubicBezTo>
                  <a:pt x="9010370" y="717170"/>
                  <a:pt x="9014565" y="712021"/>
                  <a:pt x="9015710" y="710496"/>
                </a:cubicBezTo>
                <a:lnTo>
                  <a:pt x="9016282" y="709924"/>
                </a:lnTo>
                <a:cubicBezTo>
                  <a:pt x="9016282" y="709161"/>
                  <a:pt x="9016091" y="707826"/>
                  <a:pt x="9015710" y="705919"/>
                </a:cubicBezTo>
                <a:cubicBezTo>
                  <a:pt x="9015328" y="704394"/>
                  <a:pt x="9015137" y="703250"/>
                  <a:pt x="9015137" y="702487"/>
                </a:cubicBezTo>
                <a:close/>
                <a:moveTo>
                  <a:pt x="4889920" y="694478"/>
                </a:moveTo>
                <a:cubicBezTo>
                  <a:pt x="4888394" y="696385"/>
                  <a:pt x="4882292" y="700961"/>
                  <a:pt x="4871614" y="708208"/>
                </a:cubicBezTo>
                <a:cubicBezTo>
                  <a:pt x="4862462" y="713928"/>
                  <a:pt x="4855597" y="718505"/>
                  <a:pt x="4851020" y="721937"/>
                </a:cubicBezTo>
                <a:cubicBezTo>
                  <a:pt x="4853689" y="724607"/>
                  <a:pt x="4856741" y="727276"/>
                  <a:pt x="4860173" y="729946"/>
                </a:cubicBezTo>
                <a:cubicBezTo>
                  <a:pt x="4886487" y="711640"/>
                  <a:pt x="4899645" y="702296"/>
                  <a:pt x="4899645" y="701915"/>
                </a:cubicBezTo>
                <a:cubicBezTo>
                  <a:pt x="4895831" y="698864"/>
                  <a:pt x="4892589" y="696385"/>
                  <a:pt x="4889920" y="694478"/>
                </a:cubicBezTo>
                <a:close/>
                <a:moveTo>
                  <a:pt x="7362308" y="685897"/>
                </a:moveTo>
                <a:cubicBezTo>
                  <a:pt x="7357731" y="690474"/>
                  <a:pt x="7354871" y="693525"/>
                  <a:pt x="7353727" y="695050"/>
                </a:cubicBezTo>
                <a:cubicBezTo>
                  <a:pt x="7347244" y="701152"/>
                  <a:pt x="7342477" y="705538"/>
                  <a:pt x="7339426" y="708208"/>
                </a:cubicBezTo>
                <a:cubicBezTo>
                  <a:pt x="7337901" y="709352"/>
                  <a:pt x="7335993" y="710877"/>
                  <a:pt x="7333705" y="712784"/>
                </a:cubicBezTo>
                <a:cubicBezTo>
                  <a:pt x="7334087" y="717742"/>
                  <a:pt x="7334468" y="723653"/>
                  <a:pt x="7334849" y="730518"/>
                </a:cubicBezTo>
                <a:cubicBezTo>
                  <a:pt x="7339426" y="726704"/>
                  <a:pt x="7344575" y="722128"/>
                  <a:pt x="7350295" y="716788"/>
                </a:cubicBezTo>
                <a:cubicBezTo>
                  <a:pt x="7351439" y="716026"/>
                  <a:pt x="7353727" y="713928"/>
                  <a:pt x="7357159" y="710496"/>
                </a:cubicBezTo>
                <a:cubicBezTo>
                  <a:pt x="7359829" y="707445"/>
                  <a:pt x="7362117" y="705157"/>
                  <a:pt x="7364025" y="703631"/>
                </a:cubicBezTo>
                <a:cubicBezTo>
                  <a:pt x="7363261" y="697529"/>
                  <a:pt x="7362689" y="691618"/>
                  <a:pt x="7362308" y="685897"/>
                </a:cubicBezTo>
                <a:close/>
                <a:moveTo>
                  <a:pt x="5172516" y="685897"/>
                </a:moveTo>
                <a:cubicBezTo>
                  <a:pt x="5171753" y="686279"/>
                  <a:pt x="5167749" y="689330"/>
                  <a:pt x="5160503" y="695050"/>
                </a:cubicBezTo>
                <a:cubicBezTo>
                  <a:pt x="5150587" y="703440"/>
                  <a:pt x="5142769" y="709352"/>
                  <a:pt x="5137049" y="712784"/>
                </a:cubicBezTo>
                <a:lnTo>
                  <a:pt x="5137049" y="714500"/>
                </a:lnTo>
                <a:cubicBezTo>
                  <a:pt x="5136667" y="719077"/>
                  <a:pt x="5136477" y="724034"/>
                  <a:pt x="5136477" y="729374"/>
                </a:cubicBezTo>
                <a:cubicBezTo>
                  <a:pt x="5141053" y="725941"/>
                  <a:pt x="5148109" y="719649"/>
                  <a:pt x="5157643" y="710496"/>
                </a:cubicBezTo>
                <a:cubicBezTo>
                  <a:pt x="5166033" y="702487"/>
                  <a:pt x="5170800" y="698101"/>
                  <a:pt x="5171944" y="697338"/>
                </a:cubicBezTo>
                <a:cubicBezTo>
                  <a:pt x="5172325" y="692762"/>
                  <a:pt x="5172516" y="688948"/>
                  <a:pt x="5172516" y="685897"/>
                </a:cubicBezTo>
                <a:close/>
                <a:moveTo>
                  <a:pt x="2466460" y="685897"/>
                </a:moveTo>
                <a:cubicBezTo>
                  <a:pt x="2461882" y="690474"/>
                  <a:pt x="2459023" y="693525"/>
                  <a:pt x="2457878" y="695050"/>
                </a:cubicBezTo>
                <a:cubicBezTo>
                  <a:pt x="2451394" y="701152"/>
                  <a:pt x="2446628" y="705538"/>
                  <a:pt x="2443577" y="708208"/>
                </a:cubicBezTo>
                <a:cubicBezTo>
                  <a:pt x="2442051" y="709352"/>
                  <a:pt x="2440145" y="710877"/>
                  <a:pt x="2437856" y="712784"/>
                </a:cubicBezTo>
                <a:cubicBezTo>
                  <a:pt x="2438238" y="717742"/>
                  <a:pt x="2438619" y="723653"/>
                  <a:pt x="2439001" y="730518"/>
                </a:cubicBezTo>
                <a:cubicBezTo>
                  <a:pt x="2443577" y="726704"/>
                  <a:pt x="2448725" y="722128"/>
                  <a:pt x="2454445" y="716788"/>
                </a:cubicBezTo>
                <a:cubicBezTo>
                  <a:pt x="2455590" y="716026"/>
                  <a:pt x="2457878" y="713928"/>
                  <a:pt x="2461310" y="710496"/>
                </a:cubicBezTo>
                <a:cubicBezTo>
                  <a:pt x="2463979" y="707445"/>
                  <a:pt x="2466268" y="705157"/>
                  <a:pt x="2468175" y="703631"/>
                </a:cubicBezTo>
                <a:cubicBezTo>
                  <a:pt x="2467412" y="697529"/>
                  <a:pt x="2466840" y="691618"/>
                  <a:pt x="2466460" y="685897"/>
                </a:cubicBezTo>
                <a:close/>
                <a:moveTo>
                  <a:pt x="7076014" y="680177"/>
                </a:moveTo>
                <a:lnTo>
                  <a:pt x="7070865" y="685325"/>
                </a:lnTo>
                <a:cubicBezTo>
                  <a:pt x="7067815" y="687995"/>
                  <a:pt x="7065907" y="689902"/>
                  <a:pt x="7065145" y="691046"/>
                </a:cubicBezTo>
                <a:cubicBezTo>
                  <a:pt x="7061713" y="694478"/>
                  <a:pt x="7056755" y="700199"/>
                  <a:pt x="7050271" y="708208"/>
                </a:cubicBezTo>
                <a:cubicBezTo>
                  <a:pt x="7038067" y="722700"/>
                  <a:pt x="7028152" y="732615"/>
                  <a:pt x="7020525" y="737955"/>
                </a:cubicBezTo>
                <a:cubicBezTo>
                  <a:pt x="7020143" y="738336"/>
                  <a:pt x="7019571" y="738527"/>
                  <a:pt x="7018808" y="738527"/>
                </a:cubicBezTo>
                <a:cubicBezTo>
                  <a:pt x="7019571" y="746154"/>
                  <a:pt x="7020333" y="754354"/>
                  <a:pt x="7021097" y="763125"/>
                </a:cubicBezTo>
                <a:cubicBezTo>
                  <a:pt x="7024910" y="761600"/>
                  <a:pt x="7029296" y="758739"/>
                  <a:pt x="7034253" y="754544"/>
                </a:cubicBezTo>
                <a:cubicBezTo>
                  <a:pt x="7039211" y="750349"/>
                  <a:pt x="7044741" y="745010"/>
                  <a:pt x="7050843" y="738527"/>
                </a:cubicBezTo>
                <a:cubicBezTo>
                  <a:pt x="7051987" y="737001"/>
                  <a:pt x="7054848" y="733759"/>
                  <a:pt x="7059425" y="728802"/>
                </a:cubicBezTo>
                <a:cubicBezTo>
                  <a:pt x="7062857" y="724988"/>
                  <a:pt x="7065717" y="721937"/>
                  <a:pt x="7068005" y="719649"/>
                </a:cubicBezTo>
                <a:cubicBezTo>
                  <a:pt x="7071819" y="715454"/>
                  <a:pt x="7075251" y="712403"/>
                  <a:pt x="7078302" y="710496"/>
                </a:cubicBezTo>
                <a:cubicBezTo>
                  <a:pt x="7077539" y="702868"/>
                  <a:pt x="7076967" y="695622"/>
                  <a:pt x="7076586" y="688758"/>
                </a:cubicBezTo>
                <a:cubicBezTo>
                  <a:pt x="7076586" y="687613"/>
                  <a:pt x="7076395" y="686088"/>
                  <a:pt x="7076014" y="684181"/>
                </a:cubicBezTo>
                <a:close/>
                <a:moveTo>
                  <a:pt x="4871042" y="679605"/>
                </a:moveTo>
                <a:cubicBezTo>
                  <a:pt x="4869135" y="681511"/>
                  <a:pt x="4856550" y="690855"/>
                  <a:pt x="4833287" y="707635"/>
                </a:cubicBezTo>
                <a:lnTo>
                  <a:pt x="4832715" y="708208"/>
                </a:lnTo>
                <a:cubicBezTo>
                  <a:pt x="4836147" y="710496"/>
                  <a:pt x="4839960" y="713356"/>
                  <a:pt x="4844156" y="716788"/>
                </a:cubicBezTo>
                <a:cubicBezTo>
                  <a:pt x="4849113" y="713356"/>
                  <a:pt x="4856932" y="708017"/>
                  <a:pt x="4867610" y="700771"/>
                </a:cubicBezTo>
                <a:cubicBezTo>
                  <a:pt x="4877907" y="693525"/>
                  <a:pt x="4883246" y="689902"/>
                  <a:pt x="4883627" y="689902"/>
                </a:cubicBezTo>
                <a:cubicBezTo>
                  <a:pt x="4882483" y="688758"/>
                  <a:pt x="4881339" y="687804"/>
                  <a:pt x="4880195" y="687041"/>
                </a:cubicBezTo>
                <a:cubicBezTo>
                  <a:pt x="4877525" y="684753"/>
                  <a:pt x="4874474" y="682274"/>
                  <a:pt x="4871042" y="679605"/>
                </a:cubicBezTo>
                <a:close/>
                <a:moveTo>
                  <a:pt x="7543651" y="673312"/>
                </a:moveTo>
                <a:cubicBezTo>
                  <a:pt x="7541743" y="674837"/>
                  <a:pt x="7540218" y="676172"/>
                  <a:pt x="7539074" y="677316"/>
                </a:cubicBezTo>
                <a:cubicBezTo>
                  <a:pt x="7536405" y="680367"/>
                  <a:pt x="7533735" y="683800"/>
                  <a:pt x="7531065" y="687613"/>
                </a:cubicBezTo>
                <a:cubicBezTo>
                  <a:pt x="7533353" y="701343"/>
                  <a:pt x="7536214" y="720221"/>
                  <a:pt x="7539646" y="744247"/>
                </a:cubicBezTo>
                <a:cubicBezTo>
                  <a:pt x="7544223" y="741196"/>
                  <a:pt x="7550134" y="735285"/>
                  <a:pt x="7557380" y="726513"/>
                </a:cubicBezTo>
                <a:cubicBezTo>
                  <a:pt x="7558143" y="725751"/>
                  <a:pt x="7559668" y="724034"/>
                  <a:pt x="7561957" y="721365"/>
                </a:cubicBezTo>
                <a:cubicBezTo>
                  <a:pt x="7563863" y="719077"/>
                  <a:pt x="7565579" y="717170"/>
                  <a:pt x="7567105" y="715644"/>
                </a:cubicBezTo>
                <a:cubicBezTo>
                  <a:pt x="7561385" y="705347"/>
                  <a:pt x="7557952" y="699245"/>
                  <a:pt x="7556808" y="697338"/>
                </a:cubicBezTo>
                <a:cubicBezTo>
                  <a:pt x="7551087" y="703822"/>
                  <a:pt x="7547465" y="707826"/>
                  <a:pt x="7545939" y="709352"/>
                </a:cubicBezTo>
                <a:cubicBezTo>
                  <a:pt x="7545176" y="710496"/>
                  <a:pt x="7544223" y="711068"/>
                  <a:pt x="7543079" y="711068"/>
                </a:cubicBezTo>
                <a:cubicBezTo>
                  <a:pt x="7542316" y="711068"/>
                  <a:pt x="7541553" y="710686"/>
                  <a:pt x="7540791" y="709924"/>
                </a:cubicBezTo>
                <a:cubicBezTo>
                  <a:pt x="7539646" y="708780"/>
                  <a:pt x="7539074" y="707635"/>
                  <a:pt x="7539074" y="706491"/>
                </a:cubicBezTo>
                <a:cubicBezTo>
                  <a:pt x="7539074" y="705729"/>
                  <a:pt x="7539455" y="704775"/>
                  <a:pt x="7540218" y="703631"/>
                </a:cubicBezTo>
                <a:cubicBezTo>
                  <a:pt x="7544795" y="698292"/>
                  <a:pt x="7548990" y="693715"/>
                  <a:pt x="7552803" y="689902"/>
                </a:cubicBezTo>
                <a:cubicBezTo>
                  <a:pt x="7548609" y="682656"/>
                  <a:pt x="7545557" y="677126"/>
                  <a:pt x="7543651" y="673312"/>
                </a:cubicBezTo>
                <a:close/>
                <a:moveTo>
                  <a:pt x="2647802" y="673312"/>
                </a:moveTo>
                <a:cubicBezTo>
                  <a:pt x="2645894" y="674837"/>
                  <a:pt x="2644370" y="676172"/>
                  <a:pt x="2643226" y="677316"/>
                </a:cubicBezTo>
                <a:cubicBezTo>
                  <a:pt x="2640555" y="680367"/>
                  <a:pt x="2637886" y="683800"/>
                  <a:pt x="2635216" y="687613"/>
                </a:cubicBezTo>
                <a:cubicBezTo>
                  <a:pt x="2637504" y="701343"/>
                  <a:pt x="2640365" y="720221"/>
                  <a:pt x="2643798" y="744247"/>
                </a:cubicBezTo>
                <a:cubicBezTo>
                  <a:pt x="2648374" y="741196"/>
                  <a:pt x="2654285" y="735285"/>
                  <a:pt x="2661530" y="726513"/>
                </a:cubicBezTo>
                <a:cubicBezTo>
                  <a:pt x="2662293" y="725751"/>
                  <a:pt x="2663819" y="724034"/>
                  <a:pt x="2666107" y="721365"/>
                </a:cubicBezTo>
                <a:cubicBezTo>
                  <a:pt x="2668014" y="719077"/>
                  <a:pt x="2669730" y="717170"/>
                  <a:pt x="2671256" y="715644"/>
                </a:cubicBezTo>
                <a:cubicBezTo>
                  <a:pt x="2665535" y="705347"/>
                  <a:pt x="2662103" y="699245"/>
                  <a:pt x="2660959" y="697338"/>
                </a:cubicBezTo>
                <a:cubicBezTo>
                  <a:pt x="2655238" y="703822"/>
                  <a:pt x="2651615" y="707826"/>
                  <a:pt x="2650090" y="709352"/>
                </a:cubicBezTo>
                <a:cubicBezTo>
                  <a:pt x="2649326" y="710496"/>
                  <a:pt x="2648374" y="711068"/>
                  <a:pt x="2647229" y="711068"/>
                </a:cubicBezTo>
                <a:cubicBezTo>
                  <a:pt x="2646466" y="711068"/>
                  <a:pt x="2645704" y="710686"/>
                  <a:pt x="2644941" y="709924"/>
                </a:cubicBezTo>
                <a:cubicBezTo>
                  <a:pt x="2643798" y="708780"/>
                  <a:pt x="2643226" y="707635"/>
                  <a:pt x="2643226" y="706491"/>
                </a:cubicBezTo>
                <a:cubicBezTo>
                  <a:pt x="2643226" y="705729"/>
                  <a:pt x="2643607" y="704775"/>
                  <a:pt x="2644370" y="703631"/>
                </a:cubicBezTo>
                <a:cubicBezTo>
                  <a:pt x="2648946" y="698292"/>
                  <a:pt x="2653141" y="693715"/>
                  <a:pt x="2656954" y="689902"/>
                </a:cubicBezTo>
                <a:cubicBezTo>
                  <a:pt x="2652759" y="682656"/>
                  <a:pt x="2649709" y="677126"/>
                  <a:pt x="2647802" y="673312"/>
                </a:cubicBezTo>
                <a:close/>
                <a:moveTo>
                  <a:pt x="3829706" y="671596"/>
                </a:moveTo>
                <a:cubicBezTo>
                  <a:pt x="3831231" y="670452"/>
                  <a:pt x="3820744" y="677698"/>
                  <a:pt x="3798243" y="693334"/>
                </a:cubicBezTo>
                <a:cubicBezTo>
                  <a:pt x="3785277" y="702487"/>
                  <a:pt x="3774598" y="708970"/>
                  <a:pt x="3766208" y="712784"/>
                </a:cubicBezTo>
                <a:cubicBezTo>
                  <a:pt x="3764301" y="713547"/>
                  <a:pt x="3762775" y="712975"/>
                  <a:pt x="3761631" y="711068"/>
                </a:cubicBezTo>
                <a:lnTo>
                  <a:pt x="3773184" y="763933"/>
                </a:lnTo>
                <a:lnTo>
                  <a:pt x="3774216" y="760837"/>
                </a:lnTo>
                <a:cubicBezTo>
                  <a:pt x="3774979" y="760074"/>
                  <a:pt x="3776123" y="759693"/>
                  <a:pt x="3777649" y="759693"/>
                </a:cubicBezTo>
                <a:cubicBezTo>
                  <a:pt x="3783751" y="759311"/>
                  <a:pt x="3793857" y="753782"/>
                  <a:pt x="3807968" y="743103"/>
                </a:cubicBezTo>
                <a:cubicBezTo>
                  <a:pt x="3821697" y="732806"/>
                  <a:pt x="3829706" y="727085"/>
                  <a:pt x="3831994" y="725941"/>
                </a:cubicBezTo>
                <a:cubicBezTo>
                  <a:pt x="3830087" y="708017"/>
                  <a:pt x="3829325" y="689902"/>
                  <a:pt x="3829706" y="671596"/>
                </a:cubicBezTo>
                <a:close/>
                <a:moveTo>
                  <a:pt x="9009417" y="669880"/>
                </a:moveTo>
                <a:lnTo>
                  <a:pt x="9008845" y="670452"/>
                </a:lnTo>
                <a:cubicBezTo>
                  <a:pt x="9001217" y="680367"/>
                  <a:pt x="8997404" y="685325"/>
                  <a:pt x="8997404" y="685325"/>
                </a:cubicBezTo>
                <a:cubicBezTo>
                  <a:pt x="8989013" y="696004"/>
                  <a:pt x="8981005" y="703822"/>
                  <a:pt x="8973377" y="708780"/>
                </a:cubicBezTo>
                <a:cubicBezTo>
                  <a:pt x="8973759" y="711831"/>
                  <a:pt x="8974521" y="717360"/>
                  <a:pt x="8975665" y="725369"/>
                </a:cubicBezTo>
                <a:cubicBezTo>
                  <a:pt x="8976047" y="724607"/>
                  <a:pt x="8976619" y="724225"/>
                  <a:pt x="8977382" y="724225"/>
                </a:cubicBezTo>
                <a:cubicBezTo>
                  <a:pt x="8977763" y="724225"/>
                  <a:pt x="8978335" y="724416"/>
                  <a:pt x="8979098" y="724797"/>
                </a:cubicBezTo>
                <a:cubicBezTo>
                  <a:pt x="8981004" y="722509"/>
                  <a:pt x="8982530" y="720602"/>
                  <a:pt x="8983674" y="719077"/>
                </a:cubicBezTo>
                <a:cubicBezTo>
                  <a:pt x="8984818" y="717933"/>
                  <a:pt x="8986344" y="716216"/>
                  <a:pt x="8988251" y="713928"/>
                </a:cubicBezTo>
                <a:cubicBezTo>
                  <a:pt x="8990157" y="711259"/>
                  <a:pt x="8991683" y="709352"/>
                  <a:pt x="8992827" y="708208"/>
                </a:cubicBezTo>
                <a:cubicBezTo>
                  <a:pt x="9000454" y="698673"/>
                  <a:pt x="9007129" y="692571"/>
                  <a:pt x="9012849" y="689902"/>
                </a:cubicBezTo>
                <a:cubicBezTo>
                  <a:pt x="9011323" y="682656"/>
                  <a:pt x="9010180" y="675982"/>
                  <a:pt x="9009417" y="669880"/>
                </a:cubicBezTo>
                <a:close/>
                <a:moveTo>
                  <a:pt x="1515476" y="669308"/>
                </a:moveTo>
                <a:cubicBezTo>
                  <a:pt x="1513949" y="671214"/>
                  <a:pt x="1511471" y="673884"/>
                  <a:pt x="1508039" y="677316"/>
                </a:cubicBezTo>
                <a:lnTo>
                  <a:pt x="1500602" y="684753"/>
                </a:lnTo>
                <a:cubicBezTo>
                  <a:pt x="1492974" y="692762"/>
                  <a:pt x="1486109" y="698483"/>
                  <a:pt x="1480007" y="701915"/>
                </a:cubicBezTo>
                <a:cubicBezTo>
                  <a:pt x="1480389" y="709542"/>
                  <a:pt x="1481152" y="717360"/>
                  <a:pt x="1482296" y="725369"/>
                </a:cubicBezTo>
                <a:cubicBezTo>
                  <a:pt x="1483821" y="724225"/>
                  <a:pt x="1485728" y="722509"/>
                  <a:pt x="1488017" y="720221"/>
                </a:cubicBezTo>
                <a:cubicBezTo>
                  <a:pt x="1490686" y="717551"/>
                  <a:pt x="1495071" y="712975"/>
                  <a:pt x="1501173" y="706491"/>
                </a:cubicBezTo>
                <a:cubicBezTo>
                  <a:pt x="1509182" y="697720"/>
                  <a:pt x="1514904" y="692190"/>
                  <a:pt x="1518335" y="689902"/>
                </a:cubicBezTo>
                <a:cubicBezTo>
                  <a:pt x="1517191" y="682656"/>
                  <a:pt x="1516239" y="675791"/>
                  <a:pt x="1515476" y="669308"/>
                </a:cubicBezTo>
                <a:close/>
                <a:moveTo>
                  <a:pt x="48625" y="669308"/>
                </a:moveTo>
                <a:cubicBezTo>
                  <a:pt x="47100" y="671214"/>
                  <a:pt x="44621" y="673884"/>
                  <a:pt x="41188" y="677316"/>
                </a:cubicBezTo>
                <a:lnTo>
                  <a:pt x="33752" y="684753"/>
                </a:lnTo>
                <a:cubicBezTo>
                  <a:pt x="26124" y="692762"/>
                  <a:pt x="19260" y="698483"/>
                  <a:pt x="13158" y="701915"/>
                </a:cubicBezTo>
                <a:cubicBezTo>
                  <a:pt x="13539" y="709542"/>
                  <a:pt x="14302" y="717360"/>
                  <a:pt x="15446" y="725369"/>
                </a:cubicBezTo>
                <a:cubicBezTo>
                  <a:pt x="16971" y="724225"/>
                  <a:pt x="18878" y="722509"/>
                  <a:pt x="21166" y="720221"/>
                </a:cubicBezTo>
                <a:cubicBezTo>
                  <a:pt x="23836" y="717551"/>
                  <a:pt x="28222" y="712975"/>
                  <a:pt x="34324" y="706491"/>
                </a:cubicBezTo>
                <a:cubicBezTo>
                  <a:pt x="42333" y="697720"/>
                  <a:pt x="48053" y="692190"/>
                  <a:pt x="51485" y="689902"/>
                </a:cubicBezTo>
                <a:cubicBezTo>
                  <a:pt x="50341" y="682656"/>
                  <a:pt x="49388" y="675791"/>
                  <a:pt x="48625" y="669308"/>
                </a:cubicBezTo>
                <a:close/>
                <a:moveTo>
                  <a:pt x="4856741" y="667019"/>
                </a:moveTo>
                <a:cubicBezTo>
                  <a:pt x="4855215" y="670070"/>
                  <a:pt x="4849876" y="675219"/>
                  <a:pt x="4840723" y="682465"/>
                </a:cubicBezTo>
                <a:cubicBezTo>
                  <a:pt x="4833477" y="687804"/>
                  <a:pt x="4827184" y="692381"/>
                  <a:pt x="4821845" y="696194"/>
                </a:cubicBezTo>
                <a:cubicBezTo>
                  <a:pt x="4821082" y="696576"/>
                  <a:pt x="4820510" y="696766"/>
                  <a:pt x="4820129" y="696766"/>
                </a:cubicBezTo>
                <a:lnTo>
                  <a:pt x="4820129" y="699627"/>
                </a:lnTo>
                <a:cubicBezTo>
                  <a:pt x="4822798" y="701152"/>
                  <a:pt x="4825468" y="702868"/>
                  <a:pt x="4828138" y="704775"/>
                </a:cubicBezTo>
                <a:cubicBezTo>
                  <a:pt x="4828138" y="703631"/>
                  <a:pt x="4828710" y="702678"/>
                  <a:pt x="4829854" y="701915"/>
                </a:cubicBezTo>
                <a:cubicBezTo>
                  <a:pt x="4847016" y="690092"/>
                  <a:pt x="4859792" y="681893"/>
                  <a:pt x="4868182" y="677316"/>
                </a:cubicBezTo>
                <a:close/>
                <a:moveTo>
                  <a:pt x="4287352" y="667019"/>
                </a:moveTo>
                <a:cubicBezTo>
                  <a:pt x="4286208" y="668163"/>
                  <a:pt x="4285064" y="668926"/>
                  <a:pt x="4283920" y="669308"/>
                </a:cubicBezTo>
                <a:cubicBezTo>
                  <a:pt x="4278580" y="673503"/>
                  <a:pt x="4272478" y="678651"/>
                  <a:pt x="4265614" y="684753"/>
                </a:cubicBezTo>
                <a:cubicBezTo>
                  <a:pt x="4270572" y="683228"/>
                  <a:pt x="4275911" y="680749"/>
                  <a:pt x="4281632" y="677316"/>
                </a:cubicBezTo>
                <a:lnTo>
                  <a:pt x="4282204" y="677316"/>
                </a:lnTo>
                <a:cubicBezTo>
                  <a:pt x="4284111" y="673884"/>
                  <a:pt x="4285827" y="670452"/>
                  <a:pt x="4287352" y="667019"/>
                </a:cubicBezTo>
                <a:close/>
                <a:moveTo>
                  <a:pt x="9778366" y="661871"/>
                </a:moveTo>
                <a:cubicBezTo>
                  <a:pt x="9767687" y="668736"/>
                  <a:pt x="9759488" y="673884"/>
                  <a:pt x="9753767" y="677316"/>
                </a:cubicBezTo>
                <a:cubicBezTo>
                  <a:pt x="9738894" y="685707"/>
                  <a:pt x="9727643" y="690664"/>
                  <a:pt x="9720016" y="692190"/>
                </a:cubicBezTo>
                <a:cubicBezTo>
                  <a:pt x="9717728" y="698673"/>
                  <a:pt x="9714486" y="707826"/>
                  <a:pt x="9710291" y="719649"/>
                </a:cubicBezTo>
                <a:cubicBezTo>
                  <a:pt x="9714104" y="717742"/>
                  <a:pt x="9722686" y="713165"/>
                  <a:pt x="9736034" y="705919"/>
                </a:cubicBezTo>
                <a:cubicBezTo>
                  <a:pt x="9751670" y="697148"/>
                  <a:pt x="9762158" y="691999"/>
                  <a:pt x="9767497" y="690474"/>
                </a:cubicBezTo>
                <a:cubicBezTo>
                  <a:pt x="9771311" y="680177"/>
                  <a:pt x="9774934" y="670642"/>
                  <a:pt x="9778366" y="661871"/>
                </a:cubicBezTo>
                <a:close/>
                <a:moveTo>
                  <a:pt x="862966" y="661871"/>
                </a:moveTo>
                <a:cubicBezTo>
                  <a:pt x="852288" y="668736"/>
                  <a:pt x="844088" y="673884"/>
                  <a:pt x="838368" y="677316"/>
                </a:cubicBezTo>
                <a:cubicBezTo>
                  <a:pt x="823494" y="685707"/>
                  <a:pt x="812243" y="690664"/>
                  <a:pt x="804616" y="692190"/>
                </a:cubicBezTo>
                <a:cubicBezTo>
                  <a:pt x="802328" y="698673"/>
                  <a:pt x="799086" y="707826"/>
                  <a:pt x="794891" y="719649"/>
                </a:cubicBezTo>
                <a:cubicBezTo>
                  <a:pt x="798705" y="717742"/>
                  <a:pt x="807286" y="713165"/>
                  <a:pt x="820634" y="705919"/>
                </a:cubicBezTo>
                <a:cubicBezTo>
                  <a:pt x="836270" y="697148"/>
                  <a:pt x="846758" y="691999"/>
                  <a:pt x="852097" y="690474"/>
                </a:cubicBezTo>
                <a:cubicBezTo>
                  <a:pt x="855911" y="680177"/>
                  <a:pt x="859534" y="670642"/>
                  <a:pt x="862966" y="661871"/>
                </a:cubicBezTo>
                <a:close/>
                <a:moveTo>
                  <a:pt x="10616222" y="659583"/>
                </a:moveTo>
                <a:cubicBezTo>
                  <a:pt x="10614315" y="661108"/>
                  <a:pt x="10608785" y="665112"/>
                  <a:pt x="10599632" y="671596"/>
                </a:cubicBezTo>
                <a:cubicBezTo>
                  <a:pt x="10591242" y="677316"/>
                  <a:pt x="10584759" y="681321"/>
                  <a:pt x="10580182" y="683609"/>
                </a:cubicBezTo>
                <a:cubicBezTo>
                  <a:pt x="10577512" y="690855"/>
                  <a:pt x="10574271" y="699055"/>
                  <a:pt x="10570457" y="708208"/>
                </a:cubicBezTo>
                <a:cubicBezTo>
                  <a:pt x="10577703" y="704775"/>
                  <a:pt x="10588572" y="697529"/>
                  <a:pt x="10603064" y="686469"/>
                </a:cubicBezTo>
                <a:cubicBezTo>
                  <a:pt x="10614887" y="677316"/>
                  <a:pt x="10622324" y="671787"/>
                  <a:pt x="10625375" y="669880"/>
                </a:cubicBezTo>
                <a:cubicBezTo>
                  <a:pt x="10631477" y="665685"/>
                  <a:pt x="10635672" y="663015"/>
                  <a:pt x="10637960" y="661871"/>
                </a:cubicBezTo>
                <a:cubicBezTo>
                  <a:pt x="10637197" y="661871"/>
                  <a:pt x="10636244" y="661680"/>
                  <a:pt x="10635100" y="661299"/>
                </a:cubicBezTo>
                <a:lnTo>
                  <a:pt x="10631667" y="661299"/>
                </a:lnTo>
                <a:cubicBezTo>
                  <a:pt x="10626709" y="660917"/>
                  <a:pt x="10621561" y="660345"/>
                  <a:pt x="10616222" y="659583"/>
                </a:cubicBezTo>
                <a:close/>
                <a:moveTo>
                  <a:pt x="7361164" y="658438"/>
                </a:moveTo>
                <a:cubicBezTo>
                  <a:pt x="7360020" y="659583"/>
                  <a:pt x="7358113" y="661299"/>
                  <a:pt x="7355443" y="663587"/>
                </a:cubicBezTo>
                <a:lnTo>
                  <a:pt x="7349723" y="669308"/>
                </a:lnTo>
                <a:cubicBezTo>
                  <a:pt x="7341333" y="677316"/>
                  <a:pt x="7335231" y="682846"/>
                  <a:pt x="7331417" y="685897"/>
                </a:cubicBezTo>
                <a:cubicBezTo>
                  <a:pt x="7331799" y="692381"/>
                  <a:pt x="7332371" y="699245"/>
                  <a:pt x="7333133" y="706491"/>
                </a:cubicBezTo>
                <a:lnTo>
                  <a:pt x="7337709" y="701915"/>
                </a:lnTo>
                <a:cubicBezTo>
                  <a:pt x="7341523" y="698864"/>
                  <a:pt x="7345719" y="694669"/>
                  <a:pt x="7350295" y="689330"/>
                </a:cubicBezTo>
                <a:cubicBezTo>
                  <a:pt x="7351439" y="688186"/>
                  <a:pt x="7353346" y="686088"/>
                  <a:pt x="7356015" y="683037"/>
                </a:cubicBezTo>
                <a:cubicBezTo>
                  <a:pt x="7358685" y="680367"/>
                  <a:pt x="7360592" y="678270"/>
                  <a:pt x="7361736" y="676744"/>
                </a:cubicBezTo>
                <a:cubicBezTo>
                  <a:pt x="7361736" y="669880"/>
                  <a:pt x="7361545" y="663778"/>
                  <a:pt x="7361164" y="658438"/>
                </a:cubicBezTo>
                <a:close/>
                <a:moveTo>
                  <a:pt x="2465315" y="658438"/>
                </a:moveTo>
                <a:cubicBezTo>
                  <a:pt x="2464171" y="659583"/>
                  <a:pt x="2462264" y="661299"/>
                  <a:pt x="2459595" y="663587"/>
                </a:cubicBezTo>
                <a:lnTo>
                  <a:pt x="2453874" y="669308"/>
                </a:lnTo>
                <a:cubicBezTo>
                  <a:pt x="2445484" y="677316"/>
                  <a:pt x="2439382" y="682846"/>
                  <a:pt x="2435567" y="685897"/>
                </a:cubicBezTo>
                <a:cubicBezTo>
                  <a:pt x="2435949" y="692381"/>
                  <a:pt x="2436521" y="699245"/>
                  <a:pt x="2437284" y="706491"/>
                </a:cubicBezTo>
                <a:lnTo>
                  <a:pt x="2441860" y="701915"/>
                </a:lnTo>
                <a:cubicBezTo>
                  <a:pt x="2445673" y="698864"/>
                  <a:pt x="2449869" y="694669"/>
                  <a:pt x="2454445" y="689330"/>
                </a:cubicBezTo>
                <a:cubicBezTo>
                  <a:pt x="2455590" y="688186"/>
                  <a:pt x="2457497" y="686088"/>
                  <a:pt x="2460166" y="683037"/>
                </a:cubicBezTo>
                <a:cubicBezTo>
                  <a:pt x="2462836" y="680367"/>
                  <a:pt x="2464742" y="678270"/>
                  <a:pt x="2465888" y="676744"/>
                </a:cubicBezTo>
                <a:cubicBezTo>
                  <a:pt x="2465888" y="669880"/>
                  <a:pt x="2465697" y="663778"/>
                  <a:pt x="2465315" y="658438"/>
                </a:cubicBezTo>
                <a:close/>
                <a:moveTo>
                  <a:pt x="10589907" y="655006"/>
                </a:moveTo>
                <a:cubicBezTo>
                  <a:pt x="10589526" y="655769"/>
                  <a:pt x="10589335" y="656532"/>
                  <a:pt x="10589335" y="657294"/>
                </a:cubicBezTo>
                <a:cubicBezTo>
                  <a:pt x="10587810" y="662252"/>
                  <a:pt x="10586093" y="667591"/>
                  <a:pt x="10584186" y="673312"/>
                </a:cubicBezTo>
                <a:cubicBezTo>
                  <a:pt x="10585712" y="672168"/>
                  <a:pt x="10590860" y="668354"/>
                  <a:pt x="10599632" y="661871"/>
                </a:cubicBezTo>
                <a:cubicBezTo>
                  <a:pt x="10601539" y="660345"/>
                  <a:pt x="10603255" y="659011"/>
                  <a:pt x="10604781" y="657866"/>
                </a:cubicBezTo>
                <a:lnTo>
                  <a:pt x="10603636" y="657866"/>
                </a:lnTo>
                <a:cubicBezTo>
                  <a:pt x="10597153" y="656722"/>
                  <a:pt x="10592577" y="655769"/>
                  <a:pt x="10589907" y="655006"/>
                </a:cubicBezTo>
                <a:close/>
                <a:moveTo>
                  <a:pt x="6045449" y="652146"/>
                </a:moveTo>
                <a:cubicBezTo>
                  <a:pt x="6042399" y="654434"/>
                  <a:pt x="6035724" y="658820"/>
                  <a:pt x="6025427" y="665303"/>
                </a:cubicBezTo>
                <a:cubicBezTo>
                  <a:pt x="6016656" y="671024"/>
                  <a:pt x="6005405" y="677888"/>
                  <a:pt x="5991675" y="685897"/>
                </a:cubicBezTo>
                <a:cubicBezTo>
                  <a:pt x="5990913" y="686279"/>
                  <a:pt x="5990150" y="686469"/>
                  <a:pt x="5989387" y="686469"/>
                </a:cubicBezTo>
                <a:cubicBezTo>
                  <a:pt x="5987862" y="686469"/>
                  <a:pt x="5986717" y="685325"/>
                  <a:pt x="5985955" y="683037"/>
                </a:cubicBezTo>
                <a:cubicBezTo>
                  <a:pt x="5986337" y="688376"/>
                  <a:pt x="5986527" y="693143"/>
                  <a:pt x="5986527" y="697338"/>
                </a:cubicBezTo>
                <a:cubicBezTo>
                  <a:pt x="5986909" y="704966"/>
                  <a:pt x="5987862" y="717170"/>
                  <a:pt x="5989387" y="733950"/>
                </a:cubicBezTo>
                <a:cubicBezTo>
                  <a:pt x="5998159" y="728992"/>
                  <a:pt x="6007884" y="722509"/>
                  <a:pt x="6018563" y="714500"/>
                </a:cubicBezTo>
                <a:cubicBezTo>
                  <a:pt x="6032579" y="703917"/>
                  <a:pt x="6041337" y="697195"/>
                  <a:pt x="6044841" y="694335"/>
                </a:cubicBezTo>
                <a:lnTo>
                  <a:pt x="6046021" y="693276"/>
                </a:lnTo>
                <a:lnTo>
                  <a:pt x="6046021" y="674456"/>
                </a:lnTo>
                <a:cubicBezTo>
                  <a:pt x="6044495" y="675219"/>
                  <a:pt x="6038012" y="679986"/>
                  <a:pt x="6026571" y="688758"/>
                </a:cubicBezTo>
                <a:cubicBezTo>
                  <a:pt x="6011697" y="699055"/>
                  <a:pt x="5999875" y="707063"/>
                  <a:pt x="5991103" y="712784"/>
                </a:cubicBezTo>
                <a:cubicBezTo>
                  <a:pt x="5990722" y="713165"/>
                  <a:pt x="5990341" y="713356"/>
                  <a:pt x="5989959" y="713356"/>
                </a:cubicBezTo>
                <a:cubicBezTo>
                  <a:pt x="5989197" y="713356"/>
                  <a:pt x="5988625" y="712975"/>
                  <a:pt x="5988243" y="712212"/>
                </a:cubicBezTo>
                <a:cubicBezTo>
                  <a:pt x="5987862" y="711831"/>
                  <a:pt x="5987671" y="711449"/>
                  <a:pt x="5987671" y="711068"/>
                </a:cubicBezTo>
                <a:cubicBezTo>
                  <a:pt x="5987671" y="710305"/>
                  <a:pt x="5988053" y="709733"/>
                  <a:pt x="5988815" y="709352"/>
                </a:cubicBezTo>
                <a:cubicBezTo>
                  <a:pt x="5997968" y="703631"/>
                  <a:pt x="6009791" y="694669"/>
                  <a:pt x="6024283" y="682465"/>
                </a:cubicBezTo>
                <a:cubicBezTo>
                  <a:pt x="6034962" y="673312"/>
                  <a:pt x="6042017" y="667591"/>
                  <a:pt x="6045449" y="665303"/>
                </a:cubicBezTo>
                <a:close/>
                <a:moveTo>
                  <a:pt x="8057289" y="651574"/>
                </a:moveTo>
                <a:cubicBezTo>
                  <a:pt x="8051568" y="657294"/>
                  <a:pt x="8044132" y="664922"/>
                  <a:pt x="8034979" y="674456"/>
                </a:cubicBezTo>
                <a:cubicBezTo>
                  <a:pt x="8030784" y="679033"/>
                  <a:pt x="8027351" y="682465"/>
                  <a:pt x="8024682" y="684753"/>
                </a:cubicBezTo>
                <a:cubicBezTo>
                  <a:pt x="8018961" y="690474"/>
                  <a:pt x="8015719" y="693525"/>
                  <a:pt x="8014957" y="693906"/>
                </a:cubicBezTo>
                <a:cubicBezTo>
                  <a:pt x="8014194" y="694287"/>
                  <a:pt x="8013431" y="694478"/>
                  <a:pt x="8012668" y="694478"/>
                </a:cubicBezTo>
                <a:cubicBezTo>
                  <a:pt x="8011524" y="694478"/>
                  <a:pt x="8010380" y="693906"/>
                  <a:pt x="8009236" y="692762"/>
                </a:cubicBezTo>
                <a:cubicBezTo>
                  <a:pt x="8011524" y="719077"/>
                  <a:pt x="8014575" y="748633"/>
                  <a:pt x="8018389" y="781431"/>
                </a:cubicBezTo>
                <a:cubicBezTo>
                  <a:pt x="8025254" y="776473"/>
                  <a:pt x="8034407" y="767511"/>
                  <a:pt x="8045848" y="754544"/>
                </a:cubicBezTo>
                <a:cubicBezTo>
                  <a:pt x="8051950" y="747680"/>
                  <a:pt x="8057289" y="742340"/>
                  <a:pt x="8061865" y="738527"/>
                </a:cubicBezTo>
                <a:cubicBezTo>
                  <a:pt x="8061484" y="730518"/>
                  <a:pt x="8061103" y="721746"/>
                  <a:pt x="8060721" y="712212"/>
                </a:cubicBezTo>
                <a:cubicBezTo>
                  <a:pt x="8055382" y="718695"/>
                  <a:pt x="8051568" y="723081"/>
                  <a:pt x="8049280" y="725369"/>
                </a:cubicBezTo>
                <a:cubicBezTo>
                  <a:pt x="8037458" y="739480"/>
                  <a:pt x="8028495" y="747870"/>
                  <a:pt x="8022393" y="750540"/>
                </a:cubicBezTo>
                <a:cubicBezTo>
                  <a:pt x="8021631" y="750921"/>
                  <a:pt x="8020868" y="751112"/>
                  <a:pt x="8020105" y="751112"/>
                </a:cubicBezTo>
                <a:cubicBezTo>
                  <a:pt x="8018580" y="751112"/>
                  <a:pt x="8017436" y="750158"/>
                  <a:pt x="8016673" y="748252"/>
                </a:cubicBezTo>
                <a:cubicBezTo>
                  <a:pt x="8016673" y="747870"/>
                  <a:pt x="8016673" y="747298"/>
                  <a:pt x="8016673" y="746535"/>
                </a:cubicBezTo>
                <a:cubicBezTo>
                  <a:pt x="8016673" y="745010"/>
                  <a:pt x="8017626" y="743866"/>
                  <a:pt x="8019533" y="743103"/>
                </a:cubicBezTo>
                <a:cubicBezTo>
                  <a:pt x="8025635" y="741196"/>
                  <a:pt x="8034597" y="732806"/>
                  <a:pt x="8046420" y="717933"/>
                </a:cubicBezTo>
                <a:cubicBezTo>
                  <a:pt x="8054810" y="707635"/>
                  <a:pt x="8059387" y="701915"/>
                  <a:pt x="8060149" y="700771"/>
                </a:cubicBezTo>
                <a:cubicBezTo>
                  <a:pt x="8059768" y="694669"/>
                  <a:pt x="8059387" y="687804"/>
                  <a:pt x="8059005" y="680177"/>
                </a:cubicBezTo>
                <a:lnTo>
                  <a:pt x="8043560" y="696194"/>
                </a:lnTo>
                <a:cubicBezTo>
                  <a:pt x="8033644" y="707254"/>
                  <a:pt x="8025444" y="715454"/>
                  <a:pt x="8018961" y="720793"/>
                </a:cubicBezTo>
                <a:cubicBezTo>
                  <a:pt x="8018198" y="721174"/>
                  <a:pt x="8017626" y="721365"/>
                  <a:pt x="8017245" y="721365"/>
                </a:cubicBezTo>
                <a:cubicBezTo>
                  <a:pt x="8016101" y="721365"/>
                  <a:pt x="8015147" y="720984"/>
                  <a:pt x="8014385" y="720221"/>
                </a:cubicBezTo>
                <a:cubicBezTo>
                  <a:pt x="8013622" y="719458"/>
                  <a:pt x="8013241" y="718695"/>
                  <a:pt x="8013241" y="717933"/>
                </a:cubicBezTo>
                <a:cubicBezTo>
                  <a:pt x="8013241" y="717170"/>
                  <a:pt x="8013622" y="716407"/>
                  <a:pt x="8014385" y="715644"/>
                </a:cubicBezTo>
                <a:cubicBezTo>
                  <a:pt x="8020487" y="710686"/>
                  <a:pt x="8029067" y="702106"/>
                  <a:pt x="8040127" y="689902"/>
                </a:cubicBezTo>
                <a:cubicBezTo>
                  <a:pt x="8048517" y="680367"/>
                  <a:pt x="8054619" y="674075"/>
                  <a:pt x="8058433" y="671024"/>
                </a:cubicBezTo>
                <a:cubicBezTo>
                  <a:pt x="8058052" y="663778"/>
                  <a:pt x="8057670" y="657294"/>
                  <a:pt x="8057289" y="651574"/>
                </a:cubicBezTo>
                <a:close/>
                <a:moveTo>
                  <a:pt x="4841295" y="651574"/>
                </a:moveTo>
                <a:cubicBezTo>
                  <a:pt x="4829472" y="661871"/>
                  <a:pt x="4822417" y="668354"/>
                  <a:pt x="4820129" y="671024"/>
                </a:cubicBezTo>
                <a:lnTo>
                  <a:pt x="4820129" y="687041"/>
                </a:lnTo>
                <a:cubicBezTo>
                  <a:pt x="4825850" y="683228"/>
                  <a:pt x="4832142" y="678651"/>
                  <a:pt x="4839007" y="673312"/>
                </a:cubicBezTo>
                <a:cubicBezTo>
                  <a:pt x="4846253" y="667591"/>
                  <a:pt x="4851020" y="664350"/>
                  <a:pt x="4853309" y="663587"/>
                </a:cubicBezTo>
                <a:cubicBezTo>
                  <a:pt x="4848732" y="659392"/>
                  <a:pt x="4844728" y="655388"/>
                  <a:pt x="4841295" y="651574"/>
                </a:cubicBezTo>
                <a:close/>
                <a:moveTo>
                  <a:pt x="3161439" y="651574"/>
                </a:moveTo>
                <a:cubicBezTo>
                  <a:pt x="3155719" y="657294"/>
                  <a:pt x="3148282" y="664922"/>
                  <a:pt x="3139130" y="674456"/>
                </a:cubicBezTo>
                <a:cubicBezTo>
                  <a:pt x="3134934" y="679033"/>
                  <a:pt x="3131502" y="682465"/>
                  <a:pt x="3128832" y="684753"/>
                </a:cubicBezTo>
                <a:cubicBezTo>
                  <a:pt x="3123113" y="690474"/>
                  <a:pt x="3119870" y="693525"/>
                  <a:pt x="3119108" y="693906"/>
                </a:cubicBezTo>
                <a:cubicBezTo>
                  <a:pt x="3118345" y="694287"/>
                  <a:pt x="3117582" y="694478"/>
                  <a:pt x="3116819" y="694478"/>
                </a:cubicBezTo>
                <a:cubicBezTo>
                  <a:pt x="3115676" y="694478"/>
                  <a:pt x="3114531" y="693906"/>
                  <a:pt x="3113387" y="692762"/>
                </a:cubicBezTo>
                <a:cubicBezTo>
                  <a:pt x="3115676" y="719077"/>
                  <a:pt x="3118726" y="748633"/>
                  <a:pt x="3122540" y="781431"/>
                </a:cubicBezTo>
                <a:cubicBezTo>
                  <a:pt x="3129404" y="776473"/>
                  <a:pt x="3138558" y="767511"/>
                  <a:pt x="3149999" y="754544"/>
                </a:cubicBezTo>
                <a:cubicBezTo>
                  <a:pt x="3156100" y="747680"/>
                  <a:pt x="3161439" y="742340"/>
                  <a:pt x="3166017" y="738527"/>
                </a:cubicBezTo>
                <a:cubicBezTo>
                  <a:pt x="3165634" y="730518"/>
                  <a:pt x="3165254" y="721746"/>
                  <a:pt x="3164872" y="712212"/>
                </a:cubicBezTo>
                <a:cubicBezTo>
                  <a:pt x="3159533" y="718695"/>
                  <a:pt x="3155719" y="723081"/>
                  <a:pt x="3153432" y="725369"/>
                </a:cubicBezTo>
                <a:cubicBezTo>
                  <a:pt x="3141608" y="739480"/>
                  <a:pt x="3132646" y="747870"/>
                  <a:pt x="3126545" y="750540"/>
                </a:cubicBezTo>
                <a:cubicBezTo>
                  <a:pt x="3125782" y="750921"/>
                  <a:pt x="3125019" y="751112"/>
                  <a:pt x="3124256" y="751112"/>
                </a:cubicBezTo>
                <a:cubicBezTo>
                  <a:pt x="3122730" y="751112"/>
                  <a:pt x="3121586" y="750158"/>
                  <a:pt x="3120824" y="748252"/>
                </a:cubicBezTo>
                <a:cubicBezTo>
                  <a:pt x="3120824" y="747870"/>
                  <a:pt x="3120824" y="747298"/>
                  <a:pt x="3120824" y="746535"/>
                </a:cubicBezTo>
                <a:cubicBezTo>
                  <a:pt x="3120824" y="745010"/>
                  <a:pt x="3121777" y="743866"/>
                  <a:pt x="3123684" y="743103"/>
                </a:cubicBezTo>
                <a:cubicBezTo>
                  <a:pt x="3129786" y="741196"/>
                  <a:pt x="3138748" y="732806"/>
                  <a:pt x="3150571" y="717933"/>
                </a:cubicBezTo>
                <a:cubicBezTo>
                  <a:pt x="3158960" y="707635"/>
                  <a:pt x="3163537" y="701915"/>
                  <a:pt x="3164300" y="700771"/>
                </a:cubicBezTo>
                <a:cubicBezTo>
                  <a:pt x="3163919" y="694669"/>
                  <a:pt x="3163537" y="687804"/>
                  <a:pt x="3163156" y="680177"/>
                </a:cubicBezTo>
                <a:lnTo>
                  <a:pt x="3147710" y="696194"/>
                </a:lnTo>
                <a:cubicBezTo>
                  <a:pt x="3137795" y="707254"/>
                  <a:pt x="3129595" y="715454"/>
                  <a:pt x="3123113" y="720793"/>
                </a:cubicBezTo>
                <a:cubicBezTo>
                  <a:pt x="3122350" y="721174"/>
                  <a:pt x="3121777" y="721365"/>
                  <a:pt x="3121395" y="721365"/>
                </a:cubicBezTo>
                <a:cubicBezTo>
                  <a:pt x="3120252" y="721365"/>
                  <a:pt x="3119298" y="720984"/>
                  <a:pt x="3118535" y="720221"/>
                </a:cubicBezTo>
                <a:cubicBezTo>
                  <a:pt x="3117773" y="719458"/>
                  <a:pt x="3117391" y="718695"/>
                  <a:pt x="3117391" y="717933"/>
                </a:cubicBezTo>
                <a:cubicBezTo>
                  <a:pt x="3117391" y="717170"/>
                  <a:pt x="3117773" y="716407"/>
                  <a:pt x="3118535" y="715644"/>
                </a:cubicBezTo>
                <a:cubicBezTo>
                  <a:pt x="3124637" y="710686"/>
                  <a:pt x="3133219" y="702106"/>
                  <a:pt x="3144278" y="689902"/>
                </a:cubicBezTo>
                <a:cubicBezTo>
                  <a:pt x="3152669" y="680367"/>
                  <a:pt x="3158771" y="674075"/>
                  <a:pt x="3162584" y="671024"/>
                </a:cubicBezTo>
                <a:cubicBezTo>
                  <a:pt x="3162202" y="663778"/>
                  <a:pt x="3161821" y="657294"/>
                  <a:pt x="3161439" y="651574"/>
                </a:cubicBezTo>
                <a:close/>
                <a:moveTo>
                  <a:pt x="5173661" y="649858"/>
                </a:moveTo>
                <a:lnTo>
                  <a:pt x="5166795" y="656722"/>
                </a:lnTo>
                <a:cubicBezTo>
                  <a:pt x="5164126" y="659773"/>
                  <a:pt x="5161838" y="662062"/>
                  <a:pt x="5159931" y="663587"/>
                </a:cubicBezTo>
                <a:cubicBezTo>
                  <a:pt x="5151541" y="671977"/>
                  <a:pt x="5143532" y="678842"/>
                  <a:pt x="5135905" y="684181"/>
                </a:cubicBezTo>
                <a:cubicBezTo>
                  <a:pt x="5136286" y="690283"/>
                  <a:pt x="5136667" y="697148"/>
                  <a:pt x="5137049" y="704775"/>
                </a:cubicBezTo>
                <a:cubicBezTo>
                  <a:pt x="5143532" y="699817"/>
                  <a:pt x="5150587" y="693715"/>
                  <a:pt x="5158215" y="686469"/>
                </a:cubicBezTo>
                <a:cubicBezTo>
                  <a:pt x="5165842" y="679223"/>
                  <a:pt x="5170609" y="674837"/>
                  <a:pt x="5172516" y="673312"/>
                </a:cubicBezTo>
                <a:cubicBezTo>
                  <a:pt x="5172897" y="671024"/>
                  <a:pt x="5173089" y="669498"/>
                  <a:pt x="5173089" y="668736"/>
                </a:cubicBezTo>
                <a:cubicBezTo>
                  <a:pt x="5173089" y="663778"/>
                  <a:pt x="5173279" y="657485"/>
                  <a:pt x="5173661" y="649858"/>
                </a:cubicBezTo>
                <a:close/>
                <a:moveTo>
                  <a:pt x="7073726" y="648141"/>
                </a:moveTo>
                <a:lnTo>
                  <a:pt x="7068005" y="653862"/>
                </a:lnTo>
                <a:cubicBezTo>
                  <a:pt x="7064573" y="656913"/>
                  <a:pt x="7058661" y="663206"/>
                  <a:pt x="7050271" y="672740"/>
                </a:cubicBezTo>
                <a:cubicBezTo>
                  <a:pt x="7043788" y="679605"/>
                  <a:pt x="7037305" y="686088"/>
                  <a:pt x="7030821" y="692190"/>
                </a:cubicBezTo>
                <a:cubicBezTo>
                  <a:pt x="7024719" y="697529"/>
                  <a:pt x="7019953" y="701343"/>
                  <a:pt x="7016520" y="703631"/>
                </a:cubicBezTo>
                <a:cubicBezTo>
                  <a:pt x="7016901" y="712021"/>
                  <a:pt x="7017473" y="720984"/>
                  <a:pt x="7018236" y="730518"/>
                </a:cubicBezTo>
                <a:cubicBezTo>
                  <a:pt x="7024719" y="725941"/>
                  <a:pt x="7034445" y="715835"/>
                  <a:pt x="7047411" y="700199"/>
                </a:cubicBezTo>
                <a:cubicBezTo>
                  <a:pt x="7053895" y="692190"/>
                  <a:pt x="7058852" y="686469"/>
                  <a:pt x="7062285" y="683037"/>
                </a:cubicBezTo>
                <a:cubicBezTo>
                  <a:pt x="7067243" y="677698"/>
                  <a:pt x="7071628" y="674265"/>
                  <a:pt x="7075442" y="672740"/>
                </a:cubicBezTo>
                <a:cubicBezTo>
                  <a:pt x="7074679" y="657866"/>
                  <a:pt x="7074107" y="649667"/>
                  <a:pt x="7073726" y="648141"/>
                </a:cubicBezTo>
                <a:close/>
                <a:moveTo>
                  <a:pt x="6502970" y="642993"/>
                </a:moveTo>
                <a:cubicBezTo>
                  <a:pt x="6498393" y="648332"/>
                  <a:pt x="6491910" y="655197"/>
                  <a:pt x="6483520" y="663587"/>
                </a:cubicBezTo>
                <a:cubicBezTo>
                  <a:pt x="6480087" y="667019"/>
                  <a:pt x="6475321" y="671596"/>
                  <a:pt x="6469219" y="677316"/>
                </a:cubicBezTo>
                <a:cubicBezTo>
                  <a:pt x="6462354" y="683800"/>
                  <a:pt x="6457396" y="688376"/>
                  <a:pt x="6454345" y="691046"/>
                </a:cubicBezTo>
                <a:cubicBezTo>
                  <a:pt x="6453963" y="691809"/>
                  <a:pt x="6453391" y="692190"/>
                  <a:pt x="6452629" y="692190"/>
                </a:cubicBezTo>
                <a:cubicBezTo>
                  <a:pt x="6452247" y="702106"/>
                  <a:pt x="6451866" y="710114"/>
                  <a:pt x="6451485" y="716216"/>
                </a:cubicBezTo>
                <a:cubicBezTo>
                  <a:pt x="6455299" y="713547"/>
                  <a:pt x="6460447" y="709542"/>
                  <a:pt x="6466930" y="704203"/>
                </a:cubicBezTo>
                <a:cubicBezTo>
                  <a:pt x="6481803" y="692381"/>
                  <a:pt x="6491719" y="685325"/>
                  <a:pt x="6496677" y="683037"/>
                </a:cubicBezTo>
                <a:cubicBezTo>
                  <a:pt x="6497440" y="682656"/>
                  <a:pt x="6498012" y="682465"/>
                  <a:pt x="6498393" y="682465"/>
                </a:cubicBezTo>
                <a:cubicBezTo>
                  <a:pt x="6499156" y="682465"/>
                  <a:pt x="6499919" y="682846"/>
                  <a:pt x="6500681" y="683609"/>
                </a:cubicBezTo>
                <a:cubicBezTo>
                  <a:pt x="6501445" y="684372"/>
                  <a:pt x="6501826" y="685135"/>
                  <a:pt x="6501826" y="685897"/>
                </a:cubicBezTo>
                <a:cubicBezTo>
                  <a:pt x="6501826" y="686660"/>
                  <a:pt x="6501445" y="687423"/>
                  <a:pt x="6500681" y="688186"/>
                </a:cubicBezTo>
                <a:cubicBezTo>
                  <a:pt x="6496487" y="692762"/>
                  <a:pt x="6486571" y="701343"/>
                  <a:pt x="6470935" y="713928"/>
                </a:cubicBezTo>
                <a:cubicBezTo>
                  <a:pt x="6464451" y="718886"/>
                  <a:pt x="6457777" y="723844"/>
                  <a:pt x="6450913" y="728802"/>
                </a:cubicBezTo>
                <a:cubicBezTo>
                  <a:pt x="6450531" y="738336"/>
                  <a:pt x="6450341" y="747489"/>
                  <a:pt x="6450341" y="756260"/>
                </a:cubicBezTo>
                <a:cubicBezTo>
                  <a:pt x="6459493" y="746726"/>
                  <a:pt x="6468455" y="737955"/>
                  <a:pt x="6477227" y="729946"/>
                </a:cubicBezTo>
                <a:cubicBezTo>
                  <a:pt x="6489050" y="719267"/>
                  <a:pt x="6497440" y="712593"/>
                  <a:pt x="6502398" y="709924"/>
                </a:cubicBezTo>
                <a:cubicBezTo>
                  <a:pt x="6502779" y="688948"/>
                  <a:pt x="6502970" y="666638"/>
                  <a:pt x="6502970" y="642993"/>
                </a:cubicBezTo>
                <a:close/>
                <a:moveTo>
                  <a:pt x="9004268" y="640705"/>
                </a:moveTo>
                <a:cubicBezTo>
                  <a:pt x="9003506" y="641849"/>
                  <a:pt x="9001408" y="644137"/>
                  <a:pt x="8997976" y="647569"/>
                </a:cubicBezTo>
                <a:cubicBezTo>
                  <a:pt x="8995688" y="650620"/>
                  <a:pt x="8993781" y="653099"/>
                  <a:pt x="8992255" y="655006"/>
                </a:cubicBezTo>
                <a:cubicBezTo>
                  <a:pt x="8987297" y="661108"/>
                  <a:pt x="8980623" y="670261"/>
                  <a:pt x="8972233" y="682465"/>
                </a:cubicBezTo>
                <a:cubicBezTo>
                  <a:pt x="8971470" y="683228"/>
                  <a:pt x="8970708" y="683800"/>
                  <a:pt x="8969945" y="684181"/>
                </a:cubicBezTo>
                <a:cubicBezTo>
                  <a:pt x="8970326" y="688376"/>
                  <a:pt x="8971089" y="694097"/>
                  <a:pt x="8972233" y="701343"/>
                </a:cubicBezTo>
                <a:cubicBezTo>
                  <a:pt x="8977954" y="696766"/>
                  <a:pt x="8985009" y="688758"/>
                  <a:pt x="8993399" y="677316"/>
                </a:cubicBezTo>
                <a:cubicBezTo>
                  <a:pt x="8999501" y="668545"/>
                  <a:pt x="9003124" y="663587"/>
                  <a:pt x="9004268" y="662443"/>
                </a:cubicBezTo>
                <a:cubicBezTo>
                  <a:pt x="9006175" y="660155"/>
                  <a:pt x="9007129" y="658820"/>
                  <a:pt x="9007129" y="658438"/>
                </a:cubicBezTo>
                <a:cubicBezTo>
                  <a:pt x="9005985" y="651955"/>
                  <a:pt x="9005031" y="646044"/>
                  <a:pt x="9004268" y="640705"/>
                </a:cubicBezTo>
                <a:close/>
                <a:moveTo>
                  <a:pt x="3831422" y="640705"/>
                </a:moveTo>
                <a:cubicBezTo>
                  <a:pt x="3829134" y="642993"/>
                  <a:pt x="3823604" y="647379"/>
                  <a:pt x="3814833" y="653862"/>
                </a:cubicBezTo>
                <a:cubicBezTo>
                  <a:pt x="3807968" y="659201"/>
                  <a:pt x="3802438" y="663587"/>
                  <a:pt x="3798243" y="667019"/>
                </a:cubicBezTo>
                <a:cubicBezTo>
                  <a:pt x="3783370" y="678842"/>
                  <a:pt x="3770784" y="686088"/>
                  <a:pt x="3760487" y="688758"/>
                </a:cubicBezTo>
                <a:cubicBezTo>
                  <a:pt x="3760487" y="694478"/>
                  <a:pt x="3760678" y="700580"/>
                  <a:pt x="3761059" y="707063"/>
                </a:cubicBezTo>
                <a:cubicBezTo>
                  <a:pt x="3761440" y="706682"/>
                  <a:pt x="3762012" y="706301"/>
                  <a:pt x="3762775" y="705919"/>
                </a:cubicBezTo>
                <a:cubicBezTo>
                  <a:pt x="3771547" y="702487"/>
                  <a:pt x="3782797" y="695813"/>
                  <a:pt x="3796527" y="685897"/>
                </a:cubicBezTo>
                <a:cubicBezTo>
                  <a:pt x="3811400" y="675219"/>
                  <a:pt x="3821888" y="669117"/>
                  <a:pt x="3827990" y="667591"/>
                </a:cubicBezTo>
                <a:cubicBezTo>
                  <a:pt x="3828753" y="667210"/>
                  <a:pt x="3829325" y="667210"/>
                  <a:pt x="3829706" y="667591"/>
                </a:cubicBezTo>
                <a:cubicBezTo>
                  <a:pt x="3830087" y="658820"/>
                  <a:pt x="3830659" y="649858"/>
                  <a:pt x="3831422" y="640705"/>
                </a:cubicBezTo>
                <a:close/>
                <a:moveTo>
                  <a:pt x="4297649" y="638989"/>
                </a:moveTo>
                <a:cubicBezTo>
                  <a:pt x="4296505" y="639370"/>
                  <a:pt x="4295551" y="639751"/>
                  <a:pt x="4294789" y="640133"/>
                </a:cubicBezTo>
                <a:lnTo>
                  <a:pt x="4285636" y="644709"/>
                </a:lnTo>
                <a:cubicBezTo>
                  <a:pt x="4285636" y="645853"/>
                  <a:pt x="4285064" y="646807"/>
                  <a:pt x="4283920" y="647569"/>
                </a:cubicBezTo>
                <a:cubicBezTo>
                  <a:pt x="4282395" y="648713"/>
                  <a:pt x="4275530" y="651574"/>
                  <a:pt x="4263326" y="656150"/>
                </a:cubicBezTo>
                <a:cubicBezTo>
                  <a:pt x="4258368" y="658438"/>
                  <a:pt x="4252838" y="661108"/>
                  <a:pt x="4246736" y="664159"/>
                </a:cubicBezTo>
                <a:cubicBezTo>
                  <a:pt x="4246355" y="667973"/>
                  <a:pt x="4245974" y="671596"/>
                  <a:pt x="4245592" y="675028"/>
                </a:cubicBezTo>
                <a:cubicBezTo>
                  <a:pt x="4243685" y="692953"/>
                  <a:pt x="4240062" y="709161"/>
                  <a:pt x="4234723" y="723653"/>
                </a:cubicBezTo>
                <a:cubicBezTo>
                  <a:pt x="4233960" y="726323"/>
                  <a:pt x="4233007" y="729183"/>
                  <a:pt x="4231863" y="732234"/>
                </a:cubicBezTo>
                <a:cubicBezTo>
                  <a:pt x="4247880" y="721174"/>
                  <a:pt x="4261609" y="707635"/>
                  <a:pt x="4273051" y="691618"/>
                </a:cubicBezTo>
                <a:cubicBezTo>
                  <a:pt x="4264279" y="695050"/>
                  <a:pt x="4256080" y="696766"/>
                  <a:pt x="4248453" y="696766"/>
                </a:cubicBezTo>
                <a:cubicBezTo>
                  <a:pt x="4245783" y="696766"/>
                  <a:pt x="4244448" y="695241"/>
                  <a:pt x="4244448" y="692190"/>
                </a:cubicBezTo>
                <a:cubicBezTo>
                  <a:pt x="4244448" y="689139"/>
                  <a:pt x="4245783" y="687613"/>
                  <a:pt x="4248453" y="687613"/>
                </a:cubicBezTo>
                <a:cubicBezTo>
                  <a:pt x="4251504" y="687613"/>
                  <a:pt x="4254364" y="687423"/>
                  <a:pt x="4257033" y="687041"/>
                </a:cubicBezTo>
                <a:cubicBezTo>
                  <a:pt x="4255508" y="685135"/>
                  <a:pt x="4255507" y="683418"/>
                  <a:pt x="4257033" y="681893"/>
                </a:cubicBezTo>
                <a:cubicBezTo>
                  <a:pt x="4265805" y="673121"/>
                  <a:pt x="4273242" y="666257"/>
                  <a:pt x="4279344" y="661299"/>
                </a:cubicBezTo>
                <a:cubicBezTo>
                  <a:pt x="4285064" y="657104"/>
                  <a:pt x="4289641" y="654434"/>
                  <a:pt x="4293072" y="653290"/>
                </a:cubicBezTo>
                <a:cubicBezTo>
                  <a:pt x="4294980" y="648332"/>
                  <a:pt x="4296505" y="643565"/>
                  <a:pt x="4297649" y="638989"/>
                </a:cubicBezTo>
                <a:close/>
                <a:moveTo>
                  <a:pt x="4603891" y="637272"/>
                </a:moveTo>
                <a:cubicBezTo>
                  <a:pt x="4599696" y="641849"/>
                  <a:pt x="4591115" y="649286"/>
                  <a:pt x="4578148" y="659583"/>
                </a:cubicBezTo>
                <a:cubicBezTo>
                  <a:pt x="4566326" y="669117"/>
                  <a:pt x="4557363" y="674837"/>
                  <a:pt x="4551262" y="676744"/>
                </a:cubicBezTo>
                <a:cubicBezTo>
                  <a:pt x="4550880" y="676744"/>
                  <a:pt x="4550499" y="676744"/>
                  <a:pt x="4550118" y="676744"/>
                </a:cubicBezTo>
                <a:cubicBezTo>
                  <a:pt x="4548592" y="676744"/>
                  <a:pt x="4547448" y="675982"/>
                  <a:pt x="4546685" y="674456"/>
                </a:cubicBezTo>
                <a:cubicBezTo>
                  <a:pt x="4546304" y="693143"/>
                  <a:pt x="4546113" y="712784"/>
                  <a:pt x="4546113" y="733378"/>
                </a:cubicBezTo>
                <a:cubicBezTo>
                  <a:pt x="4549164" y="730708"/>
                  <a:pt x="4553359" y="726513"/>
                  <a:pt x="4558699" y="720793"/>
                </a:cubicBezTo>
                <a:lnTo>
                  <a:pt x="4571283" y="708208"/>
                </a:lnTo>
                <a:cubicBezTo>
                  <a:pt x="4583488" y="696385"/>
                  <a:pt x="4593594" y="689711"/>
                  <a:pt x="4601603" y="688186"/>
                </a:cubicBezTo>
                <a:cubicBezTo>
                  <a:pt x="4601984" y="688186"/>
                  <a:pt x="4602175" y="688186"/>
                  <a:pt x="4602175" y="688186"/>
                </a:cubicBezTo>
                <a:cubicBezTo>
                  <a:pt x="4603319" y="688186"/>
                  <a:pt x="4604082" y="688567"/>
                  <a:pt x="4604463" y="689330"/>
                </a:cubicBezTo>
                <a:cubicBezTo>
                  <a:pt x="4604844" y="689711"/>
                  <a:pt x="4605035" y="690092"/>
                  <a:pt x="4605035" y="690474"/>
                </a:cubicBezTo>
                <a:cubicBezTo>
                  <a:pt x="4605035" y="691236"/>
                  <a:pt x="4604654" y="691999"/>
                  <a:pt x="4603891" y="692762"/>
                </a:cubicBezTo>
                <a:cubicBezTo>
                  <a:pt x="4601221" y="695813"/>
                  <a:pt x="4596835" y="699817"/>
                  <a:pt x="4590733" y="704775"/>
                </a:cubicBezTo>
                <a:cubicBezTo>
                  <a:pt x="4584250" y="710496"/>
                  <a:pt x="4579864" y="714500"/>
                  <a:pt x="4577576" y="716788"/>
                </a:cubicBezTo>
                <a:cubicBezTo>
                  <a:pt x="4561177" y="732806"/>
                  <a:pt x="4552596" y="741196"/>
                  <a:pt x="4551834" y="741959"/>
                </a:cubicBezTo>
                <a:cubicBezTo>
                  <a:pt x="4550689" y="743103"/>
                  <a:pt x="4549546" y="743675"/>
                  <a:pt x="4548401" y="743675"/>
                </a:cubicBezTo>
                <a:cubicBezTo>
                  <a:pt x="4548020" y="743675"/>
                  <a:pt x="4547448" y="743484"/>
                  <a:pt x="4546685" y="743103"/>
                </a:cubicBezTo>
                <a:lnTo>
                  <a:pt x="4546685" y="758549"/>
                </a:lnTo>
                <a:cubicBezTo>
                  <a:pt x="4547067" y="758167"/>
                  <a:pt x="4547639" y="757977"/>
                  <a:pt x="4548401" y="757977"/>
                </a:cubicBezTo>
                <a:cubicBezTo>
                  <a:pt x="4549546" y="757977"/>
                  <a:pt x="4550689" y="758739"/>
                  <a:pt x="4551834" y="760265"/>
                </a:cubicBezTo>
                <a:cubicBezTo>
                  <a:pt x="4559843" y="753782"/>
                  <a:pt x="4569567" y="745773"/>
                  <a:pt x="4581009" y="736238"/>
                </a:cubicBezTo>
                <a:cubicBezTo>
                  <a:pt x="4592069" y="726704"/>
                  <a:pt x="4600459" y="720221"/>
                  <a:pt x="4606180" y="716788"/>
                </a:cubicBezTo>
                <a:cubicBezTo>
                  <a:pt x="4605798" y="708017"/>
                  <a:pt x="4605226" y="692190"/>
                  <a:pt x="4604463" y="669308"/>
                </a:cubicBezTo>
                <a:cubicBezTo>
                  <a:pt x="4598742" y="675410"/>
                  <a:pt x="4592831" y="680939"/>
                  <a:pt x="4586730" y="685897"/>
                </a:cubicBezTo>
                <a:cubicBezTo>
                  <a:pt x="4574144" y="696957"/>
                  <a:pt x="4564038" y="702487"/>
                  <a:pt x="4556410" y="702487"/>
                </a:cubicBezTo>
                <a:cubicBezTo>
                  <a:pt x="4554122" y="702487"/>
                  <a:pt x="4552787" y="701343"/>
                  <a:pt x="4552406" y="699055"/>
                </a:cubicBezTo>
                <a:cubicBezTo>
                  <a:pt x="4552406" y="698673"/>
                  <a:pt x="4552406" y="698292"/>
                  <a:pt x="4552406" y="697910"/>
                </a:cubicBezTo>
                <a:cubicBezTo>
                  <a:pt x="4552406" y="696385"/>
                  <a:pt x="4553359" y="695432"/>
                  <a:pt x="4555266" y="695050"/>
                </a:cubicBezTo>
                <a:cubicBezTo>
                  <a:pt x="4564419" y="692381"/>
                  <a:pt x="4574907" y="685707"/>
                  <a:pt x="4586730" y="675028"/>
                </a:cubicBezTo>
                <a:cubicBezTo>
                  <a:pt x="4596264" y="665875"/>
                  <a:pt x="4602175" y="660536"/>
                  <a:pt x="4604463" y="659011"/>
                </a:cubicBezTo>
                <a:cubicBezTo>
                  <a:pt x="4604082" y="650620"/>
                  <a:pt x="4603891" y="643374"/>
                  <a:pt x="4603891" y="637272"/>
                </a:cubicBezTo>
                <a:close/>
                <a:moveTo>
                  <a:pt x="6759824" y="634412"/>
                </a:moveTo>
                <a:cubicBezTo>
                  <a:pt x="6753341" y="637463"/>
                  <a:pt x="6747620" y="640323"/>
                  <a:pt x="6742662" y="642993"/>
                </a:cubicBezTo>
                <a:cubicBezTo>
                  <a:pt x="6744951" y="645663"/>
                  <a:pt x="6747620" y="648523"/>
                  <a:pt x="6750671" y="651574"/>
                </a:cubicBezTo>
                <a:cubicBezTo>
                  <a:pt x="6751815" y="645853"/>
                  <a:pt x="6754866" y="640133"/>
                  <a:pt x="6759824" y="634412"/>
                </a:cubicBezTo>
                <a:close/>
                <a:moveTo>
                  <a:pt x="9789235" y="633268"/>
                </a:moveTo>
                <a:cubicBezTo>
                  <a:pt x="9783133" y="636700"/>
                  <a:pt x="9776459" y="640323"/>
                  <a:pt x="9769213" y="644137"/>
                </a:cubicBezTo>
                <a:cubicBezTo>
                  <a:pt x="9751670" y="654053"/>
                  <a:pt x="9738703" y="660727"/>
                  <a:pt x="9730313" y="664159"/>
                </a:cubicBezTo>
                <a:cubicBezTo>
                  <a:pt x="9728405" y="668736"/>
                  <a:pt x="9726118" y="675219"/>
                  <a:pt x="9723448" y="683609"/>
                </a:cubicBezTo>
                <a:cubicBezTo>
                  <a:pt x="9728025" y="682084"/>
                  <a:pt x="9738131" y="676554"/>
                  <a:pt x="9753767" y="667019"/>
                </a:cubicBezTo>
                <a:cubicBezTo>
                  <a:pt x="9768260" y="657866"/>
                  <a:pt x="9777794" y="652527"/>
                  <a:pt x="9782370" y="651002"/>
                </a:cubicBezTo>
                <a:cubicBezTo>
                  <a:pt x="9784659" y="645663"/>
                  <a:pt x="9786947" y="639751"/>
                  <a:pt x="9789235" y="633268"/>
                </a:cubicBezTo>
                <a:close/>
                <a:moveTo>
                  <a:pt x="873835" y="633268"/>
                </a:moveTo>
                <a:cubicBezTo>
                  <a:pt x="867733" y="636700"/>
                  <a:pt x="861059" y="640323"/>
                  <a:pt x="853814" y="644137"/>
                </a:cubicBezTo>
                <a:cubicBezTo>
                  <a:pt x="836270" y="654053"/>
                  <a:pt x="823303" y="660727"/>
                  <a:pt x="814914" y="664159"/>
                </a:cubicBezTo>
                <a:cubicBezTo>
                  <a:pt x="813006" y="668736"/>
                  <a:pt x="810718" y="675219"/>
                  <a:pt x="808049" y="683609"/>
                </a:cubicBezTo>
                <a:cubicBezTo>
                  <a:pt x="812625" y="682084"/>
                  <a:pt x="822731" y="676554"/>
                  <a:pt x="838368" y="667019"/>
                </a:cubicBezTo>
                <a:cubicBezTo>
                  <a:pt x="852860" y="657866"/>
                  <a:pt x="862394" y="652527"/>
                  <a:pt x="866970" y="651002"/>
                </a:cubicBezTo>
                <a:cubicBezTo>
                  <a:pt x="869258" y="645663"/>
                  <a:pt x="871547" y="639751"/>
                  <a:pt x="873835" y="633268"/>
                </a:cubicBezTo>
                <a:close/>
                <a:moveTo>
                  <a:pt x="7361164" y="630408"/>
                </a:moveTo>
                <a:lnTo>
                  <a:pt x="7329701" y="661871"/>
                </a:lnTo>
                <a:cubicBezTo>
                  <a:pt x="7330082" y="665685"/>
                  <a:pt x="7330463" y="671024"/>
                  <a:pt x="7330845" y="677888"/>
                </a:cubicBezTo>
                <a:cubicBezTo>
                  <a:pt x="7331607" y="676744"/>
                  <a:pt x="7336565" y="671787"/>
                  <a:pt x="7345719" y="663015"/>
                </a:cubicBezTo>
                <a:cubicBezTo>
                  <a:pt x="7352583" y="656150"/>
                  <a:pt x="7357731" y="651574"/>
                  <a:pt x="7361164" y="649286"/>
                </a:cubicBezTo>
                <a:close/>
                <a:moveTo>
                  <a:pt x="2465315" y="630408"/>
                </a:moveTo>
                <a:lnTo>
                  <a:pt x="2433852" y="661871"/>
                </a:lnTo>
                <a:cubicBezTo>
                  <a:pt x="2434233" y="665685"/>
                  <a:pt x="2434614" y="671024"/>
                  <a:pt x="2434996" y="677888"/>
                </a:cubicBezTo>
                <a:cubicBezTo>
                  <a:pt x="2435758" y="676744"/>
                  <a:pt x="2440716" y="671787"/>
                  <a:pt x="2449869" y="663015"/>
                </a:cubicBezTo>
                <a:cubicBezTo>
                  <a:pt x="2456734" y="656150"/>
                  <a:pt x="2461882" y="651574"/>
                  <a:pt x="2465315" y="649286"/>
                </a:cubicBezTo>
                <a:close/>
                <a:moveTo>
                  <a:pt x="4817841" y="625831"/>
                </a:moveTo>
                <a:cubicBezTo>
                  <a:pt x="4818222" y="630026"/>
                  <a:pt x="4818603" y="634412"/>
                  <a:pt x="4818985" y="638989"/>
                </a:cubicBezTo>
                <a:cubicBezTo>
                  <a:pt x="4819366" y="645472"/>
                  <a:pt x="4819557" y="652337"/>
                  <a:pt x="4819557" y="659583"/>
                </a:cubicBezTo>
                <a:lnTo>
                  <a:pt x="4820129" y="659583"/>
                </a:lnTo>
                <a:cubicBezTo>
                  <a:pt x="4826231" y="653099"/>
                  <a:pt x="4831570" y="648713"/>
                  <a:pt x="4836147" y="646425"/>
                </a:cubicBezTo>
                <a:cubicBezTo>
                  <a:pt x="4829663" y="639179"/>
                  <a:pt x="4823562" y="632314"/>
                  <a:pt x="4817841" y="625831"/>
                </a:cubicBezTo>
                <a:close/>
                <a:moveTo>
                  <a:pt x="6044877" y="622399"/>
                </a:moveTo>
                <a:cubicBezTo>
                  <a:pt x="6044115" y="622780"/>
                  <a:pt x="6043161" y="623352"/>
                  <a:pt x="6042017" y="624115"/>
                </a:cubicBezTo>
                <a:cubicBezTo>
                  <a:pt x="6040491" y="624878"/>
                  <a:pt x="6039537" y="625450"/>
                  <a:pt x="6039157" y="625831"/>
                </a:cubicBezTo>
                <a:cubicBezTo>
                  <a:pt x="6033817" y="629645"/>
                  <a:pt x="6027906" y="633649"/>
                  <a:pt x="6021423" y="637844"/>
                </a:cubicBezTo>
                <a:cubicBezTo>
                  <a:pt x="6007693" y="646997"/>
                  <a:pt x="5996061" y="654053"/>
                  <a:pt x="5986527" y="659011"/>
                </a:cubicBezTo>
                <a:cubicBezTo>
                  <a:pt x="5986145" y="666638"/>
                  <a:pt x="5985955" y="673884"/>
                  <a:pt x="5985955" y="680749"/>
                </a:cubicBezTo>
                <a:cubicBezTo>
                  <a:pt x="5986337" y="679986"/>
                  <a:pt x="5986909" y="679414"/>
                  <a:pt x="5987671" y="679033"/>
                </a:cubicBezTo>
                <a:cubicBezTo>
                  <a:pt x="5997587" y="673312"/>
                  <a:pt x="6008647" y="666257"/>
                  <a:pt x="6020851" y="657866"/>
                </a:cubicBezTo>
                <a:cubicBezTo>
                  <a:pt x="6034962" y="647951"/>
                  <a:pt x="6043161" y="642421"/>
                  <a:pt x="6045449" y="641277"/>
                </a:cubicBezTo>
                <a:cubicBezTo>
                  <a:pt x="6045067" y="635556"/>
                  <a:pt x="6044877" y="629264"/>
                  <a:pt x="6044877" y="622399"/>
                </a:cubicBezTo>
                <a:close/>
                <a:moveTo>
                  <a:pt x="6790143" y="621827"/>
                </a:moveTo>
                <a:cubicBezTo>
                  <a:pt x="6790525" y="621827"/>
                  <a:pt x="6790715" y="622017"/>
                  <a:pt x="6790715" y="622399"/>
                </a:cubicBezTo>
                <a:cubicBezTo>
                  <a:pt x="6791097" y="622780"/>
                  <a:pt x="6791287" y="623352"/>
                  <a:pt x="6791287" y="624115"/>
                </a:cubicBezTo>
                <a:cubicBezTo>
                  <a:pt x="6791287" y="624115"/>
                  <a:pt x="6791287" y="624306"/>
                  <a:pt x="6791287" y="624687"/>
                </a:cubicBezTo>
                <a:cubicBezTo>
                  <a:pt x="6786329" y="634221"/>
                  <a:pt x="6783659" y="638989"/>
                  <a:pt x="6783279" y="638989"/>
                </a:cubicBezTo>
                <a:cubicBezTo>
                  <a:pt x="6782897" y="640514"/>
                  <a:pt x="6782135" y="641277"/>
                  <a:pt x="6780990" y="641277"/>
                </a:cubicBezTo>
                <a:cubicBezTo>
                  <a:pt x="6780227" y="641277"/>
                  <a:pt x="6779655" y="641086"/>
                  <a:pt x="6779274" y="640705"/>
                </a:cubicBezTo>
                <a:cubicBezTo>
                  <a:pt x="6778130" y="640323"/>
                  <a:pt x="6777558" y="639561"/>
                  <a:pt x="6777558" y="638416"/>
                </a:cubicBezTo>
                <a:cubicBezTo>
                  <a:pt x="6777558" y="638035"/>
                  <a:pt x="6777558" y="637654"/>
                  <a:pt x="6777558" y="637272"/>
                </a:cubicBezTo>
                <a:cubicBezTo>
                  <a:pt x="6779846" y="630026"/>
                  <a:pt x="6783469" y="625068"/>
                  <a:pt x="6788427" y="622399"/>
                </a:cubicBezTo>
                <a:cubicBezTo>
                  <a:pt x="6789189" y="622017"/>
                  <a:pt x="6789761" y="621827"/>
                  <a:pt x="6790143" y="621827"/>
                </a:cubicBezTo>
                <a:close/>
                <a:moveTo>
                  <a:pt x="7072009" y="620683"/>
                </a:moveTo>
                <a:cubicBezTo>
                  <a:pt x="7061713" y="629836"/>
                  <a:pt x="7052751" y="638416"/>
                  <a:pt x="7045123" y="646425"/>
                </a:cubicBezTo>
                <a:cubicBezTo>
                  <a:pt x="7032537" y="659011"/>
                  <a:pt x="7023003" y="666638"/>
                  <a:pt x="7016520" y="669308"/>
                </a:cubicBezTo>
                <a:lnTo>
                  <a:pt x="7014804" y="669308"/>
                </a:lnTo>
                <a:cubicBezTo>
                  <a:pt x="7015185" y="678842"/>
                  <a:pt x="7015757" y="688758"/>
                  <a:pt x="7016520" y="699055"/>
                </a:cubicBezTo>
                <a:cubicBezTo>
                  <a:pt x="7022622" y="694478"/>
                  <a:pt x="7027199" y="690283"/>
                  <a:pt x="7030249" y="686469"/>
                </a:cubicBezTo>
                <a:cubicBezTo>
                  <a:pt x="7034445" y="681511"/>
                  <a:pt x="7040355" y="674647"/>
                  <a:pt x="7047983" y="665875"/>
                </a:cubicBezTo>
                <a:cubicBezTo>
                  <a:pt x="7059043" y="652146"/>
                  <a:pt x="7067433" y="643184"/>
                  <a:pt x="7073153" y="638989"/>
                </a:cubicBezTo>
                <a:cubicBezTo>
                  <a:pt x="7072391" y="625640"/>
                  <a:pt x="7072009" y="619539"/>
                  <a:pt x="7072009" y="620683"/>
                </a:cubicBezTo>
                <a:close/>
                <a:moveTo>
                  <a:pt x="6503542" y="620111"/>
                </a:moveTo>
                <a:cubicBezTo>
                  <a:pt x="6500873" y="622780"/>
                  <a:pt x="6497440" y="626022"/>
                  <a:pt x="6493245" y="629836"/>
                </a:cubicBezTo>
                <a:cubicBezTo>
                  <a:pt x="6487905" y="634793"/>
                  <a:pt x="6484473" y="637844"/>
                  <a:pt x="6482948" y="638989"/>
                </a:cubicBezTo>
                <a:cubicBezTo>
                  <a:pt x="6466930" y="653862"/>
                  <a:pt x="6458159" y="662062"/>
                  <a:pt x="6456633" y="663587"/>
                </a:cubicBezTo>
                <a:cubicBezTo>
                  <a:pt x="6455871" y="664350"/>
                  <a:pt x="6454917" y="664922"/>
                  <a:pt x="6453773" y="665303"/>
                </a:cubicBezTo>
                <a:cubicBezTo>
                  <a:pt x="6453773" y="669117"/>
                  <a:pt x="6453582" y="674075"/>
                  <a:pt x="6453201" y="680177"/>
                </a:cubicBezTo>
                <a:cubicBezTo>
                  <a:pt x="6457015" y="677507"/>
                  <a:pt x="6465405" y="669498"/>
                  <a:pt x="6478371" y="656150"/>
                </a:cubicBezTo>
                <a:cubicBezTo>
                  <a:pt x="6488669" y="645472"/>
                  <a:pt x="6496868" y="638035"/>
                  <a:pt x="6502970" y="633840"/>
                </a:cubicBezTo>
                <a:lnTo>
                  <a:pt x="6502970" y="626975"/>
                </a:lnTo>
                <a:close/>
                <a:moveTo>
                  <a:pt x="10632811" y="619539"/>
                </a:moveTo>
                <a:cubicBezTo>
                  <a:pt x="10629760" y="623734"/>
                  <a:pt x="10624231" y="629073"/>
                  <a:pt x="10616222" y="635556"/>
                </a:cubicBezTo>
                <a:cubicBezTo>
                  <a:pt x="10611264" y="639751"/>
                  <a:pt x="10606687" y="642993"/>
                  <a:pt x="10602492" y="645281"/>
                </a:cubicBezTo>
                <a:cubicBezTo>
                  <a:pt x="10603636" y="645281"/>
                  <a:pt x="10605353" y="645472"/>
                  <a:pt x="10607641" y="645853"/>
                </a:cubicBezTo>
                <a:cubicBezTo>
                  <a:pt x="10609929" y="646235"/>
                  <a:pt x="10611645" y="646425"/>
                  <a:pt x="10612789" y="646425"/>
                </a:cubicBezTo>
                <a:cubicBezTo>
                  <a:pt x="10613552" y="645281"/>
                  <a:pt x="10614696" y="644709"/>
                  <a:pt x="10616222" y="644709"/>
                </a:cubicBezTo>
                <a:cubicBezTo>
                  <a:pt x="10616603" y="644709"/>
                  <a:pt x="10616984" y="644709"/>
                  <a:pt x="10617366" y="644709"/>
                </a:cubicBezTo>
                <a:cubicBezTo>
                  <a:pt x="10617366" y="644709"/>
                  <a:pt x="10617557" y="644709"/>
                  <a:pt x="10617938" y="644709"/>
                </a:cubicBezTo>
                <a:cubicBezTo>
                  <a:pt x="10621370" y="644709"/>
                  <a:pt x="10627091" y="641467"/>
                  <a:pt x="10635100" y="634984"/>
                </a:cubicBezTo>
                <a:cubicBezTo>
                  <a:pt x="10635481" y="634603"/>
                  <a:pt x="10637197" y="633077"/>
                  <a:pt x="10640248" y="630408"/>
                </a:cubicBezTo>
                <a:cubicBezTo>
                  <a:pt x="10637960" y="626975"/>
                  <a:pt x="10635481" y="623352"/>
                  <a:pt x="10632811" y="619539"/>
                </a:cubicBezTo>
                <a:close/>
                <a:moveTo>
                  <a:pt x="7512187" y="615534"/>
                </a:moveTo>
                <a:cubicBezTo>
                  <a:pt x="7519052" y="633840"/>
                  <a:pt x="7524773" y="655197"/>
                  <a:pt x="7529349" y="679605"/>
                </a:cubicBezTo>
                <a:cubicBezTo>
                  <a:pt x="7531256" y="677316"/>
                  <a:pt x="7533163" y="675219"/>
                  <a:pt x="7535069" y="673312"/>
                </a:cubicBezTo>
                <a:cubicBezTo>
                  <a:pt x="7536977" y="671024"/>
                  <a:pt x="7538693" y="669117"/>
                  <a:pt x="7540218" y="667591"/>
                </a:cubicBezTo>
                <a:cubicBezTo>
                  <a:pt x="7537167" y="661871"/>
                  <a:pt x="7532400" y="653099"/>
                  <a:pt x="7525917" y="641277"/>
                </a:cubicBezTo>
                <a:close/>
                <a:moveTo>
                  <a:pt x="2616338" y="615534"/>
                </a:moveTo>
                <a:cubicBezTo>
                  <a:pt x="2623203" y="633840"/>
                  <a:pt x="2628924" y="655197"/>
                  <a:pt x="2633500" y="679605"/>
                </a:cubicBezTo>
                <a:cubicBezTo>
                  <a:pt x="2635407" y="677316"/>
                  <a:pt x="2637314" y="675219"/>
                  <a:pt x="2639220" y="673312"/>
                </a:cubicBezTo>
                <a:cubicBezTo>
                  <a:pt x="2641127" y="671024"/>
                  <a:pt x="2642843" y="669117"/>
                  <a:pt x="2644370" y="667591"/>
                </a:cubicBezTo>
                <a:cubicBezTo>
                  <a:pt x="2641318" y="661871"/>
                  <a:pt x="2636551" y="653099"/>
                  <a:pt x="2630067" y="641277"/>
                </a:cubicBezTo>
                <a:close/>
                <a:moveTo>
                  <a:pt x="3835427" y="610386"/>
                </a:moveTo>
                <a:cubicBezTo>
                  <a:pt x="3833138" y="612674"/>
                  <a:pt x="3822078" y="620683"/>
                  <a:pt x="3802247" y="634412"/>
                </a:cubicBezTo>
                <a:cubicBezTo>
                  <a:pt x="3786611" y="645472"/>
                  <a:pt x="3773454" y="653862"/>
                  <a:pt x="3762775" y="659583"/>
                </a:cubicBezTo>
                <a:lnTo>
                  <a:pt x="3760487" y="659583"/>
                </a:lnTo>
                <a:lnTo>
                  <a:pt x="3760487" y="663587"/>
                </a:lnTo>
                <a:cubicBezTo>
                  <a:pt x="3760106" y="668926"/>
                  <a:pt x="3759915" y="674456"/>
                  <a:pt x="3759915" y="680177"/>
                </a:cubicBezTo>
                <a:cubicBezTo>
                  <a:pt x="3769449" y="677507"/>
                  <a:pt x="3781844" y="670070"/>
                  <a:pt x="3797098" y="657866"/>
                </a:cubicBezTo>
                <a:cubicBezTo>
                  <a:pt x="3813879" y="643756"/>
                  <a:pt x="3825702" y="635747"/>
                  <a:pt x="3832566" y="633840"/>
                </a:cubicBezTo>
                <a:cubicBezTo>
                  <a:pt x="3833329" y="625831"/>
                  <a:pt x="3834282" y="618013"/>
                  <a:pt x="3835427" y="610386"/>
                </a:cubicBezTo>
                <a:close/>
                <a:moveTo>
                  <a:pt x="7750736" y="606953"/>
                </a:moveTo>
                <a:cubicBezTo>
                  <a:pt x="7746159" y="610386"/>
                  <a:pt x="7742155" y="613818"/>
                  <a:pt x="7738722" y="617250"/>
                </a:cubicBezTo>
                <a:cubicBezTo>
                  <a:pt x="7736434" y="619539"/>
                  <a:pt x="7733002" y="622780"/>
                  <a:pt x="7728425" y="626975"/>
                </a:cubicBezTo>
                <a:lnTo>
                  <a:pt x="7718128" y="637272"/>
                </a:lnTo>
                <a:cubicBezTo>
                  <a:pt x="7722323" y="645281"/>
                  <a:pt x="7726518" y="652718"/>
                  <a:pt x="7730714" y="659583"/>
                </a:cubicBezTo>
                <a:cubicBezTo>
                  <a:pt x="7739485" y="675219"/>
                  <a:pt x="7747303" y="687423"/>
                  <a:pt x="7754168" y="696194"/>
                </a:cubicBezTo>
                <a:cubicBezTo>
                  <a:pt x="7754549" y="696957"/>
                  <a:pt x="7754931" y="697529"/>
                  <a:pt x="7755312" y="697910"/>
                </a:cubicBezTo>
                <a:lnTo>
                  <a:pt x="7755884" y="699055"/>
                </a:lnTo>
                <a:lnTo>
                  <a:pt x="7756456" y="699055"/>
                </a:lnTo>
                <a:lnTo>
                  <a:pt x="7756456" y="689330"/>
                </a:lnTo>
                <a:cubicBezTo>
                  <a:pt x="7756456" y="688186"/>
                  <a:pt x="7756647" y="685325"/>
                  <a:pt x="7757028" y="680749"/>
                </a:cubicBezTo>
                <a:cubicBezTo>
                  <a:pt x="7754740" y="681511"/>
                  <a:pt x="7752452" y="681893"/>
                  <a:pt x="7750164" y="681893"/>
                </a:cubicBezTo>
                <a:cubicBezTo>
                  <a:pt x="7749019" y="681893"/>
                  <a:pt x="7747685" y="681702"/>
                  <a:pt x="7746159" y="681321"/>
                </a:cubicBezTo>
                <a:cubicBezTo>
                  <a:pt x="7745396" y="680939"/>
                  <a:pt x="7745015" y="680367"/>
                  <a:pt x="7745015" y="679605"/>
                </a:cubicBezTo>
                <a:cubicBezTo>
                  <a:pt x="7745015" y="678461"/>
                  <a:pt x="7745396" y="677888"/>
                  <a:pt x="7746159" y="677888"/>
                </a:cubicBezTo>
                <a:cubicBezTo>
                  <a:pt x="7750354" y="676363"/>
                  <a:pt x="7754168" y="674647"/>
                  <a:pt x="7757600" y="672740"/>
                </a:cubicBezTo>
                <a:cubicBezTo>
                  <a:pt x="7757600" y="671214"/>
                  <a:pt x="7757410" y="669689"/>
                  <a:pt x="7757028" y="668163"/>
                </a:cubicBezTo>
                <a:cubicBezTo>
                  <a:pt x="7757028" y="663587"/>
                  <a:pt x="7756838" y="659011"/>
                  <a:pt x="7756456" y="654434"/>
                </a:cubicBezTo>
                <a:lnTo>
                  <a:pt x="7754740" y="655578"/>
                </a:lnTo>
                <a:cubicBezTo>
                  <a:pt x="7749019" y="660155"/>
                  <a:pt x="7743299" y="663587"/>
                  <a:pt x="7737578" y="665875"/>
                </a:cubicBezTo>
                <a:cubicBezTo>
                  <a:pt x="7737197" y="666257"/>
                  <a:pt x="7736816" y="666447"/>
                  <a:pt x="7736434" y="666447"/>
                </a:cubicBezTo>
                <a:cubicBezTo>
                  <a:pt x="7735671" y="666447"/>
                  <a:pt x="7735099" y="665685"/>
                  <a:pt x="7734718" y="664159"/>
                </a:cubicBezTo>
                <a:cubicBezTo>
                  <a:pt x="7734718" y="663778"/>
                  <a:pt x="7734718" y="663396"/>
                  <a:pt x="7734718" y="663015"/>
                </a:cubicBezTo>
                <a:cubicBezTo>
                  <a:pt x="7734718" y="662252"/>
                  <a:pt x="7735290" y="661489"/>
                  <a:pt x="7736434" y="660727"/>
                </a:cubicBezTo>
                <a:cubicBezTo>
                  <a:pt x="7742155" y="658438"/>
                  <a:pt x="7747875" y="654815"/>
                  <a:pt x="7753596" y="649858"/>
                </a:cubicBezTo>
                <a:lnTo>
                  <a:pt x="7755884" y="647569"/>
                </a:lnTo>
                <a:cubicBezTo>
                  <a:pt x="7755503" y="645663"/>
                  <a:pt x="7755312" y="644137"/>
                  <a:pt x="7755312" y="642993"/>
                </a:cubicBezTo>
                <a:cubicBezTo>
                  <a:pt x="7754931" y="639942"/>
                  <a:pt x="7754549" y="636700"/>
                  <a:pt x="7754168" y="633268"/>
                </a:cubicBezTo>
                <a:cubicBezTo>
                  <a:pt x="7752642" y="634031"/>
                  <a:pt x="7751498" y="634984"/>
                  <a:pt x="7750736" y="636128"/>
                </a:cubicBezTo>
                <a:cubicBezTo>
                  <a:pt x="7738913" y="645281"/>
                  <a:pt x="7733002" y="649858"/>
                  <a:pt x="7733002" y="649858"/>
                </a:cubicBezTo>
                <a:cubicBezTo>
                  <a:pt x="7731858" y="650620"/>
                  <a:pt x="7730904" y="651002"/>
                  <a:pt x="7730142" y="651002"/>
                </a:cubicBezTo>
                <a:cubicBezTo>
                  <a:pt x="7728616" y="651002"/>
                  <a:pt x="7727472" y="650239"/>
                  <a:pt x="7726709" y="648713"/>
                </a:cubicBezTo>
                <a:cubicBezTo>
                  <a:pt x="7726328" y="647569"/>
                  <a:pt x="7726137" y="646616"/>
                  <a:pt x="7726137" y="645853"/>
                </a:cubicBezTo>
                <a:cubicBezTo>
                  <a:pt x="7726137" y="644328"/>
                  <a:pt x="7726900" y="642993"/>
                  <a:pt x="7728425" y="641849"/>
                </a:cubicBezTo>
                <a:cubicBezTo>
                  <a:pt x="7730332" y="639942"/>
                  <a:pt x="7733383" y="637272"/>
                  <a:pt x="7737578" y="633840"/>
                </a:cubicBezTo>
                <a:cubicBezTo>
                  <a:pt x="7741773" y="630408"/>
                  <a:pt x="7745015" y="627929"/>
                  <a:pt x="7747303" y="626403"/>
                </a:cubicBezTo>
                <a:cubicBezTo>
                  <a:pt x="7749591" y="624496"/>
                  <a:pt x="7751498" y="623162"/>
                  <a:pt x="7753024" y="622399"/>
                </a:cubicBezTo>
                <a:cubicBezTo>
                  <a:pt x="7752261" y="617060"/>
                  <a:pt x="7751498" y="611911"/>
                  <a:pt x="7750736" y="606953"/>
                </a:cubicBezTo>
                <a:close/>
                <a:moveTo>
                  <a:pt x="2854886" y="606953"/>
                </a:moveTo>
                <a:cubicBezTo>
                  <a:pt x="2850310" y="610386"/>
                  <a:pt x="2846305" y="613818"/>
                  <a:pt x="2842873" y="617250"/>
                </a:cubicBezTo>
                <a:cubicBezTo>
                  <a:pt x="2840586" y="619539"/>
                  <a:pt x="2837153" y="622780"/>
                  <a:pt x="2832577" y="626975"/>
                </a:cubicBezTo>
                <a:lnTo>
                  <a:pt x="2822279" y="637272"/>
                </a:lnTo>
                <a:cubicBezTo>
                  <a:pt x="2826475" y="645281"/>
                  <a:pt x="2830669" y="652718"/>
                  <a:pt x="2834864" y="659583"/>
                </a:cubicBezTo>
                <a:cubicBezTo>
                  <a:pt x="2843636" y="675219"/>
                  <a:pt x="2851454" y="687423"/>
                  <a:pt x="2858318" y="696194"/>
                </a:cubicBezTo>
                <a:cubicBezTo>
                  <a:pt x="2858700" y="696957"/>
                  <a:pt x="2859081" y="697529"/>
                  <a:pt x="2859464" y="697910"/>
                </a:cubicBezTo>
                <a:lnTo>
                  <a:pt x="2860036" y="699055"/>
                </a:lnTo>
                <a:lnTo>
                  <a:pt x="2860607" y="699055"/>
                </a:lnTo>
                <a:lnTo>
                  <a:pt x="2860607" y="689330"/>
                </a:lnTo>
                <a:cubicBezTo>
                  <a:pt x="2860607" y="688186"/>
                  <a:pt x="2860797" y="685325"/>
                  <a:pt x="2861179" y="680749"/>
                </a:cubicBezTo>
                <a:cubicBezTo>
                  <a:pt x="2858891" y="681511"/>
                  <a:pt x="2856603" y="681893"/>
                  <a:pt x="2854314" y="681893"/>
                </a:cubicBezTo>
                <a:cubicBezTo>
                  <a:pt x="2853171" y="681893"/>
                  <a:pt x="2851836" y="681702"/>
                  <a:pt x="2850310" y="681321"/>
                </a:cubicBezTo>
                <a:cubicBezTo>
                  <a:pt x="2849547" y="680939"/>
                  <a:pt x="2849166" y="680367"/>
                  <a:pt x="2849166" y="679605"/>
                </a:cubicBezTo>
                <a:cubicBezTo>
                  <a:pt x="2849166" y="678461"/>
                  <a:pt x="2849547" y="677888"/>
                  <a:pt x="2850310" y="677888"/>
                </a:cubicBezTo>
                <a:cubicBezTo>
                  <a:pt x="2854505" y="676363"/>
                  <a:pt x="2858318" y="674647"/>
                  <a:pt x="2861751" y="672740"/>
                </a:cubicBezTo>
                <a:cubicBezTo>
                  <a:pt x="2861751" y="671214"/>
                  <a:pt x="2861560" y="669689"/>
                  <a:pt x="2861179" y="668163"/>
                </a:cubicBezTo>
                <a:cubicBezTo>
                  <a:pt x="2861179" y="663587"/>
                  <a:pt x="2860988" y="659011"/>
                  <a:pt x="2860607" y="654434"/>
                </a:cubicBezTo>
                <a:lnTo>
                  <a:pt x="2858891" y="655578"/>
                </a:lnTo>
                <a:cubicBezTo>
                  <a:pt x="2853171" y="660155"/>
                  <a:pt x="2847450" y="663587"/>
                  <a:pt x="2841729" y="665875"/>
                </a:cubicBezTo>
                <a:cubicBezTo>
                  <a:pt x="2841347" y="666257"/>
                  <a:pt x="2840966" y="666447"/>
                  <a:pt x="2840586" y="666447"/>
                </a:cubicBezTo>
                <a:cubicBezTo>
                  <a:pt x="2839823" y="666447"/>
                  <a:pt x="2839251" y="665685"/>
                  <a:pt x="2838869" y="664159"/>
                </a:cubicBezTo>
                <a:cubicBezTo>
                  <a:pt x="2838869" y="663778"/>
                  <a:pt x="2838869" y="663396"/>
                  <a:pt x="2838869" y="663015"/>
                </a:cubicBezTo>
                <a:cubicBezTo>
                  <a:pt x="2838869" y="662252"/>
                  <a:pt x="2839440" y="661489"/>
                  <a:pt x="2840586" y="660727"/>
                </a:cubicBezTo>
                <a:cubicBezTo>
                  <a:pt x="2846305" y="658438"/>
                  <a:pt x="2852026" y="654815"/>
                  <a:pt x="2857747" y="649858"/>
                </a:cubicBezTo>
                <a:lnTo>
                  <a:pt x="2860036" y="647569"/>
                </a:lnTo>
                <a:cubicBezTo>
                  <a:pt x="2859653" y="645663"/>
                  <a:pt x="2859464" y="644137"/>
                  <a:pt x="2859464" y="642993"/>
                </a:cubicBezTo>
                <a:cubicBezTo>
                  <a:pt x="2859081" y="639942"/>
                  <a:pt x="2858700" y="636700"/>
                  <a:pt x="2858318" y="633268"/>
                </a:cubicBezTo>
                <a:cubicBezTo>
                  <a:pt x="2856793" y="634031"/>
                  <a:pt x="2855649" y="634984"/>
                  <a:pt x="2854886" y="636128"/>
                </a:cubicBezTo>
                <a:cubicBezTo>
                  <a:pt x="2843064" y="645281"/>
                  <a:pt x="2837153" y="649858"/>
                  <a:pt x="2837153" y="649858"/>
                </a:cubicBezTo>
                <a:cubicBezTo>
                  <a:pt x="2836008" y="650620"/>
                  <a:pt x="2835055" y="651002"/>
                  <a:pt x="2834292" y="651002"/>
                </a:cubicBezTo>
                <a:cubicBezTo>
                  <a:pt x="2832767" y="651002"/>
                  <a:pt x="2831623" y="650239"/>
                  <a:pt x="2830860" y="648713"/>
                </a:cubicBezTo>
                <a:cubicBezTo>
                  <a:pt x="2830478" y="647569"/>
                  <a:pt x="2830288" y="646616"/>
                  <a:pt x="2830288" y="645853"/>
                </a:cubicBezTo>
                <a:cubicBezTo>
                  <a:pt x="2830288" y="644328"/>
                  <a:pt x="2831051" y="642993"/>
                  <a:pt x="2832577" y="641849"/>
                </a:cubicBezTo>
                <a:cubicBezTo>
                  <a:pt x="2834484" y="639942"/>
                  <a:pt x="2837534" y="637272"/>
                  <a:pt x="2841729" y="633840"/>
                </a:cubicBezTo>
                <a:cubicBezTo>
                  <a:pt x="2845925" y="630408"/>
                  <a:pt x="2849166" y="627929"/>
                  <a:pt x="2851454" y="626403"/>
                </a:cubicBezTo>
                <a:cubicBezTo>
                  <a:pt x="2853742" y="624496"/>
                  <a:pt x="2855649" y="623162"/>
                  <a:pt x="2857175" y="622399"/>
                </a:cubicBezTo>
                <a:cubicBezTo>
                  <a:pt x="2856412" y="617060"/>
                  <a:pt x="2855649" y="611911"/>
                  <a:pt x="2854886" y="606953"/>
                </a:cubicBezTo>
                <a:close/>
                <a:moveTo>
                  <a:pt x="1513187" y="606953"/>
                </a:moveTo>
                <a:cubicBezTo>
                  <a:pt x="1510898" y="608860"/>
                  <a:pt x="1508992" y="610576"/>
                  <a:pt x="1507467" y="612102"/>
                </a:cubicBezTo>
                <a:cubicBezTo>
                  <a:pt x="1502128" y="616678"/>
                  <a:pt x="1493737" y="624687"/>
                  <a:pt x="1482296" y="636128"/>
                </a:cubicBezTo>
                <a:cubicBezTo>
                  <a:pt x="1481915" y="636128"/>
                  <a:pt x="1481533" y="636128"/>
                  <a:pt x="1481152" y="636128"/>
                </a:cubicBezTo>
                <a:cubicBezTo>
                  <a:pt x="1481152" y="636128"/>
                  <a:pt x="1480961" y="636128"/>
                  <a:pt x="1480580" y="636128"/>
                </a:cubicBezTo>
                <a:cubicBezTo>
                  <a:pt x="1480198" y="638798"/>
                  <a:pt x="1480007" y="641467"/>
                  <a:pt x="1480007" y="644137"/>
                </a:cubicBezTo>
                <a:cubicBezTo>
                  <a:pt x="1479245" y="654434"/>
                  <a:pt x="1478863" y="664731"/>
                  <a:pt x="1478863" y="675028"/>
                </a:cubicBezTo>
                <a:cubicBezTo>
                  <a:pt x="1478863" y="681893"/>
                  <a:pt x="1479054" y="688758"/>
                  <a:pt x="1479435" y="695622"/>
                </a:cubicBezTo>
                <a:cubicBezTo>
                  <a:pt x="1484393" y="692190"/>
                  <a:pt x="1490876" y="685897"/>
                  <a:pt x="1498885" y="676744"/>
                </a:cubicBezTo>
                <a:cubicBezTo>
                  <a:pt x="1505750" y="668354"/>
                  <a:pt x="1510898" y="663206"/>
                  <a:pt x="1514332" y="661299"/>
                </a:cubicBezTo>
                <a:cubicBezTo>
                  <a:pt x="1513949" y="654434"/>
                  <a:pt x="1513569" y="647760"/>
                  <a:pt x="1513187" y="641277"/>
                </a:cubicBezTo>
                <a:cubicBezTo>
                  <a:pt x="1509373" y="645472"/>
                  <a:pt x="1506132" y="648904"/>
                  <a:pt x="1503462" y="651574"/>
                </a:cubicBezTo>
                <a:cubicBezTo>
                  <a:pt x="1495071" y="660345"/>
                  <a:pt x="1488207" y="664922"/>
                  <a:pt x="1482868" y="665303"/>
                </a:cubicBezTo>
                <a:cubicBezTo>
                  <a:pt x="1482487" y="665303"/>
                  <a:pt x="1482296" y="665303"/>
                  <a:pt x="1482296" y="665303"/>
                </a:cubicBezTo>
                <a:cubicBezTo>
                  <a:pt x="1481152" y="665303"/>
                  <a:pt x="1480580" y="664731"/>
                  <a:pt x="1480580" y="663587"/>
                </a:cubicBezTo>
                <a:cubicBezTo>
                  <a:pt x="1480580" y="663206"/>
                  <a:pt x="1480580" y="663015"/>
                  <a:pt x="1480580" y="663015"/>
                </a:cubicBezTo>
                <a:cubicBezTo>
                  <a:pt x="1480580" y="661871"/>
                  <a:pt x="1481152" y="661108"/>
                  <a:pt x="1482296" y="660727"/>
                </a:cubicBezTo>
                <a:cubicBezTo>
                  <a:pt x="1486491" y="659583"/>
                  <a:pt x="1493165" y="654053"/>
                  <a:pt x="1502318" y="644137"/>
                </a:cubicBezTo>
                <a:cubicBezTo>
                  <a:pt x="1507276" y="638798"/>
                  <a:pt x="1510898" y="635175"/>
                  <a:pt x="1513187" y="633268"/>
                </a:cubicBezTo>
                <a:cubicBezTo>
                  <a:pt x="1513187" y="628691"/>
                  <a:pt x="1513187" y="624306"/>
                  <a:pt x="1513187" y="620111"/>
                </a:cubicBezTo>
                <a:cubicBezTo>
                  <a:pt x="1513187" y="615534"/>
                  <a:pt x="1513187" y="611148"/>
                  <a:pt x="1513187" y="606953"/>
                </a:cubicBezTo>
                <a:close/>
                <a:moveTo>
                  <a:pt x="46337" y="606953"/>
                </a:moveTo>
                <a:cubicBezTo>
                  <a:pt x="44049" y="608860"/>
                  <a:pt x="42142" y="610576"/>
                  <a:pt x="40616" y="612102"/>
                </a:cubicBezTo>
                <a:cubicBezTo>
                  <a:pt x="35277" y="616678"/>
                  <a:pt x="26887" y="624687"/>
                  <a:pt x="15446" y="636128"/>
                </a:cubicBezTo>
                <a:cubicBezTo>
                  <a:pt x="15064" y="636128"/>
                  <a:pt x="14683" y="636128"/>
                  <a:pt x="14302" y="636128"/>
                </a:cubicBezTo>
                <a:cubicBezTo>
                  <a:pt x="14302" y="636128"/>
                  <a:pt x="14111" y="636128"/>
                  <a:pt x="13730" y="636128"/>
                </a:cubicBezTo>
                <a:cubicBezTo>
                  <a:pt x="13348" y="638798"/>
                  <a:pt x="13158" y="641467"/>
                  <a:pt x="13158" y="644137"/>
                </a:cubicBezTo>
                <a:cubicBezTo>
                  <a:pt x="12395" y="654434"/>
                  <a:pt x="12013" y="664731"/>
                  <a:pt x="12013" y="675028"/>
                </a:cubicBezTo>
                <a:cubicBezTo>
                  <a:pt x="12013" y="681893"/>
                  <a:pt x="12204" y="688758"/>
                  <a:pt x="12585" y="695622"/>
                </a:cubicBezTo>
                <a:cubicBezTo>
                  <a:pt x="17543" y="692190"/>
                  <a:pt x="24027" y="685897"/>
                  <a:pt x="32035" y="676744"/>
                </a:cubicBezTo>
                <a:cubicBezTo>
                  <a:pt x="38900" y="668354"/>
                  <a:pt x="44049" y="663206"/>
                  <a:pt x="47481" y="661299"/>
                </a:cubicBezTo>
                <a:cubicBezTo>
                  <a:pt x="47100" y="654434"/>
                  <a:pt x="46718" y="647760"/>
                  <a:pt x="46337" y="641277"/>
                </a:cubicBezTo>
                <a:cubicBezTo>
                  <a:pt x="42523" y="645472"/>
                  <a:pt x="39281" y="648904"/>
                  <a:pt x="36612" y="651574"/>
                </a:cubicBezTo>
                <a:cubicBezTo>
                  <a:pt x="28222" y="660345"/>
                  <a:pt x="21357" y="664922"/>
                  <a:pt x="16018" y="665303"/>
                </a:cubicBezTo>
                <a:cubicBezTo>
                  <a:pt x="15636" y="665303"/>
                  <a:pt x="15446" y="665303"/>
                  <a:pt x="15446" y="665303"/>
                </a:cubicBezTo>
                <a:cubicBezTo>
                  <a:pt x="14302" y="665303"/>
                  <a:pt x="13730" y="664731"/>
                  <a:pt x="13730" y="663587"/>
                </a:cubicBezTo>
                <a:cubicBezTo>
                  <a:pt x="13730" y="663206"/>
                  <a:pt x="13730" y="663015"/>
                  <a:pt x="13730" y="663015"/>
                </a:cubicBezTo>
                <a:cubicBezTo>
                  <a:pt x="13730" y="661871"/>
                  <a:pt x="14302" y="661108"/>
                  <a:pt x="15446" y="660727"/>
                </a:cubicBezTo>
                <a:cubicBezTo>
                  <a:pt x="19641" y="659583"/>
                  <a:pt x="26315" y="654053"/>
                  <a:pt x="35468" y="644137"/>
                </a:cubicBezTo>
                <a:cubicBezTo>
                  <a:pt x="40426" y="638798"/>
                  <a:pt x="44049" y="635175"/>
                  <a:pt x="46337" y="633268"/>
                </a:cubicBezTo>
                <a:cubicBezTo>
                  <a:pt x="46337" y="628691"/>
                  <a:pt x="46337" y="624306"/>
                  <a:pt x="46337" y="620111"/>
                </a:cubicBezTo>
                <a:cubicBezTo>
                  <a:pt x="46337" y="615534"/>
                  <a:pt x="46337" y="611148"/>
                  <a:pt x="46337" y="606953"/>
                </a:cubicBezTo>
                <a:close/>
                <a:moveTo>
                  <a:pt x="10623658" y="605237"/>
                </a:moveTo>
                <a:cubicBezTo>
                  <a:pt x="10620608" y="608288"/>
                  <a:pt x="10615268" y="613055"/>
                  <a:pt x="10607641" y="619539"/>
                </a:cubicBezTo>
                <a:cubicBezTo>
                  <a:pt x="10600395" y="625640"/>
                  <a:pt x="10595056" y="630789"/>
                  <a:pt x="10591623" y="634984"/>
                </a:cubicBezTo>
                <a:cubicBezTo>
                  <a:pt x="10587428" y="639942"/>
                  <a:pt x="10585140" y="642612"/>
                  <a:pt x="10584759" y="642993"/>
                </a:cubicBezTo>
                <a:cubicBezTo>
                  <a:pt x="10587047" y="643374"/>
                  <a:pt x="10588954" y="643565"/>
                  <a:pt x="10590479" y="643565"/>
                </a:cubicBezTo>
                <a:lnTo>
                  <a:pt x="10591623" y="643565"/>
                </a:lnTo>
                <a:cubicBezTo>
                  <a:pt x="10591623" y="643184"/>
                  <a:pt x="10591623" y="642802"/>
                  <a:pt x="10591623" y="642421"/>
                </a:cubicBezTo>
                <a:cubicBezTo>
                  <a:pt x="10591623" y="641277"/>
                  <a:pt x="10592386" y="640323"/>
                  <a:pt x="10593911" y="639561"/>
                </a:cubicBezTo>
                <a:cubicBezTo>
                  <a:pt x="10600013" y="636891"/>
                  <a:pt x="10606687" y="632505"/>
                  <a:pt x="10613934" y="626403"/>
                </a:cubicBezTo>
                <a:cubicBezTo>
                  <a:pt x="10620798" y="620301"/>
                  <a:pt x="10626137" y="616488"/>
                  <a:pt x="10629951" y="614962"/>
                </a:cubicBezTo>
                <a:cubicBezTo>
                  <a:pt x="10628426" y="612674"/>
                  <a:pt x="10626328" y="609432"/>
                  <a:pt x="10623658" y="605237"/>
                </a:cubicBezTo>
                <a:close/>
                <a:moveTo>
                  <a:pt x="7361164" y="603521"/>
                </a:moveTo>
                <a:cubicBezTo>
                  <a:pt x="7344003" y="623352"/>
                  <a:pt x="7333324" y="635556"/>
                  <a:pt x="7329129" y="640133"/>
                </a:cubicBezTo>
                <a:lnTo>
                  <a:pt x="7328557" y="640705"/>
                </a:lnTo>
                <a:cubicBezTo>
                  <a:pt x="7328557" y="641467"/>
                  <a:pt x="7328747" y="645853"/>
                  <a:pt x="7329129" y="653862"/>
                </a:cubicBezTo>
                <a:cubicBezTo>
                  <a:pt x="7345528" y="636700"/>
                  <a:pt x="7356206" y="626594"/>
                  <a:pt x="7361164" y="623543"/>
                </a:cubicBezTo>
                <a:close/>
                <a:moveTo>
                  <a:pt x="2465315" y="603521"/>
                </a:moveTo>
                <a:cubicBezTo>
                  <a:pt x="2448153" y="623352"/>
                  <a:pt x="2437475" y="635556"/>
                  <a:pt x="2433279" y="640133"/>
                </a:cubicBezTo>
                <a:lnTo>
                  <a:pt x="2432708" y="640705"/>
                </a:lnTo>
                <a:cubicBezTo>
                  <a:pt x="2432708" y="641467"/>
                  <a:pt x="2432899" y="645853"/>
                  <a:pt x="2433279" y="653862"/>
                </a:cubicBezTo>
                <a:cubicBezTo>
                  <a:pt x="2449678" y="636700"/>
                  <a:pt x="2460357" y="626594"/>
                  <a:pt x="2465315" y="623543"/>
                </a:cubicBezTo>
                <a:close/>
                <a:moveTo>
                  <a:pt x="9801820" y="601805"/>
                </a:moveTo>
                <a:cubicBezTo>
                  <a:pt x="9800295" y="602567"/>
                  <a:pt x="9798197" y="603521"/>
                  <a:pt x="9795528" y="604665"/>
                </a:cubicBezTo>
                <a:cubicBezTo>
                  <a:pt x="9792477" y="606191"/>
                  <a:pt x="9790188" y="607144"/>
                  <a:pt x="9788663" y="607525"/>
                </a:cubicBezTo>
                <a:cubicBezTo>
                  <a:pt x="9784086" y="609814"/>
                  <a:pt x="9776840" y="613818"/>
                  <a:pt x="9766925" y="619539"/>
                </a:cubicBezTo>
                <a:cubicBezTo>
                  <a:pt x="9755102" y="626022"/>
                  <a:pt x="9747093" y="630026"/>
                  <a:pt x="9742898" y="631552"/>
                </a:cubicBezTo>
                <a:cubicBezTo>
                  <a:pt x="9739466" y="640323"/>
                  <a:pt x="9736415" y="647951"/>
                  <a:pt x="9733745" y="654434"/>
                </a:cubicBezTo>
                <a:cubicBezTo>
                  <a:pt x="9737940" y="652527"/>
                  <a:pt x="9749954" y="645853"/>
                  <a:pt x="9769785" y="634412"/>
                </a:cubicBezTo>
                <a:cubicBezTo>
                  <a:pt x="9781608" y="627166"/>
                  <a:pt x="9789807" y="622590"/>
                  <a:pt x="9794384" y="620683"/>
                </a:cubicBezTo>
                <a:cubicBezTo>
                  <a:pt x="9797435" y="612674"/>
                  <a:pt x="9799913" y="606381"/>
                  <a:pt x="9801820" y="601805"/>
                </a:cubicBezTo>
                <a:close/>
                <a:moveTo>
                  <a:pt x="886420" y="601805"/>
                </a:moveTo>
                <a:cubicBezTo>
                  <a:pt x="884895" y="602567"/>
                  <a:pt x="882797" y="603521"/>
                  <a:pt x="880128" y="604665"/>
                </a:cubicBezTo>
                <a:cubicBezTo>
                  <a:pt x="877077" y="606191"/>
                  <a:pt x="874788" y="607144"/>
                  <a:pt x="873263" y="607525"/>
                </a:cubicBezTo>
                <a:cubicBezTo>
                  <a:pt x="868687" y="609814"/>
                  <a:pt x="861440" y="613818"/>
                  <a:pt x="851525" y="619539"/>
                </a:cubicBezTo>
                <a:cubicBezTo>
                  <a:pt x="839703" y="626022"/>
                  <a:pt x="831693" y="630026"/>
                  <a:pt x="827499" y="631552"/>
                </a:cubicBezTo>
                <a:cubicBezTo>
                  <a:pt x="824066" y="640323"/>
                  <a:pt x="821015" y="647951"/>
                  <a:pt x="818345" y="654434"/>
                </a:cubicBezTo>
                <a:cubicBezTo>
                  <a:pt x="822541" y="652527"/>
                  <a:pt x="834554" y="645853"/>
                  <a:pt x="854386" y="634412"/>
                </a:cubicBezTo>
                <a:cubicBezTo>
                  <a:pt x="866208" y="627166"/>
                  <a:pt x="874407" y="622590"/>
                  <a:pt x="878984" y="620683"/>
                </a:cubicBezTo>
                <a:cubicBezTo>
                  <a:pt x="882035" y="612674"/>
                  <a:pt x="884514" y="606381"/>
                  <a:pt x="886420" y="601805"/>
                </a:cubicBezTo>
                <a:close/>
                <a:moveTo>
                  <a:pt x="6819890" y="601233"/>
                </a:moveTo>
                <a:cubicBezTo>
                  <a:pt x="6818365" y="602377"/>
                  <a:pt x="6817221" y="603140"/>
                  <a:pt x="6816457" y="603521"/>
                </a:cubicBezTo>
                <a:cubicBezTo>
                  <a:pt x="6801203" y="614199"/>
                  <a:pt x="6787092" y="622399"/>
                  <a:pt x="6774125" y="628119"/>
                </a:cubicBezTo>
                <a:cubicBezTo>
                  <a:pt x="6762685" y="644137"/>
                  <a:pt x="6756773" y="653290"/>
                  <a:pt x="6756391" y="655578"/>
                </a:cubicBezTo>
                <a:cubicBezTo>
                  <a:pt x="6756011" y="656341"/>
                  <a:pt x="6755629" y="656913"/>
                  <a:pt x="6755247" y="657294"/>
                </a:cubicBezTo>
                <a:cubicBezTo>
                  <a:pt x="6756773" y="656150"/>
                  <a:pt x="6761731" y="653481"/>
                  <a:pt x="6770121" y="649286"/>
                </a:cubicBezTo>
                <a:cubicBezTo>
                  <a:pt x="6778893" y="644709"/>
                  <a:pt x="6788427" y="638607"/>
                  <a:pt x="6798724" y="630980"/>
                </a:cubicBezTo>
                <a:cubicBezTo>
                  <a:pt x="6798724" y="630980"/>
                  <a:pt x="6799677" y="630217"/>
                  <a:pt x="6801584" y="628691"/>
                </a:cubicBezTo>
                <a:cubicBezTo>
                  <a:pt x="6801584" y="628310"/>
                  <a:pt x="6801584" y="627929"/>
                  <a:pt x="6801584" y="627547"/>
                </a:cubicBezTo>
                <a:cubicBezTo>
                  <a:pt x="6801584" y="626785"/>
                  <a:pt x="6801775" y="626022"/>
                  <a:pt x="6802157" y="625259"/>
                </a:cubicBezTo>
                <a:cubicBezTo>
                  <a:pt x="6812072" y="611148"/>
                  <a:pt x="6817983" y="603140"/>
                  <a:pt x="6819890" y="601233"/>
                </a:cubicBezTo>
                <a:close/>
                <a:moveTo>
                  <a:pt x="8997404" y="600089"/>
                </a:moveTo>
                <a:cubicBezTo>
                  <a:pt x="8995497" y="602377"/>
                  <a:pt x="8993018" y="605618"/>
                  <a:pt x="8989967" y="609814"/>
                </a:cubicBezTo>
                <a:cubicBezTo>
                  <a:pt x="8986535" y="614390"/>
                  <a:pt x="8984056" y="617441"/>
                  <a:pt x="8982530" y="618966"/>
                </a:cubicBezTo>
                <a:cubicBezTo>
                  <a:pt x="8973759" y="630408"/>
                  <a:pt x="8967847" y="638035"/>
                  <a:pt x="8964796" y="641849"/>
                </a:cubicBezTo>
                <a:cubicBezTo>
                  <a:pt x="8965559" y="650620"/>
                  <a:pt x="8966322" y="658629"/>
                  <a:pt x="8967085" y="665875"/>
                </a:cubicBezTo>
                <a:cubicBezTo>
                  <a:pt x="8967466" y="666638"/>
                  <a:pt x="8967847" y="668926"/>
                  <a:pt x="8968229" y="672740"/>
                </a:cubicBezTo>
                <a:cubicBezTo>
                  <a:pt x="8975093" y="663587"/>
                  <a:pt x="8980814" y="656341"/>
                  <a:pt x="8985390" y="651002"/>
                </a:cubicBezTo>
                <a:cubicBezTo>
                  <a:pt x="8992255" y="642612"/>
                  <a:pt x="8998166" y="636510"/>
                  <a:pt x="9003124" y="632696"/>
                </a:cubicBezTo>
                <a:cubicBezTo>
                  <a:pt x="9001980" y="625831"/>
                  <a:pt x="9001217" y="622017"/>
                  <a:pt x="9000836" y="621255"/>
                </a:cubicBezTo>
                <a:cubicBezTo>
                  <a:pt x="8997785" y="624687"/>
                  <a:pt x="8995306" y="627738"/>
                  <a:pt x="8993399" y="630408"/>
                </a:cubicBezTo>
                <a:cubicBezTo>
                  <a:pt x="8984246" y="642612"/>
                  <a:pt x="8977763" y="650811"/>
                  <a:pt x="8973949" y="655006"/>
                </a:cubicBezTo>
                <a:cubicBezTo>
                  <a:pt x="8973187" y="655769"/>
                  <a:pt x="8972424" y="656150"/>
                  <a:pt x="8971661" y="656150"/>
                </a:cubicBezTo>
                <a:cubicBezTo>
                  <a:pt x="8970898" y="656150"/>
                  <a:pt x="8970136" y="655769"/>
                  <a:pt x="8969373" y="655006"/>
                </a:cubicBezTo>
                <a:cubicBezTo>
                  <a:pt x="8968610" y="654243"/>
                  <a:pt x="8968229" y="653481"/>
                  <a:pt x="8968229" y="652718"/>
                </a:cubicBezTo>
                <a:cubicBezTo>
                  <a:pt x="8968229" y="651574"/>
                  <a:pt x="8968610" y="650620"/>
                  <a:pt x="8969373" y="649858"/>
                </a:cubicBezTo>
                <a:cubicBezTo>
                  <a:pt x="8970517" y="648713"/>
                  <a:pt x="8977382" y="639370"/>
                  <a:pt x="8989967" y="621827"/>
                </a:cubicBezTo>
                <a:cubicBezTo>
                  <a:pt x="8993781" y="616869"/>
                  <a:pt x="8996832" y="613055"/>
                  <a:pt x="8999120" y="610386"/>
                </a:cubicBezTo>
                <a:cubicBezTo>
                  <a:pt x="8999120" y="609623"/>
                  <a:pt x="8998929" y="607907"/>
                  <a:pt x="8998548" y="605237"/>
                </a:cubicBezTo>
                <a:cubicBezTo>
                  <a:pt x="8998166" y="602949"/>
                  <a:pt x="8997785" y="601233"/>
                  <a:pt x="8997404" y="600089"/>
                </a:cubicBezTo>
                <a:close/>
                <a:moveTo>
                  <a:pt x="10071832" y="598944"/>
                </a:moveTo>
                <a:cubicBezTo>
                  <a:pt x="10067637" y="602377"/>
                  <a:pt x="10061916" y="605428"/>
                  <a:pt x="10054670" y="608097"/>
                </a:cubicBezTo>
                <a:lnTo>
                  <a:pt x="10056958" y="610958"/>
                </a:lnTo>
                <a:lnTo>
                  <a:pt x="10075264" y="608669"/>
                </a:lnTo>
                <a:cubicBezTo>
                  <a:pt x="10074120" y="606000"/>
                  <a:pt x="10072976" y="602758"/>
                  <a:pt x="10071832" y="598944"/>
                </a:cubicBezTo>
                <a:close/>
                <a:moveTo>
                  <a:pt x="1156432" y="598944"/>
                </a:moveTo>
                <a:cubicBezTo>
                  <a:pt x="1152237" y="602377"/>
                  <a:pt x="1146516" y="605428"/>
                  <a:pt x="1139270" y="608097"/>
                </a:cubicBezTo>
                <a:lnTo>
                  <a:pt x="1141558" y="610958"/>
                </a:lnTo>
                <a:lnTo>
                  <a:pt x="1159864" y="608669"/>
                </a:lnTo>
                <a:cubicBezTo>
                  <a:pt x="1158721" y="606000"/>
                  <a:pt x="1157576" y="602758"/>
                  <a:pt x="1156432" y="598944"/>
                </a:cubicBezTo>
                <a:close/>
                <a:moveTo>
                  <a:pt x="5177093" y="594368"/>
                </a:moveTo>
                <a:lnTo>
                  <a:pt x="5173089" y="599516"/>
                </a:lnTo>
                <a:cubicBezTo>
                  <a:pt x="5169656" y="604474"/>
                  <a:pt x="5165270" y="610958"/>
                  <a:pt x="5159931" y="618966"/>
                </a:cubicBezTo>
                <a:cubicBezTo>
                  <a:pt x="5163363" y="617060"/>
                  <a:pt x="5166415" y="616106"/>
                  <a:pt x="5169084" y="616106"/>
                </a:cubicBezTo>
                <a:cubicBezTo>
                  <a:pt x="5170991" y="616106"/>
                  <a:pt x="5171944" y="616678"/>
                  <a:pt x="5171944" y="617822"/>
                </a:cubicBezTo>
                <a:cubicBezTo>
                  <a:pt x="5171944" y="618585"/>
                  <a:pt x="5171753" y="619348"/>
                  <a:pt x="5171372" y="620111"/>
                </a:cubicBezTo>
                <a:cubicBezTo>
                  <a:pt x="5170228" y="622017"/>
                  <a:pt x="5166605" y="625831"/>
                  <a:pt x="5160503" y="631552"/>
                </a:cubicBezTo>
                <a:cubicBezTo>
                  <a:pt x="5156689" y="635365"/>
                  <a:pt x="5152113" y="640133"/>
                  <a:pt x="5146773" y="645853"/>
                </a:cubicBezTo>
                <a:cubicBezTo>
                  <a:pt x="5139909" y="653481"/>
                  <a:pt x="5134569" y="659964"/>
                  <a:pt x="5130756" y="665303"/>
                </a:cubicBezTo>
                <a:cubicBezTo>
                  <a:pt x="5132663" y="668736"/>
                  <a:pt x="5134189" y="673693"/>
                  <a:pt x="5135333" y="680177"/>
                </a:cubicBezTo>
                <a:lnTo>
                  <a:pt x="5135333" y="681893"/>
                </a:lnTo>
                <a:cubicBezTo>
                  <a:pt x="5138765" y="678842"/>
                  <a:pt x="5145820" y="670642"/>
                  <a:pt x="5156499" y="657294"/>
                </a:cubicBezTo>
                <a:cubicBezTo>
                  <a:pt x="5163745" y="648904"/>
                  <a:pt x="5167940" y="643946"/>
                  <a:pt x="5169084" y="642421"/>
                </a:cubicBezTo>
                <a:cubicBezTo>
                  <a:pt x="5172135" y="638989"/>
                  <a:pt x="5174041" y="637082"/>
                  <a:pt x="5174805" y="636700"/>
                </a:cubicBezTo>
                <a:cubicBezTo>
                  <a:pt x="5175186" y="629836"/>
                  <a:pt x="5175567" y="620683"/>
                  <a:pt x="5175949" y="609241"/>
                </a:cubicBezTo>
                <a:cubicBezTo>
                  <a:pt x="5176330" y="606572"/>
                  <a:pt x="5176711" y="601614"/>
                  <a:pt x="5177093" y="594368"/>
                </a:cubicBezTo>
                <a:close/>
                <a:moveTo>
                  <a:pt x="7069721" y="593224"/>
                </a:moveTo>
                <a:cubicBezTo>
                  <a:pt x="7061713" y="600470"/>
                  <a:pt x="7054276" y="607525"/>
                  <a:pt x="7047411" y="614390"/>
                </a:cubicBezTo>
                <a:cubicBezTo>
                  <a:pt x="7038639" y="623162"/>
                  <a:pt x="7032919" y="629073"/>
                  <a:pt x="7030249" y="632124"/>
                </a:cubicBezTo>
                <a:cubicBezTo>
                  <a:pt x="7028343" y="634031"/>
                  <a:pt x="7025673" y="636319"/>
                  <a:pt x="7022241" y="638989"/>
                </a:cubicBezTo>
                <a:cubicBezTo>
                  <a:pt x="7018045" y="642039"/>
                  <a:pt x="7015376" y="644137"/>
                  <a:pt x="7014231" y="645281"/>
                </a:cubicBezTo>
                <a:lnTo>
                  <a:pt x="7014231" y="659011"/>
                </a:lnTo>
                <a:cubicBezTo>
                  <a:pt x="7014231" y="659773"/>
                  <a:pt x="7014423" y="660345"/>
                  <a:pt x="7014804" y="660727"/>
                </a:cubicBezTo>
                <a:lnTo>
                  <a:pt x="7014804" y="663015"/>
                </a:lnTo>
                <a:lnTo>
                  <a:pt x="7015376" y="662443"/>
                </a:lnTo>
                <a:cubicBezTo>
                  <a:pt x="7018808" y="662824"/>
                  <a:pt x="7023385" y="660155"/>
                  <a:pt x="7029105" y="654434"/>
                </a:cubicBezTo>
                <a:cubicBezTo>
                  <a:pt x="7033301" y="651002"/>
                  <a:pt x="7038639" y="645663"/>
                  <a:pt x="7045123" y="638416"/>
                </a:cubicBezTo>
                <a:cubicBezTo>
                  <a:pt x="7058471" y="623924"/>
                  <a:pt x="7067243" y="615534"/>
                  <a:pt x="7071437" y="613246"/>
                </a:cubicBezTo>
                <a:cubicBezTo>
                  <a:pt x="7070293" y="600661"/>
                  <a:pt x="7069721" y="593987"/>
                  <a:pt x="7069721" y="593224"/>
                </a:cubicBezTo>
                <a:close/>
                <a:moveTo>
                  <a:pt x="1514332" y="590364"/>
                </a:moveTo>
                <a:cubicBezTo>
                  <a:pt x="1512806" y="591508"/>
                  <a:pt x="1510517" y="593605"/>
                  <a:pt x="1507467" y="596656"/>
                </a:cubicBezTo>
                <a:cubicBezTo>
                  <a:pt x="1499458" y="603521"/>
                  <a:pt x="1492211" y="608860"/>
                  <a:pt x="1485728" y="612674"/>
                </a:cubicBezTo>
                <a:cubicBezTo>
                  <a:pt x="1485346" y="612674"/>
                  <a:pt x="1484965" y="612674"/>
                  <a:pt x="1484584" y="612674"/>
                </a:cubicBezTo>
                <a:cubicBezTo>
                  <a:pt x="1484202" y="612674"/>
                  <a:pt x="1483630" y="612674"/>
                  <a:pt x="1482868" y="612674"/>
                </a:cubicBezTo>
                <a:cubicBezTo>
                  <a:pt x="1482106" y="619157"/>
                  <a:pt x="1481343" y="626022"/>
                  <a:pt x="1480580" y="633268"/>
                </a:cubicBezTo>
                <a:cubicBezTo>
                  <a:pt x="1482868" y="630980"/>
                  <a:pt x="1487254" y="626403"/>
                  <a:pt x="1493737" y="619539"/>
                </a:cubicBezTo>
                <a:cubicBezTo>
                  <a:pt x="1499076" y="613818"/>
                  <a:pt x="1503462" y="609241"/>
                  <a:pt x="1506895" y="605809"/>
                </a:cubicBezTo>
                <a:cubicBezTo>
                  <a:pt x="1509945" y="602758"/>
                  <a:pt x="1512234" y="600661"/>
                  <a:pt x="1513759" y="599516"/>
                </a:cubicBezTo>
                <a:cubicBezTo>
                  <a:pt x="1513759" y="596466"/>
                  <a:pt x="1513949" y="593415"/>
                  <a:pt x="1514332" y="590364"/>
                </a:cubicBezTo>
                <a:close/>
                <a:moveTo>
                  <a:pt x="47481" y="590364"/>
                </a:moveTo>
                <a:cubicBezTo>
                  <a:pt x="45955" y="591508"/>
                  <a:pt x="43667" y="593605"/>
                  <a:pt x="40616" y="596656"/>
                </a:cubicBezTo>
                <a:cubicBezTo>
                  <a:pt x="32607" y="603521"/>
                  <a:pt x="25361" y="608860"/>
                  <a:pt x="18878" y="612674"/>
                </a:cubicBezTo>
                <a:cubicBezTo>
                  <a:pt x="18497" y="612674"/>
                  <a:pt x="18115" y="612674"/>
                  <a:pt x="17734" y="612674"/>
                </a:cubicBezTo>
                <a:cubicBezTo>
                  <a:pt x="17353" y="612674"/>
                  <a:pt x="16780" y="612674"/>
                  <a:pt x="16018" y="612674"/>
                </a:cubicBezTo>
                <a:cubicBezTo>
                  <a:pt x="15255" y="619157"/>
                  <a:pt x="14492" y="626022"/>
                  <a:pt x="13730" y="633268"/>
                </a:cubicBezTo>
                <a:cubicBezTo>
                  <a:pt x="16018" y="630980"/>
                  <a:pt x="20403" y="626403"/>
                  <a:pt x="26887" y="619539"/>
                </a:cubicBezTo>
                <a:cubicBezTo>
                  <a:pt x="32226" y="613818"/>
                  <a:pt x="36612" y="609241"/>
                  <a:pt x="40044" y="605809"/>
                </a:cubicBezTo>
                <a:cubicBezTo>
                  <a:pt x="43095" y="602758"/>
                  <a:pt x="45383" y="600661"/>
                  <a:pt x="46909" y="599516"/>
                </a:cubicBezTo>
                <a:cubicBezTo>
                  <a:pt x="46909" y="596466"/>
                  <a:pt x="47100" y="593415"/>
                  <a:pt x="47481" y="590364"/>
                </a:cubicBezTo>
                <a:close/>
                <a:moveTo>
                  <a:pt x="10611073" y="586359"/>
                </a:moveTo>
                <a:cubicBezTo>
                  <a:pt x="10610310" y="588647"/>
                  <a:pt x="10607450" y="592652"/>
                  <a:pt x="10602492" y="598372"/>
                </a:cubicBezTo>
                <a:cubicBezTo>
                  <a:pt x="10600967" y="599898"/>
                  <a:pt x="10597344" y="604093"/>
                  <a:pt x="10591623" y="610958"/>
                </a:cubicBezTo>
                <a:cubicBezTo>
                  <a:pt x="10585903" y="618204"/>
                  <a:pt x="10580563" y="623924"/>
                  <a:pt x="10575606" y="628119"/>
                </a:cubicBezTo>
                <a:cubicBezTo>
                  <a:pt x="10575987" y="629264"/>
                  <a:pt x="10576368" y="630217"/>
                  <a:pt x="10576750" y="630980"/>
                </a:cubicBezTo>
                <a:cubicBezTo>
                  <a:pt x="10577131" y="631742"/>
                  <a:pt x="10577322" y="632505"/>
                  <a:pt x="10577322" y="633268"/>
                </a:cubicBezTo>
                <a:cubicBezTo>
                  <a:pt x="10577322" y="634031"/>
                  <a:pt x="10577322" y="634603"/>
                  <a:pt x="10577322" y="634984"/>
                </a:cubicBezTo>
                <a:cubicBezTo>
                  <a:pt x="10578847" y="634984"/>
                  <a:pt x="10579801" y="635747"/>
                  <a:pt x="10580182" y="637272"/>
                </a:cubicBezTo>
                <a:lnTo>
                  <a:pt x="10581326" y="636128"/>
                </a:lnTo>
                <a:cubicBezTo>
                  <a:pt x="10582089" y="634984"/>
                  <a:pt x="10583614" y="633077"/>
                  <a:pt x="10585903" y="630408"/>
                </a:cubicBezTo>
                <a:cubicBezTo>
                  <a:pt x="10589335" y="626213"/>
                  <a:pt x="10592767" y="622590"/>
                  <a:pt x="10596200" y="619539"/>
                </a:cubicBezTo>
                <a:cubicBezTo>
                  <a:pt x="10612217" y="606191"/>
                  <a:pt x="10620226" y="599326"/>
                  <a:pt x="10620226" y="598944"/>
                </a:cubicBezTo>
                <a:cubicBezTo>
                  <a:pt x="10620226" y="598944"/>
                  <a:pt x="10620035" y="598944"/>
                  <a:pt x="10619654" y="598944"/>
                </a:cubicBezTo>
                <a:cubicBezTo>
                  <a:pt x="10616984" y="594368"/>
                  <a:pt x="10614124" y="590173"/>
                  <a:pt x="10611073" y="586359"/>
                </a:cubicBezTo>
                <a:close/>
                <a:moveTo>
                  <a:pt x="7747875" y="586359"/>
                </a:moveTo>
                <a:lnTo>
                  <a:pt x="7742155" y="589792"/>
                </a:lnTo>
                <a:cubicBezTo>
                  <a:pt x="7737960" y="592842"/>
                  <a:pt x="7733955" y="595893"/>
                  <a:pt x="7730142" y="598944"/>
                </a:cubicBezTo>
                <a:cubicBezTo>
                  <a:pt x="7728235" y="600470"/>
                  <a:pt x="7724612" y="603521"/>
                  <a:pt x="7719272" y="608097"/>
                </a:cubicBezTo>
                <a:cubicBezTo>
                  <a:pt x="7714315" y="611911"/>
                  <a:pt x="7710501" y="614771"/>
                  <a:pt x="7707831" y="616678"/>
                </a:cubicBezTo>
                <a:lnTo>
                  <a:pt x="7707259" y="617250"/>
                </a:lnTo>
                <a:cubicBezTo>
                  <a:pt x="7709166" y="621064"/>
                  <a:pt x="7711454" y="625259"/>
                  <a:pt x="7714124" y="629836"/>
                </a:cubicBezTo>
                <a:cubicBezTo>
                  <a:pt x="7727472" y="616488"/>
                  <a:pt x="7734146" y="609623"/>
                  <a:pt x="7734146" y="609241"/>
                </a:cubicBezTo>
                <a:cubicBezTo>
                  <a:pt x="7741011" y="602758"/>
                  <a:pt x="7746159" y="598563"/>
                  <a:pt x="7749591" y="596656"/>
                </a:cubicBezTo>
                <a:close/>
                <a:moveTo>
                  <a:pt x="3840003" y="586359"/>
                </a:moveTo>
                <a:cubicBezTo>
                  <a:pt x="3839240" y="586741"/>
                  <a:pt x="3837715" y="587694"/>
                  <a:pt x="3835427" y="589219"/>
                </a:cubicBezTo>
                <a:cubicBezTo>
                  <a:pt x="3833138" y="590745"/>
                  <a:pt x="3831231" y="591889"/>
                  <a:pt x="3829706" y="592652"/>
                </a:cubicBezTo>
                <a:cubicBezTo>
                  <a:pt x="3818646" y="600279"/>
                  <a:pt x="3810829" y="605618"/>
                  <a:pt x="3806252" y="608669"/>
                </a:cubicBezTo>
                <a:cubicBezTo>
                  <a:pt x="3788709" y="620492"/>
                  <a:pt x="3774598" y="627929"/>
                  <a:pt x="3763920" y="630980"/>
                </a:cubicBezTo>
                <a:cubicBezTo>
                  <a:pt x="3762775" y="637844"/>
                  <a:pt x="3761822" y="644900"/>
                  <a:pt x="3761059" y="652146"/>
                </a:cubicBezTo>
                <a:cubicBezTo>
                  <a:pt x="3771738" y="646425"/>
                  <a:pt x="3784322" y="638607"/>
                  <a:pt x="3798815" y="628691"/>
                </a:cubicBezTo>
                <a:cubicBezTo>
                  <a:pt x="3819409" y="613818"/>
                  <a:pt x="3832185" y="605428"/>
                  <a:pt x="3837142" y="603521"/>
                </a:cubicBezTo>
                <a:cubicBezTo>
                  <a:pt x="3837906" y="597800"/>
                  <a:pt x="3838859" y="592080"/>
                  <a:pt x="3840003" y="586359"/>
                </a:cubicBezTo>
                <a:close/>
                <a:moveTo>
                  <a:pt x="2852026" y="586359"/>
                </a:moveTo>
                <a:lnTo>
                  <a:pt x="2846305" y="589792"/>
                </a:lnTo>
                <a:cubicBezTo>
                  <a:pt x="2842110" y="592842"/>
                  <a:pt x="2838106" y="595893"/>
                  <a:pt x="2834292" y="598944"/>
                </a:cubicBezTo>
                <a:cubicBezTo>
                  <a:pt x="2832386" y="600470"/>
                  <a:pt x="2828762" y="603521"/>
                  <a:pt x="2823423" y="608097"/>
                </a:cubicBezTo>
                <a:cubicBezTo>
                  <a:pt x="2818465" y="611911"/>
                  <a:pt x="2814651" y="614771"/>
                  <a:pt x="2811982" y="616678"/>
                </a:cubicBezTo>
                <a:lnTo>
                  <a:pt x="2811410" y="617250"/>
                </a:lnTo>
                <a:cubicBezTo>
                  <a:pt x="2813317" y="621064"/>
                  <a:pt x="2815606" y="625259"/>
                  <a:pt x="2818275" y="629836"/>
                </a:cubicBezTo>
                <a:cubicBezTo>
                  <a:pt x="2831623" y="616488"/>
                  <a:pt x="2838297" y="609623"/>
                  <a:pt x="2838297" y="609241"/>
                </a:cubicBezTo>
                <a:cubicBezTo>
                  <a:pt x="2845162" y="602758"/>
                  <a:pt x="2850310" y="598563"/>
                  <a:pt x="2853742" y="596656"/>
                </a:cubicBezTo>
                <a:close/>
                <a:moveTo>
                  <a:pt x="4298222" y="585787"/>
                </a:moveTo>
                <a:cubicBezTo>
                  <a:pt x="4297458" y="586168"/>
                  <a:pt x="4296887" y="586359"/>
                  <a:pt x="4296505" y="586359"/>
                </a:cubicBezTo>
                <a:lnTo>
                  <a:pt x="4287925" y="591508"/>
                </a:lnTo>
                <a:cubicBezTo>
                  <a:pt x="4283729" y="594177"/>
                  <a:pt x="4280678" y="595893"/>
                  <a:pt x="4278771" y="596656"/>
                </a:cubicBezTo>
                <a:cubicBezTo>
                  <a:pt x="4264279" y="605046"/>
                  <a:pt x="4251694" y="609623"/>
                  <a:pt x="4241015" y="610386"/>
                </a:cubicBezTo>
                <a:cubicBezTo>
                  <a:pt x="4244829" y="624496"/>
                  <a:pt x="4246736" y="638798"/>
                  <a:pt x="4246736" y="653290"/>
                </a:cubicBezTo>
                <a:cubicBezTo>
                  <a:pt x="4256652" y="647951"/>
                  <a:pt x="4265042" y="644518"/>
                  <a:pt x="4271906" y="642993"/>
                </a:cubicBezTo>
                <a:cubicBezTo>
                  <a:pt x="4277627" y="639942"/>
                  <a:pt x="4284302" y="636128"/>
                  <a:pt x="4291929" y="631552"/>
                </a:cubicBezTo>
                <a:cubicBezTo>
                  <a:pt x="4292692" y="631170"/>
                  <a:pt x="4294026" y="630408"/>
                  <a:pt x="4295933" y="629264"/>
                </a:cubicBezTo>
                <a:cubicBezTo>
                  <a:pt x="4297458" y="628119"/>
                  <a:pt x="4298603" y="627357"/>
                  <a:pt x="4299365" y="626975"/>
                </a:cubicBezTo>
                <a:cubicBezTo>
                  <a:pt x="4300128" y="622780"/>
                  <a:pt x="4300510" y="618394"/>
                  <a:pt x="4300510" y="613818"/>
                </a:cubicBezTo>
                <a:lnTo>
                  <a:pt x="4300510" y="610386"/>
                </a:lnTo>
                <a:lnTo>
                  <a:pt x="4286780" y="618966"/>
                </a:lnTo>
                <a:cubicBezTo>
                  <a:pt x="4273814" y="626594"/>
                  <a:pt x="4263707" y="631933"/>
                  <a:pt x="4256461" y="634984"/>
                </a:cubicBezTo>
                <a:cubicBezTo>
                  <a:pt x="4254173" y="636128"/>
                  <a:pt x="4252266" y="635556"/>
                  <a:pt x="4250741" y="633268"/>
                </a:cubicBezTo>
                <a:cubicBezTo>
                  <a:pt x="4249596" y="630980"/>
                  <a:pt x="4250169" y="629454"/>
                  <a:pt x="4252457" y="628691"/>
                </a:cubicBezTo>
                <a:cubicBezTo>
                  <a:pt x="4259702" y="625259"/>
                  <a:pt x="4270572" y="618776"/>
                  <a:pt x="4285064" y="609241"/>
                </a:cubicBezTo>
                <a:cubicBezTo>
                  <a:pt x="4293072" y="604284"/>
                  <a:pt x="4298031" y="601233"/>
                  <a:pt x="4299938" y="600089"/>
                </a:cubicBezTo>
                <a:cubicBezTo>
                  <a:pt x="4299556" y="595131"/>
                  <a:pt x="4298984" y="590364"/>
                  <a:pt x="4298222" y="585787"/>
                </a:cubicBezTo>
                <a:close/>
                <a:moveTo>
                  <a:pt x="8993971" y="579494"/>
                </a:moveTo>
                <a:cubicBezTo>
                  <a:pt x="8986725" y="587503"/>
                  <a:pt x="8982912" y="591698"/>
                  <a:pt x="8982530" y="592080"/>
                </a:cubicBezTo>
                <a:cubicBezTo>
                  <a:pt x="8972233" y="605046"/>
                  <a:pt x="8965559" y="613246"/>
                  <a:pt x="8962508" y="616678"/>
                </a:cubicBezTo>
                <a:cubicBezTo>
                  <a:pt x="8962890" y="621255"/>
                  <a:pt x="8963271" y="626213"/>
                  <a:pt x="8963652" y="631552"/>
                </a:cubicBezTo>
                <a:cubicBezTo>
                  <a:pt x="8966322" y="628119"/>
                  <a:pt x="8971470" y="621445"/>
                  <a:pt x="8979098" y="611530"/>
                </a:cubicBezTo>
                <a:cubicBezTo>
                  <a:pt x="8985963" y="603140"/>
                  <a:pt x="8991683" y="597038"/>
                  <a:pt x="8996260" y="593224"/>
                </a:cubicBezTo>
                <a:cubicBezTo>
                  <a:pt x="8995497" y="587122"/>
                  <a:pt x="8994734" y="582545"/>
                  <a:pt x="8993971" y="579494"/>
                </a:cubicBezTo>
                <a:close/>
                <a:moveTo>
                  <a:pt x="10064967" y="578350"/>
                </a:moveTo>
                <a:cubicBezTo>
                  <a:pt x="10060772" y="582545"/>
                  <a:pt x="10054098" y="587313"/>
                  <a:pt x="10044945" y="592652"/>
                </a:cubicBezTo>
                <a:cubicBezTo>
                  <a:pt x="10044182" y="593033"/>
                  <a:pt x="10043419" y="593033"/>
                  <a:pt x="10042657" y="592652"/>
                </a:cubicBezTo>
                <a:lnTo>
                  <a:pt x="10043229" y="593224"/>
                </a:lnTo>
                <a:lnTo>
                  <a:pt x="10043229" y="593796"/>
                </a:lnTo>
                <a:cubicBezTo>
                  <a:pt x="10043610" y="594177"/>
                  <a:pt x="10046280" y="597610"/>
                  <a:pt x="10051238" y="604093"/>
                </a:cubicBezTo>
                <a:cubicBezTo>
                  <a:pt x="10053907" y="602567"/>
                  <a:pt x="10060009" y="598944"/>
                  <a:pt x="10069543" y="593224"/>
                </a:cubicBezTo>
                <a:cubicBezTo>
                  <a:pt x="10068399" y="589410"/>
                  <a:pt x="10066874" y="584452"/>
                  <a:pt x="10064967" y="578350"/>
                </a:cubicBezTo>
                <a:close/>
                <a:moveTo>
                  <a:pt x="1149567" y="578350"/>
                </a:moveTo>
                <a:cubicBezTo>
                  <a:pt x="1145372" y="582545"/>
                  <a:pt x="1138699" y="587313"/>
                  <a:pt x="1129545" y="592652"/>
                </a:cubicBezTo>
                <a:cubicBezTo>
                  <a:pt x="1128782" y="593033"/>
                  <a:pt x="1128020" y="593033"/>
                  <a:pt x="1127257" y="592652"/>
                </a:cubicBezTo>
                <a:lnTo>
                  <a:pt x="1127829" y="593224"/>
                </a:lnTo>
                <a:lnTo>
                  <a:pt x="1127829" y="593796"/>
                </a:lnTo>
                <a:cubicBezTo>
                  <a:pt x="1128210" y="594177"/>
                  <a:pt x="1130880" y="597610"/>
                  <a:pt x="1135838" y="604093"/>
                </a:cubicBezTo>
                <a:cubicBezTo>
                  <a:pt x="1138508" y="602567"/>
                  <a:pt x="1144610" y="598944"/>
                  <a:pt x="1154144" y="593224"/>
                </a:cubicBezTo>
                <a:cubicBezTo>
                  <a:pt x="1152999" y="589410"/>
                  <a:pt x="1151475" y="584452"/>
                  <a:pt x="1149567" y="578350"/>
                </a:cubicBezTo>
                <a:close/>
                <a:moveTo>
                  <a:pt x="7361164" y="575490"/>
                </a:moveTo>
                <a:cubicBezTo>
                  <a:pt x="7359639" y="577016"/>
                  <a:pt x="7357541" y="579304"/>
                  <a:pt x="7354871" y="582355"/>
                </a:cubicBezTo>
                <a:cubicBezTo>
                  <a:pt x="7351439" y="585406"/>
                  <a:pt x="7349151" y="587503"/>
                  <a:pt x="7348007" y="588647"/>
                </a:cubicBezTo>
                <a:cubicBezTo>
                  <a:pt x="7339235" y="597800"/>
                  <a:pt x="7332179" y="606191"/>
                  <a:pt x="7326841" y="613818"/>
                </a:cubicBezTo>
                <a:cubicBezTo>
                  <a:pt x="7327222" y="622208"/>
                  <a:pt x="7327413" y="626403"/>
                  <a:pt x="7327413" y="626403"/>
                </a:cubicBezTo>
                <a:lnTo>
                  <a:pt x="7327413" y="629264"/>
                </a:lnTo>
                <a:cubicBezTo>
                  <a:pt x="7327794" y="630789"/>
                  <a:pt x="7327985" y="631742"/>
                  <a:pt x="7327985" y="632124"/>
                </a:cubicBezTo>
                <a:cubicBezTo>
                  <a:pt x="7349723" y="608097"/>
                  <a:pt x="7360783" y="596084"/>
                  <a:pt x="7361164" y="596084"/>
                </a:cubicBezTo>
                <a:close/>
                <a:moveTo>
                  <a:pt x="2465315" y="575490"/>
                </a:moveTo>
                <a:cubicBezTo>
                  <a:pt x="2463790" y="577016"/>
                  <a:pt x="2461692" y="579304"/>
                  <a:pt x="2459023" y="582355"/>
                </a:cubicBezTo>
                <a:cubicBezTo>
                  <a:pt x="2455590" y="585406"/>
                  <a:pt x="2453302" y="587503"/>
                  <a:pt x="2452158" y="588647"/>
                </a:cubicBezTo>
                <a:cubicBezTo>
                  <a:pt x="2443386" y="597800"/>
                  <a:pt x="2436330" y="606191"/>
                  <a:pt x="2430991" y="613818"/>
                </a:cubicBezTo>
                <a:cubicBezTo>
                  <a:pt x="2431373" y="622208"/>
                  <a:pt x="2431563" y="626403"/>
                  <a:pt x="2431563" y="626403"/>
                </a:cubicBezTo>
                <a:lnTo>
                  <a:pt x="2431563" y="629264"/>
                </a:lnTo>
                <a:cubicBezTo>
                  <a:pt x="2431945" y="630789"/>
                  <a:pt x="2432136" y="631742"/>
                  <a:pt x="2432136" y="632124"/>
                </a:cubicBezTo>
                <a:cubicBezTo>
                  <a:pt x="2453874" y="608097"/>
                  <a:pt x="2464934" y="596084"/>
                  <a:pt x="2465315" y="596084"/>
                </a:cubicBezTo>
                <a:close/>
                <a:moveTo>
                  <a:pt x="10602492" y="573774"/>
                </a:moveTo>
                <a:cubicBezTo>
                  <a:pt x="10596772" y="582927"/>
                  <a:pt x="10586856" y="593415"/>
                  <a:pt x="10572745" y="605237"/>
                </a:cubicBezTo>
                <a:lnTo>
                  <a:pt x="10566453" y="610386"/>
                </a:lnTo>
                <a:cubicBezTo>
                  <a:pt x="10569122" y="615343"/>
                  <a:pt x="10571411" y="619539"/>
                  <a:pt x="10573317" y="622971"/>
                </a:cubicBezTo>
                <a:cubicBezTo>
                  <a:pt x="10577131" y="619157"/>
                  <a:pt x="10582280" y="612674"/>
                  <a:pt x="10588763" y="603521"/>
                </a:cubicBezTo>
                <a:cubicBezTo>
                  <a:pt x="10597535" y="590936"/>
                  <a:pt x="10604018" y="583880"/>
                  <a:pt x="10608213" y="582355"/>
                </a:cubicBezTo>
                <a:cubicBezTo>
                  <a:pt x="10606306" y="579304"/>
                  <a:pt x="10604399" y="576443"/>
                  <a:pt x="10602492" y="573774"/>
                </a:cubicBezTo>
                <a:close/>
                <a:moveTo>
                  <a:pt x="6042589" y="573774"/>
                </a:moveTo>
                <a:cubicBezTo>
                  <a:pt x="6035724" y="579494"/>
                  <a:pt x="6026762" y="585978"/>
                  <a:pt x="6015702" y="593224"/>
                </a:cubicBezTo>
                <a:cubicBezTo>
                  <a:pt x="6007312" y="598944"/>
                  <a:pt x="6000638" y="602758"/>
                  <a:pt x="5995680" y="604665"/>
                </a:cubicBezTo>
                <a:cubicBezTo>
                  <a:pt x="5992247" y="606191"/>
                  <a:pt x="5989578" y="606953"/>
                  <a:pt x="5987671" y="606953"/>
                </a:cubicBezTo>
                <a:cubicBezTo>
                  <a:pt x="5987671" y="611148"/>
                  <a:pt x="5987289" y="625831"/>
                  <a:pt x="5986527" y="651002"/>
                </a:cubicBezTo>
                <a:cubicBezTo>
                  <a:pt x="5995299" y="646044"/>
                  <a:pt x="6005595" y="639561"/>
                  <a:pt x="6017418" y="631552"/>
                </a:cubicBezTo>
                <a:cubicBezTo>
                  <a:pt x="6034199" y="619348"/>
                  <a:pt x="6043161" y="613055"/>
                  <a:pt x="6044305" y="612674"/>
                </a:cubicBezTo>
                <a:cubicBezTo>
                  <a:pt x="6043923" y="605809"/>
                  <a:pt x="6043733" y="599326"/>
                  <a:pt x="6043733" y="593224"/>
                </a:cubicBezTo>
                <a:cubicBezTo>
                  <a:pt x="6041827" y="594368"/>
                  <a:pt x="6037631" y="596847"/>
                  <a:pt x="6031147" y="600661"/>
                </a:cubicBezTo>
                <a:cubicBezTo>
                  <a:pt x="6026189" y="603712"/>
                  <a:pt x="6022185" y="606191"/>
                  <a:pt x="6019135" y="608097"/>
                </a:cubicBezTo>
                <a:cubicBezTo>
                  <a:pt x="6012651" y="612292"/>
                  <a:pt x="6004261" y="618204"/>
                  <a:pt x="5993964" y="625831"/>
                </a:cubicBezTo>
                <a:cubicBezTo>
                  <a:pt x="5993964" y="625831"/>
                  <a:pt x="5993773" y="625831"/>
                  <a:pt x="5993391" y="625831"/>
                </a:cubicBezTo>
                <a:cubicBezTo>
                  <a:pt x="5993391" y="625831"/>
                  <a:pt x="5993201" y="625640"/>
                  <a:pt x="5992819" y="625259"/>
                </a:cubicBezTo>
                <a:cubicBezTo>
                  <a:pt x="5992439" y="624878"/>
                  <a:pt x="5992247" y="624687"/>
                  <a:pt x="5992247" y="624687"/>
                </a:cubicBezTo>
                <a:cubicBezTo>
                  <a:pt x="5992247" y="624306"/>
                  <a:pt x="5992439" y="624115"/>
                  <a:pt x="5992819" y="624115"/>
                </a:cubicBezTo>
                <a:cubicBezTo>
                  <a:pt x="6017990" y="603521"/>
                  <a:pt x="6034771" y="591508"/>
                  <a:pt x="6043161" y="588075"/>
                </a:cubicBezTo>
                <a:cubicBezTo>
                  <a:pt x="6043161" y="582736"/>
                  <a:pt x="6042970" y="577969"/>
                  <a:pt x="6042589" y="573774"/>
                </a:cubicBezTo>
                <a:close/>
                <a:moveTo>
                  <a:pt x="4603319" y="573774"/>
                </a:moveTo>
                <a:lnTo>
                  <a:pt x="4592450" y="581783"/>
                </a:lnTo>
                <a:cubicBezTo>
                  <a:pt x="4587111" y="585978"/>
                  <a:pt x="4582153" y="589982"/>
                  <a:pt x="4577576" y="593796"/>
                </a:cubicBezTo>
                <a:cubicBezTo>
                  <a:pt x="4571474" y="598754"/>
                  <a:pt x="4563465" y="606191"/>
                  <a:pt x="4553550" y="616106"/>
                </a:cubicBezTo>
                <a:cubicBezTo>
                  <a:pt x="4552406" y="617250"/>
                  <a:pt x="4551453" y="617822"/>
                  <a:pt x="4550689" y="617822"/>
                </a:cubicBezTo>
                <a:cubicBezTo>
                  <a:pt x="4549927" y="617822"/>
                  <a:pt x="4549355" y="617632"/>
                  <a:pt x="4548973" y="617250"/>
                </a:cubicBezTo>
                <a:cubicBezTo>
                  <a:pt x="4548211" y="626022"/>
                  <a:pt x="4547830" y="633840"/>
                  <a:pt x="4547830" y="640705"/>
                </a:cubicBezTo>
                <a:cubicBezTo>
                  <a:pt x="4547448" y="650239"/>
                  <a:pt x="4547067" y="660345"/>
                  <a:pt x="4546685" y="671024"/>
                </a:cubicBezTo>
                <a:cubicBezTo>
                  <a:pt x="4547067" y="669880"/>
                  <a:pt x="4547830" y="669117"/>
                  <a:pt x="4548973" y="668736"/>
                </a:cubicBezTo>
                <a:cubicBezTo>
                  <a:pt x="4553932" y="667210"/>
                  <a:pt x="4562893" y="660727"/>
                  <a:pt x="4575860" y="649286"/>
                </a:cubicBezTo>
                <a:cubicBezTo>
                  <a:pt x="4588445" y="638226"/>
                  <a:pt x="4597599" y="631933"/>
                  <a:pt x="4603319" y="630408"/>
                </a:cubicBezTo>
                <a:lnTo>
                  <a:pt x="4603891" y="629836"/>
                </a:lnTo>
                <a:cubicBezTo>
                  <a:pt x="4603510" y="620683"/>
                  <a:pt x="4603319" y="612483"/>
                  <a:pt x="4603319" y="605237"/>
                </a:cubicBezTo>
                <a:cubicBezTo>
                  <a:pt x="4594166" y="612102"/>
                  <a:pt x="4587302" y="617822"/>
                  <a:pt x="4582725" y="622399"/>
                </a:cubicBezTo>
                <a:cubicBezTo>
                  <a:pt x="4569377" y="634603"/>
                  <a:pt x="4559843" y="642612"/>
                  <a:pt x="4554122" y="646425"/>
                </a:cubicBezTo>
                <a:cubicBezTo>
                  <a:pt x="4553359" y="647188"/>
                  <a:pt x="4552596" y="647569"/>
                  <a:pt x="4551834" y="647569"/>
                </a:cubicBezTo>
                <a:cubicBezTo>
                  <a:pt x="4550689" y="647569"/>
                  <a:pt x="4549736" y="646807"/>
                  <a:pt x="4548973" y="645281"/>
                </a:cubicBezTo>
                <a:cubicBezTo>
                  <a:pt x="4548211" y="644137"/>
                  <a:pt x="4547830" y="643184"/>
                  <a:pt x="4547830" y="642421"/>
                </a:cubicBezTo>
                <a:cubicBezTo>
                  <a:pt x="4547830" y="640895"/>
                  <a:pt x="4548592" y="639751"/>
                  <a:pt x="4550118" y="638989"/>
                </a:cubicBezTo>
                <a:cubicBezTo>
                  <a:pt x="4552406" y="637463"/>
                  <a:pt x="4562322" y="628882"/>
                  <a:pt x="4579864" y="613246"/>
                </a:cubicBezTo>
                <a:cubicBezTo>
                  <a:pt x="4589399" y="604474"/>
                  <a:pt x="4597217" y="598944"/>
                  <a:pt x="4603319" y="596656"/>
                </a:cubicBezTo>
                <a:close/>
                <a:moveTo>
                  <a:pt x="10019202" y="570914"/>
                </a:moveTo>
                <a:cubicBezTo>
                  <a:pt x="10013100" y="582736"/>
                  <a:pt x="10008905" y="591317"/>
                  <a:pt x="10006617" y="596656"/>
                </a:cubicBezTo>
                <a:cubicBezTo>
                  <a:pt x="10003947" y="603140"/>
                  <a:pt x="10002041" y="607716"/>
                  <a:pt x="10000897" y="610386"/>
                </a:cubicBezTo>
                <a:cubicBezTo>
                  <a:pt x="10000515" y="611148"/>
                  <a:pt x="9999943" y="612674"/>
                  <a:pt x="9999180" y="614962"/>
                </a:cubicBezTo>
                <a:lnTo>
                  <a:pt x="9999752" y="614962"/>
                </a:lnTo>
                <a:cubicBezTo>
                  <a:pt x="10014626" y="614581"/>
                  <a:pt x="10029690" y="613627"/>
                  <a:pt x="10044945" y="612102"/>
                </a:cubicBezTo>
                <a:cubicBezTo>
                  <a:pt x="10039606" y="605618"/>
                  <a:pt x="10035983" y="601042"/>
                  <a:pt x="10034076" y="598372"/>
                </a:cubicBezTo>
                <a:cubicBezTo>
                  <a:pt x="10028355" y="589601"/>
                  <a:pt x="10023397" y="580448"/>
                  <a:pt x="10019202" y="570914"/>
                </a:cubicBezTo>
                <a:close/>
                <a:moveTo>
                  <a:pt x="1103802" y="570914"/>
                </a:moveTo>
                <a:cubicBezTo>
                  <a:pt x="1097700" y="582736"/>
                  <a:pt x="1093506" y="591317"/>
                  <a:pt x="1091217" y="596656"/>
                </a:cubicBezTo>
                <a:cubicBezTo>
                  <a:pt x="1088548" y="603140"/>
                  <a:pt x="1086641" y="607716"/>
                  <a:pt x="1085497" y="610386"/>
                </a:cubicBezTo>
                <a:cubicBezTo>
                  <a:pt x="1085115" y="611148"/>
                  <a:pt x="1084543" y="612674"/>
                  <a:pt x="1083780" y="614962"/>
                </a:cubicBezTo>
                <a:lnTo>
                  <a:pt x="1084352" y="614962"/>
                </a:lnTo>
                <a:cubicBezTo>
                  <a:pt x="1099226" y="614581"/>
                  <a:pt x="1114291" y="613627"/>
                  <a:pt x="1129545" y="612102"/>
                </a:cubicBezTo>
                <a:cubicBezTo>
                  <a:pt x="1124206" y="605618"/>
                  <a:pt x="1120583" y="601042"/>
                  <a:pt x="1118676" y="598372"/>
                </a:cubicBezTo>
                <a:cubicBezTo>
                  <a:pt x="1112956" y="589601"/>
                  <a:pt x="1107997" y="580448"/>
                  <a:pt x="1103802" y="570914"/>
                </a:cubicBezTo>
                <a:close/>
                <a:moveTo>
                  <a:pt x="6503542" y="565765"/>
                </a:moveTo>
                <a:cubicBezTo>
                  <a:pt x="6503542" y="565765"/>
                  <a:pt x="6496487" y="572058"/>
                  <a:pt x="6482376" y="584643"/>
                </a:cubicBezTo>
                <a:cubicBezTo>
                  <a:pt x="6476274" y="590364"/>
                  <a:pt x="6467311" y="598754"/>
                  <a:pt x="6455489" y="609814"/>
                </a:cubicBezTo>
                <a:cubicBezTo>
                  <a:pt x="6455489" y="622017"/>
                  <a:pt x="6455107" y="635938"/>
                  <a:pt x="6454345" y="651574"/>
                </a:cubicBezTo>
                <a:cubicBezTo>
                  <a:pt x="6456252" y="650048"/>
                  <a:pt x="6463498" y="643565"/>
                  <a:pt x="6476083" y="632124"/>
                </a:cubicBezTo>
                <a:cubicBezTo>
                  <a:pt x="6489813" y="619157"/>
                  <a:pt x="6498965" y="611339"/>
                  <a:pt x="6503542" y="608669"/>
                </a:cubicBezTo>
                <a:lnTo>
                  <a:pt x="6503542" y="594940"/>
                </a:lnTo>
                <a:cubicBezTo>
                  <a:pt x="6502779" y="595703"/>
                  <a:pt x="6495915" y="602758"/>
                  <a:pt x="6482948" y="616106"/>
                </a:cubicBezTo>
                <a:cubicBezTo>
                  <a:pt x="6475702" y="623734"/>
                  <a:pt x="6469028" y="631552"/>
                  <a:pt x="6462926" y="639561"/>
                </a:cubicBezTo>
                <a:cubicBezTo>
                  <a:pt x="6462163" y="640705"/>
                  <a:pt x="6461401" y="641277"/>
                  <a:pt x="6460637" y="641277"/>
                </a:cubicBezTo>
                <a:cubicBezTo>
                  <a:pt x="6459493" y="641277"/>
                  <a:pt x="6458349" y="640705"/>
                  <a:pt x="6457205" y="639561"/>
                </a:cubicBezTo>
                <a:cubicBezTo>
                  <a:pt x="6456443" y="638416"/>
                  <a:pt x="6456061" y="637463"/>
                  <a:pt x="6456061" y="636700"/>
                </a:cubicBezTo>
                <a:cubicBezTo>
                  <a:pt x="6456061" y="635556"/>
                  <a:pt x="6456443" y="634412"/>
                  <a:pt x="6457205" y="633268"/>
                </a:cubicBezTo>
                <a:cubicBezTo>
                  <a:pt x="6464070" y="624496"/>
                  <a:pt x="6471316" y="616297"/>
                  <a:pt x="6478943" y="608669"/>
                </a:cubicBezTo>
                <a:cubicBezTo>
                  <a:pt x="6487715" y="599898"/>
                  <a:pt x="6494961" y="593987"/>
                  <a:pt x="6500681" y="590936"/>
                </a:cubicBezTo>
                <a:cubicBezTo>
                  <a:pt x="6501445" y="590554"/>
                  <a:pt x="6502017" y="590364"/>
                  <a:pt x="6502398" y="590364"/>
                </a:cubicBezTo>
                <a:cubicBezTo>
                  <a:pt x="6502779" y="590364"/>
                  <a:pt x="6503161" y="590554"/>
                  <a:pt x="6503542" y="590936"/>
                </a:cubicBezTo>
                <a:close/>
                <a:moveTo>
                  <a:pt x="7068577" y="565193"/>
                </a:moveTo>
                <a:cubicBezTo>
                  <a:pt x="7065145" y="568244"/>
                  <a:pt x="7055611" y="576443"/>
                  <a:pt x="7039975" y="589792"/>
                </a:cubicBezTo>
                <a:cubicBezTo>
                  <a:pt x="7031584" y="597038"/>
                  <a:pt x="7025673" y="601995"/>
                  <a:pt x="7022241" y="604665"/>
                </a:cubicBezTo>
                <a:cubicBezTo>
                  <a:pt x="7017664" y="608097"/>
                  <a:pt x="7014804" y="609623"/>
                  <a:pt x="7013659" y="609241"/>
                </a:cubicBezTo>
                <a:lnTo>
                  <a:pt x="7013659" y="635556"/>
                </a:lnTo>
                <a:cubicBezTo>
                  <a:pt x="7016329" y="633649"/>
                  <a:pt x="7020525" y="629836"/>
                  <a:pt x="7026245" y="624115"/>
                </a:cubicBezTo>
                <a:cubicBezTo>
                  <a:pt x="7027389" y="623352"/>
                  <a:pt x="7033301" y="617250"/>
                  <a:pt x="7043979" y="605809"/>
                </a:cubicBezTo>
                <a:cubicBezTo>
                  <a:pt x="7054657" y="594749"/>
                  <a:pt x="7063238" y="587122"/>
                  <a:pt x="7069721" y="582927"/>
                </a:cubicBezTo>
                <a:cubicBezTo>
                  <a:pt x="7069721" y="581401"/>
                  <a:pt x="7069531" y="578541"/>
                  <a:pt x="7069149" y="574346"/>
                </a:cubicBezTo>
                <a:cubicBezTo>
                  <a:pt x="7068768" y="570532"/>
                  <a:pt x="7068577" y="567481"/>
                  <a:pt x="7068577" y="565193"/>
                </a:cubicBezTo>
                <a:close/>
                <a:moveTo>
                  <a:pt x="1516619" y="564621"/>
                </a:moveTo>
                <a:cubicBezTo>
                  <a:pt x="1512806" y="567672"/>
                  <a:pt x="1508802" y="570532"/>
                  <a:pt x="1504606" y="573202"/>
                </a:cubicBezTo>
                <a:cubicBezTo>
                  <a:pt x="1497741" y="577778"/>
                  <a:pt x="1492402" y="580067"/>
                  <a:pt x="1488589" y="580067"/>
                </a:cubicBezTo>
                <a:cubicBezTo>
                  <a:pt x="1486682" y="588838"/>
                  <a:pt x="1485156" y="597800"/>
                  <a:pt x="1484012" y="606953"/>
                </a:cubicBezTo>
                <a:cubicBezTo>
                  <a:pt x="1490495" y="603140"/>
                  <a:pt x="1497741" y="597419"/>
                  <a:pt x="1505750" y="589792"/>
                </a:cubicBezTo>
                <a:lnTo>
                  <a:pt x="1510326" y="585215"/>
                </a:lnTo>
                <a:cubicBezTo>
                  <a:pt x="1512234" y="583308"/>
                  <a:pt x="1513759" y="581973"/>
                  <a:pt x="1514904" y="581211"/>
                </a:cubicBezTo>
                <a:cubicBezTo>
                  <a:pt x="1515666" y="575490"/>
                  <a:pt x="1516239" y="569960"/>
                  <a:pt x="1516619" y="564621"/>
                </a:cubicBezTo>
                <a:close/>
                <a:moveTo>
                  <a:pt x="49769" y="564621"/>
                </a:moveTo>
                <a:cubicBezTo>
                  <a:pt x="45955" y="567672"/>
                  <a:pt x="41951" y="570532"/>
                  <a:pt x="37756" y="573202"/>
                </a:cubicBezTo>
                <a:cubicBezTo>
                  <a:pt x="30891" y="577778"/>
                  <a:pt x="25552" y="580067"/>
                  <a:pt x="21738" y="580067"/>
                </a:cubicBezTo>
                <a:cubicBezTo>
                  <a:pt x="19832" y="588838"/>
                  <a:pt x="18306" y="597800"/>
                  <a:pt x="17162" y="606953"/>
                </a:cubicBezTo>
                <a:cubicBezTo>
                  <a:pt x="23645" y="603140"/>
                  <a:pt x="30891" y="597419"/>
                  <a:pt x="38900" y="589792"/>
                </a:cubicBezTo>
                <a:lnTo>
                  <a:pt x="43477" y="585215"/>
                </a:lnTo>
                <a:cubicBezTo>
                  <a:pt x="45383" y="583308"/>
                  <a:pt x="46909" y="581973"/>
                  <a:pt x="48053" y="581211"/>
                </a:cubicBezTo>
                <a:cubicBezTo>
                  <a:pt x="48816" y="575490"/>
                  <a:pt x="49388" y="569960"/>
                  <a:pt x="49769" y="564621"/>
                </a:cubicBezTo>
                <a:close/>
                <a:moveTo>
                  <a:pt x="10595056" y="563477"/>
                </a:moveTo>
                <a:cubicBezTo>
                  <a:pt x="10592386" y="568053"/>
                  <a:pt x="10585712" y="575109"/>
                  <a:pt x="10575034" y="584643"/>
                </a:cubicBezTo>
                <a:cubicBezTo>
                  <a:pt x="10569694" y="589601"/>
                  <a:pt x="10564355" y="594368"/>
                  <a:pt x="10559016" y="598944"/>
                </a:cubicBezTo>
                <a:cubicBezTo>
                  <a:pt x="10559016" y="599326"/>
                  <a:pt x="10559207" y="599707"/>
                  <a:pt x="10559588" y="600089"/>
                </a:cubicBezTo>
                <a:cubicBezTo>
                  <a:pt x="10560351" y="599707"/>
                  <a:pt x="10561113" y="599516"/>
                  <a:pt x="10561876" y="599516"/>
                </a:cubicBezTo>
                <a:cubicBezTo>
                  <a:pt x="10563020" y="599516"/>
                  <a:pt x="10563974" y="600279"/>
                  <a:pt x="10564737" y="601805"/>
                </a:cubicBezTo>
                <a:lnTo>
                  <a:pt x="10566453" y="600661"/>
                </a:lnTo>
                <a:cubicBezTo>
                  <a:pt x="10568741" y="598754"/>
                  <a:pt x="10570457" y="597228"/>
                  <a:pt x="10571601" y="596084"/>
                </a:cubicBezTo>
                <a:cubicBezTo>
                  <a:pt x="10574652" y="593415"/>
                  <a:pt x="10578275" y="589792"/>
                  <a:pt x="10582470" y="585215"/>
                </a:cubicBezTo>
                <a:cubicBezTo>
                  <a:pt x="10589716" y="577588"/>
                  <a:pt x="10595437" y="572630"/>
                  <a:pt x="10599632" y="570342"/>
                </a:cubicBezTo>
                <a:close/>
                <a:moveTo>
                  <a:pt x="10059818" y="561761"/>
                </a:moveTo>
                <a:cubicBezTo>
                  <a:pt x="10057530" y="563286"/>
                  <a:pt x="10054670" y="565765"/>
                  <a:pt x="10051238" y="569197"/>
                </a:cubicBezTo>
                <a:cubicBezTo>
                  <a:pt x="10043610" y="575299"/>
                  <a:pt x="10037508" y="578922"/>
                  <a:pt x="10032932" y="580067"/>
                </a:cubicBezTo>
                <a:cubicBezTo>
                  <a:pt x="10035220" y="583117"/>
                  <a:pt x="10037890" y="586550"/>
                  <a:pt x="10040941" y="590364"/>
                </a:cubicBezTo>
                <a:cubicBezTo>
                  <a:pt x="10040559" y="589219"/>
                  <a:pt x="10040941" y="588457"/>
                  <a:pt x="10042085" y="588075"/>
                </a:cubicBezTo>
                <a:cubicBezTo>
                  <a:pt x="10044373" y="586550"/>
                  <a:pt x="10047805" y="583690"/>
                  <a:pt x="10052382" y="579494"/>
                </a:cubicBezTo>
                <a:cubicBezTo>
                  <a:pt x="10056958" y="576062"/>
                  <a:pt x="10060391" y="573583"/>
                  <a:pt x="10062679" y="572058"/>
                </a:cubicBezTo>
                <a:cubicBezTo>
                  <a:pt x="10061535" y="567863"/>
                  <a:pt x="10060581" y="564430"/>
                  <a:pt x="10059818" y="561761"/>
                </a:cubicBezTo>
                <a:close/>
                <a:moveTo>
                  <a:pt x="8991111" y="561761"/>
                </a:moveTo>
                <a:cubicBezTo>
                  <a:pt x="8983484" y="569007"/>
                  <a:pt x="8979479" y="572630"/>
                  <a:pt x="8979098" y="572630"/>
                </a:cubicBezTo>
                <a:cubicBezTo>
                  <a:pt x="8974903" y="577206"/>
                  <a:pt x="8969373" y="583308"/>
                  <a:pt x="8962508" y="590936"/>
                </a:cubicBezTo>
                <a:cubicBezTo>
                  <a:pt x="8961745" y="591698"/>
                  <a:pt x="8960983" y="592080"/>
                  <a:pt x="8960220" y="592080"/>
                </a:cubicBezTo>
                <a:cubicBezTo>
                  <a:pt x="8960982" y="599326"/>
                  <a:pt x="8961364" y="605046"/>
                  <a:pt x="8961364" y="609241"/>
                </a:cubicBezTo>
                <a:cubicBezTo>
                  <a:pt x="8961364" y="609241"/>
                  <a:pt x="8962127" y="608288"/>
                  <a:pt x="8963652" y="606381"/>
                </a:cubicBezTo>
                <a:lnTo>
                  <a:pt x="8964224" y="605809"/>
                </a:lnTo>
                <a:lnTo>
                  <a:pt x="8965368" y="604093"/>
                </a:lnTo>
                <a:lnTo>
                  <a:pt x="8965940" y="603521"/>
                </a:lnTo>
                <a:cubicBezTo>
                  <a:pt x="8968991" y="599707"/>
                  <a:pt x="8973568" y="593987"/>
                  <a:pt x="8979670" y="586359"/>
                </a:cubicBezTo>
                <a:cubicBezTo>
                  <a:pt x="8986535" y="578350"/>
                  <a:pt x="8990920" y="573393"/>
                  <a:pt x="8992827" y="571486"/>
                </a:cubicBezTo>
                <a:cubicBezTo>
                  <a:pt x="8991683" y="565765"/>
                  <a:pt x="8991111" y="562523"/>
                  <a:pt x="8991111" y="561761"/>
                </a:cubicBezTo>
                <a:close/>
                <a:moveTo>
                  <a:pt x="1144419" y="561761"/>
                </a:moveTo>
                <a:cubicBezTo>
                  <a:pt x="1142130" y="563286"/>
                  <a:pt x="1139270" y="565765"/>
                  <a:pt x="1135838" y="569197"/>
                </a:cubicBezTo>
                <a:cubicBezTo>
                  <a:pt x="1128210" y="575299"/>
                  <a:pt x="1122108" y="578922"/>
                  <a:pt x="1117532" y="580067"/>
                </a:cubicBezTo>
                <a:cubicBezTo>
                  <a:pt x="1119821" y="583117"/>
                  <a:pt x="1122489" y="586550"/>
                  <a:pt x="1125541" y="590364"/>
                </a:cubicBezTo>
                <a:cubicBezTo>
                  <a:pt x="1125160" y="589219"/>
                  <a:pt x="1125541" y="588457"/>
                  <a:pt x="1126685" y="588075"/>
                </a:cubicBezTo>
                <a:cubicBezTo>
                  <a:pt x="1128973" y="586550"/>
                  <a:pt x="1132406" y="583690"/>
                  <a:pt x="1136982" y="579494"/>
                </a:cubicBezTo>
                <a:cubicBezTo>
                  <a:pt x="1141558" y="576062"/>
                  <a:pt x="1144991" y="573583"/>
                  <a:pt x="1147279" y="572058"/>
                </a:cubicBezTo>
                <a:cubicBezTo>
                  <a:pt x="1146135" y="567863"/>
                  <a:pt x="1145182" y="564430"/>
                  <a:pt x="1144419" y="561761"/>
                </a:cubicBezTo>
                <a:close/>
                <a:moveTo>
                  <a:pt x="4289641" y="558900"/>
                </a:moveTo>
                <a:cubicBezTo>
                  <a:pt x="4286971" y="560426"/>
                  <a:pt x="4285255" y="561570"/>
                  <a:pt x="4284492" y="562333"/>
                </a:cubicBezTo>
                <a:cubicBezTo>
                  <a:pt x="4273814" y="568435"/>
                  <a:pt x="4266949" y="572439"/>
                  <a:pt x="4263898" y="574346"/>
                </a:cubicBezTo>
                <a:cubicBezTo>
                  <a:pt x="4249024" y="582736"/>
                  <a:pt x="4238727" y="586741"/>
                  <a:pt x="4233007" y="586359"/>
                </a:cubicBezTo>
                <a:cubicBezTo>
                  <a:pt x="4235677" y="592080"/>
                  <a:pt x="4237774" y="597991"/>
                  <a:pt x="4239300" y="604093"/>
                </a:cubicBezTo>
                <a:cubicBezTo>
                  <a:pt x="4240062" y="604093"/>
                  <a:pt x="4240634" y="603902"/>
                  <a:pt x="4241015" y="603521"/>
                </a:cubicBezTo>
                <a:cubicBezTo>
                  <a:pt x="4250550" y="602758"/>
                  <a:pt x="4263326" y="597038"/>
                  <a:pt x="4279344" y="586359"/>
                </a:cubicBezTo>
                <a:cubicBezTo>
                  <a:pt x="4286208" y="581783"/>
                  <a:pt x="4291738" y="578541"/>
                  <a:pt x="4295933" y="576634"/>
                </a:cubicBezTo>
                <a:cubicBezTo>
                  <a:pt x="4294026" y="570532"/>
                  <a:pt x="4291929" y="564621"/>
                  <a:pt x="4289641" y="558900"/>
                </a:cubicBezTo>
                <a:close/>
                <a:moveTo>
                  <a:pt x="3848584" y="555468"/>
                </a:moveTo>
                <a:cubicBezTo>
                  <a:pt x="3823795" y="573393"/>
                  <a:pt x="3797671" y="588075"/>
                  <a:pt x="3770212" y="599516"/>
                </a:cubicBezTo>
                <a:cubicBezTo>
                  <a:pt x="3768305" y="606763"/>
                  <a:pt x="3766589" y="614199"/>
                  <a:pt x="3765064" y="621827"/>
                </a:cubicBezTo>
                <a:cubicBezTo>
                  <a:pt x="3774598" y="618776"/>
                  <a:pt x="3787374" y="611530"/>
                  <a:pt x="3803392" y="600089"/>
                </a:cubicBezTo>
                <a:cubicBezTo>
                  <a:pt x="3818265" y="589792"/>
                  <a:pt x="3826083" y="584452"/>
                  <a:pt x="3826846" y="584071"/>
                </a:cubicBezTo>
                <a:cubicBezTo>
                  <a:pt x="3834092" y="579113"/>
                  <a:pt x="3839622" y="575871"/>
                  <a:pt x="3843435" y="574346"/>
                </a:cubicBezTo>
                <a:cubicBezTo>
                  <a:pt x="3844961" y="567863"/>
                  <a:pt x="3846677" y="561570"/>
                  <a:pt x="3848584" y="555468"/>
                </a:cubicBezTo>
                <a:close/>
                <a:moveTo>
                  <a:pt x="6879956" y="549175"/>
                </a:moveTo>
                <a:cubicBezTo>
                  <a:pt x="6866608" y="563668"/>
                  <a:pt x="6850591" y="577969"/>
                  <a:pt x="6831903" y="592080"/>
                </a:cubicBezTo>
                <a:cubicBezTo>
                  <a:pt x="6833429" y="592461"/>
                  <a:pt x="6834191" y="593033"/>
                  <a:pt x="6834191" y="593796"/>
                </a:cubicBezTo>
                <a:cubicBezTo>
                  <a:pt x="6834191" y="594177"/>
                  <a:pt x="6834001" y="594749"/>
                  <a:pt x="6833619" y="595512"/>
                </a:cubicBezTo>
                <a:cubicBezTo>
                  <a:pt x="6831331" y="600089"/>
                  <a:pt x="6827899" y="605428"/>
                  <a:pt x="6823323" y="611530"/>
                </a:cubicBezTo>
                <a:cubicBezTo>
                  <a:pt x="6829425" y="606191"/>
                  <a:pt x="6835145" y="600851"/>
                  <a:pt x="6840484" y="595512"/>
                </a:cubicBezTo>
                <a:cubicBezTo>
                  <a:pt x="6856121" y="580639"/>
                  <a:pt x="6868705" y="566146"/>
                  <a:pt x="6878240" y="552036"/>
                </a:cubicBezTo>
                <a:close/>
                <a:moveTo>
                  <a:pt x="10584186" y="548603"/>
                </a:moveTo>
                <a:cubicBezTo>
                  <a:pt x="10582661" y="550129"/>
                  <a:pt x="10576750" y="555277"/>
                  <a:pt x="10566453" y="564049"/>
                </a:cubicBezTo>
                <a:cubicBezTo>
                  <a:pt x="10558062" y="570914"/>
                  <a:pt x="10551579" y="576443"/>
                  <a:pt x="10547003" y="580639"/>
                </a:cubicBezTo>
                <a:cubicBezTo>
                  <a:pt x="10549291" y="584071"/>
                  <a:pt x="10551770" y="587694"/>
                  <a:pt x="10554439" y="591508"/>
                </a:cubicBezTo>
                <a:cubicBezTo>
                  <a:pt x="10559779" y="586931"/>
                  <a:pt x="10564927" y="582164"/>
                  <a:pt x="10569885" y="577206"/>
                </a:cubicBezTo>
                <a:cubicBezTo>
                  <a:pt x="10580945" y="566909"/>
                  <a:pt x="10588191" y="560807"/>
                  <a:pt x="10591623" y="558900"/>
                </a:cubicBezTo>
                <a:cubicBezTo>
                  <a:pt x="10589335" y="555468"/>
                  <a:pt x="10586856" y="552036"/>
                  <a:pt x="10584186" y="548603"/>
                </a:cubicBezTo>
                <a:close/>
                <a:moveTo>
                  <a:pt x="10054670" y="548031"/>
                </a:moveTo>
                <a:cubicBezTo>
                  <a:pt x="10051619" y="550701"/>
                  <a:pt x="10049140" y="552798"/>
                  <a:pt x="10047233" y="554324"/>
                </a:cubicBezTo>
                <a:cubicBezTo>
                  <a:pt x="10042275" y="559282"/>
                  <a:pt x="10036555" y="565574"/>
                  <a:pt x="10030071" y="573202"/>
                </a:cubicBezTo>
                <a:cubicBezTo>
                  <a:pt x="10029690" y="573583"/>
                  <a:pt x="10029309" y="573774"/>
                  <a:pt x="10028927" y="573774"/>
                </a:cubicBezTo>
                <a:cubicBezTo>
                  <a:pt x="10029309" y="574918"/>
                  <a:pt x="10030262" y="576253"/>
                  <a:pt x="10031788" y="577778"/>
                </a:cubicBezTo>
                <a:cubicBezTo>
                  <a:pt x="10035220" y="575490"/>
                  <a:pt x="10039606" y="571867"/>
                  <a:pt x="10044945" y="566909"/>
                </a:cubicBezTo>
                <a:cubicBezTo>
                  <a:pt x="10051810" y="560044"/>
                  <a:pt x="10056005" y="556040"/>
                  <a:pt x="10057530" y="554896"/>
                </a:cubicBezTo>
                <a:cubicBezTo>
                  <a:pt x="10056386" y="552226"/>
                  <a:pt x="10055433" y="549938"/>
                  <a:pt x="10054670" y="548031"/>
                </a:cubicBezTo>
                <a:close/>
                <a:moveTo>
                  <a:pt x="1139270" y="548031"/>
                </a:moveTo>
                <a:cubicBezTo>
                  <a:pt x="1136219" y="550701"/>
                  <a:pt x="1133740" y="552798"/>
                  <a:pt x="1131834" y="554324"/>
                </a:cubicBezTo>
                <a:cubicBezTo>
                  <a:pt x="1126875" y="559282"/>
                  <a:pt x="1121155" y="565574"/>
                  <a:pt x="1114672" y="573202"/>
                </a:cubicBezTo>
                <a:cubicBezTo>
                  <a:pt x="1114291" y="573583"/>
                  <a:pt x="1113909" y="573774"/>
                  <a:pt x="1113527" y="573774"/>
                </a:cubicBezTo>
                <a:cubicBezTo>
                  <a:pt x="1113909" y="574918"/>
                  <a:pt x="1114862" y="576253"/>
                  <a:pt x="1116388" y="577778"/>
                </a:cubicBezTo>
                <a:cubicBezTo>
                  <a:pt x="1119821" y="575490"/>
                  <a:pt x="1124206" y="571867"/>
                  <a:pt x="1129545" y="566909"/>
                </a:cubicBezTo>
                <a:cubicBezTo>
                  <a:pt x="1136410" y="560044"/>
                  <a:pt x="1140605" y="556040"/>
                  <a:pt x="1142130" y="554896"/>
                </a:cubicBezTo>
                <a:cubicBezTo>
                  <a:pt x="1140986" y="552226"/>
                  <a:pt x="1140033" y="549938"/>
                  <a:pt x="1139270" y="548031"/>
                </a:cubicBezTo>
                <a:close/>
                <a:moveTo>
                  <a:pt x="7358876" y="541739"/>
                </a:moveTo>
                <a:cubicBezTo>
                  <a:pt x="7359257" y="541739"/>
                  <a:pt x="7359639" y="541929"/>
                  <a:pt x="7360020" y="542311"/>
                </a:cubicBezTo>
                <a:cubicBezTo>
                  <a:pt x="7360401" y="542692"/>
                  <a:pt x="7360592" y="543073"/>
                  <a:pt x="7360592" y="543455"/>
                </a:cubicBezTo>
                <a:cubicBezTo>
                  <a:pt x="7360592" y="543455"/>
                  <a:pt x="7360401" y="543645"/>
                  <a:pt x="7360020" y="544027"/>
                </a:cubicBezTo>
                <a:cubicBezTo>
                  <a:pt x="7341333" y="565002"/>
                  <a:pt x="7330463" y="577778"/>
                  <a:pt x="7327413" y="582355"/>
                </a:cubicBezTo>
                <a:cubicBezTo>
                  <a:pt x="7327031" y="582355"/>
                  <a:pt x="7326650" y="582355"/>
                  <a:pt x="7326269" y="582355"/>
                </a:cubicBezTo>
                <a:cubicBezTo>
                  <a:pt x="7326269" y="581973"/>
                  <a:pt x="7326269" y="581783"/>
                  <a:pt x="7326269" y="581783"/>
                </a:cubicBezTo>
                <a:cubicBezTo>
                  <a:pt x="7326269" y="581401"/>
                  <a:pt x="7326269" y="581211"/>
                  <a:pt x="7326269" y="581211"/>
                </a:cubicBezTo>
                <a:cubicBezTo>
                  <a:pt x="7335421" y="563668"/>
                  <a:pt x="7346100" y="550701"/>
                  <a:pt x="7358303" y="542311"/>
                </a:cubicBezTo>
                <a:cubicBezTo>
                  <a:pt x="7358685" y="541929"/>
                  <a:pt x="7358876" y="541739"/>
                  <a:pt x="7358876" y="541739"/>
                </a:cubicBezTo>
                <a:close/>
                <a:moveTo>
                  <a:pt x="2463027" y="541739"/>
                </a:moveTo>
                <a:cubicBezTo>
                  <a:pt x="2463408" y="541739"/>
                  <a:pt x="2463790" y="541929"/>
                  <a:pt x="2464171" y="542311"/>
                </a:cubicBezTo>
                <a:cubicBezTo>
                  <a:pt x="2464551" y="542692"/>
                  <a:pt x="2464742" y="543073"/>
                  <a:pt x="2464742" y="543455"/>
                </a:cubicBezTo>
                <a:cubicBezTo>
                  <a:pt x="2464742" y="543455"/>
                  <a:pt x="2464552" y="543645"/>
                  <a:pt x="2464171" y="544027"/>
                </a:cubicBezTo>
                <a:cubicBezTo>
                  <a:pt x="2445484" y="565002"/>
                  <a:pt x="2434614" y="577778"/>
                  <a:pt x="2431563" y="582355"/>
                </a:cubicBezTo>
                <a:cubicBezTo>
                  <a:pt x="2431182" y="582355"/>
                  <a:pt x="2430801" y="582355"/>
                  <a:pt x="2430419" y="582355"/>
                </a:cubicBezTo>
                <a:cubicBezTo>
                  <a:pt x="2430419" y="581973"/>
                  <a:pt x="2430419" y="581783"/>
                  <a:pt x="2430419" y="581783"/>
                </a:cubicBezTo>
                <a:cubicBezTo>
                  <a:pt x="2430419" y="581401"/>
                  <a:pt x="2430419" y="581211"/>
                  <a:pt x="2430419" y="581211"/>
                </a:cubicBezTo>
                <a:cubicBezTo>
                  <a:pt x="2439573" y="563668"/>
                  <a:pt x="2450251" y="550701"/>
                  <a:pt x="2462454" y="542311"/>
                </a:cubicBezTo>
                <a:cubicBezTo>
                  <a:pt x="2462836" y="541929"/>
                  <a:pt x="2463027" y="541739"/>
                  <a:pt x="2463027" y="541739"/>
                </a:cubicBezTo>
                <a:close/>
                <a:moveTo>
                  <a:pt x="6040301" y="539450"/>
                </a:moveTo>
                <a:cubicBezTo>
                  <a:pt x="6023139" y="552036"/>
                  <a:pt x="6014558" y="558328"/>
                  <a:pt x="6014558" y="558328"/>
                </a:cubicBezTo>
                <a:cubicBezTo>
                  <a:pt x="6012269" y="560235"/>
                  <a:pt x="6007693" y="563858"/>
                  <a:pt x="6000829" y="569197"/>
                </a:cubicBezTo>
                <a:cubicBezTo>
                  <a:pt x="5995108" y="573774"/>
                  <a:pt x="5990531" y="577397"/>
                  <a:pt x="5987099" y="580067"/>
                </a:cubicBezTo>
                <a:cubicBezTo>
                  <a:pt x="5987481" y="586168"/>
                  <a:pt x="5987671" y="593033"/>
                  <a:pt x="5987671" y="600661"/>
                </a:cubicBezTo>
                <a:cubicBezTo>
                  <a:pt x="5989197" y="600661"/>
                  <a:pt x="5992629" y="599135"/>
                  <a:pt x="5997968" y="596084"/>
                </a:cubicBezTo>
                <a:cubicBezTo>
                  <a:pt x="6003307" y="593033"/>
                  <a:pt x="6009600" y="588838"/>
                  <a:pt x="6016846" y="583499"/>
                </a:cubicBezTo>
                <a:cubicBezTo>
                  <a:pt x="6031719" y="572820"/>
                  <a:pt x="6040110" y="566909"/>
                  <a:pt x="6042017" y="565765"/>
                </a:cubicBezTo>
                <a:cubicBezTo>
                  <a:pt x="6041635" y="556994"/>
                  <a:pt x="6041063" y="548222"/>
                  <a:pt x="6040301" y="539450"/>
                </a:cubicBezTo>
                <a:close/>
                <a:moveTo>
                  <a:pt x="4278771" y="539450"/>
                </a:moveTo>
                <a:cubicBezTo>
                  <a:pt x="4277627" y="540213"/>
                  <a:pt x="4273623" y="542311"/>
                  <a:pt x="4266758" y="545743"/>
                </a:cubicBezTo>
                <a:lnTo>
                  <a:pt x="4253028" y="552608"/>
                </a:lnTo>
                <a:cubicBezTo>
                  <a:pt x="4238155" y="559854"/>
                  <a:pt x="4228239" y="564621"/>
                  <a:pt x="4223282" y="566909"/>
                </a:cubicBezTo>
                <a:cubicBezTo>
                  <a:pt x="4225570" y="570723"/>
                  <a:pt x="4227668" y="574537"/>
                  <a:pt x="4229575" y="578350"/>
                </a:cubicBezTo>
                <a:lnTo>
                  <a:pt x="4230146" y="578922"/>
                </a:lnTo>
                <a:lnTo>
                  <a:pt x="4231863" y="578922"/>
                </a:lnTo>
                <a:cubicBezTo>
                  <a:pt x="4235295" y="579304"/>
                  <a:pt x="4240062" y="577778"/>
                  <a:pt x="4246164" y="574346"/>
                </a:cubicBezTo>
                <a:cubicBezTo>
                  <a:pt x="4251504" y="572058"/>
                  <a:pt x="4257605" y="568816"/>
                  <a:pt x="4264470" y="564621"/>
                </a:cubicBezTo>
                <a:cubicBezTo>
                  <a:pt x="4266758" y="563095"/>
                  <a:pt x="4269999" y="560998"/>
                  <a:pt x="4274195" y="558328"/>
                </a:cubicBezTo>
                <a:cubicBezTo>
                  <a:pt x="4278771" y="555659"/>
                  <a:pt x="4282204" y="553752"/>
                  <a:pt x="4284492" y="552608"/>
                </a:cubicBezTo>
                <a:cubicBezTo>
                  <a:pt x="4285255" y="551845"/>
                  <a:pt x="4285827" y="551464"/>
                  <a:pt x="4286208" y="551464"/>
                </a:cubicBezTo>
                <a:cubicBezTo>
                  <a:pt x="4283920" y="547269"/>
                  <a:pt x="4281441" y="543264"/>
                  <a:pt x="4278771" y="539450"/>
                </a:cubicBezTo>
                <a:close/>
                <a:moveTo>
                  <a:pt x="8987107" y="537734"/>
                </a:moveTo>
                <a:cubicBezTo>
                  <a:pt x="8983674" y="541167"/>
                  <a:pt x="8980242" y="544790"/>
                  <a:pt x="8976810" y="548603"/>
                </a:cubicBezTo>
                <a:lnTo>
                  <a:pt x="8971089" y="554324"/>
                </a:lnTo>
                <a:cubicBezTo>
                  <a:pt x="8968801" y="556994"/>
                  <a:pt x="8966894" y="559091"/>
                  <a:pt x="8965368" y="560617"/>
                </a:cubicBezTo>
                <a:cubicBezTo>
                  <a:pt x="8960792" y="565574"/>
                  <a:pt x="8958313" y="568244"/>
                  <a:pt x="8957932" y="568625"/>
                </a:cubicBezTo>
                <a:cubicBezTo>
                  <a:pt x="8958313" y="572820"/>
                  <a:pt x="8958885" y="578160"/>
                  <a:pt x="8959648" y="584643"/>
                </a:cubicBezTo>
                <a:cubicBezTo>
                  <a:pt x="8966894" y="576253"/>
                  <a:pt x="8972615" y="570151"/>
                  <a:pt x="8976810" y="566337"/>
                </a:cubicBezTo>
                <a:cubicBezTo>
                  <a:pt x="8982912" y="559854"/>
                  <a:pt x="8987297" y="555849"/>
                  <a:pt x="8989967" y="554324"/>
                </a:cubicBezTo>
                <a:cubicBezTo>
                  <a:pt x="8988823" y="547078"/>
                  <a:pt x="8987869" y="541548"/>
                  <a:pt x="8987107" y="537734"/>
                </a:cubicBezTo>
                <a:close/>
                <a:moveTo>
                  <a:pt x="10050094" y="535446"/>
                </a:moveTo>
                <a:cubicBezTo>
                  <a:pt x="10043229" y="540785"/>
                  <a:pt x="10039034" y="544218"/>
                  <a:pt x="10037508" y="545743"/>
                </a:cubicBezTo>
                <a:cubicBezTo>
                  <a:pt x="10033695" y="549557"/>
                  <a:pt x="10029309" y="554515"/>
                  <a:pt x="10024351" y="560617"/>
                </a:cubicBezTo>
                <a:cubicBezTo>
                  <a:pt x="10023970" y="560998"/>
                  <a:pt x="10023588" y="561570"/>
                  <a:pt x="10023207" y="562333"/>
                </a:cubicBezTo>
                <a:cubicBezTo>
                  <a:pt x="10022825" y="563095"/>
                  <a:pt x="10022635" y="563668"/>
                  <a:pt x="10022635" y="564049"/>
                </a:cubicBezTo>
                <a:lnTo>
                  <a:pt x="10024923" y="568625"/>
                </a:lnTo>
                <a:cubicBezTo>
                  <a:pt x="10031025" y="559091"/>
                  <a:pt x="10036745" y="551845"/>
                  <a:pt x="10042085" y="546887"/>
                </a:cubicBezTo>
                <a:cubicBezTo>
                  <a:pt x="10045898" y="542692"/>
                  <a:pt x="10048949" y="539832"/>
                  <a:pt x="10051238" y="538306"/>
                </a:cubicBezTo>
                <a:close/>
                <a:moveTo>
                  <a:pt x="1134694" y="535446"/>
                </a:moveTo>
                <a:cubicBezTo>
                  <a:pt x="1127829" y="540785"/>
                  <a:pt x="1123634" y="544218"/>
                  <a:pt x="1122108" y="545743"/>
                </a:cubicBezTo>
                <a:cubicBezTo>
                  <a:pt x="1118295" y="549557"/>
                  <a:pt x="1113909" y="554515"/>
                  <a:pt x="1108952" y="560617"/>
                </a:cubicBezTo>
                <a:cubicBezTo>
                  <a:pt x="1108570" y="560998"/>
                  <a:pt x="1108188" y="561570"/>
                  <a:pt x="1107807" y="562333"/>
                </a:cubicBezTo>
                <a:cubicBezTo>
                  <a:pt x="1107425" y="563095"/>
                  <a:pt x="1107235" y="563668"/>
                  <a:pt x="1107235" y="564049"/>
                </a:cubicBezTo>
                <a:lnTo>
                  <a:pt x="1109523" y="568625"/>
                </a:lnTo>
                <a:cubicBezTo>
                  <a:pt x="1115625" y="559091"/>
                  <a:pt x="1121346" y="551845"/>
                  <a:pt x="1126685" y="546887"/>
                </a:cubicBezTo>
                <a:cubicBezTo>
                  <a:pt x="1130499" y="542692"/>
                  <a:pt x="1133549" y="539832"/>
                  <a:pt x="1135838" y="538306"/>
                </a:cubicBezTo>
                <a:close/>
                <a:moveTo>
                  <a:pt x="1522340" y="533730"/>
                </a:moveTo>
                <a:cubicBezTo>
                  <a:pt x="1520433" y="535255"/>
                  <a:pt x="1517763" y="537353"/>
                  <a:pt x="1514332" y="540022"/>
                </a:cubicBezTo>
                <a:cubicBezTo>
                  <a:pt x="1506704" y="545743"/>
                  <a:pt x="1500602" y="549747"/>
                  <a:pt x="1496026" y="552036"/>
                </a:cubicBezTo>
                <a:cubicBezTo>
                  <a:pt x="1493737" y="559282"/>
                  <a:pt x="1491830" y="566718"/>
                  <a:pt x="1490304" y="574346"/>
                </a:cubicBezTo>
                <a:cubicBezTo>
                  <a:pt x="1492974" y="573965"/>
                  <a:pt x="1498313" y="570914"/>
                  <a:pt x="1506322" y="565193"/>
                </a:cubicBezTo>
                <a:cubicBezTo>
                  <a:pt x="1512806" y="560617"/>
                  <a:pt x="1516619" y="557947"/>
                  <a:pt x="1517763" y="557184"/>
                </a:cubicBezTo>
                <a:cubicBezTo>
                  <a:pt x="1519289" y="549175"/>
                  <a:pt x="1520815" y="541357"/>
                  <a:pt x="1522340" y="533730"/>
                </a:cubicBezTo>
                <a:close/>
                <a:moveTo>
                  <a:pt x="55490" y="533730"/>
                </a:moveTo>
                <a:cubicBezTo>
                  <a:pt x="53583" y="535255"/>
                  <a:pt x="50913" y="537353"/>
                  <a:pt x="47481" y="540022"/>
                </a:cubicBezTo>
                <a:cubicBezTo>
                  <a:pt x="39853" y="545743"/>
                  <a:pt x="33752" y="549747"/>
                  <a:pt x="29175" y="552036"/>
                </a:cubicBezTo>
                <a:cubicBezTo>
                  <a:pt x="26887" y="559282"/>
                  <a:pt x="24980" y="566718"/>
                  <a:pt x="23455" y="574346"/>
                </a:cubicBezTo>
                <a:cubicBezTo>
                  <a:pt x="26124" y="573965"/>
                  <a:pt x="31463" y="570914"/>
                  <a:pt x="39472" y="565193"/>
                </a:cubicBezTo>
                <a:cubicBezTo>
                  <a:pt x="45955" y="560617"/>
                  <a:pt x="49769" y="557947"/>
                  <a:pt x="50913" y="557184"/>
                </a:cubicBezTo>
                <a:cubicBezTo>
                  <a:pt x="52439" y="549175"/>
                  <a:pt x="53964" y="541357"/>
                  <a:pt x="55490" y="533730"/>
                </a:cubicBezTo>
                <a:close/>
                <a:moveTo>
                  <a:pt x="7066289" y="530870"/>
                </a:moveTo>
                <a:cubicBezTo>
                  <a:pt x="7063619" y="533539"/>
                  <a:pt x="7056564" y="540404"/>
                  <a:pt x="7045123" y="551464"/>
                </a:cubicBezTo>
                <a:cubicBezTo>
                  <a:pt x="7031775" y="564430"/>
                  <a:pt x="7021478" y="573774"/>
                  <a:pt x="7014231" y="579494"/>
                </a:cubicBezTo>
                <a:lnTo>
                  <a:pt x="7013659" y="579494"/>
                </a:lnTo>
                <a:lnTo>
                  <a:pt x="7013659" y="605809"/>
                </a:lnTo>
                <a:lnTo>
                  <a:pt x="7014804" y="605809"/>
                </a:lnTo>
                <a:lnTo>
                  <a:pt x="7018236" y="603521"/>
                </a:lnTo>
                <a:cubicBezTo>
                  <a:pt x="7019761" y="602377"/>
                  <a:pt x="7022050" y="600279"/>
                  <a:pt x="7025101" y="597228"/>
                </a:cubicBezTo>
                <a:cubicBezTo>
                  <a:pt x="7028915" y="593796"/>
                  <a:pt x="7034826" y="588266"/>
                  <a:pt x="7042835" y="580639"/>
                </a:cubicBezTo>
                <a:cubicBezTo>
                  <a:pt x="7048937" y="574537"/>
                  <a:pt x="7055039" y="568625"/>
                  <a:pt x="7061141" y="562905"/>
                </a:cubicBezTo>
                <a:cubicBezTo>
                  <a:pt x="7064191" y="560617"/>
                  <a:pt x="7066479" y="558710"/>
                  <a:pt x="7068005" y="557184"/>
                </a:cubicBezTo>
                <a:cubicBezTo>
                  <a:pt x="7067243" y="544218"/>
                  <a:pt x="7066671" y="535446"/>
                  <a:pt x="7066289" y="530870"/>
                </a:cubicBezTo>
                <a:close/>
                <a:moveTo>
                  <a:pt x="10569885" y="529153"/>
                </a:moveTo>
                <a:lnTo>
                  <a:pt x="10568169" y="530870"/>
                </a:lnTo>
                <a:cubicBezTo>
                  <a:pt x="10562830" y="536590"/>
                  <a:pt x="10558825" y="540785"/>
                  <a:pt x="10556156" y="543455"/>
                </a:cubicBezTo>
                <a:cubicBezTo>
                  <a:pt x="10548528" y="551082"/>
                  <a:pt x="10541091" y="556994"/>
                  <a:pt x="10533845" y="561189"/>
                </a:cubicBezTo>
                <a:cubicBezTo>
                  <a:pt x="10533845" y="561570"/>
                  <a:pt x="10534036" y="561951"/>
                  <a:pt x="10534417" y="562333"/>
                </a:cubicBezTo>
                <a:lnTo>
                  <a:pt x="10534989" y="562905"/>
                </a:lnTo>
                <a:cubicBezTo>
                  <a:pt x="10537659" y="566718"/>
                  <a:pt x="10540329" y="570723"/>
                  <a:pt x="10542998" y="574918"/>
                </a:cubicBezTo>
                <a:cubicBezTo>
                  <a:pt x="10547193" y="570723"/>
                  <a:pt x="10552533" y="565574"/>
                  <a:pt x="10559016" y="559472"/>
                </a:cubicBezTo>
                <a:cubicBezTo>
                  <a:pt x="10559397" y="559472"/>
                  <a:pt x="10563974" y="555659"/>
                  <a:pt x="10572745" y="548031"/>
                </a:cubicBezTo>
                <a:cubicBezTo>
                  <a:pt x="10576178" y="544980"/>
                  <a:pt x="10578275" y="543073"/>
                  <a:pt x="10579038" y="542311"/>
                </a:cubicBezTo>
                <a:cubicBezTo>
                  <a:pt x="10575224" y="536971"/>
                  <a:pt x="10572173" y="532586"/>
                  <a:pt x="10569885" y="529153"/>
                </a:cubicBezTo>
                <a:close/>
                <a:moveTo>
                  <a:pt x="4100861" y="525721"/>
                </a:moveTo>
                <a:cubicBezTo>
                  <a:pt x="4100099" y="526865"/>
                  <a:pt x="4099717" y="527246"/>
                  <a:pt x="4099717" y="526865"/>
                </a:cubicBezTo>
                <a:cubicBezTo>
                  <a:pt x="4081793" y="544790"/>
                  <a:pt x="4068636" y="568435"/>
                  <a:pt x="4060245" y="597800"/>
                </a:cubicBezTo>
                <a:cubicBezTo>
                  <a:pt x="4051856" y="629454"/>
                  <a:pt x="4050902" y="656722"/>
                  <a:pt x="4057385" y="679605"/>
                </a:cubicBezTo>
                <a:cubicBezTo>
                  <a:pt x="4064631" y="702487"/>
                  <a:pt x="4076835" y="721365"/>
                  <a:pt x="4093997" y="736238"/>
                </a:cubicBezTo>
                <a:cubicBezTo>
                  <a:pt x="4108108" y="748442"/>
                  <a:pt x="4124125" y="755498"/>
                  <a:pt x="4142050" y="757405"/>
                </a:cubicBezTo>
                <a:cubicBezTo>
                  <a:pt x="4162263" y="759311"/>
                  <a:pt x="4182475" y="756070"/>
                  <a:pt x="4202688" y="747680"/>
                </a:cubicBezTo>
                <a:cubicBezTo>
                  <a:pt x="4203451" y="746535"/>
                  <a:pt x="4204404" y="744819"/>
                  <a:pt x="4205548" y="742531"/>
                </a:cubicBezTo>
                <a:cubicBezTo>
                  <a:pt x="4207073" y="740624"/>
                  <a:pt x="4208218" y="738908"/>
                  <a:pt x="4208981" y="737383"/>
                </a:cubicBezTo>
                <a:cubicBezTo>
                  <a:pt x="4212413" y="730136"/>
                  <a:pt x="4215273" y="723272"/>
                  <a:pt x="4217561" y="716788"/>
                </a:cubicBezTo>
                <a:cubicBezTo>
                  <a:pt x="4223282" y="701534"/>
                  <a:pt x="4226714" y="687041"/>
                  <a:pt x="4227858" y="673312"/>
                </a:cubicBezTo>
                <a:cubicBezTo>
                  <a:pt x="4231291" y="640133"/>
                  <a:pt x="4226714" y="610767"/>
                  <a:pt x="4214129" y="585215"/>
                </a:cubicBezTo>
                <a:cubicBezTo>
                  <a:pt x="4209171" y="574537"/>
                  <a:pt x="4203450" y="565574"/>
                  <a:pt x="4196967" y="558328"/>
                </a:cubicBezTo>
                <a:lnTo>
                  <a:pt x="4194678" y="558900"/>
                </a:lnTo>
                <a:cubicBezTo>
                  <a:pt x="4192772" y="559663"/>
                  <a:pt x="4191628" y="559091"/>
                  <a:pt x="4191247" y="557184"/>
                </a:cubicBezTo>
                <a:cubicBezTo>
                  <a:pt x="4190483" y="555277"/>
                  <a:pt x="4190865" y="553943"/>
                  <a:pt x="4192390" y="553180"/>
                </a:cubicBezTo>
                <a:cubicBezTo>
                  <a:pt x="4185145" y="545934"/>
                  <a:pt x="4177136" y="540404"/>
                  <a:pt x="4168364" y="536590"/>
                </a:cubicBezTo>
                <a:cubicBezTo>
                  <a:pt x="4164551" y="535065"/>
                  <a:pt x="4143194" y="531632"/>
                  <a:pt x="4104294" y="526293"/>
                </a:cubicBezTo>
                <a:cubicBezTo>
                  <a:pt x="4103531" y="526674"/>
                  <a:pt x="4102768" y="526674"/>
                  <a:pt x="4102006" y="526293"/>
                </a:cubicBezTo>
                <a:lnTo>
                  <a:pt x="4101434" y="526293"/>
                </a:lnTo>
                <a:close/>
                <a:moveTo>
                  <a:pt x="10794132" y="524577"/>
                </a:moveTo>
                <a:cubicBezTo>
                  <a:pt x="10791081" y="526484"/>
                  <a:pt x="10788983" y="527628"/>
                  <a:pt x="10787839" y="528009"/>
                </a:cubicBezTo>
                <a:cubicBezTo>
                  <a:pt x="10779830" y="534111"/>
                  <a:pt x="10774491" y="538878"/>
                  <a:pt x="10771822" y="542311"/>
                </a:cubicBezTo>
                <a:cubicBezTo>
                  <a:pt x="10774873" y="545743"/>
                  <a:pt x="10777161" y="548222"/>
                  <a:pt x="10778686" y="549747"/>
                </a:cubicBezTo>
                <a:lnTo>
                  <a:pt x="10779830" y="550892"/>
                </a:lnTo>
                <a:cubicBezTo>
                  <a:pt x="10786695" y="537925"/>
                  <a:pt x="10791462" y="529153"/>
                  <a:pt x="10794132" y="524577"/>
                </a:cubicBezTo>
                <a:close/>
                <a:moveTo>
                  <a:pt x="10042085" y="520000"/>
                </a:moveTo>
                <a:cubicBezTo>
                  <a:pt x="10040178" y="526102"/>
                  <a:pt x="10037508" y="532967"/>
                  <a:pt x="10034076" y="540595"/>
                </a:cubicBezTo>
                <a:cubicBezTo>
                  <a:pt x="10039415" y="535255"/>
                  <a:pt x="10043801" y="531442"/>
                  <a:pt x="10047233" y="529153"/>
                </a:cubicBezTo>
                <a:cubicBezTo>
                  <a:pt x="10045326" y="525721"/>
                  <a:pt x="10043610" y="522670"/>
                  <a:pt x="10042085" y="520000"/>
                </a:cubicBezTo>
                <a:close/>
                <a:moveTo>
                  <a:pt x="1126685" y="520000"/>
                </a:moveTo>
                <a:cubicBezTo>
                  <a:pt x="1124778" y="526102"/>
                  <a:pt x="1122108" y="532967"/>
                  <a:pt x="1118676" y="540595"/>
                </a:cubicBezTo>
                <a:cubicBezTo>
                  <a:pt x="1124015" y="535255"/>
                  <a:pt x="1128401" y="531442"/>
                  <a:pt x="1131834" y="529153"/>
                </a:cubicBezTo>
                <a:cubicBezTo>
                  <a:pt x="1129926" y="525721"/>
                  <a:pt x="1128210" y="522670"/>
                  <a:pt x="1126685" y="520000"/>
                </a:cubicBezTo>
                <a:close/>
                <a:moveTo>
                  <a:pt x="3862313" y="515996"/>
                </a:moveTo>
                <a:cubicBezTo>
                  <a:pt x="3854304" y="521335"/>
                  <a:pt x="3850109" y="524196"/>
                  <a:pt x="3849728" y="524577"/>
                </a:cubicBezTo>
                <a:cubicBezTo>
                  <a:pt x="3847440" y="526102"/>
                  <a:pt x="3838859" y="532395"/>
                  <a:pt x="3823985" y="543455"/>
                </a:cubicBezTo>
                <a:cubicBezTo>
                  <a:pt x="3806443" y="556803"/>
                  <a:pt x="3791569" y="565193"/>
                  <a:pt x="3779365" y="568625"/>
                </a:cubicBezTo>
                <a:cubicBezTo>
                  <a:pt x="3777077" y="575109"/>
                  <a:pt x="3774979" y="581783"/>
                  <a:pt x="3773072" y="588647"/>
                </a:cubicBezTo>
                <a:cubicBezTo>
                  <a:pt x="3784133" y="583690"/>
                  <a:pt x="3796718" y="577016"/>
                  <a:pt x="3810829" y="568625"/>
                </a:cubicBezTo>
                <a:cubicBezTo>
                  <a:pt x="3829897" y="557566"/>
                  <a:pt x="3843244" y="550510"/>
                  <a:pt x="3850872" y="547459"/>
                </a:cubicBezTo>
                <a:cubicBezTo>
                  <a:pt x="3854304" y="536781"/>
                  <a:pt x="3858118" y="526293"/>
                  <a:pt x="3862313" y="515996"/>
                </a:cubicBezTo>
                <a:close/>
                <a:moveTo>
                  <a:pt x="4603319" y="515424"/>
                </a:moveTo>
                <a:cubicBezTo>
                  <a:pt x="4597599" y="521145"/>
                  <a:pt x="4587302" y="530679"/>
                  <a:pt x="4572428" y="544027"/>
                </a:cubicBezTo>
                <a:cubicBezTo>
                  <a:pt x="4562893" y="552798"/>
                  <a:pt x="4556220" y="558138"/>
                  <a:pt x="4552406" y="560044"/>
                </a:cubicBezTo>
                <a:cubicBezTo>
                  <a:pt x="4550880" y="582164"/>
                  <a:pt x="4549927" y="597800"/>
                  <a:pt x="4549546" y="606953"/>
                </a:cubicBezTo>
                <a:cubicBezTo>
                  <a:pt x="4559843" y="596656"/>
                  <a:pt x="4568042" y="589029"/>
                  <a:pt x="4574144" y="584071"/>
                </a:cubicBezTo>
                <a:cubicBezTo>
                  <a:pt x="4586730" y="573393"/>
                  <a:pt x="4596454" y="567481"/>
                  <a:pt x="4603319" y="566337"/>
                </a:cubicBezTo>
                <a:lnTo>
                  <a:pt x="4603319" y="542311"/>
                </a:lnTo>
                <a:cubicBezTo>
                  <a:pt x="4602556" y="542692"/>
                  <a:pt x="4601984" y="543073"/>
                  <a:pt x="4601603" y="543455"/>
                </a:cubicBezTo>
                <a:cubicBezTo>
                  <a:pt x="4598552" y="545743"/>
                  <a:pt x="4592640" y="551082"/>
                  <a:pt x="4583869" y="559472"/>
                </a:cubicBezTo>
                <a:cubicBezTo>
                  <a:pt x="4570140" y="572058"/>
                  <a:pt x="4560986" y="578541"/>
                  <a:pt x="4556410" y="578922"/>
                </a:cubicBezTo>
                <a:cubicBezTo>
                  <a:pt x="4553741" y="578922"/>
                  <a:pt x="4552406" y="577778"/>
                  <a:pt x="4552406" y="575490"/>
                </a:cubicBezTo>
                <a:cubicBezTo>
                  <a:pt x="4552406" y="572820"/>
                  <a:pt x="4553741" y="571486"/>
                  <a:pt x="4556410" y="571486"/>
                </a:cubicBezTo>
                <a:cubicBezTo>
                  <a:pt x="4557936" y="571104"/>
                  <a:pt x="4561368" y="568244"/>
                  <a:pt x="4566708" y="562905"/>
                </a:cubicBezTo>
                <a:cubicBezTo>
                  <a:pt x="4568614" y="561379"/>
                  <a:pt x="4571093" y="558900"/>
                  <a:pt x="4574144" y="555468"/>
                </a:cubicBezTo>
                <a:lnTo>
                  <a:pt x="4582153" y="547459"/>
                </a:lnTo>
                <a:cubicBezTo>
                  <a:pt x="4588636" y="541357"/>
                  <a:pt x="4593976" y="536590"/>
                  <a:pt x="4598171" y="533158"/>
                </a:cubicBezTo>
                <a:lnTo>
                  <a:pt x="4603319" y="529725"/>
                </a:lnTo>
                <a:close/>
                <a:moveTo>
                  <a:pt x="10556156" y="510275"/>
                </a:moveTo>
                <a:cubicBezTo>
                  <a:pt x="10554630" y="511420"/>
                  <a:pt x="10549291" y="515615"/>
                  <a:pt x="10540138" y="522861"/>
                </a:cubicBezTo>
                <a:cubicBezTo>
                  <a:pt x="10531366" y="529725"/>
                  <a:pt x="10523739" y="535065"/>
                  <a:pt x="10517256" y="538878"/>
                </a:cubicBezTo>
                <a:cubicBezTo>
                  <a:pt x="10521069" y="543836"/>
                  <a:pt x="10525264" y="549366"/>
                  <a:pt x="10529841" y="555468"/>
                </a:cubicBezTo>
                <a:cubicBezTo>
                  <a:pt x="10535943" y="551654"/>
                  <a:pt x="10543761" y="544408"/>
                  <a:pt x="10553295" y="533730"/>
                </a:cubicBezTo>
                <a:cubicBezTo>
                  <a:pt x="10554439" y="532967"/>
                  <a:pt x="10556156" y="531060"/>
                  <a:pt x="10558444" y="528009"/>
                </a:cubicBezTo>
                <a:cubicBezTo>
                  <a:pt x="10560732" y="525340"/>
                  <a:pt x="10562639" y="523242"/>
                  <a:pt x="10564164" y="521717"/>
                </a:cubicBezTo>
                <a:cubicBezTo>
                  <a:pt x="10562258" y="519428"/>
                  <a:pt x="10560732" y="517331"/>
                  <a:pt x="10559588" y="515424"/>
                </a:cubicBezTo>
                <a:cubicBezTo>
                  <a:pt x="10559207" y="515424"/>
                  <a:pt x="10558062" y="513708"/>
                  <a:pt x="10556156" y="510275"/>
                </a:cubicBezTo>
                <a:close/>
                <a:moveTo>
                  <a:pt x="8982530" y="510275"/>
                </a:moveTo>
                <a:cubicBezTo>
                  <a:pt x="8981767" y="511038"/>
                  <a:pt x="8978335" y="514661"/>
                  <a:pt x="8972233" y="521145"/>
                </a:cubicBezTo>
                <a:cubicBezTo>
                  <a:pt x="8968038" y="525721"/>
                  <a:pt x="8962508" y="531632"/>
                  <a:pt x="8955643" y="538878"/>
                </a:cubicBezTo>
                <a:cubicBezTo>
                  <a:pt x="8956025" y="544980"/>
                  <a:pt x="8956597" y="551654"/>
                  <a:pt x="8957360" y="558900"/>
                </a:cubicBezTo>
                <a:lnTo>
                  <a:pt x="8961364" y="554324"/>
                </a:lnTo>
                <a:cubicBezTo>
                  <a:pt x="8963652" y="552417"/>
                  <a:pt x="8967275" y="548794"/>
                  <a:pt x="8972233" y="543455"/>
                </a:cubicBezTo>
                <a:cubicBezTo>
                  <a:pt x="8981386" y="533921"/>
                  <a:pt x="8985963" y="529153"/>
                  <a:pt x="8985963" y="529153"/>
                </a:cubicBezTo>
                <a:cubicBezTo>
                  <a:pt x="8985963" y="529153"/>
                  <a:pt x="8985772" y="529153"/>
                  <a:pt x="8985390" y="529153"/>
                </a:cubicBezTo>
                <a:cubicBezTo>
                  <a:pt x="8983864" y="521145"/>
                  <a:pt x="8982912" y="514852"/>
                  <a:pt x="8982530" y="510275"/>
                </a:cubicBezTo>
                <a:close/>
                <a:moveTo>
                  <a:pt x="1818093" y="509131"/>
                </a:moveTo>
                <a:cubicBezTo>
                  <a:pt x="1795211" y="520572"/>
                  <a:pt x="1777477" y="536209"/>
                  <a:pt x="1764892" y="556040"/>
                </a:cubicBezTo>
                <a:cubicBezTo>
                  <a:pt x="1772139" y="550701"/>
                  <a:pt x="1780148" y="545934"/>
                  <a:pt x="1788919" y="541739"/>
                </a:cubicBezTo>
                <a:cubicBezTo>
                  <a:pt x="1788919" y="540976"/>
                  <a:pt x="1789300" y="540213"/>
                  <a:pt x="1790063" y="539450"/>
                </a:cubicBezTo>
                <a:cubicBezTo>
                  <a:pt x="1791969" y="537162"/>
                  <a:pt x="1795402" y="533348"/>
                  <a:pt x="1800360" y="528009"/>
                </a:cubicBezTo>
                <a:cubicBezTo>
                  <a:pt x="1804937" y="523051"/>
                  <a:pt x="1808559" y="519238"/>
                  <a:pt x="1811229" y="516568"/>
                </a:cubicBezTo>
                <a:lnTo>
                  <a:pt x="1814661" y="513136"/>
                </a:lnTo>
                <a:cubicBezTo>
                  <a:pt x="1816187" y="511229"/>
                  <a:pt x="1817331" y="509894"/>
                  <a:pt x="1818093" y="509131"/>
                </a:cubicBezTo>
                <a:close/>
                <a:moveTo>
                  <a:pt x="351244" y="509131"/>
                </a:moveTo>
                <a:cubicBezTo>
                  <a:pt x="328361" y="520572"/>
                  <a:pt x="310628" y="536209"/>
                  <a:pt x="298042" y="556040"/>
                </a:cubicBezTo>
                <a:cubicBezTo>
                  <a:pt x="305288" y="550701"/>
                  <a:pt x="313297" y="545934"/>
                  <a:pt x="322069" y="541739"/>
                </a:cubicBezTo>
                <a:cubicBezTo>
                  <a:pt x="322069" y="540976"/>
                  <a:pt x="322450" y="540213"/>
                  <a:pt x="323213" y="539450"/>
                </a:cubicBezTo>
                <a:cubicBezTo>
                  <a:pt x="325120" y="537162"/>
                  <a:pt x="328552" y="533348"/>
                  <a:pt x="333510" y="528009"/>
                </a:cubicBezTo>
                <a:cubicBezTo>
                  <a:pt x="338086" y="523051"/>
                  <a:pt x="341710" y="519238"/>
                  <a:pt x="344379" y="516568"/>
                </a:cubicBezTo>
                <a:lnTo>
                  <a:pt x="347812" y="513136"/>
                </a:lnTo>
                <a:cubicBezTo>
                  <a:pt x="349337" y="511229"/>
                  <a:pt x="350481" y="509894"/>
                  <a:pt x="351244" y="509131"/>
                </a:cubicBezTo>
                <a:close/>
                <a:moveTo>
                  <a:pt x="7064573" y="505699"/>
                </a:moveTo>
                <a:cubicBezTo>
                  <a:pt x="7047793" y="519810"/>
                  <a:pt x="7040165" y="526102"/>
                  <a:pt x="7041691" y="524577"/>
                </a:cubicBezTo>
                <a:cubicBezTo>
                  <a:pt x="7034445" y="531060"/>
                  <a:pt x="7025291" y="539641"/>
                  <a:pt x="7014231" y="550320"/>
                </a:cubicBezTo>
                <a:cubicBezTo>
                  <a:pt x="7013851" y="561761"/>
                  <a:pt x="7013659" y="568435"/>
                  <a:pt x="7013659" y="570342"/>
                </a:cubicBezTo>
                <a:lnTo>
                  <a:pt x="7013659" y="572630"/>
                </a:lnTo>
                <a:cubicBezTo>
                  <a:pt x="7021669" y="566146"/>
                  <a:pt x="7031203" y="557184"/>
                  <a:pt x="7042263" y="545743"/>
                </a:cubicBezTo>
                <a:cubicBezTo>
                  <a:pt x="7052941" y="535065"/>
                  <a:pt x="7060759" y="527819"/>
                  <a:pt x="7065717" y="524005"/>
                </a:cubicBezTo>
                <a:cubicBezTo>
                  <a:pt x="7065717" y="522479"/>
                  <a:pt x="7065527" y="519428"/>
                  <a:pt x="7065145" y="514852"/>
                </a:cubicBezTo>
                <a:cubicBezTo>
                  <a:pt x="7065145" y="511038"/>
                  <a:pt x="7064954" y="507987"/>
                  <a:pt x="7064573" y="505699"/>
                </a:cubicBezTo>
                <a:close/>
                <a:moveTo>
                  <a:pt x="4245592" y="505127"/>
                </a:moveTo>
                <a:cubicBezTo>
                  <a:pt x="4245592" y="505890"/>
                  <a:pt x="4245210" y="506462"/>
                  <a:pt x="4244448" y="506843"/>
                </a:cubicBezTo>
                <a:cubicBezTo>
                  <a:pt x="4241397" y="509894"/>
                  <a:pt x="4232816" y="515424"/>
                  <a:pt x="4218706" y="523433"/>
                </a:cubicBezTo>
                <a:cubicBezTo>
                  <a:pt x="4208790" y="529153"/>
                  <a:pt x="4201734" y="533158"/>
                  <a:pt x="4197539" y="535446"/>
                </a:cubicBezTo>
                <a:cubicBezTo>
                  <a:pt x="4201734" y="538878"/>
                  <a:pt x="4205739" y="542883"/>
                  <a:pt x="4209552" y="547459"/>
                </a:cubicBezTo>
                <a:cubicBezTo>
                  <a:pt x="4214510" y="545171"/>
                  <a:pt x="4220612" y="541739"/>
                  <a:pt x="4227858" y="537162"/>
                </a:cubicBezTo>
                <a:cubicBezTo>
                  <a:pt x="4245020" y="525721"/>
                  <a:pt x="4254936" y="519428"/>
                  <a:pt x="4257605" y="518284"/>
                </a:cubicBezTo>
                <a:cubicBezTo>
                  <a:pt x="4258368" y="518284"/>
                  <a:pt x="4258940" y="518475"/>
                  <a:pt x="4259321" y="518856"/>
                </a:cubicBezTo>
                <a:cubicBezTo>
                  <a:pt x="4260084" y="519619"/>
                  <a:pt x="4260275" y="520382"/>
                  <a:pt x="4259893" y="521145"/>
                </a:cubicBezTo>
                <a:cubicBezTo>
                  <a:pt x="4254936" y="527246"/>
                  <a:pt x="4244639" y="534874"/>
                  <a:pt x="4229003" y="544027"/>
                </a:cubicBezTo>
                <a:cubicBezTo>
                  <a:pt x="4224426" y="546696"/>
                  <a:pt x="4219087" y="549175"/>
                  <a:pt x="4212985" y="551464"/>
                </a:cubicBezTo>
                <a:lnTo>
                  <a:pt x="4218706" y="559472"/>
                </a:lnTo>
                <a:cubicBezTo>
                  <a:pt x="4222137" y="557947"/>
                  <a:pt x="4232625" y="552417"/>
                  <a:pt x="4250169" y="542883"/>
                </a:cubicBezTo>
                <a:cubicBezTo>
                  <a:pt x="4262373" y="536399"/>
                  <a:pt x="4270381" y="532967"/>
                  <a:pt x="4274195" y="532586"/>
                </a:cubicBezTo>
                <a:cubicBezTo>
                  <a:pt x="4265805" y="521907"/>
                  <a:pt x="4256271" y="512754"/>
                  <a:pt x="4245592" y="505127"/>
                </a:cubicBezTo>
                <a:close/>
                <a:moveTo>
                  <a:pt x="9841864" y="502267"/>
                </a:moveTo>
                <a:cubicBezTo>
                  <a:pt x="9837288" y="506462"/>
                  <a:pt x="9825275" y="514852"/>
                  <a:pt x="9805825" y="527437"/>
                </a:cubicBezTo>
                <a:cubicBezTo>
                  <a:pt x="9796672" y="533539"/>
                  <a:pt x="9788663" y="538116"/>
                  <a:pt x="9781798" y="541167"/>
                </a:cubicBezTo>
                <a:cubicBezTo>
                  <a:pt x="9779129" y="547269"/>
                  <a:pt x="9777031" y="552036"/>
                  <a:pt x="9775506" y="555468"/>
                </a:cubicBezTo>
                <a:cubicBezTo>
                  <a:pt x="9779701" y="553180"/>
                  <a:pt x="9784468" y="550129"/>
                  <a:pt x="9789807" y="546315"/>
                </a:cubicBezTo>
                <a:cubicBezTo>
                  <a:pt x="9803918" y="537162"/>
                  <a:pt x="9813834" y="531632"/>
                  <a:pt x="9819554" y="529725"/>
                </a:cubicBezTo>
                <a:cubicBezTo>
                  <a:pt x="9820698" y="529344"/>
                  <a:pt x="9821652" y="529725"/>
                  <a:pt x="9822414" y="530870"/>
                </a:cubicBezTo>
                <a:cubicBezTo>
                  <a:pt x="9823177" y="532014"/>
                  <a:pt x="9822986" y="532967"/>
                  <a:pt x="9821842" y="533730"/>
                </a:cubicBezTo>
                <a:cubicBezTo>
                  <a:pt x="9815359" y="539069"/>
                  <a:pt x="9805443" y="545934"/>
                  <a:pt x="9792095" y="554324"/>
                </a:cubicBezTo>
                <a:cubicBezTo>
                  <a:pt x="9783705" y="559663"/>
                  <a:pt x="9776459" y="563668"/>
                  <a:pt x="9770357" y="566337"/>
                </a:cubicBezTo>
                <a:cubicBezTo>
                  <a:pt x="9766925" y="574727"/>
                  <a:pt x="9763683" y="582355"/>
                  <a:pt x="9760632" y="589219"/>
                </a:cubicBezTo>
                <a:cubicBezTo>
                  <a:pt x="9764827" y="586931"/>
                  <a:pt x="9769785" y="583880"/>
                  <a:pt x="9775506" y="580067"/>
                </a:cubicBezTo>
                <a:cubicBezTo>
                  <a:pt x="9788854" y="571676"/>
                  <a:pt x="9798769" y="566146"/>
                  <a:pt x="9805253" y="563477"/>
                </a:cubicBezTo>
                <a:cubicBezTo>
                  <a:pt x="9806778" y="563095"/>
                  <a:pt x="9807732" y="563477"/>
                  <a:pt x="9808113" y="564621"/>
                </a:cubicBezTo>
                <a:cubicBezTo>
                  <a:pt x="9808494" y="565765"/>
                  <a:pt x="9808113" y="566718"/>
                  <a:pt x="9806969" y="567481"/>
                </a:cubicBezTo>
                <a:cubicBezTo>
                  <a:pt x="9791333" y="579304"/>
                  <a:pt x="9780463" y="587122"/>
                  <a:pt x="9774361" y="590936"/>
                </a:cubicBezTo>
                <a:cubicBezTo>
                  <a:pt x="9765209" y="596275"/>
                  <a:pt x="9758916" y="599516"/>
                  <a:pt x="9755484" y="600661"/>
                </a:cubicBezTo>
                <a:cubicBezTo>
                  <a:pt x="9752814" y="606763"/>
                  <a:pt x="9750144" y="613246"/>
                  <a:pt x="9747475" y="620111"/>
                </a:cubicBezTo>
                <a:cubicBezTo>
                  <a:pt x="9749382" y="618966"/>
                  <a:pt x="9755484" y="615534"/>
                  <a:pt x="9765781" y="609814"/>
                </a:cubicBezTo>
                <a:cubicBezTo>
                  <a:pt x="9776078" y="604093"/>
                  <a:pt x="9783324" y="600279"/>
                  <a:pt x="9787519" y="598372"/>
                </a:cubicBezTo>
                <a:cubicBezTo>
                  <a:pt x="9795146" y="594940"/>
                  <a:pt x="9801248" y="593224"/>
                  <a:pt x="9805825" y="593224"/>
                </a:cubicBezTo>
                <a:cubicBezTo>
                  <a:pt x="9823749" y="547841"/>
                  <a:pt x="9835762" y="517522"/>
                  <a:pt x="9841864" y="502267"/>
                </a:cubicBezTo>
                <a:close/>
                <a:moveTo>
                  <a:pt x="926464" y="502267"/>
                </a:moveTo>
                <a:cubicBezTo>
                  <a:pt x="921888" y="506462"/>
                  <a:pt x="909875" y="514852"/>
                  <a:pt x="890425" y="527437"/>
                </a:cubicBezTo>
                <a:cubicBezTo>
                  <a:pt x="881272" y="533539"/>
                  <a:pt x="873263" y="538116"/>
                  <a:pt x="866398" y="541167"/>
                </a:cubicBezTo>
                <a:cubicBezTo>
                  <a:pt x="863729" y="547269"/>
                  <a:pt x="861631" y="552036"/>
                  <a:pt x="860106" y="555468"/>
                </a:cubicBezTo>
                <a:cubicBezTo>
                  <a:pt x="864301" y="553180"/>
                  <a:pt x="869068" y="550129"/>
                  <a:pt x="874407" y="546315"/>
                </a:cubicBezTo>
                <a:cubicBezTo>
                  <a:pt x="888518" y="537162"/>
                  <a:pt x="898433" y="531632"/>
                  <a:pt x="904155" y="529725"/>
                </a:cubicBezTo>
                <a:cubicBezTo>
                  <a:pt x="905298" y="529344"/>
                  <a:pt x="906252" y="529725"/>
                  <a:pt x="907014" y="530870"/>
                </a:cubicBezTo>
                <a:cubicBezTo>
                  <a:pt x="907777" y="532014"/>
                  <a:pt x="907586" y="532967"/>
                  <a:pt x="906442" y="533730"/>
                </a:cubicBezTo>
                <a:cubicBezTo>
                  <a:pt x="899959" y="539069"/>
                  <a:pt x="890044" y="545934"/>
                  <a:pt x="876696" y="554324"/>
                </a:cubicBezTo>
                <a:cubicBezTo>
                  <a:pt x="868305" y="559663"/>
                  <a:pt x="861059" y="563668"/>
                  <a:pt x="854957" y="566337"/>
                </a:cubicBezTo>
                <a:cubicBezTo>
                  <a:pt x="851525" y="574727"/>
                  <a:pt x="848283" y="582355"/>
                  <a:pt x="845232" y="589219"/>
                </a:cubicBezTo>
                <a:cubicBezTo>
                  <a:pt x="849427" y="586931"/>
                  <a:pt x="854386" y="583880"/>
                  <a:pt x="860106" y="580067"/>
                </a:cubicBezTo>
                <a:cubicBezTo>
                  <a:pt x="873454" y="571676"/>
                  <a:pt x="883370" y="566146"/>
                  <a:pt x="889853" y="563477"/>
                </a:cubicBezTo>
                <a:cubicBezTo>
                  <a:pt x="891379" y="563095"/>
                  <a:pt x="892332" y="563477"/>
                  <a:pt x="892714" y="564621"/>
                </a:cubicBezTo>
                <a:cubicBezTo>
                  <a:pt x="893094" y="565765"/>
                  <a:pt x="892714" y="566718"/>
                  <a:pt x="891569" y="567481"/>
                </a:cubicBezTo>
                <a:cubicBezTo>
                  <a:pt x="875933" y="579304"/>
                  <a:pt x="865064" y="587122"/>
                  <a:pt x="858962" y="590936"/>
                </a:cubicBezTo>
                <a:cubicBezTo>
                  <a:pt x="849809" y="596275"/>
                  <a:pt x="843516" y="599516"/>
                  <a:pt x="840084" y="600661"/>
                </a:cubicBezTo>
                <a:cubicBezTo>
                  <a:pt x="837414" y="606763"/>
                  <a:pt x="834744" y="613246"/>
                  <a:pt x="832075" y="620111"/>
                </a:cubicBezTo>
                <a:cubicBezTo>
                  <a:pt x="833982" y="618966"/>
                  <a:pt x="840084" y="615534"/>
                  <a:pt x="850381" y="609814"/>
                </a:cubicBezTo>
                <a:cubicBezTo>
                  <a:pt x="860678" y="604093"/>
                  <a:pt x="867924" y="600279"/>
                  <a:pt x="872119" y="598372"/>
                </a:cubicBezTo>
                <a:cubicBezTo>
                  <a:pt x="879746" y="594940"/>
                  <a:pt x="885848" y="593224"/>
                  <a:pt x="890425" y="593224"/>
                </a:cubicBezTo>
                <a:cubicBezTo>
                  <a:pt x="908349" y="547841"/>
                  <a:pt x="920362" y="517522"/>
                  <a:pt x="926464" y="502267"/>
                </a:cubicBezTo>
                <a:close/>
                <a:moveTo>
                  <a:pt x="1530348" y="501123"/>
                </a:moveTo>
                <a:cubicBezTo>
                  <a:pt x="1528060" y="502648"/>
                  <a:pt x="1526345" y="503983"/>
                  <a:pt x="1525200" y="505127"/>
                </a:cubicBezTo>
                <a:cubicBezTo>
                  <a:pt x="1517191" y="512373"/>
                  <a:pt x="1511089" y="517522"/>
                  <a:pt x="1506895" y="520572"/>
                </a:cubicBezTo>
                <a:cubicBezTo>
                  <a:pt x="1504224" y="527819"/>
                  <a:pt x="1501556" y="535255"/>
                  <a:pt x="1498885" y="542883"/>
                </a:cubicBezTo>
                <a:cubicBezTo>
                  <a:pt x="1503843" y="539450"/>
                  <a:pt x="1508802" y="535637"/>
                  <a:pt x="1513759" y="531442"/>
                </a:cubicBezTo>
                <a:cubicBezTo>
                  <a:pt x="1520243" y="526102"/>
                  <a:pt x="1523865" y="523242"/>
                  <a:pt x="1524628" y="522861"/>
                </a:cubicBezTo>
                <a:cubicBezTo>
                  <a:pt x="1525391" y="519428"/>
                  <a:pt x="1526154" y="516187"/>
                  <a:pt x="1526917" y="513136"/>
                </a:cubicBezTo>
                <a:cubicBezTo>
                  <a:pt x="1528060" y="509322"/>
                  <a:pt x="1529204" y="505318"/>
                  <a:pt x="1530348" y="501123"/>
                </a:cubicBezTo>
                <a:close/>
                <a:moveTo>
                  <a:pt x="63499" y="501123"/>
                </a:moveTo>
                <a:cubicBezTo>
                  <a:pt x="61210" y="502648"/>
                  <a:pt x="59494" y="503983"/>
                  <a:pt x="58350" y="505127"/>
                </a:cubicBezTo>
                <a:cubicBezTo>
                  <a:pt x="50341" y="512373"/>
                  <a:pt x="44239" y="517522"/>
                  <a:pt x="40044" y="520572"/>
                </a:cubicBezTo>
                <a:cubicBezTo>
                  <a:pt x="37375" y="527819"/>
                  <a:pt x="34705" y="535255"/>
                  <a:pt x="32035" y="542883"/>
                </a:cubicBezTo>
                <a:cubicBezTo>
                  <a:pt x="36993" y="539450"/>
                  <a:pt x="41951" y="535637"/>
                  <a:pt x="46909" y="531442"/>
                </a:cubicBezTo>
                <a:cubicBezTo>
                  <a:pt x="53392" y="526102"/>
                  <a:pt x="57015" y="523242"/>
                  <a:pt x="57778" y="522861"/>
                </a:cubicBezTo>
                <a:cubicBezTo>
                  <a:pt x="58541" y="519428"/>
                  <a:pt x="59304" y="516187"/>
                  <a:pt x="60066" y="513136"/>
                </a:cubicBezTo>
                <a:cubicBezTo>
                  <a:pt x="61210" y="509322"/>
                  <a:pt x="62354" y="505318"/>
                  <a:pt x="63499" y="501123"/>
                </a:cubicBezTo>
                <a:close/>
                <a:moveTo>
                  <a:pt x="5766285" y="499978"/>
                </a:moveTo>
                <a:cubicBezTo>
                  <a:pt x="5763997" y="501885"/>
                  <a:pt x="5762089" y="503411"/>
                  <a:pt x="5760564" y="504555"/>
                </a:cubicBezTo>
                <a:cubicBezTo>
                  <a:pt x="5756751" y="507224"/>
                  <a:pt x="5753890" y="508559"/>
                  <a:pt x="5751983" y="508559"/>
                </a:cubicBezTo>
                <a:cubicBezTo>
                  <a:pt x="5752746" y="510847"/>
                  <a:pt x="5753509" y="512945"/>
                  <a:pt x="5754271" y="514852"/>
                </a:cubicBezTo>
                <a:cubicBezTo>
                  <a:pt x="5756941" y="510657"/>
                  <a:pt x="5760945" y="505890"/>
                  <a:pt x="5766285" y="500550"/>
                </a:cubicBezTo>
                <a:close/>
                <a:moveTo>
                  <a:pt x="1857567" y="495402"/>
                </a:moveTo>
                <a:cubicBezTo>
                  <a:pt x="1849939" y="496927"/>
                  <a:pt x="1842502" y="499025"/>
                  <a:pt x="1835256" y="501695"/>
                </a:cubicBezTo>
                <a:cubicBezTo>
                  <a:pt x="1833730" y="504746"/>
                  <a:pt x="1827437" y="511610"/>
                  <a:pt x="1816378" y="522289"/>
                </a:cubicBezTo>
                <a:cubicBezTo>
                  <a:pt x="1812182" y="526484"/>
                  <a:pt x="1807987" y="530870"/>
                  <a:pt x="1803792" y="535446"/>
                </a:cubicBezTo>
                <a:cubicBezTo>
                  <a:pt x="1808750" y="533539"/>
                  <a:pt x="1813709" y="532014"/>
                  <a:pt x="1818666" y="530870"/>
                </a:cubicBezTo>
                <a:cubicBezTo>
                  <a:pt x="1824005" y="526293"/>
                  <a:pt x="1831061" y="519810"/>
                  <a:pt x="1839832" y="511420"/>
                </a:cubicBezTo>
                <a:cubicBezTo>
                  <a:pt x="1847841" y="503411"/>
                  <a:pt x="1853752" y="498072"/>
                  <a:pt x="1857567" y="495402"/>
                </a:cubicBezTo>
                <a:close/>
                <a:moveTo>
                  <a:pt x="390716" y="495402"/>
                </a:moveTo>
                <a:cubicBezTo>
                  <a:pt x="383088" y="496927"/>
                  <a:pt x="375652" y="499025"/>
                  <a:pt x="368405" y="501695"/>
                </a:cubicBezTo>
                <a:cubicBezTo>
                  <a:pt x="366880" y="504746"/>
                  <a:pt x="360588" y="511610"/>
                  <a:pt x="349528" y="522289"/>
                </a:cubicBezTo>
                <a:cubicBezTo>
                  <a:pt x="345332" y="526484"/>
                  <a:pt x="341137" y="530870"/>
                  <a:pt x="336942" y="535446"/>
                </a:cubicBezTo>
                <a:cubicBezTo>
                  <a:pt x="341900" y="533539"/>
                  <a:pt x="346858" y="532014"/>
                  <a:pt x="351816" y="530870"/>
                </a:cubicBezTo>
                <a:cubicBezTo>
                  <a:pt x="357155" y="526293"/>
                  <a:pt x="364210" y="519810"/>
                  <a:pt x="372982" y="511420"/>
                </a:cubicBezTo>
                <a:cubicBezTo>
                  <a:pt x="380991" y="503411"/>
                  <a:pt x="386902" y="498072"/>
                  <a:pt x="390716" y="495402"/>
                </a:cubicBezTo>
                <a:close/>
                <a:moveTo>
                  <a:pt x="10810721" y="494830"/>
                </a:moveTo>
                <a:cubicBezTo>
                  <a:pt x="10810340" y="494830"/>
                  <a:pt x="10809959" y="495211"/>
                  <a:pt x="10809577" y="495974"/>
                </a:cubicBezTo>
                <a:lnTo>
                  <a:pt x="10808433" y="496546"/>
                </a:lnTo>
                <a:cubicBezTo>
                  <a:pt x="10803094" y="500741"/>
                  <a:pt x="10796039" y="505890"/>
                  <a:pt x="10787267" y="511992"/>
                </a:cubicBezTo>
                <a:cubicBezTo>
                  <a:pt x="10786886" y="512373"/>
                  <a:pt x="10777923" y="518094"/>
                  <a:pt x="10760380" y="529153"/>
                </a:cubicBezTo>
                <a:cubicBezTo>
                  <a:pt x="10762287" y="531823"/>
                  <a:pt x="10764575" y="534683"/>
                  <a:pt x="10767245" y="537734"/>
                </a:cubicBezTo>
                <a:cubicBezTo>
                  <a:pt x="10770296" y="533921"/>
                  <a:pt x="10775254" y="529153"/>
                  <a:pt x="10782119" y="523433"/>
                </a:cubicBezTo>
                <a:cubicBezTo>
                  <a:pt x="10792797" y="515424"/>
                  <a:pt x="10799852" y="510466"/>
                  <a:pt x="10803285" y="508559"/>
                </a:cubicBezTo>
                <a:cubicBezTo>
                  <a:pt x="10805954" y="503983"/>
                  <a:pt x="10808433" y="499406"/>
                  <a:pt x="10810721" y="494830"/>
                </a:cubicBezTo>
                <a:close/>
                <a:moveTo>
                  <a:pt x="7731286" y="494830"/>
                </a:moveTo>
                <a:cubicBezTo>
                  <a:pt x="7727853" y="497881"/>
                  <a:pt x="7723849" y="501885"/>
                  <a:pt x="7719272" y="506843"/>
                </a:cubicBezTo>
                <a:cubicBezTo>
                  <a:pt x="7715077" y="511038"/>
                  <a:pt x="7709929" y="516759"/>
                  <a:pt x="7703827" y="524005"/>
                </a:cubicBezTo>
                <a:cubicBezTo>
                  <a:pt x="7696581" y="532395"/>
                  <a:pt x="7691432" y="538116"/>
                  <a:pt x="7688381" y="541167"/>
                </a:cubicBezTo>
                <a:cubicBezTo>
                  <a:pt x="7687619" y="541929"/>
                  <a:pt x="7686856" y="542311"/>
                  <a:pt x="7686093" y="542311"/>
                </a:cubicBezTo>
                <a:cubicBezTo>
                  <a:pt x="7685330" y="542311"/>
                  <a:pt x="7684377" y="541929"/>
                  <a:pt x="7683233" y="541167"/>
                </a:cubicBezTo>
                <a:cubicBezTo>
                  <a:pt x="7684758" y="552608"/>
                  <a:pt x="7686284" y="562905"/>
                  <a:pt x="7687809" y="572058"/>
                </a:cubicBezTo>
                <a:cubicBezTo>
                  <a:pt x="7688191" y="574346"/>
                  <a:pt x="7688763" y="577397"/>
                  <a:pt x="7689525" y="581211"/>
                </a:cubicBezTo>
                <a:cubicBezTo>
                  <a:pt x="7694483" y="591508"/>
                  <a:pt x="7699250" y="601042"/>
                  <a:pt x="7703827" y="609814"/>
                </a:cubicBezTo>
                <a:cubicBezTo>
                  <a:pt x="7705734" y="607907"/>
                  <a:pt x="7709166" y="604856"/>
                  <a:pt x="7714124" y="600661"/>
                </a:cubicBezTo>
                <a:cubicBezTo>
                  <a:pt x="7719082" y="596847"/>
                  <a:pt x="7722705" y="593796"/>
                  <a:pt x="7724993" y="591508"/>
                </a:cubicBezTo>
                <a:cubicBezTo>
                  <a:pt x="7736053" y="582736"/>
                  <a:pt x="7743299" y="578160"/>
                  <a:pt x="7746731" y="577778"/>
                </a:cubicBezTo>
                <a:cubicBezTo>
                  <a:pt x="7745587" y="571676"/>
                  <a:pt x="7744634" y="566337"/>
                  <a:pt x="7743871" y="561761"/>
                </a:cubicBezTo>
                <a:lnTo>
                  <a:pt x="7742727" y="562905"/>
                </a:lnTo>
                <a:cubicBezTo>
                  <a:pt x="7738532" y="566337"/>
                  <a:pt x="7734527" y="569960"/>
                  <a:pt x="7730714" y="573774"/>
                </a:cubicBezTo>
                <a:cubicBezTo>
                  <a:pt x="7719654" y="584452"/>
                  <a:pt x="7711264" y="592080"/>
                  <a:pt x="7705543" y="596656"/>
                </a:cubicBezTo>
                <a:cubicBezTo>
                  <a:pt x="7704780" y="597038"/>
                  <a:pt x="7704018" y="597228"/>
                  <a:pt x="7703255" y="597228"/>
                </a:cubicBezTo>
                <a:cubicBezTo>
                  <a:pt x="7702492" y="597228"/>
                  <a:pt x="7701729" y="597038"/>
                  <a:pt x="7700967" y="596656"/>
                </a:cubicBezTo>
                <a:cubicBezTo>
                  <a:pt x="7700585" y="595893"/>
                  <a:pt x="7700394" y="595131"/>
                  <a:pt x="7700394" y="594368"/>
                </a:cubicBezTo>
                <a:cubicBezTo>
                  <a:pt x="7700394" y="593605"/>
                  <a:pt x="7700585" y="593033"/>
                  <a:pt x="7700967" y="592652"/>
                </a:cubicBezTo>
                <a:cubicBezTo>
                  <a:pt x="7704018" y="589982"/>
                  <a:pt x="7712598" y="581401"/>
                  <a:pt x="7726709" y="566909"/>
                </a:cubicBezTo>
                <a:cubicBezTo>
                  <a:pt x="7734718" y="558900"/>
                  <a:pt x="7740057" y="554133"/>
                  <a:pt x="7742727" y="552608"/>
                </a:cubicBezTo>
                <a:cubicBezTo>
                  <a:pt x="7741964" y="548031"/>
                  <a:pt x="7741011" y="543645"/>
                  <a:pt x="7739866" y="539450"/>
                </a:cubicBezTo>
                <a:cubicBezTo>
                  <a:pt x="7736434" y="542120"/>
                  <a:pt x="7733192" y="545171"/>
                  <a:pt x="7730142" y="548603"/>
                </a:cubicBezTo>
                <a:cubicBezTo>
                  <a:pt x="7714887" y="563095"/>
                  <a:pt x="7707259" y="570532"/>
                  <a:pt x="7707259" y="570914"/>
                </a:cubicBezTo>
                <a:cubicBezTo>
                  <a:pt x="7706496" y="571295"/>
                  <a:pt x="7705734" y="571486"/>
                  <a:pt x="7704971" y="571486"/>
                </a:cubicBezTo>
                <a:cubicBezTo>
                  <a:pt x="7704208" y="571486"/>
                  <a:pt x="7703445" y="571295"/>
                  <a:pt x="7702683" y="570914"/>
                </a:cubicBezTo>
                <a:cubicBezTo>
                  <a:pt x="7702301" y="570151"/>
                  <a:pt x="7702111" y="569388"/>
                  <a:pt x="7702111" y="568625"/>
                </a:cubicBezTo>
                <a:cubicBezTo>
                  <a:pt x="7702111" y="567863"/>
                  <a:pt x="7702301" y="567291"/>
                  <a:pt x="7702683" y="566909"/>
                </a:cubicBezTo>
                <a:lnTo>
                  <a:pt x="7726709" y="542883"/>
                </a:lnTo>
                <a:cubicBezTo>
                  <a:pt x="7732430" y="536781"/>
                  <a:pt x="7736434" y="532776"/>
                  <a:pt x="7738722" y="530870"/>
                </a:cubicBezTo>
                <a:cubicBezTo>
                  <a:pt x="7737578" y="525912"/>
                  <a:pt x="7736816" y="522098"/>
                  <a:pt x="7736434" y="519428"/>
                </a:cubicBezTo>
                <a:cubicBezTo>
                  <a:pt x="7733765" y="521717"/>
                  <a:pt x="7730332" y="524958"/>
                  <a:pt x="7726137" y="529153"/>
                </a:cubicBezTo>
                <a:cubicBezTo>
                  <a:pt x="7708594" y="546696"/>
                  <a:pt x="7699060" y="555849"/>
                  <a:pt x="7697534" y="556612"/>
                </a:cubicBezTo>
                <a:cubicBezTo>
                  <a:pt x="7696771" y="557375"/>
                  <a:pt x="7696009" y="557756"/>
                  <a:pt x="7695246" y="557756"/>
                </a:cubicBezTo>
                <a:cubicBezTo>
                  <a:pt x="7694483" y="557756"/>
                  <a:pt x="7693720" y="557375"/>
                  <a:pt x="7692958" y="556612"/>
                </a:cubicBezTo>
                <a:cubicBezTo>
                  <a:pt x="7692195" y="555849"/>
                  <a:pt x="7691814" y="555087"/>
                  <a:pt x="7691814" y="554324"/>
                </a:cubicBezTo>
                <a:cubicBezTo>
                  <a:pt x="7691814" y="553561"/>
                  <a:pt x="7692004" y="552989"/>
                  <a:pt x="7692386" y="552608"/>
                </a:cubicBezTo>
                <a:cubicBezTo>
                  <a:pt x="7693148" y="551464"/>
                  <a:pt x="7703255" y="540976"/>
                  <a:pt x="7722705" y="521145"/>
                </a:cubicBezTo>
                <a:cubicBezTo>
                  <a:pt x="7728425" y="515043"/>
                  <a:pt x="7732239" y="511038"/>
                  <a:pt x="7734146" y="509131"/>
                </a:cubicBezTo>
                <a:cubicBezTo>
                  <a:pt x="7733383" y="503792"/>
                  <a:pt x="7732430" y="499025"/>
                  <a:pt x="7731286" y="494830"/>
                </a:cubicBezTo>
                <a:close/>
                <a:moveTo>
                  <a:pt x="2835436" y="494830"/>
                </a:moveTo>
                <a:cubicBezTo>
                  <a:pt x="2832004" y="497881"/>
                  <a:pt x="2828000" y="501885"/>
                  <a:pt x="2823423" y="506843"/>
                </a:cubicBezTo>
                <a:cubicBezTo>
                  <a:pt x="2819228" y="511038"/>
                  <a:pt x="2814079" y="516759"/>
                  <a:pt x="2807977" y="524005"/>
                </a:cubicBezTo>
                <a:cubicBezTo>
                  <a:pt x="2800732" y="532395"/>
                  <a:pt x="2795583" y="538116"/>
                  <a:pt x="2792532" y="541167"/>
                </a:cubicBezTo>
                <a:cubicBezTo>
                  <a:pt x="2791769" y="541929"/>
                  <a:pt x="2791006" y="542311"/>
                  <a:pt x="2790244" y="542311"/>
                </a:cubicBezTo>
                <a:cubicBezTo>
                  <a:pt x="2789481" y="542311"/>
                  <a:pt x="2788528" y="541929"/>
                  <a:pt x="2787384" y="541167"/>
                </a:cubicBezTo>
                <a:cubicBezTo>
                  <a:pt x="2788908" y="552608"/>
                  <a:pt x="2790434" y="562905"/>
                  <a:pt x="2791960" y="572058"/>
                </a:cubicBezTo>
                <a:cubicBezTo>
                  <a:pt x="2792341" y="574346"/>
                  <a:pt x="2792913" y="577397"/>
                  <a:pt x="2793676" y="581211"/>
                </a:cubicBezTo>
                <a:cubicBezTo>
                  <a:pt x="2798634" y="591508"/>
                  <a:pt x="2803401" y="601042"/>
                  <a:pt x="2807977" y="609814"/>
                </a:cubicBezTo>
                <a:cubicBezTo>
                  <a:pt x="2809884" y="607907"/>
                  <a:pt x="2813317" y="604856"/>
                  <a:pt x="2818275" y="600661"/>
                </a:cubicBezTo>
                <a:cubicBezTo>
                  <a:pt x="2823232" y="596847"/>
                  <a:pt x="2826855" y="593796"/>
                  <a:pt x="2829143" y="591508"/>
                </a:cubicBezTo>
                <a:cubicBezTo>
                  <a:pt x="2840203" y="582736"/>
                  <a:pt x="2847450" y="578160"/>
                  <a:pt x="2850882" y="577778"/>
                </a:cubicBezTo>
                <a:cubicBezTo>
                  <a:pt x="2849738" y="571676"/>
                  <a:pt x="2848784" y="566337"/>
                  <a:pt x="2848021" y="561761"/>
                </a:cubicBezTo>
                <a:lnTo>
                  <a:pt x="2846877" y="562905"/>
                </a:lnTo>
                <a:cubicBezTo>
                  <a:pt x="2842682" y="566337"/>
                  <a:pt x="2838678" y="569960"/>
                  <a:pt x="2834864" y="573774"/>
                </a:cubicBezTo>
                <a:cubicBezTo>
                  <a:pt x="2823804" y="584452"/>
                  <a:pt x="2815414" y="592080"/>
                  <a:pt x="2809694" y="596656"/>
                </a:cubicBezTo>
                <a:cubicBezTo>
                  <a:pt x="2808931" y="597038"/>
                  <a:pt x="2808169" y="597228"/>
                  <a:pt x="2807406" y="597228"/>
                </a:cubicBezTo>
                <a:cubicBezTo>
                  <a:pt x="2806642" y="597228"/>
                  <a:pt x="2805880" y="597038"/>
                  <a:pt x="2805117" y="596656"/>
                </a:cubicBezTo>
                <a:cubicBezTo>
                  <a:pt x="2804736" y="595893"/>
                  <a:pt x="2804545" y="595131"/>
                  <a:pt x="2804545" y="594368"/>
                </a:cubicBezTo>
                <a:cubicBezTo>
                  <a:pt x="2804545" y="593605"/>
                  <a:pt x="2804736" y="593033"/>
                  <a:pt x="2805117" y="592652"/>
                </a:cubicBezTo>
                <a:cubicBezTo>
                  <a:pt x="2808169" y="589982"/>
                  <a:pt x="2816749" y="581401"/>
                  <a:pt x="2830860" y="566909"/>
                </a:cubicBezTo>
                <a:cubicBezTo>
                  <a:pt x="2838869" y="558900"/>
                  <a:pt x="2844208" y="554133"/>
                  <a:pt x="2846877" y="552608"/>
                </a:cubicBezTo>
                <a:cubicBezTo>
                  <a:pt x="2846114" y="548031"/>
                  <a:pt x="2845162" y="543645"/>
                  <a:pt x="2844017" y="539450"/>
                </a:cubicBezTo>
                <a:cubicBezTo>
                  <a:pt x="2840586" y="542120"/>
                  <a:pt x="2837343" y="545171"/>
                  <a:pt x="2834292" y="548603"/>
                </a:cubicBezTo>
                <a:cubicBezTo>
                  <a:pt x="2819038" y="563095"/>
                  <a:pt x="2811410" y="570532"/>
                  <a:pt x="2811410" y="570914"/>
                </a:cubicBezTo>
                <a:cubicBezTo>
                  <a:pt x="2810647" y="571295"/>
                  <a:pt x="2809884" y="571486"/>
                  <a:pt x="2809122" y="571486"/>
                </a:cubicBezTo>
                <a:cubicBezTo>
                  <a:pt x="2808359" y="571486"/>
                  <a:pt x="2807597" y="571295"/>
                  <a:pt x="2806834" y="570914"/>
                </a:cubicBezTo>
                <a:cubicBezTo>
                  <a:pt x="2806452" y="570151"/>
                  <a:pt x="2806262" y="569388"/>
                  <a:pt x="2806262" y="568625"/>
                </a:cubicBezTo>
                <a:cubicBezTo>
                  <a:pt x="2806262" y="567863"/>
                  <a:pt x="2806452" y="567291"/>
                  <a:pt x="2806834" y="566909"/>
                </a:cubicBezTo>
                <a:lnTo>
                  <a:pt x="2830860" y="542883"/>
                </a:lnTo>
                <a:cubicBezTo>
                  <a:pt x="2836580" y="536781"/>
                  <a:pt x="2840586" y="532776"/>
                  <a:pt x="2842873" y="530870"/>
                </a:cubicBezTo>
                <a:cubicBezTo>
                  <a:pt x="2841729" y="525912"/>
                  <a:pt x="2840966" y="522098"/>
                  <a:pt x="2840586" y="519428"/>
                </a:cubicBezTo>
                <a:cubicBezTo>
                  <a:pt x="2837915" y="521717"/>
                  <a:pt x="2834484" y="524958"/>
                  <a:pt x="2830288" y="529153"/>
                </a:cubicBezTo>
                <a:cubicBezTo>
                  <a:pt x="2812745" y="546696"/>
                  <a:pt x="2803210" y="555849"/>
                  <a:pt x="2801685" y="556612"/>
                </a:cubicBezTo>
                <a:cubicBezTo>
                  <a:pt x="2800923" y="557375"/>
                  <a:pt x="2800160" y="557756"/>
                  <a:pt x="2799397" y="557756"/>
                </a:cubicBezTo>
                <a:cubicBezTo>
                  <a:pt x="2798634" y="557756"/>
                  <a:pt x="2797871" y="557375"/>
                  <a:pt x="2797108" y="556612"/>
                </a:cubicBezTo>
                <a:cubicBezTo>
                  <a:pt x="2796345" y="555849"/>
                  <a:pt x="2795964" y="555087"/>
                  <a:pt x="2795964" y="554324"/>
                </a:cubicBezTo>
                <a:cubicBezTo>
                  <a:pt x="2795964" y="553561"/>
                  <a:pt x="2796156" y="552989"/>
                  <a:pt x="2796536" y="552608"/>
                </a:cubicBezTo>
                <a:cubicBezTo>
                  <a:pt x="2797299" y="551464"/>
                  <a:pt x="2807406" y="540976"/>
                  <a:pt x="2826855" y="521145"/>
                </a:cubicBezTo>
                <a:cubicBezTo>
                  <a:pt x="2832577" y="515043"/>
                  <a:pt x="2836390" y="511038"/>
                  <a:pt x="2838297" y="509131"/>
                </a:cubicBezTo>
                <a:cubicBezTo>
                  <a:pt x="2837534" y="503792"/>
                  <a:pt x="2836580" y="499025"/>
                  <a:pt x="2835436" y="494830"/>
                </a:cubicBezTo>
                <a:close/>
                <a:moveTo>
                  <a:pt x="4226714" y="494258"/>
                </a:moveTo>
                <a:cubicBezTo>
                  <a:pt x="4225951" y="495021"/>
                  <a:pt x="4216608" y="500932"/>
                  <a:pt x="4198683" y="511992"/>
                </a:cubicBezTo>
                <a:cubicBezTo>
                  <a:pt x="4187242" y="518856"/>
                  <a:pt x="4179996" y="522670"/>
                  <a:pt x="4176945" y="523433"/>
                </a:cubicBezTo>
                <a:cubicBezTo>
                  <a:pt x="4178089" y="523814"/>
                  <a:pt x="4178852" y="524005"/>
                  <a:pt x="4179233" y="524005"/>
                </a:cubicBezTo>
                <a:cubicBezTo>
                  <a:pt x="4183810" y="526293"/>
                  <a:pt x="4188386" y="528963"/>
                  <a:pt x="4192962" y="532014"/>
                </a:cubicBezTo>
                <a:cubicBezTo>
                  <a:pt x="4200209" y="528581"/>
                  <a:pt x="4208599" y="523623"/>
                  <a:pt x="4218133" y="517140"/>
                </a:cubicBezTo>
                <a:cubicBezTo>
                  <a:pt x="4229575" y="508750"/>
                  <a:pt x="4237583" y="503983"/>
                  <a:pt x="4242160" y="502839"/>
                </a:cubicBezTo>
                <a:cubicBezTo>
                  <a:pt x="4237202" y="499406"/>
                  <a:pt x="4232054" y="496546"/>
                  <a:pt x="4226714" y="494258"/>
                </a:cubicBezTo>
                <a:close/>
                <a:moveTo>
                  <a:pt x="10544142" y="493686"/>
                </a:moveTo>
                <a:cubicBezTo>
                  <a:pt x="10540329" y="497499"/>
                  <a:pt x="10533083" y="503029"/>
                  <a:pt x="10522404" y="510275"/>
                </a:cubicBezTo>
                <a:cubicBezTo>
                  <a:pt x="10514777" y="515615"/>
                  <a:pt x="10508865" y="519428"/>
                  <a:pt x="10504670" y="521717"/>
                </a:cubicBezTo>
                <a:cubicBezTo>
                  <a:pt x="10506196" y="523623"/>
                  <a:pt x="10508293" y="526293"/>
                  <a:pt x="10510963" y="529725"/>
                </a:cubicBezTo>
                <a:cubicBezTo>
                  <a:pt x="10511344" y="529344"/>
                  <a:pt x="10511916" y="529153"/>
                  <a:pt x="10512679" y="529153"/>
                </a:cubicBezTo>
                <a:cubicBezTo>
                  <a:pt x="10512679" y="529153"/>
                  <a:pt x="10512870" y="529153"/>
                  <a:pt x="10513251" y="529153"/>
                </a:cubicBezTo>
                <a:cubicBezTo>
                  <a:pt x="10514395" y="529535"/>
                  <a:pt x="10514967" y="530297"/>
                  <a:pt x="10514967" y="531442"/>
                </a:cubicBezTo>
                <a:lnTo>
                  <a:pt x="10514967" y="532014"/>
                </a:lnTo>
                <a:cubicBezTo>
                  <a:pt x="10522976" y="526674"/>
                  <a:pt x="10530222" y="521145"/>
                  <a:pt x="10536706" y="515424"/>
                </a:cubicBezTo>
                <a:cubicBezTo>
                  <a:pt x="10538231" y="514280"/>
                  <a:pt x="10540519" y="512182"/>
                  <a:pt x="10543570" y="509131"/>
                </a:cubicBezTo>
                <a:cubicBezTo>
                  <a:pt x="10546621" y="506462"/>
                  <a:pt x="10549100" y="504364"/>
                  <a:pt x="10551007" y="502839"/>
                </a:cubicBezTo>
                <a:cubicBezTo>
                  <a:pt x="10550244" y="502076"/>
                  <a:pt x="10549100" y="500550"/>
                  <a:pt x="10547575" y="498262"/>
                </a:cubicBezTo>
                <a:cubicBezTo>
                  <a:pt x="10546049" y="496355"/>
                  <a:pt x="10544905" y="494830"/>
                  <a:pt x="10544142" y="493686"/>
                </a:cubicBezTo>
                <a:close/>
                <a:moveTo>
                  <a:pt x="10039653" y="491827"/>
                </a:moveTo>
                <a:cubicBezTo>
                  <a:pt x="10041274" y="492113"/>
                  <a:pt x="10042847" y="492923"/>
                  <a:pt x="10044373" y="494258"/>
                </a:cubicBezTo>
                <a:cubicBezTo>
                  <a:pt x="10055814" y="504555"/>
                  <a:pt x="10066493" y="523433"/>
                  <a:pt x="10076408" y="550892"/>
                </a:cubicBezTo>
                <a:cubicBezTo>
                  <a:pt x="10090138" y="590173"/>
                  <a:pt x="10097193" y="610386"/>
                  <a:pt x="10097574" y="611530"/>
                </a:cubicBezTo>
                <a:cubicBezTo>
                  <a:pt x="10099100" y="614199"/>
                  <a:pt x="10099290" y="617060"/>
                  <a:pt x="10098146" y="620111"/>
                </a:cubicBezTo>
                <a:cubicBezTo>
                  <a:pt x="10097002" y="623543"/>
                  <a:pt x="10094905" y="625450"/>
                  <a:pt x="10091854" y="625831"/>
                </a:cubicBezTo>
                <a:cubicBezTo>
                  <a:pt x="10057149" y="632314"/>
                  <a:pt x="10023397" y="635556"/>
                  <a:pt x="9990599" y="635556"/>
                </a:cubicBezTo>
                <a:cubicBezTo>
                  <a:pt x="9985642" y="635556"/>
                  <a:pt x="9982400" y="632887"/>
                  <a:pt x="9980874" y="627547"/>
                </a:cubicBezTo>
                <a:cubicBezTo>
                  <a:pt x="9979349" y="622208"/>
                  <a:pt x="9980874" y="618394"/>
                  <a:pt x="9985451" y="616106"/>
                </a:cubicBezTo>
                <a:cubicBezTo>
                  <a:pt x="9986214" y="616106"/>
                  <a:pt x="9986976" y="615915"/>
                  <a:pt x="9987739" y="615534"/>
                </a:cubicBezTo>
                <a:cubicBezTo>
                  <a:pt x="9987739" y="612483"/>
                  <a:pt x="9987930" y="609623"/>
                  <a:pt x="9988311" y="606953"/>
                </a:cubicBezTo>
                <a:cubicBezTo>
                  <a:pt x="9989074" y="601995"/>
                  <a:pt x="9990409" y="597228"/>
                  <a:pt x="9992316" y="592652"/>
                </a:cubicBezTo>
                <a:cubicBezTo>
                  <a:pt x="9995748" y="583117"/>
                  <a:pt x="10000134" y="572630"/>
                  <a:pt x="10005473" y="561189"/>
                </a:cubicBezTo>
                <a:cubicBezTo>
                  <a:pt x="10020346" y="531060"/>
                  <a:pt x="10028355" y="510847"/>
                  <a:pt x="10029499" y="500550"/>
                </a:cubicBezTo>
                <a:cubicBezTo>
                  <a:pt x="10029881" y="496737"/>
                  <a:pt x="10031597" y="494067"/>
                  <a:pt x="10034648" y="492542"/>
                </a:cubicBezTo>
                <a:cubicBezTo>
                  <a:pt x="10036364" y="491779"/>
                  <a:pt x="10038033" y="491541"/>
                  <a:pt x="10039653" y="491827"/>
                </a:cubicBezTo>
                <a:close/>
                <a:moveTo>
                  <a:pt x="1124253" y="491827"/>
                </a:moveTo>
                <a:cubicBezTo>
                  <a:pt x="1125874" y="492113"/>
                  <a:pt x="1127447" y="492923"/>
                  <a:pt x="1128973" y="494258"/>
                </a:cubicBezTo>
                <a:cubicBezTo>
                  <a:pt x="1140414" y="504555"/>
                  <a:pt x="1151093" y="523433"/>
                  <a:pt x="1161008" y="550892"/>
                </a:cubicBezTo>
                <a:cubicBezTo>
                  <a:pt x="1174738" y="590173"/>
                  <a:pt x="1181793" y="610386"/>
                  <a:pt x="1182175" y="611530"/>
                </a:cubicBezTo>
                <a:cubicBezTo>
                  <a:pt x="1183700" y="614199"/>
                  <a:pt x="1183891" y="617060"/>
                  <a:pt x="1182747" y="620111"/>
                </a:cubicBezTo>
                <a:cubicBezTo>
                  <a:pt x="1181603" y="623543"/>
                  <a:pt x="1179505" y="625450"/>
                  <a:pt x="1176454" y="625831"/>
                </a:cubicBezTo>
                <a:cubicBezTo>
                  <a:pt x="1141749" y="632314"/>
                  <a:pt x="1107997" y="635556"/>
                  <a:pt x="1075200" y="635556"/>
                </a:cubicBezTo>
                <a:cubicBezTo>
                  <a:pt x="1070242" y="635556"/>
                  <a:pt x="1067000" y="632887"/>
                  <a:pt x="1065475" y="627547"/>
                </a:cubicBezTo>
                <a:cubicBezTo>
                  <a:pt x="1063950" y="622208"/>
                  <a:pt x="1065475" y="618394"/>
                  <a:pt x="1070051" y="616106"/>
                </a:cubicBezTo>
                <a:cubicBezTo>
                  <a:pt x="1070814" y="616106"/>
                  <a:pt x="1071576" y="615915"/>
                  <a:pt x="1072339" y="615534"/>
                </a:cubicBezTo>
                <a:cubicBezTo>
                  <a:pt x="1072339" y="612483"/>
                  <a:pt x="1072530" y="609623"/>
                  <a:pt x="1072911" y="606953"/>
                </a:cubicBezTo>
                <a:cubicBezTo>
                  <a:pt x="1073674" y="601995"/>
                  <a:pt x="1075009" y="597228"/>
                  <a:pt x="1076916" y="592652"/>
                </a:cubicBezTo>
                <a:cubicBezTo>
                  <a:pt x="1080348" y="583117"/>
                  <a:pt x="1084734" y="572630"/>
                  <a:pt x="1090073" y="561189"/>
                </a:cubicBezTo>
                <a:cubicBezTo>
                  <a:pt x="1104947" y="531060"/>
                  <a:pt x="1112956" y="510847"/>
                  <a:pt x="1114099" y="500550"/>
                </a:cubicBezTo>
                <a:cubicBezTo>
                  <a:pt x="1114481" y="496737"/>
                  <a:pt x="1116197" y="494067"/>
                  <a:pt x="1119248" y="492542"/>
                </a:cubicBezTo>
                <a:cubicBezTo>
                  <a:pt x="1120964" y="491779"/>
                  <a:pt x="1122633" y="491541"/>
                  <a:pt x="1124253" y="491827"/>
                </a:cubicBezTo>
                <a:close/>
                <a:moveTo>
                  <a:pt x="5798320" y="491398"/>
                </a:moveTo>
                <a:lnTo>
                  <a:pt x="5791455" y="497118"/>
                </a:lnTo>
                <a:cubicBezTo>
                  <a:pt x="5785735" y="501695"/>
                  <a:pt x="5780395" y="506462"/>
                  <a:pt x="5775437" y="511420"/>
                </a:cubicBezTo>
                <a:cubicBezTo>
                  <a:pt x="5771624" y="515233"/>
                  <a:pt x="5767238" y="520000"/>
                  <a:pt x="5762280" y="525721"/>
                </a:cubicBezTo>
                <a:cubicBezTo>
                  <a:pt x="5764187" y="525721"/>
                  <a:pt x="5765713" y="525721"/>
                  <a:pt x="5766857" y="525721"/>
                </a:cubicBezTo>
                <a:cubicBezTo>
                  <a:pt x="5768383" y="525721"/>
                  <a:pt x="5769717" y="525721"/>
                  <a:pt x="5770861" y="525721"/>
                </a:cubicBezTo>
                <a:cubicBezTo>
                  <a:pt x="5775437" y="525721"/>
                  <a:pt x="5780014" y="525340"/>
                  <a:pt x="5784591" y="524577"/>
                </a:cubicBezTo>
                <a:cubicBezTo>
                  <a:pt x="5784209" y="523814"/>
                  <a:pt x="5784019" y="523051"/>
                  <a:pt x="5784019" y="522289"/>
                </a:cubicBezTo>
                <a:cubicBezTo>
                  <a:pt x="5784019" y="521526"/>
                  <a:pt x="5784209" y="520763"/>
                  <a:pt x="5784591" y="520000"/>
                </a:cubicBezTo>
                <a:cubicBezTo>
                  <a:pt x="5803279" y="501695"/>
                  <a:pt x="5813193" y="492160"/>
                  <a:pt x="5814337" y="491398"/>
                </a:cubicBezTo>
                <a:close/>
                <a:moveTo>
                  <a:pt x="1922208" y="491398"/>
                </a:moveTo>
                <a:cubicBezTo>
                  <a:pt x="1921445" y="492160"/>
                  <a:pt x="1920301" y="492923"/>
                  <a:pt x="1918776" y="493686"/>
                </a:cubicBezTo>
                <a:cubicBezTo>
                  <a:pt x="1917250" y="494830"/>
                  <a:pt x="1916106" y="495593"/>
                  <a:pt x="1915343" y="495974"/>
                </a:cubicBezTo>
                <a:lnTo>
                  <a:pt x="1900471" y="507415"/>
                </a:lnTo>
                <a:cubicBezTo>
                  <a:pt x="1900088" y="507797"/>
                  <a:pt x="1891127" y="515233"/>
                  <a:pt x="1873583" y="529725"/>
                </a:cubicBezTo>
                <a:lnTo>
                  <a:pt x="1873011" y="530297"/>
                </a:lnTo>
                <a:cubicBezTo>
                  <a:pt x="1884071" y="532204"/>
                  <a:pt x="1894369" y="534874"/>
                  <a:pt x="1903902" y="538306"/>
                </a:cubicBezTo>
                <a:cubicBezTo>
                  <a:pt x="1919538" y="544027"/>
                  <a:pt x="1929645" y="550320"/>
                  <a:pt x="1934221" y="557184"/>
                </a:cubicBezTo>
                <a:lnTo>
                  <a:pt x="1934221" y="558328"/>
                </a:lnTo>
                <a:cubicBezTo>
                  <a:pt x="1934984" y="556421"/>
                  <a:pt x="1937082" y="553561"/>
                  <a:pt x="1940514" y="549747"/>
                </a:cubicBezTo>
                <a:cubicBezTo>
                  <a:pt x="1943184" y="546315"/>
                  <a:pt x="1947188" y="542311"/>
                  <a:pt x="1952527" y="537734"/>
                </a:cubicBezTo>
                <a:cubicBezTo>
                  <a:pt x="1952527" y="537353"/>
                  <a:pt x="1952527" y="536971"/>
                  <a:pt x="1952527" y="536590"/>
                </a:cubicBezTo>
                <a:cubicBezTo>
                  <a:pt x="1952527" y="535827"/>
                  <a:pt x="1952719" y="535065"/>
                  <a:pt x="1953099" y="534302"/>
                </a:cubicBezTo>
                <a:cubicBezTo>
                  <a:pt x="1953862" y="533539"/>
                  <a:pt x="1954625" y="533158"/>
                  <a:pt x="1955388" y="533158"/>
                </a:cubicBezTo>
                <a:cubicBezTo>
                  <a:pt x="1955769" y="533158"/>
                  <a:pt x="1956341" y="533348"/>
                  <a:pt x="1957104" y="533730"/>
                </a:cubicBezTo>
                <a:cubicBezTo>
                  <a:pt x="1959010" y="532204"/>
                  <a:pt x="1962062" y="529725"/>
                  <a:pt x="1966257" y="526293"/>
                </a:cubicBezTo>
                <a:cubicBezTo>
                  <a:pt x="1969689" y="523623"/>
                  <a:pt x="1972358" y="521335"/>
                  <a:pt x="1974265" y="519428"/>
                </a:cubicBezTo>
                <a:lnTo>
                  <a:pt x="1982275" y="511992"/>
                </a:lnTo>
                <a:cubicBezTo>
                  <a:pt x="1980367" y="511229"/>
                  <a:pt x="1977698" y="510085"/>
                  <a:pt x="1974265" y="508559"/>
                </a:cubicBezTo>
                <a:cubicBezTo>
                  <a:pt x="1973884" y="508941"/>
                  <a:pt x="1971214" y="511038"/>
                  <a:pt x="1966257" y="514852"/>
                </a:cubicBezTo>
                <a:cubicBezTo>
                  <a:pt x="1955960" y="522861"/>
                  <a:pt x="1949858" y="527437"/>
                  <a:pt x="1947951" y="528581"/>
                </a:cubicBezTo>
                <a:cubicBezTo>
                  <a:pt x="1936510" y="536971"/>
                  <a:pt x="1927929" y="541167"/>
                  <a:pt x="1922208" y="541167"/>
                </a:cubicBezTo>
                <a:cubicBezTo>
                  <a:pt x="1921064" y="541167"/>
                  <a:pt x="1920111" y="540976"/>
                  <a:pt x="1919348" y="540595"/>
                </a:cubicBezTo>
                <a:cubicBezTo>
                  <a:pt x="1917441" y="540213"/>
                  <a:pt x="1916487" y="539260"/>
                  <a:pt x="1916487" y="537734"/>
                </a:cubicBezTo>
                <a:cubicBezTo>
                  <a:pt x="1916487" y="536971"/>
                  <a:pt x="1916678" y="536209"/>
                  <a:pt x="1917060" y="535446"/>
                </a:cubicBezTo>
                <a:cubicBezTo>
                  <a:pt x="1917823" y="533539"/>
                  <a:pt x="1918967" y="532586"/>
                  <a:pt x="1920493" y="532586"/>
                </a:cubicBezTo>
                <a:cubicBezTo>
                  <a:pt x="1921255" y="532586"/>
                  <a:pt x="1922017" y="532776"/>
                  <a:pt x="1922780" y="533158"/>
                </a:cubicBezTo>
                <a:cubicBezTo>
                  <a:pt x="1923162" y="533158"/>
                  <a:pt x="1923543" y="533158"/>
                  <a:pt x="1923924" y="533158"/>
                </a:cubicBezTo>
                <a:cubicBezTo>
                  <a:pt x="1925832" y="533158"/>
                  <a:pt x="1928882" y="532014"/>
                  <a:pt x="1933077" y="529725"/>
                </a:cubicBezTo>
                <a:cubicBezTo>
                  <a:pt x="1937654" y="527056"/>
                  <a:pt x="1942802" y="523433"/>
                  <a:pt x="1948523" y="518856"/>
                </a:cubicBezTo>
                <a:cubicBezTo>
                  <a:pt x="1950430" y="517712"/>
                  <a:pt x="1953099" y="515805"/>
                  <a:pt x="1956532" y="513136"/>
                </a:cubicBezTo>
                <a:cubicBezTo>
                  <a:pt x="1959964" y="510466"/>
                  <a:pt x="1962634" y="508369"/>
                  <a:pt x="1964541" y="506843"/>
                </a:cubicBezTo>
                <a:cubicBezTo>
                  <a:pt x="1965303" y="506080"/>
                  <a:pt x="1966066" y="505508"/>
                  <a:pt x="1966829" y="505127"/>
                </a:cubicBezTo>
                <a:cubicBezTo>
                  <a:pt x="1960727" y="502457"/>
                  <a:pt x="1955388" y="500360"/>
                  <a:pt x="1950812" y="498834"/>
                </a:cubicBezTo>
                <a:cubicBezTo>
                  <a:pt x="1950430" y="498453"/>
                  <a:pt x="1949667" y="498072"/>
                  <a:pt x="1948523" y="497690"/>
                </a:cubicBezTo>
                <a:cubicBezTo>
                  <a:pt x="1943184" y="501123"/>
                  <a:pt x="1940323" y="503029"/>
                  <a:pt x="1939943" y="503411"/>
                </a:cubicBezTo>
                <a:cubicBezTo>
                  <a:pt x="1939943" y="503411"/>
                  <a:pt x="1934793" y="507415"/>
                  <a:pt x="1924497" y="515424"/>
                </a:cubicBezTo>
                <a:cubicBezTo>
                  <a:pt x="1913056" y="524577"/>
                  <a:pt x="1903713" y="530488"/>
                  <a:pt x="1896465" y="533158"/>
                </a:cubicBezTo>
                <a:cubicBezTo>
                  <a:pt x="1896084" y="533158"/>
                  <a:pt x="1895703" y="533158"/>
                  <a:pt x="1895322" y="533158"/>
                </a:cubicBezTo>
                <a:cubicBezTo>
                  <a:pt x="1894178" y="533158"/>
                  <a:pt x="1893224" y="532395"/>
                  <a:pt x="1892461" y="530870"/>
                </a:cubicBezTo>
                <a:cubicBezTo>
                  <a:pt x="1892461" y="530488"/>
                  <a:pt x="1892461" y="530107"/>
                  <a:pt x="1892461" y="529725"/>
                </a:cubicBezTo>
                <a:cubicBezTo>
                  <a:pt x="1892461" y="528581"/>
                  <a:pt x="1893224" y="527628"/>
                  <a:pt x="1894749" y="526865"/>
                </a:cubicBezTo>
                <a:cubicBezTo>
                  <a:pt x="1901615" y="524577"/>
                  <a:pt x="1911530" y="517522"/>
                  <a:pt x="1924497" y="505699"/>
                </a:cubicBezTo>
                <a:cubicBezTo>
                  <a:pt x="1931361" y="499978"/>
                  <a:pt x="1935747" y="496355"/>
                  <a:pt x="1937654" y="494830"/>
                </a:cubicBezTo>
                <a:cubicBezTo>
                  <a:pt x="1932697" y="493304"/>
                  <a:pt x="1927547" y="492160"/>
                  <a:pt x="1922208" y="491398"/>
                </a:cubicBezTo>
                <a:close/>
                <a:moveTo>
                  <a:pt x="455358" y="491398"/>
                </a:moveTo>
                <a:cubicBezTo>
                  <a:pt x="454596" y="492160"/>
                  <a:pt x="453452" y="492923"/>
                  <a:pt x="451926" y="493686"/>
                </a:cubicBezTo>
                <a:cubicBezTo>
                  <a:pt x="450401" y="494830"/>
                  <a:pt x="449256" y="495593"/>
                  <a:pt x="448494" y="495974"/>
                </a:cubicBezTo>
                <a:lnTo>
                  <a:pt x="433620" y="507415"/>
                </a:lnTo>
                <a:cubicBezTo>
                  <a:pt x="433239" y="507797"/>
                  <a:pt x="424277" y="515233"/>
                  <a:pt x="406734" y="529725"/>
                </a:cubicBezTo>
                <a:lnTo>
                  <a:pt x="406161" y="530297"/>
                </a:lnTo>
                <a:cubicBezTo>
                  <a:pt x="417221" y="532204"/>
                  <a:pt x="427518" y="534874"/>
                  <a:pt x="437053" y="538306"/>
                </a:cubicBezTo>
                <a:cubicBezTo>
                  <a:pt x="452689" y="544027"/>
                  <a:pt x="462795" y="550320"/>
                  <a:pt x="467372" y="557184"/>
                </a:cubicBezTo>
                <a:lnTo>
                  <a:pt x="467372" y="558328"/>
                </a:lnTo>
                <a:cubicBezTo>
                  <a:pt x="468134" y="556421"/>
                  <a:pt x="470232" y="553561"/>
                  <a:pt x="473664" y="549747"/>
                </a:cubicBezTo>
                <a:cubicBezTo>
                  <a:pt x="476334" y="546315"/>
                  <a:pt x="480338" y="542311"/>
                  <a:pt x="485677" y="537734"/>
                </a:cubicBezTo>
                <a:cubicBezTo>
                  <a:pt x="485677" y="537353"/>
                  <a:pt x="485677" y="536971"/>
                  <a:pt x="485677" y="536590"/>
                </a:cubicBezTo>
                <a:cubicBezTo>
                  <a:pt x="485677" y="535827"/>
                  <a:pt x="485868" y="535065"/>
                  <a:pt x="486250" y="534302"/>
                </a:cubicBezTo>
                <a:cubicBezTo>
                  <a:pt x="487012" y="533539"/>
                  <a:pt x="487775" y="533158"/>
                  <a:pt x="488538" y="533158"/>
                </a:cubicBezTo>
                <a:cubicBezTo>
                  <a:pt x="488919" y="533158"/>
                  <a:pt x="489491" y="533348"/>
                  <a:pt x="490254" y="533730"/>
                </a:cubicBezTo>
                <a:cubicBezTo>
                  <a:pt x="492161" y="532204"/>
                  <a:pt x="495212" y="529725"/>
                  <a:pt x="499407" y="526293"/>
                </a:cubicBezTo>
                <a:cubicBezTo>
                  <a:pt x="502839" y="523623"/>
                  <a:pt x="505509" y="521335"/>
                  <a:pt x="507416" y="519428"/>
                </a:cubicBezTo>
                <a:lnTo>
                  <a:pt x="515424" y="511992"/>
                </a:lnTo>
                <a:cubicBezTo>
                  <a:pt x="513518" y="511229"/>
                  <a:pt x="510848" y="510085"/>
                  <a:pt x="507416" y="508559"/>
                </a:cubicBezTo>
                <a:cubicBezTo>
                  <a:pt x="507034" y="508941"/>
                  <a:pt x="504365" y="511038"/>
                  <a:pt x="499407" y="514852"/>
                </a:cubicBezTo>
                <a:cubicBezTo>
                  <a:pt x="489110" y="522861"/>
                  <a:pt x="483008" y="527437"/>
                  <a:pt x="481101" y="528581"/>
                </a:cubicBezTo>
                <a:cubicBezTo>
                  <a:pt x="469660" y="536971"/>
                  <a:pt x="461079" y="541167"/>
                  <a:pt x="455358" y="541167"/>
                </a:cubicBezTo>
                <a:cubicBezTo>
                  <a:pt x="454214" y="541167"/>
                  <a:pt x="453261" y="540976"/>
                  <a:pt x="452498" y="540595"/>
                </a:cubicBezTo>
                <a:cubicBezTo>
                  <a:pt x="450591" y="540213"/>
                  <a:pt x="449638" y="539260"/>
                  <a:pt x="449638" y="537734"/>
                </a:cubicBezTo>
                <a:cubicBezTo>
                  <a:pt x="449638" y="536971"/>
                  <a:pt x="449828" y="536209"/>
                  <a:pt x="450210" y="535446"/>
                </a:cubicBezTo>
                <a:cubicBezTo>
                  <a:pt x="450973" y="533539"/>
                  <a:pt x="452117" y="532586"/>
                  <a:pt x="453642" y="532586"/>
                </a:cubicBezTo>
                <a:cubicBezTo>
                  <a:pt x="454405" y="532586"/>
                  <a:pt x="455168" y="532776"/>
                  <a:pt x="455930" y="533158"/>
                </a:cubicBezTo>
                <a:cubicBezTo>
                  <a:pt x="456312" y="533158"/>
                  <a:pt x="456693" y="533158"/>
                  <a:pt x="457075" y="533158"/>
                </a:cubicBezTo>
                <a:cubicBezTo>
                  <a:pt x="458981" y="533158"/>
                  <a:pt x="462032" y="532014"/>
                  <a:pt x="466227" y="529725"/>
                </a:cubicBezTo>
                <a:cubicBezTo>
                  <a:pt x="470804" y="527056"/>
                  <a:pt x="475952" y="523433"/>
                  <a:pt x="481673" y="518856"/>
                </a:cubicBezTo>
                <a:cubicBezTo>
                  <a:pt x="483580" y="517712"/>
                  <a:pt x="486250" y="515805"/>
                  <a:pt x="489682" y="513136"/>
                </a:cubicBezTo>
                <a:cubicBezTo>
                  <a:pt x="493114" y="510466"/>
                  <a:pt x="495784" y="508369"/>
                  <a:pt x="497691" y="506843"/>
                </a:cubicBezTo>
                <a:cubicBezTo>
                  <a:pt x="498454" y="506080"/>
                  <a:pt x="499216" y="505508"/>
                  <a:pt x="499979" y="505127"/>
                </a:cubicBezTo>
                <a:cubicBezTo>
                  <a:pt x="493877" y="502457"/>
                  <a:pt x="488538" y="500360"/>
                  <a:pt x="483961" y="498834"/>
                </a:cubicBezTo>
                <a:cubicBezTo>
                  <a:pt x="483580" y="498453"/>
                  <a:pt x="482817" y="498072"/>
                  <a:pt x="481673" y="497690"/>
                </a:cubicBezTo>
                <a:cubicBezTo>
                  <a:pt x="476334" y="501123"/>
                  <a:pt x="473474" y="503029"/>
                  <a:pt x="473092" y="503411"/>
                </a:cubicBezTo>
                <a:cubicBezTo>
                  <a:pt x="473092" y="503411"/>
                  <a:pt x="467944" y="507415"/>
                  <a:pt x="457647" y="515424"/>
                </a:cubicBezTo>
                <a:cubicBezTo>
                  <a:pt x="446206" y="524577"/>
                  <a:pt x="436862" y="530488"/>
                  <a:pt x="429616" y="533158"/>
                </a:cubicBezTo>
                <a:cubicBezTo>
                  <a:pt x="429234" y="533158"/>
                  <a:pt x="428853" y="533158"/>
                  <a:pt x="428472" y="533158"/>
                </a:cubicBezTo>
                <a:cubicBezTo>
                  <a:pt x="427328" y="533158"/>
                  <a:pt x="426374" y="532395"/>
                  <a:pt x="425611" y="530870"/>
                </a:cubicBezTo>
                <a:cubicBezTo>
                  <a:pt x="425611" y="530488"/>
                  <a:pt x="425611" y="530107"/>
                  <a:pt x="425611" y="529725"/>
                </a:cubicBezTo>
                <a:cubicBezTo>
                  <a:pt x="425611" y="528581"/>
                  <a:pt x="426374" y="527628"/>
                  <a:pt x="427900" y="526865"/>
                </a:cubicBezTo>
                <a:cubicBezTo>
                  <a:pt x="434764" y="524577"/>
                  <a:pt x="444680" y="517522"/>
                  <a:pt x="457647" y="505699"/>
                </a:cubicBezTo>
                <a:cubicBezTo>
                  <a:pt x="464511" y="499978"/>
                  <a:pt x="468897" y="496355"/>
                  <a:pt x="470804" y="494830"/>
                </a:cubicBezTo>
                <a:cubicBezTo>
                  <a:pt x="465846" y="493304"/>
                  <a:pt x="460698" y="492160"/>
                  <a:pt x="455358" y="491398"/>
                </a:cubicBezTo>
                <a:close/>
                <a:moveTo>
                  <a:pt x="1887885" y="490825"/>
                </a:moveTo>
                <a:cubicBezTo>
                  <a:pt x="1881402" y="491207"/>
                  <a:pt x="1874919" y="491970"/>
                  <a:pt x="1868435" y="493114"/>
                </a:cubicBezTo>
                <a:cubicBezTo>
                  <a:pt x="1866528" y="495402"/>
                  <a:pt x="1857947" y="503601"/>
                  <a:pt x="1842693" y="517712"/>
                </a:cubicBezTo>
                <a:cubicBezTo>
                  <a:pt x="1838116" y="521907"/>
                  <a:pt x="1833920" y="525530"/>
                  <a:pt x="1830107" y="528581"/>
                </a:cubicBezTo>
                <a:lnTo>
                  <a:pt x="1843837" y="527437"/>
                </a:lnTo>
                <a:cubicBezTo>
                  <a:pt x="1843837" y="527056"/>
                  <a:pt x="1844217" y="526484"/>
                  <a:pt x="1844981" y="525721"/>
                </a:cubicBezTo>
                <a:cubicBezTo>
                  <a:pt x="1852989" y="518094"/>
                  <a:pt x="1861380" y="510657"/>
                  <a:pt x="1870152" y="503411"/>
                </a:cubicBezTo>
                <a:cubicBezTo>
                  <a:pt x="1878922" y="496546"/>
                  <a:pt x="1884834" y="492351"/>
                  <a:pt x="1887885" y="490825"/>
                </a:cubicBezTo>
                <a:close/>
                <a:moveTo>
                  <a:pt x="421035" y="490825"/>
                </a:moveTo>
                <a:cubicBezTo>
                  <a:pt x="414552" y="491207"/>
                  <a:pt x="408068" y="491970"/>
                  <a:pt x="401585" y="493114"/>
                </a:cubicBezTo>
                <a:cubicBezTo>
                  <a:pt x="399678" y="495402"/>
                  <a:pt x="391097" y="503601"/>
                  <a:pt x="375842" y="517712"/>
                </a:cubicBezTo>
                <a:cubicBezTo>
                  <a:pt x="371266" y="521907"/>
                  <a:pt x="367071" y="525530"/>
                  <a:pt x="363257" y="528581"/>
                </a:cubicBezTo>
                <a:lnTo>
                  <a:pt x="376987" y="527437"/>
                </a:lnTo>
                <a:cubicBezTo>
                  <a:pt x="376987" y="527056"/>
                  <a:pt x="377368" y="526484"/>
                  <a:pt x="378131" y="525721"/>
                </a:cubicBezTo>
                <a:cubicBezTo>
                  <a:pt x="386139" y="518094"/>
                  <a:pt x="394529" y="510657"/>
                  <a:pt x="403301" y="503411"/>
                </a:cubicBezTo>
                <a:cubicBezTo>
                  <a:pt x="412073" y="496546"/>
                  <a:pt x="417984" y="492351"/>
                  <a:pt x="421035" y="490825"/>
                </a:cubicBezTo>
                <a:close/>
                <a:moveTo>
                  <a:pt x="5841224" y="490253"/>
                </a:moveTo>
                <a:cubicBezTo>
                  <a:pt x="5837411" y="490635"/>
                  <a:pt x="5833978" y="490825"/>
                  <a:pt x="5830927" y="490825"/>
                </a:cubicBezTo>
                <a:cubicBezTo>
                  <a:pt x="5821012" y="498072"/>
                  <a:pt x="5815291" y="502267"/>
                  <a:pt x="5813765" y="503411"/>
                </a:cubicBezTo>
                <a:cubicBezTo>
                  <a:pt x="5811859" y="504936"/>
                  <a:pt x="5808045" y="508369"/>
                  <a:pt x="5802325" y="513708"/>
                </a:cubicBezTo>
                <a:cubicBezTo>
                  <a:pt x="5797367" y="517903"/>
                  <a:pt x="5793362" y="521145"/>
                  <a:pt x="5790311" y="523433"/>
                </a:cubicBezTo>
                <a:cubicBezTo>
                  <a:pt x="5792981" y="523051"/>
                  <a:pt x="5795459" y="522670"/>
                  <a:pt x="5797748" y="522289"/>
                </a:cubicBezTo>
                <a:cubicBezTo>
                  <a:pt x="5802325" y="521145"/>
                  <a:pt x="5808426" y="519810"/>
                  <a:pt x="5816053" y="518284"/>
                </a:cubicBezTo>
                <a:cubicBezTo>
                  <a:pt x="5816053" y="517522"/>
                  <a:pt x="5816245" y="516949"/>
                  <a:pt x="5816625" y="516568"/>
                </a:cubicBezTo>
                <a:cubicBezTo>
                  <a:pt x="5818914" y="514280"/>
                  <a:pt x="5822919" y="509894"/>
                  <a:pt x="5828639" y="503411"/>
                </a:cubicBezTo>
                <a:cubicBezTo>
                  <a:pt x="5833978" y="497690"/>
                  <a:pt x="5838173" y="493304"/>
                  <a:pt x="5841224" y="490253"/>
                </a:cubicBezTo>
                <a:close/>
                <a:moveTo>
                  <a:pt x="1902186" y="490253"/>
                </a:moveTo>
                <a:cubicBezTo>
                  <a:pt x="1899135" y="492923"/>
                  <a:pt x="1894749" y="496165"/>
                  <a:pt x="1889030" y="499978"/>
                </a:cubicBezTo>
                <a:cubicBezTo>
                  <a:pt x="1881402" y="504555"/>
                  <a:pt x="1876634" y="507606"/>
                  <a:pt x="1874728" y="509131"/>
                </a:cubicBezTo>
                <a:cubicBezTo>
                  <a:pt x="1867482" y="514852"/>
                  <a:pt x="1860235" y="521145"/>
                  <a:pt x="1852989" y="528009"/>
                </a:cubicBezTo>
                <a:cubicBezTo>
                  <a:pt x="1856803" y="528009"/>
                  <a:pt x="1860617" y="528391"/>
                  <a:pt x="1864430" y="529153"/>
                </a:cubicBezTo>
                <a:lnTo>
                  <a:pt x="1867291" y="529153"/>
                </a:lnTo>
                <a:cubicBezTo>
                  <a:pt x="1866528" y="528391"/>
                  <a:pt x="1866147" y="527628"/>
                  <a:pt x="1866147" y="526865"/>
                </a:cubicBezTo>
                <a:cubicBezTo>
                  <a:pt x="1866147" y="525721"/>
                  <a:pt x="1866719" y="524768"/>
                  <a:pt x="1867863" y="524005"/>
                </a:cubicBezTo>
                <a:cubicBezTo>
                  <a:pt x="1887695" y="507606"/>
                  <a:pt x="1897800" y="499406"/>
                  <a:pt x="1898182" y="499406"/>
                </a:cubicBezTo>
                <a:cubicBezTo>
                  <a:pt x="1905047" y="494067"/>
                  <a:pt x="1908860" y="491016"/>
                  <a:pt x="1909623" y="490253"/>
                </a:cubicBezTo>
                <a:close/>
                <a:moveTo>
                  <a:pt x="435336" y="490253"/>
                </a:moveTo>
                <a:cubicBezTo>
                  <a:pt x="432285" y="492923"/>
                  <a:pt x="427900" y="496165"/>
                  <a:pt x="422179" y="499978"/>
                </a:cubicBezTo>
                <a:cubicBezTo>
                  <a:pt x="414552" y="504555"/>
                  <a:pt x="409784" y="507606"/>
                  <a:pt x="407877" y="509131"/>
                </a:cubicBezTo>
                <a:cubicBezTo>
                  <a:pt x="400631" y="514852"/>
                  <a:pt x="393385" y="521145"/>
                  <a:pt x="386139" y="528009"/>
                </a:cubicBezTo>
                <a:cubicBezTo>
                  <a:pt x="389953" y="528009"/>
                  <a:pt x="393767" y="528391"/>
                  <a:pt x="397580" y="529153"/>
                </a:cubicBezTo>
                <a:lnTo>
                  <a:pt x="400441" y="529153"/>
                </a:lnTo>
                <a:cubicBezTo>
                  <a:pt x="399678" y="528391"/>
                  <a:pt x="399297" y="527628"/>
                  <a:pt x="399297" y="526865"/>
                </a:cubicBezTo>
                <a:cubicBezTo>
                  <a:pt x="399297" y="525721"/>
                  <a:pt x="399869" y="524768"/>
                  <a:pt x="401013" y="524005"/>
                </a:cubicBezTo>
                <a:cubicBezTo>
                  <a:pt x="420844" y="507606"/>
                  <a:pt x="430951" y="499406"/>
                  <a:pt x="431332" y="499406"/>
                </a:cubicBezTo>
                <a:cubicBezTo>
                  <a:pt x="438197" y="494067"/>
                  <a:pt x="442010" y="491016"/>
                  <a:pt x="442773" y="490253"/>
                </a:cubicBezTo>
                <a:close/>
                <a:moveTo>
                  <a:pt x="8978526" y="489681"/>
                </a:moveTo>
                <a:cubicBezTo>
                  <a:pt x="8975093" y="493876"/>
                  <a:pt x="8971280" y="498072"/>
                  <a:pt x="8967085" y="502267"/>
                </a:cubicBezTo>
                <a:cubicBezTo>
                  <a:pt x="8961745" y="506843"/>
                  <a:pt x="8956788" y="510275"/>
                  <a:pt x="8952211" y="512564"/>
                </a:cubicBezTo>
                <a:cubicBezTo>
                  <a:pt x="8952592" y="515996"/>
                  <a:pt x="8952783" y="517903"/>
                  <a:pt x="8952783" y="518284"/>
                </a:cubicBezTo>
                <a:cubicBezTo>
                  <a:pt x="8953545" y="522098"/>
                  <a:pt x="8954118" y="526674"/>
                  <a:pt x="8954499" y="532014"/>
                </a:cubicBezTo>
                <a:cubicBezTo>
                  <a:pt x="8957550" y="528963"/>
                  <a:pt x="8962317" y="524005"/>
                  <a:pt x="8968801" y="517140"/>
                </a:cubicBezTo>
                <a:cubicBezTo>
                  <a:pt x="8974903" y="510275"/>
                  <a:pt x="8979098" y="506080"/>
                  <a:pt x="8981386" y="504555"/>
                </a:cubicBezTo>
                <a:cubicBezTo>
                  <a:pt x="8981004" y="503792"/>
                  <a:pt x="8980623" y="502457"/>
                  <a:pt x="8980242" y="500550"/>
                </a:cubicBezTo>
                <a:cubicBezTo>
                  <a:pt x="8980242" y="499025"/>
                  <a:pt x="8980051" y="497690"/>
                  <a:pt x="8979670" y="496546"/>
                </a:cubicBezTo>
                <a:cubicBezTo>
                  <a:pt x="8979670" y="495021"/>
                  <a:pt x="8979289" y="492732"/>
                  <a:pt x="8978526" y="489681"/>
                </a:cubicBezTo>
                <a:close/>
                <a:moveTo>
                  <a:pt x="5870971" y="487393"/>
                </a:moveTo>
                <a:cubicBezTo>
                  <a:pt x="5864489" y="488156"/>
                  <a:pt x="5858577" y="488728"/>
                  <a:pt x="5853237" y="489109"/>
                </a:cubicBezTo>
                <a:cubicBezTo>
                  <a:pt x="5849423" y="492542"/>
                  <a:pt x="5846182" y="495593"/>
                  <a:pt x="5843513" y="498262"/>
                </a:cubicBezTo>
                <a:lnTo>
                  <a:pt x="5826923" y="515996"/>
                </a:lnTo>
                <a:cubicBezTo>
                  <a:pt x="5835313" y="514089"/>
                  <a:pt x="5842177" y="512564"/>
                  <a:pt x="5847517" y="511420"/>
                </a:cubicBezTo>
                <a:lnTo>
                  <a:pt x="5849233" y="511420"/>
                </a:lnTo>
                <a:cubicBezTo>
                  <a:pt x="5848851" y="510657"/>
                  <a:pt x="5848661" y="509894"/>
                  <a:pt x="5848661" y="509131"/>
                </a:cubicBezTo>
                <a:cubicBezTo>
                  <a:pt x="5848661" y="508369"/>
                  <a:pt x="5848851" y="507797"/>
                  <a:pt x="5849233" y="507415"/>
                </a:cubicBezTo>
                <a:cubicBezTo>
                  <a:pt x="5851140" y="506271"/>
                  <a:pt x="5854763" y="503029"/>
                  <a:pt x="5860102" y="497690"/>
                </a:cubicBezTo>
                <a:cubicBezTo>
                  <a:pt x="5864297" y="493114"/>
                  <a:pt x="5867921" y="489681"/>
                  <a:pt x="5870971" y="487393"/>
                </a:cubicBezTo>
                <a:close/>
                <a:moveTo>
                  <a:pt x="8046992" y="485105"/>
                </a:moveTo>
                <a:cubicBezTo>
                  <a:pt x="8040890" y="492351"/>
                  <a:pt x="8033263" y="500741"/>
                  <a:pt x="8024110" y="510275"/>
                </a:cubicBezTo>
                <a:cubicBezTo>
                  <a:pt x="8012287" y="522098"/>
                  <a:pt x="8004850" y="528200"/>
                  <a:pt x="8001799" y="528581"/>
                </a:cubicBezTo>
                <a:cubicBezTo>
                  <a:pt x="8002181" y="572058"/>
                  <a:pt x="8002943" y="603712"/>
                  <a:pt x="8004088" y="623543"/>
                </a:cubicBezTo>
                <a:cubicBezTo>
                  <a:pt x="8004850" y="642993"/>
                  <a:pt x="8006185" y="663396"/>
                  <a:pt x="8008092" y="684753"/>
                </a:cubicBezTo>
                <a:cubicBezTo>
                  <a:pt x="8008855" y="683228"/>
                  <a:pt x="8009999" y="682465"/>
                  <a:pt x="8011524" y="682465"/>
                </a:cubicBezTo>
                <a:cubicBezTo>
                  <a:pt x="8013050" y="682465"/>
                  <a:pt x="8014003" y="683228"/>
                  <a:pt x="8014385" y="684753"/>
                </a:cubicBezTo>
                <a:lnTo>
                  <a:pt x="8014385" y="685325"/>
                </a:lnTo>
                <a:lnTo>
                  <a:pt x="8019533" y="680177"/>
                </a:lnTo>
                <a:cubicBezTo>
                  <a:pt x="8022203" y="677126"/>
                  <a:pt x="8024682" y="674456"/>
                  <a:pt x="8026970" y="672168"/>
                </a:cubicBezTo>
                <a:cubicBezTo>
                  <a:pt x="8028877" y="670642"/>
                  <a:pt x="8031546" y="667973"/>
                  <a:pt x="8034979" y="664159"/>
                </a:cubicBezTo>
                <a:cubicBezTo>
                  <a:pt x="8038411" y="660345"/>
                  <a:pt x="8041081" y="657485"/>
                  <a:pt x="8042988" y="655578"/>
                </a:cubicBezTo>
                <a:cubicBezTo>
                  <a:pt x="8047945" y="650239"/>
                  <a:pt x="8052522" y="645472"/>
                  <a:pt x="8056717" y="641277"/>
                </a:cubicBezTo>
                <a:cubicBezTo>
                  <a:pt x="8056336" y="631742"/>
                  <a:pt x="8055954" y="623924"/>
                  <a:pt x="8055573" y="617822"/>
                </a:cubicBezTo>
                <a:cubicBezTo>
                  <a:pt x="8050615" y="622399"/>
                  <a:pt x="8047183" y="625640"/>
                  <a:pt x="8045276" y="627547"/>
                </a:cubicBezTo>
                <a:cubicBezTo>
                  <a:pt x="8032690" y="639370"/>
                  <a:pt x="8022584" y="648523"/>
                  <a:pt x="8014957" y="655006"/>
                </a:cubicBezTo>
                <a:cubicBezTo>
                  <a:pt x="8014575" y="655388"/>
                  <a:pt x="8014194" y="655578"/>
                  <a:pt x="8013813" y="655578"/>
                </a:cubicBezTo>
                <a:cubicBezTo>
                  <a:pt x="8013050" y="655578"/>
                  <a:pt x="8012287" y="655197"/>
                  <a:pt x="8011524" y="654434"/>
                </a:cubicBezTo>
                <a:cubicBezTo>
                  <a:pt x="8011143" y="653671"/>
                  <a:pt x="8010952" y="653099"/>
                  <a:pt x="8010952" y="652718"/>
                </a:cubicBezTo>
                <a:cubicBezTo>
                  <a:pt x="8010952" y="652337"/>
                  <a:pt x="8011143" y="651955"/>
                  <a:pt x="8011524" y="651574"/>
                </a:cubicBezTo>
                <a:cubicBezTo>
                  <a:pt x="8016482" y="646997"/>
                  <a:pt x="8026779" y="636891"/>
                  <a:pt x="8042415" y="621255"/>
                </a:cubicBezTo>
                <a:cubicBezTo>
                  <a:pt x="8048517" y="615153"/>
                  <a:pt x="8052903" y="610958"/>
                  <a:pt x="8055573" y="608669"/>
                </a:cubicBezTo>
                <a:cubicBezTo>
                  <a:pt x="8054810" y="597991"/>
                  <a:pt x="8054238" y="588647"/>
                  <a:pt x="8053857" y="580639"/>
                </a:cubicBezTo>
                <a:cubicBezTo>
                  <a:pt x="8047755" y="585978"/>
                  <a:pt x="8043178" y="590173"/>
                  <a:pt x="8040127" y="593224"/>
                </a:cubicBezTo>
                <a:cubicBezTo>
                  <a:pt x="8027542" y="606191"/>
                  <a:pt x="8018580" y="614771"/>
                  <a:pt x="8013241" y="618966"/>
                </a:cubicBezTo>
                <a:cubicBezTo>
                  <a:pt x="8012478" y="619348"/>
                  <a:pt x="8011715" y="619539"/>
                  <a:pt x="8010952" y="619539"/>
                </a:cubicBezTo>
                <a:cubicBezTo>
                  <a:pt x="8010571" y="619539"/>
                  <a:pt x="8009999" y="619348"/>
                  <a:pt x="8009236" y="618966"/>
                </a:cubicBezTo>
                <a:cubicBezTo>
                  <a:pt x="8008855" y="618204"/>
                  <a:pt x="8008664" y="617441"/>
                  <a:pt x="8008664" y="616678"/>
                </a:cubicBezTo>
                <a:cubicBezTo>
                  <a:pt x="8008664" y="615915"/>
                  <a:pt x="8008855" y="615343"/>
                  <a:pt x="8009236" y="614962"/>
                </a:cubicBezTo>
                <a:cubicBezTo>
                  <a:pt x="8014575" y="610767"/>
                  <a:pt x="8024300" y="601042"/>
                  <a:pt x="8038411" y="585787"/>
                </a:cubicBezTo>
                <a:cubicBezTo>
                  <a:pt x="8044513" y="578922"/>
                  <a:pt x="8049471" y="573965"/>
                  <a:pt x="8053285" y="570914"/>
                </a:cubicBezTo>
                <a:cubicBezTo>
                  <a:pt x="8052522" y="561379"/>
                  <a:pt x="8051950" y="552417"/>
                  <a:pt x="8051568" y="544027"/>
                </a:cubicBezTo>
                <a:cubicBezTo>
                  <a:pt x="8049662" y="545934"/>
                  <a:pt x="8046992" y="548794"/>
                  <a:pt x="8043560" y="552608"/>
                </a:cubicBezTo>
                <a:cubicBezTo>
                  <a:pt x="8034407" y="561761"/>
                  <a:pt x="8025635" y="569388"/>
                  <a:pt x="8017245" y="575490"/>
                </a:cubicBezTo>
                <a:cubicBezTo>
                  <a:pt x="8016482" y="576253"/>
                  <a:pt x="8015529" y="576634"/>
                  <a:pt x="8014385" y="576634"/>
                </a:cubicBezTo>
                <a:cubicBezTo>
                  <a:pt x="8013241" y="576634"/>
                  <a:pt x="8012287" y="575871"/>
                  <a:pt x="8011524" y="574346"/>
                </a:cubicBezTo>
                <a:cubicBezTo>
                  <a:pt x="8010762" y="573202"/>
                  <a:pt x="8010380" y="572248"/>
                  <a:pt x="8010380" y="571486"/>
                </a:cubicBezTo>
                <a:cubicBezTo>
                  <a:pt x="8010380" y="569960"/>
                  <a:pt x="8011143" y="568816"/>
                  <a:pt x="8012668" y="568053"/>
                </a:cubicBezTo>
                <a:cubicBezTo>
                  <a:pt x="8021059" y="562714"/>
                  <a:pt x="8029830" y="555468"/>
                  <a:pt x="8038983" y="546315"/>
                </a:cubicBezTo>
                <a:cubicBezTo>
                  <a:pt x="8039364" y="545934"/>
                  <a:pt x="8043369" y="541739"/>
                  <a:pt x="8050996" y="533730"/>
                </a:cubicBezTo>
                <a:cubicBezTo>
                  <a:pt x="8050996" y="533348"/>
                  <a:pt x="8050806" y="532586"/>
                  <a:pt x="8050424" y="531442"/>
                </a:cubicBezTo>
                <a:lnTo>
                  <a:pt x="8050424" y="529153"/>
                </a:lnTo>
                <a:cubicBezTo>
                  <a:pt x="8050043" y="524196"/>
                  <a:pt x="8049662" y="519047"/>
                  <a:pt x="8049280" y="513708"/>
                </a:cubicBezTo>
                <a:lnTo>
                  <a:pt x="8035551" y="527437"/>
                </a:lnTo>
                <a:cubicBezTo>
                  <a:pt x="8026398" y="536971"/>
                  <a:pt x="8018389" y="544408"/>
                  <a:pt x="8011524" y="549747"/>
                </a:cubicBezTo>
                <a:cubicBezTo>
                  <a:pt x="8010762" y="550129"/>
                  <a:pt x="8010190" y="550320"/>
                  <a:pt x="8009808" y="550320"/>
                </a:cubicBezTo>
                <a:cubicBezTo>
                  <a:pt x="8008664" y="550320"/>
                  <a:pt x="8007711" y="549938"/>
                  <a:pt x="8006948" y="549175"/>
                </a:cubicBezTo>
                <a:cubicBezTo>
                  <a:pt x="8006185" y="548413"/>
                  <a:pt x="8005804" y="547459"/>
                  <a:pt x="8005804" y="546315"/>
                </a:cubicBezTo>
                <a:cubicBezTo>
                  <a:pt x="8005804" y="545934"/>
                  <a:pt x="8005994" y="545362"/>
                  <a:pt x="8006376" y="544599"/>
                </a:cubicBezTo>
                <a:cubicBezTo>
                  <a:pt x="8006757" y="543455"/>
                  <a:pt x="8007711" y="541929"/>
                  <a:pt x="8009236" y="540022"/>
                </a:cubicBezTo>
                <a:cubicBezTo>
                  <a:pt x="8010380" y="538116"/>
                  <a:pt x="8011143" y="536590"/>
                  <a:pt x="8011524" y="535446"/>
                </a:cubicBezTo>
                <a:cubicBezTo>
                  <a:pt x="8012668" y="533921"/>
                  <a:pt x="8013622" y="533158"/>
                  <a:pt x="8014385" y="533158"/>
                </a:cubicBezTo>
                <a:cubicBezTo>
                  <a:pt x="8015529" y="533158"/>
                  <a:pt x="8016673" y="533921"/>
                  <a:pt x="8017817" y="535446"/>
                </a:cubicBezTo>
                <a:cubicBezTo>
                  <a:pt x="8022012" y="531632"/>
                  <a:pt x="8027351" y="526293"/>
                  <a:pt x="8033835" y="519428"/>
                </a:cubicBezTo>
                <a:cubicBezTo>
                  <a:pt x="8041843" y="511038"/>
                  <a:pt x="8046801" y="505890"/>
                  <a:pt x="8048708" y="503983"/>
                </a:cubicBezTo>
                <a:cubicBezTo>
                  <a:pt x="8047945" y="497499"/>
                  <a:pt x="8047373" y="491207"/>
                  <a:pt x="8046992" y="485105"/>
                </a:cubicBezTo>
                <a:close/>
                <a:moveTo>
                  <a:pt x="4603319" y="485105"/>
                </a:moveTo>
                <a:cubicBezTo>
                  <a:pt x="4599887" y="488156"/>
                  <a:pt x="4594928" y="492160"/>
                  <a:pt x="4588445" y="497118"/>
                </a:cubicBezTo>
                <a:cubicBezTo>
                  <a:pt x="4580818" y="502839"/>
                  <a:pt x="4575669" y="506843"/>
                  <a:pt x="4573000" y="509131"/>
                </a:cubicBezTo>
                <a:cubicBezTo>
                  <a:pt x="4566135" y="514852"/>
                  <a:pt x="4560034" y="519428"/>
                  <a:pt x="4554694" y="522861"/>
                </a:cubicBezTo>
                <a:cubicBezTo>
                  <a:pt x="4554313" y="530107"/>
                  <a:pt x="4553741" y="539069"/>
                  <a:pt x="4552978" y="549747"/>
                </a:cubicBezTo>
                <a:lnTo>
                  <a:pt x="4554122" y="548603"/>
                </a:lnTo>
                <a:cubicBezTo>
                  <a:pt x="4558699" y="545552"/>
                  <a:pt x="4564419" y="540595"/>
                  <a:pt x="4571283" y="533730"/>
                </a:cubicBezTo>
                <a:cubicBezTo>
                  <a:pt x="4587302" y="518475"/>
                  <a:pt x="4597980" y="510275"/>
                  <a:pt x="4603319" y="509131"/>
                </a:cubicBezTo>
                <a:close/>
                <a:moveTo>
                  <a:pt x="3151143" y="485105"/>
                </a:moveTo>
                <a:cubicBezTo>
                  <a:pt x="3145041" y="492351"/>
                  <a:pt x="3137413" y="500741"/>
                  <a:pt x="3128260" y="510275"/>
                </a:cubicBezTo>
                <a:cubicBezTo>
                  <a:pt x="3116439" y="522098"/>
                  <a:pt x="3109001" y="528200"/>
                  <a:pt x="3105950" y="528581"/>
                </a:cubicBezTo>
                <a:cubicBezTo>
                  <a:pt x="3106332" y="572058"/>
                  <a:pt x="3107094" y="603712"/>
                  <a:pt x="3108239" y="623543"/>
                </a:cubicBezTo>
                <a:cubicBezTo>
                  <a:pt x="3109001" y="642993"/>
                  <a:pt x="3110337" y="663396"/>
                  <a:pt x="3112243" y="684753"/>
                </a:cubicBezTo>
                <a:cubicBezTo>
                  <a:pt x="3113006" y="683228"/>
                  <a:pt x="3114150" y="682465"/>
                  <a:pt x="3115676" y="682465"/>
                </a:cubicBezTo>
                <a:cubicBezTo>
                  <a:pt x="3117200" y="682465"/>
                  <a:pt x="3118154" y="683228"/>
                  <a:pt x="3118535" y="684753"/>
                </a:cubicBezTo>
                <a:lnTo>
                  <a:pt x="3118535" y="685325"/>
                </a:lnTo>
                <a:lnTo>
                  <a:pt x="3123684" y="680177"/>
                </a:lnTo>
                <a:cubicBezTo>
                  <a:pt x="3126354" y="677126"/>
                  <a:pt x="3128832" y="674456"/>
                  <a:pt x="3131121" y="672168"/>
                </a:cubicBezTo>
                <a:cubicBezTo>
                  <a:pt x="3133028" y="670642"/>
                  <a:pt x="3135697" y="667973"/>
                  <a:pt x="3139130" y="664159"/>
                </a:cubicBezTo>
                <a:cubicBezTo>
                  <a:pt x="3142561" y="660345"/>
                  <a:pt x="3145232" y="657485"/>
                  <a:pt x="3147139" y="655578"/>
                </a:cubicBezTo>
                <a:cubicBezTo>
                  <a:pt x="3152097" y="650239"/>
                  <a:pt x="3156673" y="645472"/>
                  <a:pt x="3160868" y="641277"/>
                </a:cubicBezTo>
                <a:cubicBezTo>
                  <a:pt x="3160486" y="631742"/>
                  <a:pt x="3160106" y="623924"/>
                  <a:pt x="3159724" y="617822"/>
                </a:cubicBezTo>
                <a:cubicBezTo>
                  <a:pt x="3154765" y="622399"/>
                  <a:pt x="3151334" y="625640"/>
                  <a:pt x="3149426" y="627547"/>
                </a:cubicBezTo>
                <a:cubicBezTo>
                  <a:pt x="3136841" y="639370"/>
                  <a:pt x="3126735" y="648523"/>
                  <a:pt x="3119108" y="655006"/>
                </a:cubicBezTo>
                <a:cubicBezTo>
                  <a:pt x="3118726" y="655388"/>
                  <a:pt x="3118345" y="655578"/>
                  <a:pt x="3117963" y="655578"/>
                </a:cubicBezTo>
                <a:cubicBezTo>
                  <a:pt x="3117200" y="655578"/>
                  <a:pt x="3116439" y="655197"/>
                  <a:pt x="3115676" y="654434"/>
                </a:cubicBezTo>
                <a:cubicBezTo>
                  <a:pt x="3115293" y="653671"/>
                  <a:pt x="3115103" y="653099"/>
                  <a:pt x="3115103" y="652718"/>
                </a:cubicBezTo>
                <a:cubicBezTo>
                  <a:pt x="3115103" y="652337"/>
                  <a:pt x="3115293" y="651955"/>
                  <a:pt x="3115676" y="651574"/>
                </a:cubicBezTo>
                <a:cubicBezTo>
                  <a:pt x="3120633" y="646997"/>
                  <a:pt x="3130930" y="636891"/>
                  <a:pt x="3146567" y="621255"/>
                </a:cubicBezTo>
                <a:cubicBezTo>
                  <a:pt x="3152669" y="615153"/>
                  <a:pt x="3157054" y="610958"/>
                  <a:pt x="3159724" y="608669"/>
                </a:cubicBezTo>
                <a:cubicBezTo>
                  <a:pt x="3158960" y="597991"/>
                  <a:pt x="3158389" y="588647"/>
                  <a:pt x="3158008" y="580639"/>
                </a:cubicBezTo>
                <a:cubicBezTo>
                  <a:pt x="3151906" y="585978"/>
                  <a:pt x="3147330" y="590173"/>
                  <a:pt x="3144278" y="593224"/>
                </a:cubicBezTo>
                <a:cubicBezTo>
                  <a:pt x="3131693" y="606191"/>
                  <a:pt x="3122730" y="614771"/>
                  <a:pt x="3117391" y="618966"/>
                </a:cubicBezTo>
                <a:cubicBezTo>
                  <a:pt x="3116628" y="619348"/>
                  <a:pt x="3115866" y="619539"/>
                  <a:pt x="3115103" y="619539"/>
                </a:cubicBezTo>
                <a:cubicBezTo>
                  <a:pt x="3114722" y="619539"/>
                  <a:pt x="3114150" y="619348"/>
                  <a:pt x="3113387" y="618966"/>
                </a:cubicBezTo>
                <a:cubicBezTo>
                  <a:pt x="3113006" y="618204"/>
                  <a:pt x="3112815" y="617441"/>
                  <a:pt x="3112815" y="616678"/>
                </a:cubicBezTo>
                <a:cubicBezTo>
                  <a:pt x="3112815" y="615915"/>
                  <a:pt x="3113006" y="615343"/>
                  <a:pt x="3113387" y="614962"/>
                </a:cubicBezTo>
                <a:cubicBezTo>
                  <a:pt x="3118726" y="610767"/>
                  <a:pt x="3128452" y="601042"/>
                  <a:pt x="3142561" y="585787"/>
                </a:cubicBezTo>
                <a:cubicBezTo>
                  <a:pt x="3148663" y="578922"/>
                  <a:pt x="3153622" y="573965"/>
                  <a:pt x="3157435" y="570914"/>
                </a:cubicBezTo>
                <a:cubicBezTo>
                  <a:pt x="3156673" y="561379"/>
                  <a:pt x="3156100" y="552417"/>
                  <a:pt x="3155719" y="544027"/>
                </a:cubicBezTo>
                <a:cubicBezTo>
                  <a:pt x="3153812" y="545934"/>
                  <a:pt x="3151143" y="548794"/>
                  <a:pt x="3147710" y="552608"/>
                </a:cubicBezTo>
                <a:cubicBezTo>
                  <a:pt x="3138558" y="561761"/>
                  <a:pt x="3129786" y="569388"/>
                  <a:pt x="3121395" y="575490"/>
                </a:cubicBezTo>
                <a:cubicBezTo>
                  <a:pt x="3120633" y="576253"/>
                  <a:pt x="3119680" y="576634"/>
                  <a:pt x="3118535" y="576634"/>
                </a:cubicBezTo>
                <a:cubicBezTo>
                  <a:pt x="3117391" y="576634"/>
                  <a:pt x="3116439" y="575871"/>
                  <a:pt x="3115676" y="574346"/>
                </a:cubicBezTo>
                <a:cubicBezTo>
                  <a:pt x="3114913" y="573202"/>
                  <a:pt x="3114531" y="572248"/>
                  <a:pt x="3114531" y="571486"/>
                </a:cubicBezTo>
                <a:cubicBezTo>
                  <a:pt x="3114531" y="569960"/>
                  <a:pt x="3115293" y="568816"/>
                  <a:pt x="3116819" y="568053"/>
                </a:cubicBezTo>
                <a:cubicBezTo>
                  <a:pt x="3125209" y="562714"/>
                  <a:pt x="3133981" y="555468"/>
                  <a:pt x="3143134" y="546315"/>
                </a:cubicBezTo>
                <a:cubicBezTo>
                  <a:pt x="3143515" y="545934"/>
                  <a:pt x="3147520" y="541739"/>
                  <a:pt x="3155147" y="533730"/>
                </a:cubicBezTo>
                <a:cubicBezTo>
                  <a:pt x="3155147" y="533348"/>
                  <a:pt x="3154956" y="532586"/>
                  <a:pt x="3154575" y="531442"/>
                </a:cubicBezTo>
                <a:lnTo>
                  <a:pt x="3154575" y="529153"/>
                </a:lnTo>
                <a:cubicBezTo>
                  <a:pt x="3154194" y="524196"/>
                  <a:pt x="3153812" y="519047"/>
                  <a:pt x="3153432" y="513708"/>
                </a:cubicBezTo>
                <a:lnTo>
                  <a:pt x="3139702" y="527437"/>
                </a:lnTo>
                <a:cubicBezTo>
                  <a:pt x="3130549" y="536971"/>
                  <a:pt x="3122540" y="544408"/>
                  <a:pt x="3115676" y="549747"/>
                </a:cubicBezTo>
                <a:cubicBezTo>
                  <a:pt x="3114913" y="550129"/>
                  <a:pt x="3114341" y="550320"/>
                  <a:pt x="3113959" y="550320"/>
                </a:cubicBezTo>
                <a:cubicBezTo>
                  <a:pt x="3112815" y="550320"/>
                  <a:pt x="3111861" y="549938"/>
                  <a:pt x="3111098" y="549175"/>
                </a:cubicBezTo>
                <a:cubicBezTo>
                  <a:pt x="3110337" y="548413"/>
                  <a:pt x="3109954" y="547459"/>
                  <a:pt x="3109954" y="546315"/>
                </a:cubicBezTo>
                <a:cubicBezTo>
                  <a:pt x="3109954" y="545934"/>
                  <a:pt x="3110145" y="545362"/>
                  <a:pt x="3110527" y="544599"/>
                </a:cubicBezTo>
                <a:cubicBezTo>
                  <a:pt x="3110908" y="543455"/>
                  <a:pt x="3111861" y="541929"/>
                  <a:pt x="3113387" y="540022"/>
                </a:cubicBezTo>
                <a:cubicBezTo>
                  <a:pt x="3114531" y="538116"/>
                  <a:pt x="3115293" y="536590"/>
                  <a:pt x="3115676" y="535446"/>
                </a:cubicBezTo>
                <a:cubicBezTo>
                  <a:pt x="3116819" y="533921"/>
                  <a:pt x="3117773" y="533158"/>
                  <a:pt x="3118535" y="533158"/>
                </a:cubicBezTo>
                <a:cubicBezTo>
                  <a:pt x="3119680" y="533158"/>
                  <a:pt x="3120824" y="533921"/>
                  <a:pt x="3121968" y="535446"/>
                </a:cubicBezTo>
                <a:cubicBezTo>
                  <a:pt x="3126163" y="531632"/>
                  <a:pt x="3131502" y="526293"/>
                  <a:pt x="3137985" y="519428"/>
                </a:cubicBezTo>
                <a:cubicBezTo>
                  <a:pt x="3145995" y="511038"/>
                  <a:pt x="3150952" y="505890"/>
                  <a:pt x="3152859" y="503983"/>
                </a:cubicBezTo>
                <a:cubicBezTo>
                  <a:pt x="3152097" y="497499"/>
                  <a:pt x="3151524" y="491207"/>
                  <a:pt x="3151143" y="485105"/>
                </a:cubicBezTo>
                <a:close/>
                <a:moveTo>
                  <a:pt x="5892137" y="484533"/>
                </a:moveTo>
                <a:cubicBezTo>
                  <a:pt x="5887561" y="485296"/>
                  <a:pt x="5884510" y="485868"/>
                  <a:pt x="5882985" y="486249"/>
                </a:cubicBezTo>
                <a:cubicBezTo>
                  <a:pt x="5874595" y="493114"/>
                  <a:pt x="5870209" y="496927"/>
                  <a:pt x="5869827" y="497690"/>
                </a:cubicBezTo>
                <a:cubicBezTo>
                  <a:pt x="5862201" y="504555"/>
                  <a:pt x="5857623" y="508559"/>
                  <a:pt x="5856098" y="509703"/>
                </a:cubicBezTo>
                <a:cubicBezTo>
                  <a:pt x="5858005" y="509703"/>
                  <a:pt x="5860865" y="509322"/>
                  <a:pt x="5864679" y="508559"/>
                </a:cubicBezTo>
                <a:cubicBezTo>
                  <a:pt x="5868111" y="508178"/>
                  <a:pt x="5870781" y="507797"/>
                  <a:pt x="5872687" y="507415"/>
                </a:cubicBezTo>
                <a:cubicBezTo>
                  <a:pt x="5872687" y="507034"/>
                  <a:pt x="5872687" y="506652"/>
                  <a:pt x="5872687" y="506271"/>
                </a:cubicBezTo>
                <a:cubicBezTo>
                  <a:pt x="5872687" y="505127"/>
                  <a:pt x="5873069" y="504173"/>
                  <a:pt x="5873831" y="503411"/>
                </a:cubicBezTo>
                <a:cubicBezTo>
                  <a:pt x="5880697" y="495402"/>
                  <a:pt x="5886798" y="489109"/>
                  <a:pt x="5892137" y="484533"/>
                </a:cubicBezTo>
                <a:close/>
                <a:moveTo>
                  <a:pt x="7357731" y="483961"/>
                </a:moveTo>
                <a:cubicBezTo>
                  <a:pt x="7358113" y="483961"/>
                  <a:pt x="7358303" y="484151"/>
                  <a:pt x="7358303" y="484533"/>
                </a:cubicBezTo>
                <a:cubicBezTo>
                  <a:pt x="7358685" y="484533"/>
                  <a:pt x="7358876" y="484724"/>
                  <a:pt x="7358876" y="485105"/>
                </a:cubicBezTo>
                <a:cubicBezTo>
                  <a:pt x="7358876" y="485486"/>
                  <a:pt x="7358685" y="485868"/>
                  <a:pt x="7358303" y="486249"/>
                </a:cubicBezTo>
                <a:cubicBezTo>
                  <a:pt x="7357541" y="487393"/>
                  <a:pt x="7351821" y="494639"/>
                  <a:pt x="7341142" y="507987"/>
                </a:cubicBezTo>
                <a:cubicBezTo>
                  <a:pt x="7337329" y="512564"/>
                  <a:pt x="7331989" y="519810"/>
                  <a:pt x="7325125" y="529725"/>
                </a:cubicBezTo>
                <a:cubicBezTo>
                  <a:pt x="7324743" y="530107"/>
                  <a:pt x="7324171" y="530297"/>
                  <a:pt x="7323408" y="530297"/>
                </a:cubicBezTo>
                <a:cubicBezTo>
                  <a:pt x="7323408" y="530297"/>
                  <a:pt x="7323217" y="530297"/>
                  <a:pt x="7322836" y="530297"/>
                </a:cubicBezTo>
                <a:cubicBezTo>
                  <a:pt x="7322455" y="529916"/>
                  <a:pt x="7322264" y="529344"/>
                  <a:pt x="7322264" y="528581"/>
                </a:cubicBezTo>
                <a:cubicBezTo>
                  <a:pt x="7322264" y="528581"/>
                  <a:pt x="7322264" y="528391"/>
                  <a:pt x="7322264" y="528009"/>
                </a:cubicBezTo>
                <a:cubicBezTo>
                  <a:pt x="7332561" y="511610"/>
                  <a:pt x="7337709" y="503220"/>
                  <a:pt x="7337709" y="502839"/>
                </a:cubicBezTo>
                <a:cubicBezTo>
                  <a:pt x="7344575" y="493304"/>
                  <a:pt x="7350867" y="487202"/>
                  <a:pt x="7356587" y="484533"/>
                </a:cubicBezTo>
                <a:cubicBezTo>
                  <a:pt x="7356969" y="484151"/>
                  <a:pt x="7357351" y="483961"/>
                  <a:pt x="7357731" y="483961"/>
                </a:cubicBezTo>
                <a:close/>
                <a:moveTo>
                  <a:pt x="2461882" y="483961"/>
                </a:moveTo>
                <a:cubicBezTo>
                  <a:pt x="2462264" y="483961"/>
                  <a:pt x="2462454" y="484151"/>
                  <a:pt x="2462454" y="484533"/>
                </a:cubicBezTo>
                <a:cubicBezTo>
                  <a:pt x="2462836" y="484533"/>
                  <a:pt x="2463027" y="484724"/>
                  <a:pt x="2463027" y="485105"/>
                </a:cubicBezTo>
                <a:cubicBezTo>
                  <a:pt x="2463027" y="485486"/>
                  <a:pt x="2462836" y="485868"/>
                  <a:pt x="2462454" y="486249"/>
                </a:cubicBezTo>
                <a:cubicBezTo>
                  <a:pt x="2461691" y="487393"/>
                  <a:pt x="2455971" y="494639"/>
                  <a:pt x="2445293" y="507987"/>
                </a:cubicBezTo>
                <a:cubicBezTo>
                  <a:pt x="2441479" y="512564"/>
                  <a:pt x="2436140" y="519810"/>
                  <a:pt x="2429275" y="529725"/>
                </a:cubicBezTo>
                <a:cubicBezTo>
                  <a:pt x="2428893" y="530107"/>
                  <a:pt x="2428322" y="530297"/>
                  <a:pt x="2427560" y="530297"/>
                </a:cubicBezTo>
                <a:cubicBezTo>
                  <a:pt x="2427560" y="530297"/>
                  <a:pt x="2427369" y="530297"/>
                  <a:pt x="2426987" y="530297"/>
                </a:cubicBezTo>
                <a:cubicBezTo>
                  <a:pt x="2426606" y="529916"/>
                  <a:pt x="2426414" y="529344"/>
                  <a:pt x="2426414" y="528581"/>
                </a:cubicBezTo>
                <a:cubicBezTo>
                  <a:pt x="2426414" y="528581"/>
                  <a:pt x="2426414" y="528391"/>
                  <a:pt x="2426414" y="528009"/>
                </a:cubicBezTo>
                <a:cubicBezTo>
                  <a:pt x="2436712" y="511610"/>
                  <a:pt x="2441860" y="503220"/>
                  <a:pt x="2441860" y="502839"/>
                </a:cubicBezTo>
                <a:cubicBezTo>
                  <a:pt x="2448725" y="493304"/>
                  <a:pt x="2455018" y="487202"/>
                  <a:pt x="2460738" y="484533"/>
                </a:cubicBezTo>
                <a:cubicBezTo>
                  <a:pt x="2461119" y="484151"/>
                  <a:pt x="2461501" y="483961"/>
                  <a:pt x="2461882" y="483961"/>
                </a:cubicBezTo>
                <a:close/>
                <a:moveTo>
                  <a:pt x="3878903" y="480528"/>
                </a:moveTo>
                <a:cubicBezTo>
                  <a:pt x="3878140" y="481291"/>
                  <a:pt x="3870894" y="486630"/>
                  <a:pt x="3857165" y="496546"/>
                </a:cubicBezTo>
                <a:cubicBezTo>
                  <a:pt x="3856784" y="496927"/>
                  <a:pt x="3849346" y="502648"/>
                  <a:pt x="3834854" y="513708"/>
                </a:cubicBezTo>
                <a:cubicBezTo>
                  <a:pt x="3817692" y="526674"/>
                  <a:pt x="3803582" y="534874"/>
                  <a:pt x="3792522" y="538306"/>
                </a:cubicBezTo>
                <a:cubicBezTo>
                  <a:pt x="3788709" y="545552"/>
                  <a:pt x="3785467" y="552989"/>
                  <a:pt x="3782797" y="560617"/>
                </a:cubicBezTo>
                <a:cubicBezTo>
                  <a:pt x="3791950" y="556803"/>
                  <a:pt x="3805489" y="547841"/>
                  <a:pt x="3823413" y="533730"/>
                </a:cubicBezTo>
                <a:cubicBezTo>
                  <a:pt x="3844770" y="516949"/>
                  <a:pt x="3859262" y="507797"/>
                  <a:pt x="3866890" y="506271"/>
                </a:cubicBezTo>
                <a:cubicBezTo>
                  <a:pt x="3870703" y="497499"/>
                  <a:pt x="3874708" y="488919"/>
                  <a:pt x="3878903" y="480528"/>
                </a:cubicBezTo>
                <a:close/>
                <a:moveTo>
                  <a:pt x="4172941" y="479384"/>
                </a:moveTo>
                <a:cubicBezTo>
                  <a:pt x="4173704" y="480147"/>
                  <a:pt x="4173703" y="481100"/>
                  <a:pt x="4172941" y="482245"/>
                </a:cubicBezTo>
                <a:cubicBezTo>
                  <a:pt x="4169508" y="484533"/>
                  <a:pt x="4164741" y="487774"/>
                  <a:pt x="4158639" y="491970"/>
                </a:cubicBezTo>
                <a:cubicBezTo>
                  <a:pt x="4158258" y="492732"/>
                  <a:pt x="4157495" y="493304"/>
                  <a:pt x="4156351" y="493686"/>
                </a:cubicBezTo>
                <a:cubicBezTo>
                  <a:pt x="4146817" y="499406"/>
                  <a:pt x="4140143" y="504746"/>
                  <a:pt x="4136329" y="509703"/>
                </a:cubicBezTo>
                <a:cubicBezTo>
                  <a:pt x="4134804" y="511610"/>
                  <a:pt x="4133087" y="511801"/>
                  <a:pt x="4131181" y="510275"/>
                </a:cubicBezTo>
                <a:cubicBezTo>
                  <a:pt x="4129274" y="508750"/>
                  <a:pt x="4128892" y="507034"/>
                  <a:pt x="4130036" y="505127"/>
                </a:cubicBezTo>
                <a:cubicBezTo>
                  <a:pt x="4130418" y="503601"/>
                  <a:pt x="4131181" y="502267"/>
                  <a:pt x="4132324" y="501123"/>
                </a:cubicBezTo>
                <a:cubicBezTo>
                  <a:pt x="4130418" y="502267"/>
                  <a:pt x="4128320" y="503601"/>
                  <a:pt x="4126032" y="505127"/>
                </a:cubicBezTo>
                <a:cubicBezTo>
                  <a:pt x="4122218" y="507415"/>
                  <a:pt x="4118595" y="510085"/>
                  <a:pt x="4115163" y="513136"/>
                </a:cubicBezTo>
                <a:cubicBezTo>
                  <a:pt x="4133850" y="511992"/>
                  <a:pt x="4151584" y="514280"/>
                  <a:pt x="4168364" y="520000"/>
                </a:cubicBezTo>
                <a:cubicBezTo>
                  <a:pt x="4168746" y="517712"/>
                  <a:pt x="4169889" y="516949"/>
                  <a:pt x="4171796" y="517712"/>
                </a:cubicBezTo>
                <a:cubicBezTo>
                  <a:pt x="4174084" y="518094"/>
                  <a:pt x="4178279" y="516568"/>
                  <a:pt x="4184381" y="513136"/>
                </a:cubicBezTo>
                <a:cubicBezTo>
                  <a:pt x="4188195" y="510466"/>
                  <a:pt x="4193344" y="506843"/>
                  <a:pt x="4199828" y="502267"/>
                </a:cubicBezTo>
                <a:cubicBezTo>
                  <a:pt x="4209743" y="495021"/>
                  <a:pt x="4215273" y="491016"/>
                  <a:pt x="4216417" y="490253"/>
                </a:cubicBezTo>
                <a:cubicBezTo>
                  <a:pt x="4211459" y="487965"/>
                  <a:pt x="4206311" y="486058"/>
                  <a:pt x="4200971" y="484533"/>
                </a:cubicBezTo>
                <a:cubicBezTo>
                  <a:pt x="4198302" y="486821"/>
                  <a:pt x="4192009" y="491207"/>
                  <a:pt x="4182093" y="497690"/>
                </a:cubicBezTo>
                <a:cubicBezTo>
                  <a:pt x="4168746" y="506843"/>
                  <a:pt x="4161118" y="511801"/>
                  <a:pt x="4159211" y="512564"/>
                </a:cubicBezTo>
                <a:cubicBezTo>
                  <a:pt x="4157686" y="513708"/>
                  <a:pt x="4156542" y="513517"/>
                  <a:pt x="4155779" y="511992"/>
                </a:cubicBezTo>
                <a:cubicBezTo>
                  <a:pt x="4155016" y="510466"/>
                  <a:pt x="4155397" y="509322"/>
                  <a:pt x="4156923" y="508559"/>
                </a:cubicBezTo>
                <a:cubicBezTo>
                  <a:pt x="4184381" y="490635"/>
                  <a:pt x="4196776" y="482054"/>
                  <a:pt x="4194107" y="482817"/>
                </a:cubicBezTo>
                <a:cubicBezTo>
                  <a:pt x="4186861" y="480910"/>
                  <a:pt x="4179805" y="479766"/>
                  <a:pt x="4172941" y="479384"/>
                </a:cubicBezTo>
                <a:close/>
                <a:moveTo>
                  <a:pt x="4160927" y="478812"/>
                </a:moveTo>
                <a:cubicBezTo>
                  <a:pt x="4146054" y="478812"/>
                  <a:pt x="4135376" y="481482"/>
                  <a:pt x="4128892" y="486821"/>
                </a:cubicBezTo>
                <a:cubicBezTo>
                  <a:pt x="4136520" y="483770"/>
                  <a:pt x="4143575" y="482817"/>
                  <a:pt x="4150059" y="483961"/>
                </a:cubicBezTo>
                <a:cubicBezTo>
                  <a:pt x="4154254" y="481673"/>
                  <a:pt x="4158449" y="479956"/>
                  <a:pt x="4162644" y="478812"/>
                </a:cubicBezTo>
                <a:close/>
                <a:moveTo>
                  <a:pt x="7727281" y="476524"/>
                </a:moveTo>
                <a:cubicBezTo>
                  <a:pt x="7715459" y="487584"/>
                  <a:pt x="7707831" y="495021"/>
                  <a:pt x="7704399" y="498834"/>
                </a:cubicBezTo>
                <a:lnTo>
                  <a:pt x="7680945" y="523433"/>
                </a:lnTo>
                <a:cubicBezTo>
                  <a:pt x="7681707" y="528391"/>
                  <a:pt x="7682279" y="532586"/>
                  <a:pt x="7682661" y="536018"/>
                </a:cubicBezTo>
                <a:lnTo>
                  <a:pt x="7683233" y="536018"/>
                </a:lnTo>
                <a:cubicBezTo>
                  <a:pt x="7686665" y="532204"/>
                  <a:pt x="7691814" y="526102"/>
                  <a:pt x="7698678" y="517712"/>
                </a:cubicBezTo>
                <a:cubicBezTo>
                  <a:pt x="7705162" y="509703"/>
                  <a:pt x="7710310" y="503601"/>
                  <a:pt x="7714124" y="499406"/>
                </a:cubicBezTo>
                <a:cubicBezTo>
                  <a:pt x="7719082" y="494067"/>
                  <a:pt x="7724230" y="489300"/>
                  <a:pt x="7729569" y="485105"/>
                </a:cubicBezTo>
                <a:cubicBezTo>
                  <a:pt x="7728425" y="481291"/>
                  <a:pt x="7727663" y="478431"/>
                  <a:pt x="7727281" y="476524"/>
                </a:cubicBezTo>
                <a:close/>
                <a:moveTo>
                  <a:pt x="5789739" y="476524"/>
                </a:moveTo>
                <a:cubicBezTo>
                  <a:pt x="5785925" y="481100"/>
                  <a:pt x="5782111" y="485105"/>
                  <a:pt x="5778298" y="488537"/>
                </a:cubicBezTo>
                <a:cubicBezTo>
                  <a:pt x="5778298" y="488537"/>
                  <a:pt x="5778489" y="488537"/>
                  <a:pt x="5778870" y="488537"/>
                </a:cubicBezTo>
                <a:lnTo>
                  <a:pt x="5778870" y="487965"/>
                </a:lnTo>
                <a:lnTo>
                  <a:pt x="5779442" y="487965"/>
                </a:lnTo>
                <a:cubicBezTo>
                  <a:pt x="5779442" y="487584"/>
                  <a:pt x="5779633" y="487393"/>
                  <a:pt x="5780014" y="487393"/>
                </a:cubicBezTo>
                <a:cubicBezTo>
                  <a:pt x="5780396" y="487393"/>
                  <a:pt x="5780586" y="487202"/>
                  <a:pt x="5780586" y="486821"/>
                </a:cubicBezTo>
                <a:cubicBezTo>
                  <a:pt x="5780968" y="486821"/>
                  <a:pt x="5781158" y="486630"/>
                  <a:pt x="5781158" y="486249"/>
                </a:cubicBezTo>
                <a:lnTo>
                  <a:pt x="5781730" y="486249"/>
                </a:lnTo>
                <a:lnTo>
                  <a:pt x="5782303" y="486249"/>
                </a:lnTo>
                <a:cubicBezTo>
                  <a:pt x="5782303" y="485868"/>
                  <a:pt x="5782493" y="485677"/>
                  <a:pt x="5782875" y="485677"/>
                </a:cubicBezTo>
                <a:cubicBezTo>
                  <a:pt x="5782875" y="485296"/>
                  <a:pt x="5783065" y="485105"/>
                  <a:pt x="5783447" y="485105"/>
                </a:cubicBezTo>
                <a:cubicBezTo>
                  <a:pt x="5783829" y="485105"/>
                  <a:pt x="5784019" y="484914"/>
                  <a:pt x="5784019" y="484533"/>
                </a:cubicBezTo>
                <a:lnTo>
                  <a:pt x="5784591" y="484533"/>
                </a:lnTo>
                <a:lnTo>
                  <a:pt x="5784591" y="483961"/>
                </a:lnTo>
                <a:cubicBezTo>
                  <a:pt x="5784973" y="483961"/>
                  <a:pt x="5785163" y="483961"/>
                  <a:pt x="5785163" y="483961"/>
                </a:cubicBezTo>
                <a:cubicBezTo>
                  <a:pt x="5786307" y="483198"/>
                  <a:pt x="5787641" y="482626"/>
                  <a:pt x="5789167" y="482245"/>
                </a:cubicBezTo>
                <a:cubicBezTo>
                  <a:pt x="5789549" y="480338"/>
                  <a:pt x="5789739" y="478431"/>
                  <a:pt x="5789739" y="476524"/>
                </a:cubicBezTo>
                <a:close/>
                <a:moveTo>
                  <a:pt x="2831432" y="476524"/>
                </a:moveTo>
                <a:cubicBezTo>
                  <a:pt x="2819610" y="487584"/>
                  <a:pt x="2811982" y="495021"/>
                  <a:pt x="2808549" y="498834"/>
                </a:cubicBezTo>
                <a:lnTo>
                  <a:pt x="2785095" y="523433"/>
                </a:lnTo>
                <a:cubicBezTo>
                  <a:pt x="2785858" y="528391"/>
                  <a:pt x="2786430" y="532586"/>
                  <a:pt x="2786812" y="536018"/>
                </a:cubicBezTo>
                <a:lnTo>
                  <a:pt x="2787384" y="536018"/>
                </a:lnTo>
                <a:cubicBezTo>
                  <a:pt x="2790817" y="532204"/>
                  <a:pt x="2795964" y="526102"/>
                  <a:pt x="2802830" y="517712"/>
                </a:cubicBezTo>
                <a:cubicBezTo>
                  <a:pt x="2809312" y="509703"/>
                  <a:pt x="2814461" y="503601"/>
                  <a:pt x="2818275" y="499406"/>
                </a:cubicBezTo>
                <a:cubicBezTo>
                  <a:pt x="2823232" y="494067"/>
                  <a:pt x="2828382" y="489300"/>
                  <a:pt x="2833721" y="485105"/>
                </a:cubicBezTo>
                <a:cubicBezTo>
                  <a:pt x="2832577" y="481291"/>
                  <a:pt x="2831814" y="478431"/>
                  <a:pt x="2831432" y="476524"/>
                </a:cubicBezTo>
                <a:close/>
                <a:moveTo>
                  <a:pt x="7062963" y="476166"/>
                </a:moveTo>
                <a:cubicBezTo>
                  <a:pt x="7062893" y="475642"/>
                  <a:pt x="7062857" y="475761"/>
                  <a:pt x="7062857" y="476524"/>
                </a:cubicBezTo>
                <a:cubicBezTo>
                  <a:pt x="7061713" y="477668"/>
                  <a:pt x="7059615" y="479384"/>
                  <a:pt x="7056564" y="481673"/>
                </a:cubicBezTo>
                <a:cubicBezTo>
                  <a:pt x="7053895" y="483961"/>
                  <a:pt x="7051797" y="485677"/>
                  <a:pt x="7050271" y="486821"/>
                </a:cubicBezTo>
                <a:cubicBezTo>
                  <a:pt x="7048365" y="488728"/>
                  <a:pt x="7045695" y="491207"/>
                  <a:pt x="7042263" y="494258"/>
                </a:cubicBezTo>
                <a:cubicBezTo>
                  <a:pt x="7038449" y="497690"/>
                  <a:pt x="7035779" y="499978"/>
                  <a:pt x="7034253" y="501123"/>
                </a:cubicBezTo>
                <a:cubicBezTo>
                  <a:pt x="7026245" y="507987"/>
                  <a:pt x="7019571" y="513517"/>
                  <a:pt x="7014231" y="517712"/>
                </a:cubicBezTo>
                <a:lnTo>
                  <a:pt x="7014231" y="542883"/>
                </a:lnTo>
                <a:cubicBezTo>
                  <a:pt x="7024529" y="532204"/>
                  <a:pt x="7033301" y="523814"/>
                  <a:pt x="7040547" y="517712"/>
                </a:cubicBezTo>
                <a:cubicBezTo>
                  <a:pt x="7050843" y="507797"/>
                  <a:pt x="7058852" y="501313"/>
                  <a:pt x="7064573" y="498262"/>
                </a:cubicBezTo>
                <a:cubicBezTo>
                  <a:pt x="7063715" y="485105"/>
                  <a:pt x="7063179" y="477740"/>
                  <a:pt x="7062963" y="476166"/>
                </a:cubicBezTo>
                <a:close/>
                <a:moveTo>
                  <a:pt x="6035152" y="474808"/>
                </a:moveTo>
                <a:cubicBezTo>
                  <a:pt x="6032483" y="477096"/>
                  <a:pt x="6028287" y="480147"/>
                  <a:pt x="6022567" y="483961"/>
                </a:cubicBezTo>
                <a:cubicBezTo>
                  <a:pt x="6016084" y="488156"/>
                  <a:pt x="6011697" y="491207"/>
                  <a:pt x="6009409" y="493114"/>
                </a:cubicBezTo>
                <a:cubicBezTo>
                  <a:pt x="5998350" y="501885"/>
                  <a:pt x="5988243" y="511038"/>
                  <a:pt x="5979090" y="520572"/>
                </a:cubicBezTo>
                <a:lnTo>
                  <a:pt x="5980235" y="524005"/>
                </a:lnTo>
                <a:cubicBezTo>
                  <a:pt x="5982141" y="531632"/>
                  <a:pt x="5983667" y="539832"/>
                  <a:pt x="5984811" y="548603"/>
                </a:cubicBezTo>
                <a:cubicBezTo>
                  <a:pt x="5988625" y="545934"/>
                  <a:pt x="5993391" y="542501"/>
                  <a:pt x="5999113" y="538306"/>
                </a:cubicBezTo>
                <a:cubicBezTo>
                  <a:pt x="6014367" y="526865"/>
                  <a:pt x="6025427" y="519619"/>
                  <a:pt x="6032291" y="516568"/>
                </a:cubicBezTo>
                <a:cubicBezTo>
                  <a:pt x="6032673" y="516568"/>
                  <a:pt x="6032863" y="516568"/>
                  <a:pt x="6032863" y="516568"/>
                </a:cubicBezTo>
                <a:cubicBezTo>
                  <a:pt x="6033627" y="516568"/>
                  <a:pt x="6034199" y="516949"/>
                  <a:pt x="6034580" y="517712"/>
                </a:cubicBezTo>
                <a:cubicBezTo>
                  <a:pt x="6034962" y="518094"/>
                  <a:pt x="6035152" y="518475"/>
                  <a:pt x="6035152" y="518856"/>
                </a:cubicBezTo>
                <a:cubicBezTo>
                  <a:pt x="6035152" y="519238"/>
                  <a:pt x="6034961" y="519619"/>
                  <a:pt x="6034580" y="520000"/>
                </a:cubicBezTo>
                <a:cubicBezTo>
                  <a:pt x="6032291" y="522289"/>
                  <a:pt x="6021613" y="530488"/>
                  <a:pt x="6002545" y="544599"/>
                </a:cubicBezTo>
                <a:cubicBezTo>
                  <a:pt x="5994536" y="550320"/>
                  <a:pt x="5988815" y="554324"/>
                  <a:pt x="5985383" y="556612"/>
                </a:cubicBezTo>
                <a:cubicBezTo>
                  <a:pt x="5985765" y="560807"/>
                  <a:pt x="5986145" y="565384"/>
                  <a:pt x="5986527" y="570342"/>
                </a:cubicBezTo>
                <a:cubicBezTo>
                  <a:pt x="5988815" y="568435"/>
                  <a:pt x="5993011" y="565002"/>
                  <a:pt x="5999113" y="560044"/>
                </a:cubicBezTo>
                <a:cubicBezTo>
                  <a:pt x="6004451" y="555468"/>
                  <a:pt x="6008837" y="552036"/>
                  <a:pt x="6012269" y="549747"/>
                </a:cubicBezTo>
                <a:cubicBezTo>
                  <a:pt x="6023329" y="540595"/>
                  <a:pt x="6032483" y="534874"/>
                  <a:pt x="6039729" y="532586"/>
                </a:cubicBezTo>
                <a:cubicBezTo>
                  <a:pt x="6039347" y="528009"/>
                  <a:pt x="6039157" y="525721"/>
                  <a:pt x="6039157" y="525721"/>
                </a:cubicBezTo>
                <a:cubicBezTo>
                  <a:pt x="6038394" y="514280"/>
                  <a:pt x="6037440" y="501695"/>
                  <a:pt x="6036296" y="487965"/>
                </a:cubicBezTo>
                <a:cubicBezTo>
                  <a:pt x="6033627" y="490635"/>
                  <a:pt x="6029813" y="493876"/>
                  <a:pt x="6024855" y="497690"/>
                </a:cubicBezTo>
                <a:cubicBezTo>
                  <a:pt x="6018372" y="501885"/>
                  <a:pt x="6014367" y="504746"/>
                  <a:pt x="6012841" y="506271"/>
                </a:cubicBezTo>
                <a:cubicBezTo>
                  <a:pt x="6004451" y="513136"/>
                  <a:pt x="5995680" y="520954"/>
                  <a:pt x="5986527" y="529725"/>
                </a:cubicBezTo>
                <a:cubicBezTo>
                  <a:pt x="5986145" y="530488"/>
                  <a:pt x="5985573" y="530870"/>
                  <a:pt x="5984811" y="530870"/>
                </a:cubicBezTo>
                <a:cubicBezTo>
                  <a:pt x="5984049" y="530870"/>
                  <a:pt x="5983285" y="530488"/>
                  <a:pt x="5982523" y="529725"/>
                </a:cubicBezTo>
                <a:cubicBezTo>
                  <a:pt x="5981761" y="528963"/>
                  <a:pt x="5981379" y="528200"/>
                  <a:pt x="5981379" y="527437"/>
                </a:cubicBezTo>
                <a:cubicBezTo>
                  <a:pt x="5981379" y="526674"/>
                  <a:pt x="5981760" y="526102"/>
                  <a:pt x="5982523" y="525721"/>
                </a:cubicBezTo>
                <a:cubicBezTo>
                  <a:pt x="5992439" y="515043"/>
                  <a:pt x="6001401" y="506462"/>
                  <a:pt x="6009409" y="499978"/>
                </a:cubicBezTo>
                <a:cubicBezTo>
                  <a:pt x="6021613" y="489300"/>
                  <a:pt x="6030385" y="483198"/>
                  <a:pt x="6035724" y="481673"/>
                </a:cubicBezTo>
                <a:lnTo>
                  <a:pt x="6035724" y="478240"/>
                </a:lnTo>
                <a:cubicBezTo>
                  <a:pt x="6035724" y="476715"/>
                  <a:pt x="6035533" y="475571"/>
                  <a:pt x="6035152" y="474808"/>
                </a:cubicBezTo>
                <a:close/>
                <a:moveTo>
                  <a:pt x="5970509" y="474236"/>
                </a:moveTo>
                <a:cubicBezTo>
                  <a:pt x="5970891" y="474236"/>
                  <a:pt x="5971081" y="474426"/>
                  <a:pt x="5971081" y="474808"/>
                </a:cubicBezTo>
                <a:cubicBezTo>
                  <a:pt x="5971463" y="474808"/>
                  <a:pt x="5971653" y="474999"/>
                  <a:pt x="5971653" y="475380"/>
                </a:cubicBezTo>
                <a:cubicBezTo>
                  <a:pt x="5971653" y="475380"/>
                  <a:pt x="5971463" y="475571"/>
                  <a:pt x="5971081" y="475952"/>
                </a:cubicBezTo>
                <a:cubicBezTo>
                  <a:pt x="5967267" y="482435"/>
                  <a:pt x="5964407" y="486440"/>
                  <a:pt x="5962501" y="487965"/>
                </a:cubicBezTo>
                <a:cubicBezTo>
                  <a:pt x="5962119" y="488347"/>
                  <a:pt x="5961738" y="488537"/>
                  <a:pt x="5961357" y="488537"/>
                </a:cubicBezTo>
                <a:cubicBezTo>
                  <a:pt x="5960975" y="488537"/>
                  <a:pt x="5960403" y="488347"/>
                  <a:pt x="5959641" y="487965"/>
                </a:cubicBezTo>
                <a:cubicBezTo>
                  <a:pt x="5959259" y="487202"/>
                  <a:pt x="5959068" y="486630"/>
                  <a:pt x="5959068" y="486249"/>
                </a:cubicBezTo>
                <a:cubicBezTo>
                  <a:pt x="5959068" y="485868"/>
                  <a:pt x="5959259" y="485486"/>
                  <a:pt x="5959641" y="485105"/>
                </a:cubicBezTo>
                <a:cubicBezTo>
                  <a:pt x="5964599" y="479384"/>
                  <a:pt x="5967840" y="475952"/>
                  <a:pt x="5969365" y="474808"/>
                </a:cubicBezTo>
                <a:cubicBezTo>
                  <a:pt x="5969747" y="474426"/>
                  <a:pt x="5970128" y="474236"/>
                  <a:pt x="5970509" y="474236"/>
                </a:cubicBezTo>
                <a:close/>
                <a:moveTo>
                  <a:pt x="5950487" y="474236"/>
                </a:moveTo>
                <a:lnTo>
                  <a:pt x="5934469" y="477668"/>
                </a:lnTo>
                <a:cubicBezTo>
                  <a:pt x="5934469" y="477668"/>
                  <a:pt x="5930847" y="480147"/>
                  <a:pt x="5923601" y="485105"/>
                </a:cubicBezTo>
                <a:cubicBezTo>
                  <a:pt x="5914829" y="491970"/>
                  <a:pt x="5907583" y="497118"/>
                  <a:pt x="5901863" y="500550"/>
                </a:cubicBezTo>
                <a:cubicBezTo>
                  <a:pt x="5901100" y="501313"/>
                  <a:pt x="5900527" y="501695"/>
                  <a:pt x="5900146" y="501695"/>
                </a:cubicBezTo>
                <a:cubicBezTo>
                  <a:pt x="5899002" y="501695"/>
                  <a:pt x="5897858" y="500932"/>
                  <a:pt x="5896714" y="499406"/>
                </a:cubicBezTo>
                <a:cubicBezTo>
                  <a:pt x="5895951" y="498644"/>
                  <a:pt x="5895570" y="497881"/>
                  <a:pt x="5895570" y="497118"/>
                </a:cubicBezTo>
                <a:cubicBezTo>
                  <a:pt x="5895570" y="495974"/>
                  <a:pt x="5896142" y="495021"/>
                  <a:pt x="5897286" y="494258"/>
                </a:cubicBezTo>
                <a:cubicBezTo>
                  <a:pt x="5901863" y="490444"/>
                  <a:pt x="5907583" y="486058"/>
                  <a:pt x="5914447" y="481100"/>
                </a:cubicBezTo>
                <a:cubicBezTo>
                  <a:pt x="5910634" y="481863"/>
                  <a:pt x="5908727" y="482245"/>
                  <a:pt x="5908727" y="482245"/>
                </a:cubicBezTo>
                <a:cubicBezTo>
                  <a:pt x="5908727" y="482245"/>
                  <a:pt x="5908918" y="482245"/>
                  <a:pt x="5909299" y="482245"/>
                </a:cubicBezTo>
                <a:cubicBezTo>
                  <a:pt x="5907011" y="483770"/>
                  <a:pt x="5902625" y="487584"/>
                  <a:pt x="5896142" y="493686"/>
                </a:cubicBezTo>
                <a:cubicBezTo>
                  <a:pt x="5890421" y="498262"/>
                  <a:pt x="5886035" y="502267"/>
                  <a:pt x="5882985" y="505699"/>
                </a:cubicBezTo>
                <a:lnTo>
                  <a:pt x="5898430" y="502267"/>
                </a:lnTo>
                <a:cubicBezTo>
                  <a:pt x="5905295" y="501123"/>
                  <a:pt x="5910443" y="500169"/>
                  <a:pt x="5913875" y="499406"/>
                </a:cubicBezTo>
                <a:cubicBezTo>
                  <a:pt x="5918071" y="498644"/>
                  <a:pt x="5922457" y="497881"/>
                  <a:pt x="5927033" y="497118"/>
                </a:cubicBezTo>
                <a:cubicBezTo>
                  <a:pt x="5927033" y="496355"/>
                  <a:pt x="5927415" y="495593"/>
                  <a:pt x="5928177" y="494830"/>
                </a:cubicBezTo>
                <a:cubicBezTo>
                  <a:pt x="5938093" y="485296"/>
                  <a:pt x="5945529" y="478431"/>
                  <a:pt x="5950487" y="474236"/>
                </a:cubicBezTo>
                <a:close/>
                <a:moveTo>
                  <a:pt x="10529841" y="473664"/>
                </a:moveTo>
                <a:cubicBezTo>
                  <a:pt x="10525646" y="477477"/>
                  <a:pt x="10521069" y="481291"/>
                  <a:pt x="10516112" y="485105"/>
                </a:cubicBezTo>
                <a:cubicBezTo>
                  <a:pt x="10505433" y="493876"/>
                  <a:pt x="10496471" y="499597"/>
                  <a:pt x="10489225" y="502267"/>
                </a:cubicBezTo>
                <a:cubicBezTo>
                  <a:pt x="10493420" y="507606"/>
                  <a:pt x="10497424" y="512564"/>
                  <a:pt x="10501238" y="517140"/>
                </a:cubicBezTo>
                <a:cubicBezTo>
                  <a:pt x="10509628" y="512564"/>
                  <a:pt x="10516684" y="507987"/>
                  <a:pt x="10522404" y="503411"/>
                </a:cubicBezTo>
                <a:cubicBezTo>
                  <a:pt x="10524692" y="501885"/>
                  <a:pt x="10527743" y="499406"/>
                  <a:pt x="10531557" y="495974"/>
                </a:cubicBezTo>
                <a:cubicBezTo>
                  <a:pt x="10535371" y="492923"/>
                  <a:pt x="10538422" y="490635"/>
                  <a:pt x="10540710" y="489109"/>
                </a:cubicBezTo>
                <a:cubicBezTo>
                  <a:pt x="10539947" y="487584"/>
                  <a:pt x="10538040" y="484914"/>
                  <a:pt x="10534989" y="481100"/>
                </a:cubicBezTo>
                <a:cubicBezTo>
                  <a:pt x="10532701" y="478049"/>
                  <a:pt x="10530985" y="475571"/>
                  <a:pt x="10529841" y="473664"/>
                </a:cubicBezTo>
                <a:close/>
                <a:moveTo>
                  <a:pt x="9853878" y="471375"/>
                </a:moveTo>
                <a:cubicBezTo>
                  <a:pt x="9854640" y="470613"/>
                  <a:pt x="9845297" y="475952"/>
                  <a:pt x="9825847" y="487393"/>
                </a:cubicBezTo>
                <a:cubicBezTo>
                  <a:pt x="9816312" y="493495"/>
                  <a:pt x="9807350" y="498644"/>
                  <a:pt x="9798960" y="502839"/>
                </a:cubicBezTo>
                <a:cubicBezTo>
                  <a:pt x="9795909" y="509703"/>
                  <a:pt x="9792286" y="517903"/>
                  <a:pt x="9788091" y="527437"/>
                </a:cubicBezTo>
                <a:cubicBezTo>
                  <a:pt x="9791905" y="525149"/>
                  <a:pt x="9796672" y="522098"/>
                  <a:pt x="9802392" y="518284"/>
                </a:cubicBezTo>
                <a:cubicBezTo>
                  <a:pt x="9822986" y="504173"/>
                  <a:pt x="9836907" y="496355"/>
                  <a:pt x="9844153" y="494830"/>
                </a:cubicBezTo>
                <a:lnTo>
                  <a:pt x="9844725" y="494830"/>
                </a:lnTo>
                <a:cubicBezTo>
                  <a:pt x="9844725" y="494448"/>
                  <a:pt x="9844915" y="493876"/>
                  <a:pt x="9845297" y="493114"/>
                </a:cubicBezTo>
                <a:lnTo>
                  <a:pt x="9846441" y="490825"/>
                </a:lnTo>
                <a:cubicBezTo>
                  <a:pt x="9847966" y="486630"/>
                  <a:pt x="9850445" y="480147"/>
                  <a:pt x="9853878" y="471375"/>
                </a:cubicBezTo>
                <a:close/>
                <a:moveTo>
                  <a:pt x="938478" y="471375"/>
                </a:moveTo>
                <a:cubicBezTo>
                  <a:pt x="939240" y="470613"/>
                  <a:pt x="929897" y="475952"/>
                  <a:pt x="910447" y="487393"/>
                </a:cubicBezTo>
                <a:cubicBezTo>
                  <a:pt x="900912" y="493495"/>
                  <a:pt x="891951" y="498644"/>
                  <a:pt x="883560" y="502839"/>
                </a:cubicBezTo>
                <a:cubicBezTo>
                  <a:pt x="880509" y="509703"/>
                  <a:pt x="876886" y="517903"/>
                  <a:pt x="872692" y="527437"/>
                </a:cubicBezTo>
                <a:cubicBezTo>
                  <a:pt x="876505" y="525149"/>
                  <a:pt x="881272" y="522098"/>
                  <a:pt x="886992" y="518284"/>
                </a:cubicBezTo>
                <a:cubicBezTo>
                  <a:pt x="907586" y="504173"/>
                  <a:pt x="921507" y="496355"/>
                  <a:pt x="928753" y="494830"/>
                </a:cubicBezTo>
                <a:lnTo>
                  <a:pt x="929325" y="494830"/>
                </a:lnTo>
                <a:cubicBezTo>
                  <a:pt x="929325" y="494448"/>
                  <a:pt x="929515" y="493876"/>
                  <a:pt x="929897" y="493114"/>
                </a:cubicBezTo>
                <a:lnTo>
                  <a:pt x="931041" y="490825"/>
                </a:lnTo>
                <a:cubicBezTo>
                  <a:pt x="932566" y="486630"/>
                  <a:pt x="935046" y="480147"/>
                  <a:pt x="938478" y="471375"/>
                </a:cubicBezTo>
                <a:close/>
                <a:moveTo>
                  <a:pt x="10823307" y="469659"/>
                </a:moveTo>
                <a:lnTo>
                  <a:pt x="10818730" y="474236"/>
                </a:lnTo>
                <a:cubicBezTo>
                  <a:pt x="10810340" y="481100"/>
                  <a:pt x="10802903" y="487202"/>
                  <a:pt x="10796420" y="492542"/>
                </a:cubicBezTo>
                <a:cubicBezTo>
                  <a:pt x="10781547" y="503601"/>
                  <a:pt x="10768580" y="510847"/>
                  <a:pt x="10757520" y="514280"/>
                </a:cubicBezTo>
                <a:cubicBezTo>
                  <a:pt x="10756376" y="515805"/>
                  <a:pt x="10755232" y="517140"/>
                  <a:pt x="10754088" y="518284"/>
                </a:cubicBezTo>
                <a:lnTo>
                  <a:pt x="10752944" y="519428"/>
                </a:lnTo>
                <a:lnTo>
                  <a:pt x="10756376" y="524005"/>
                </a:lnTo>
                <a:cubicBezTo>
                  <a:pt x="10773919" y="511420"/>
                  <a:pt x="10782691" y="505127"/>
                  <a:pt x="10782691" y="505127"/>
                </a:cubicBezTo>
                <a:cubicBezTo>
                  <a:pt x="10788030" y="501313"/>
                  <a:pt x="10794704" y="496165"/>
                  <a:pt x="10802713" y="489681"/>
                </a:cubicBezTo>
                <a:cubicBezTo>
                  <a:pt x="10813010" y="481673"/>
                  <a:pt x="10818730" y="477287"/>
                  <a:pt x="10819874" y="476524"/>
                </a:cubicBezTo>
                <a:cubicBezTo>
                  <a:pt x="10821019" y="474617"/>
                  <a:pt x="10822163" y="472329"/>
                  <a:pt x="10823307" y="469659"/>
                </a:cubicBezTo>
                <a:close/>
                <a:moveTo>
                  <a:pt x="1541790" y="467943"/>
                </a:moveTo>
                <a:cubicBezTo>
                  <a:pt x="1541790" y="467943"/>
                  <a:pt x="1540265" y="468706"/>
                  <a:pt x="1537213" y="470231"/>
                </a:cubicBezTo>
                <a:cubicBezTo>
                  <a:pt x="1534162" y="471757"/>
                  <a:pt x="1530921" y="473664"/>
                  <a:pt x="1527488" y="475952"/>
                </a:cubicBezTo>
                <a:cubicBezTo>
                  <a:pt x="1521386" y="487012"/>
                  <a:pt x="1515856" y="498453"/>
                  <a:pt x="1510898" y="510275"/>
                </a:cubicBezTo>
                <a:cubicBezTo>
                  <a:pt x="1511661" y="509513"/>
                  <a:pt x="1515856" y="505699"/>
                  <a:pt x="1523484" y="498834"/>
                </a:cubicBezTo>
                <a:cubicBezTo>
                  <a:pt x="1529204" y="493876"/>
                  <a:pt x="1532637" y="490825"/>
                  <a:pt x="1533781" y="489681"/>
                </a:cubicBezTo>
                <a:cubicBezTo>
                  <a:pt x="1536450" y="482054"/>
                  <a:pt x="1539121" y="474808"/>
                  <a:pt x="1541790" y="467943"/>
                </a:cubicBezTo>
                <a:close/>
                <a:moveTo>
                  <a:pt x="74940" y="467943"/>
                </a:moveTo>
                <a:cubicBezTo>
                  <a:pt x="74940" y="467943"/>
                  <a:pt x="73414" y="468706"/>
                  <a:pt x="70363" y="470231"/>
                </a:cubicBezTo>
                <a:cubicBezTo>
                  <a:pt x="67312" y="471757"/>
                  <a:pt x="64071" y="473664"/>
                  <a:pt x="60638" y="475952"/>
                </a:cubicBezTo>
                <a:cubicBezTo>
                  <a:pt x="54536" y="487012"/>
                  <a:pt x="49006" y="498453"/>
                  <a:pt x="44049" y="510275"/>
                </a:cubicBezTo>
                <a:cubicBezTo>
                  <a:pt x="44811" y="509513"/>
                  <a:pt x="49006" y="505699"/>
                  <a:pt x="56634" y="498834"/>
                </a:cubicBezTo>
                <a:cubicBezTo>
                  <a:pt x="62354" y="493876"/>
                  <a:pt x="65787" y="490825"/>
                  <a:pt x="66931" y="489681"/>
                </a:cubicBezTo>
                <a:cubicBezTo>
                  <a:pt x="69601" y="482054"/>
                  <a:pt x="72270" y="474808"/>
                  <a:pt x="74940" y="467943"/>
                </a:cubicBezTo>
                <a:close/>
                <a:moveTo>
                  <a:pt x="6504686" y="466799"/>
                </a:moveTo>
                <a:cubicBezTo>
                  <a:pt x="6500109" y="472520"/>
                  <a:pt x="6494199" y="478812"/>
                  <a:pt x="6486953" y="485677"/>
                </a:cubicBezTo>
                <a:cubicBezTo>
                  <a:pt x="6476274" y="495211"/>
                  <a:pt x="6466739" y="501313"/>
                  <a:pt x="6458349" y="503983"/>
                </a:cubicBezTo>
                <a:cubicBezTo>
                  <a:pt x="6458349" y="509703"/>
                  <a:pt x="6458159" y="517712"/>
                  <a:pt x="6457777" y="528009"/>
                </a:cubicBezTo>
                <a:cubicBezTo>
                  <a:pt x="6465023" y="523433"/>
                  <a:pt x="6472269" y="516949"/>
                  <a:pt x="6479515" y="508559"/>
                </a:cubicBezTo>
                <a:cubicBezTo>
                  <a:pt x="6490957" y="496355"/>
                  <a:pt x="6498012" y="489300"/>
                  <a:pt x="6500681" y="487393"/>
                </a:cubicBezTo>
                <a:cubicBezTo>
                  <a:pt x="6501063" y="487012"/>
                  <a:pt x="6501445" y="486821"/>
                  <a:pt x="6501826" y="486821"/>
                </a:cubicBezTo>
                <a:cubicBezTo>
                  <a:pt x="6502207" y="486821"/>
                  <a:pt x="6502589" y="487012"/>
                  <a:pt x="6502970" y="487393"/>
                </a:cubicBezTo>
                <a:cubicBezTo>
                  <a:pt x="6503351" y="487774"/>
                  <a:pt x="6503542" y="488347"/>
                  <a:pt x="6503542" y="489109"/>
                </a:cubicBezTo>
                <a:cubicBezTo>
                  <a:pt x="6503542" y="489109"/>
                  <a:pt x="6503542" y="489300"/>
                  <a:pt x="6503542" y="489681"/>
                </a:cubicBezTo>
                <a:cubicBezTo>
                  <a:pt x="6499347" y="495783"/>
                  <a:pt x="6492291" y="503983"/>
                  <a:pt x="6482376" y="514280"/>
                </a:cubicBezTo>
                <a:cubicBezTo>
                  <a:pt x="6473604" y="523433"/>
                  <a:pt x="6465405" y="530488"/>
                  <a:pt x="6457777" y="535446"/>
                </a:cubicBezTo>
                <a:lnTo>
                  <a:pt x="6457205" y="535446"/>
                </a:lnTo>
                <a:cubicBezTo>
                  <a:pt x="6457205" y="544599"/>
                  <a:pt x="6457015" y="552798"/>
                  <a:pt x="6456633" y="560044"/>
                </a:cubicBezTo>
                <a:cubicBezTo>
                  <a:pt x="6457777" y="561189"/>
                  <a:pt x="6458349" y="562523"/>
                  <a:pt x="6458349" y="564049"/>
                </a:cubicBezTo>
                <a:cubicBezTo>
                  <a:pt x="6458349" y="565193"/>
                  <a:pt x="6457777" y="566337"/>
                  <a:pt x="6456633" y="567481"/>
                </a:cubicBezTo>
                <a:cubicBezTo>
                  <a:pt x="6456252" y="577016"/>
                  <a:pt x="6456061" y="585406"/>
                  <a:pt x="6456061" y="592652"/>
                </a:cubicBezTo>
                <a:cubicBezTo>
                  <a:pt x="6456061" y="594177"/>
                  <a:pt x="6455871" y="597419"/>
                  <a:pt x="6455489" y="602377"/>
                </a:cubicBezTo>
                <a:lnTo>
                  <a:pt x="6479515" y="578350"/>
                </a:lnTo>
                <a:cubicBezTo>
                  <a:pt x="6490575" y="567291"/>
                  <a:pt x="6498775" y="560235"/>
                  <a:pt x="6504114" y="557184"/>
                </a:cubicBezTo>
                <a:lnTo>
                  <a:pt x="6504114" y="541739"/>
                </a:lnTo>
                <a:lnTo>
                  <a:pt x="6495533" y="550320"/>
                </a:lnTo>
                <a:cubicBezTo>
                  <a:pt x="6490194" y="556421"/>
                  <a:pt x="6482757" y="565384"/>
                  <a:pt x="6473223" y="577206"/>
                </a:cubicBezTo>
                <a:cubicBezTo>
                  <a:pt x="6472841" y="577969"/>
                  <a:pt x="6472269" y="578350"/>
                  <a:pt x="6471507" y="578350"/>
                </a:cubicBezTo>
                <a:cubicBezTo>
                  <a:pt x="6470744" y="578350"/>
                  <a:pt x="6469791" y="577969"/>
                  <a:pt x="6468647" y="577206"/>
                </a:cubicBezTo>
                <a:cubicBezTo>
                  <a:pt x="6467883" y="576443"/>
                  <a:pt x="6467503" y="575681"/>
                  <a:pt x="6467503" y="574918"/>
                </a:cubicBezTo>
                <a:cubicBezTo>
                  <a:pt x="6467503" y="573774"/>
                  <a:pt x="6467883" y="572820"/>
                  <a:pt x="6468647" y="572058"/>
                </a:cubicBezTo>
                <a:cubicBezTo>
                  <a:pt x="6478943" y="558710"/>
                  <a:pt x="6486761" y="549175"/>
                  <a:pt x="6492101" y="543455"/>
                </a:cubicBezTo>
                <a:cubicBezTo>
                  <a:pt x="6497059" y="538116"/>
                  <a:pt x="6501063" y="534111"/>
                  <a:pt x="6504114" y="531442"/>
                </a:cubicBezTo>
                <a:lnTo>
                  <a:pt x="6504114" y="514280"/>
                </a:lnTo>
                <a:cubicBezTo>
                  <a:pt x="6503351" y="515043"/>
                  <a:pt x="6502589" y="515996"/>
                  <a:pt x="6501826" y="517140"/>
                </a:cubicBezTo>
                <a:cubicBezTo>
                  <a:pt x="6500301" y="518666"/>
                  <a:pt x="6498584" y="520191"/>
                  <a:pt x="6496677" y="521717"/>
                </a:cubicBezTo>
                <a:lnTo>
                  <a:pt x="6493817" y="524577"/>
                </a:lnTo>
                <a:cubicBezTo>
                  <a:pt x="6493435" y="524958"/>
                  <a:pt x="6493054" y="525149"/>
                  <a:pt x="6492673" y="525149"/>
                </a:cubicBezTo>
                <a:cubicBezTo>
                  <a:pt x="6488097" y="528963"/>
                  <a:pt x="6485045" y="531442"/>
                  <a:pt x="6483520" y="532586"/>
                </a:cubicBezTo>
                <a:cubicBezTo>
                  <a:pt x="6475511" y="540213"/>
                  <a:pt x="6469409" y="547650"/>
                  <a:pt x="6465214" y="554896"/>
                </a:cubicBezTo>
                <a:cubicBezTo>
                  <a:pt x="6464451" y="556040"/>
                  <a:pt x="6463498" y="556612"/>
                  <a:pt x="6462354" y="556612"/>
                </a:cubicBezTo>
                <a:cubicBezTo>
                  <a:pt x="6461591" y="556612"/>
                  <a:pt x="6460829" y="556421"/>
                  <a:pt x="6460065" y="556040"/>
                </a:cubicBezTo>
                <a:cubicBezTo>
                  <a:pt x="6458540" y="555277"/>
                  <a:pt x="6457777" y="554324"/>
                  <a:pt x="6457777" y="553180"/>
                </a:cubicBezTo>
                <a:cubicBezTo>
                  <a:pt x="6457777" y="552417"/>
                  <a:pt x="6457968" y="551654"/>
                  <a:pt x="6458349" y="550892"/>
                </a:cubicBezTo>
                <a:cubicBezTo>
                  <a:pt x="6462926" y="542501"/>
                  <a:pt x="6469409" y="534493"/>
                  <a:pt x="6477799" y="526865"/>
                </a:cubicBezTo>
                <a:cubicBezTo>
                  <a:pt x="6486953" y="518475"/>
                  <a:pt x="6494579" y="512945"/>
                  <a:pt x="6500681" y="510275"/>
                </a:cubicBezTo>
                <a:cubicBezTo>
                  <a:pt x="6501063" y="510275"/>
                  <a:pt x="6501445" y="510275"/>
                  <a:pt x="6501826" y="510275"/>
                </a:cubicBezTo>
                <a:cubicBezTo>
                  <a:pt x="6502589" y="510275"/>
                  <a:pt x="6503161" y="510466"/>
                  <a:pt x="6503542" y="510847"/>
                </a:cubicBezTo>
                <a:cubicBezTo>
                  <a:pt x="6504305" y="510085"/>
                  <a:pt x="6504686" y="509703"/>
                  <a:pt x="6504686" y="509703"/>
                </a:cubicBezTo>
                <a:cubicBezTo>
                  <a:pt x="6504686" y="509703"/>
                  <a:pt x="6504495" y="509703"/>
                  <a:pt x="6504114" y="509703"/>
                </a:cubicBezTo>
                <a:cubicBezTo>
                  <a:pt x="6504495" y="493304"/>
                  <a:pt x="6504686" y="479003"/>
                  <a:pt x="6504686" y="466799"/>
                </a:cubicBezTo>
                <a:close/>
                <a:moveTo>
                  <a:pt x="8972805" y="459362"/>
                </a:moveTo>
                <a:cubicBezTo>
                  <a:pt x="8971661" y="460506"/>
                  <a:pt x="8968229" y="463748"/>
                  <a:pt x="8962508" y="469087"/>
                </a:cubicBezTo>
                <a:cubicBezTo>
                  <a:pt x="8957169" y="473664"/>
                  <a:pt x="8952402" y="476905"/>
                  <a:pt x="8948207" y="478812"/>
                </a:cubicBezTo>
                <a:lnTo>
                  <a:pt x="8947063" y="478812"/>
                </a:lnTo>
                <a:cubicBezTo>
                  <a:pt x="8948588" y="487202"/>
                  <a:pt x="8950114" y="496355"/>
                  <a:pt x="8951639" y="506271"/>
                </a:cubicBezTo>
                <a:cubicBezTo>
                  <a:pt x="8953927" y="505127"/>
                  <a:pt x="8962508" y="497309"/>
                  <a:pt x="8977382" y="482817"/>
                </a:cubicBezTo>
                <a:cubicBezTo>
                  <a:pt x="8975856" y="476333"/>
                  <a:pt x="8974331" y="468515"/>
                  <a:pt x="8972805" y="459362"/>
                </a:cubicBezTo>
                <a:close/>
                <a:moveTo>
                  <a:pt x="6005977" y="459362"/>
                </a:moveTo>
                <a:cubicBezTo>
                  <a:pt x="5998350" y="460888"/>
                  <a:pt x="5991294" y="462795"/>
                  <a:pt x="5984811" y="465083"/>
                </a:cubicBezTo>
                <a:cubicBezTo>
                  <a:pt x="5977565" y="467371"/>
                  <a:pt x="5969556" y="469659"/>
                  <a:pt x="5960785" y="471948"/>
                </a:cubicBezTo>
                <a:cubicBezTo>
                  <a:pt x="5957734" y="476143"/>
                  <a:pt x="5950106" y="483961"/>
                  <a:pt x="5937902" y="495402"/>
                </a:cubicBezTo>
                <a:cubicBezTo>
                  <a:pt x="5940953" y="494639"/>
                  <a:pt x="5943813" y="494258"/>
                  <a:pt x="5946483" y="494258"/>
                </a:cubicBezTo>
                <a:cubicBezTo>
                  <a:pt x="5957162" y="492732"/>
                  <a:pt x="5964598" y="491970"/>
                  <a:pt x="5968793" y="491970"/>
                </a:cubicBezTo>
                <a:cubicBezTo>
                  <a:pt x="5969556" y="491970"/>
                  <a:pt x="5970128" y="491970"/>
                  <a:pt x="5970509" y="491970"/>
                </a:cubicBezTo>
                <a:cubicBezTo>
                  <a:pt x="5974705" y="485486"/>
                  <a:pt x="5983095" y="477287"/>
                  <a:pt x="5995680" y="467371"/>
                </a:cubicBezTo>
                <a:cubicBezTo>
                  <a:pt x="5998731" y="464702"/>
                  <a:pt x="6002163" y="462032"/>
                  <a:pt x="6005977" y="459362"/>
                </a:cubicBezTo>
                <a:close/>
                <a:moveTo>
                  <a:pt x="7723849" y="458790"/>
                </a:moveTo>
                <a:cubicBezTo>
                  <a:pt x="7720798" y="461078"/>
                  <a:pt x="7718700" y="462795"/>
                  <a:pt x="7717556" y="463939"/>
                </a:cubicBezTo>
                <a:cubicBezTo>
                  <a:pt x="7713361" y="467371"/>
                  <a:pt x="7708975" y="471757"/>
                  <a:pt x="7704399" y="477096"/>
                </a:cubicBezTo>
                <a:cubicBezTo>
                  <a:pt x="7688000" y="495783"/>
                  <a:pt x="7679801" y="505318"/>
                  <a:pt x="7679801" y="505699"/>
                </a:cubicBezTo>
                <a:lnTo>
                  <a:pt x="7679229" y="505699"/>
                </a:lnTo>
                <a:cubicBezTo>
                  <a:pt x="7679229" y="506843"/>
                  <a:pt x="7679609" y="510275"/>
                  <a:pt x="7680373" y="515996"/>
                </a:cubicBezTo>
                <a:cubicBezTo>
                  <a:pt x="7683042" y="512945"/>
                  <a:pt x="7689907" y="505318"/>
                  <a:pt x="7700967" y="493114"/>
                </a:cubicBezTo>
                <a:cubicBezTo>
                  <a:pt x="7710119" y="482435"/>
                  <a:pt x="7718700" y="475380"/>
                  <a:pt x="7726709" y="471948"/>
                </a:cubicBezTo>
                <a:cubicBezTo>
                  <a:pt x="7725565" y="467371"/>
                  <a:pt x="7724612" y="462985"/>
                  <a:pt x="7723849" y="458790"/>
                </a:cubicBezTo>
                <a:close/>
                <a:moveTo>
                  <a:pt x="6032863" y="458790"/>
                </a:moveTo>
                <a:cubicBezTo>
                  <a:pt x="6029431" y="460697"/>
                  <a:pt x="6027525" y="461650"/>
                  <a:pt x="6027143" y="461650"/>
                </a:cubicBezTo>
                <a:cubicBezTo>
                  <a:pt x="6019135" y="466990"/>
                  <a:pt x="6011888" y="472138"/>
                  <a:pt x="6005405" y="477096"/>
                </a:cubicBezTo>
                <a:cubicBezTo>
                  <a:pt x="5995871" y="484342"/>
                  <a:pt x="5987481" y="492351"/>
                  <a:pt x="5980235" y="501123"/>
                </a:cubicBezTo>
                <a:cubicBezTo>
                  <a:pt x="5979853" y="502267"/>
                  <a:pt x="5979281" y="503029"/>
                  <a:pt x="5978518" y="503411"/>
                </a:cubicBezTo>
                <a:cubicBezTo>
                  <a:pt x="5976993" y="505318"/>
                  <a:pt x="5975658" y="507034"/>
                  <a:pt x="5974514" y="508559"/>
                </a:cubicBezTo>
                <a:lnTo>
                  <a:pt x="5973941" y="509131"/>
                </a:lnTo>
                <a:cubicBezTo>
                  <a:pt x="5974705" y="510657"/>
                  <a:pt x="5975467" y="511992"/>
                  <a:pt x="5976230" y="513136"/>
                </a:cubicBezTo>
                <a:cubicBezTo>
                  <a:pt x="5985765" y="502457"/>
                  <a:pt x="5995299" y="493304"/>
                  <a:pt x="6004833" y="485677"/>
                </a:cubicBezTo>
                <a:cubicBezTo>
                  <a:pt x="6018563" y="474999"/>
                  <a:pt x="6028478" y="468515"/>
                  <a:pt x="6034580" y="466227"/>
                </a:cubicBezTo>
                <a:cubicBezTo>
                  <a:pt x="6033817" y="462795"/>
                  <a:pt x="6033245" y="460316"/>
                  <a:pt x="6032863" y="458790"/>
                </a:cubicBezTo>
                <a:close/>
                <a:moveTo>
                  <a:pt x="2828000" y="458790"/>
                </a:moveTo>
                <a:cubicBezTo>
                  <a:pt x="2824949" y="461078"/>
                  <a:pt x="2822851" y="462795"/>
                  <a:pt x="2821708" y="463939"/>
                </a:cubicBezTo>
                <a:cubicBezTo>
                  <a:pt x="2817512" y="467371"/>
                  <a:pt x="2813126" y="471757"/>
                  <a:pt x="2808549" y="477096"/>
                </a:cubicBezTo>
                <a:cubicBezTo>
                  <a:pt x="2792151" y="495783"/>
                  <a:pt x="2783951" y="505318"/>
                  <a:pt x="2783951" y="505699"/>
                </a:cubicBezTo>
                <a:lnTo>
                  <a:pt x="2783379" y="505699"/>
                </a:lnTo>
                <a:cubicBezTo>
                  <a:pt x="2783379" y="506843"/>
                  <a:pt x="2783760" y="510275"/>
                  <a:pt x="2784523" y="515996"/>
                </a:cubicBezTo>
                <a:cubicBezTo>
                  <a:pt x="2787193" y="512945"/>
                  <a:pt x="2794058" y="505318"/>
                  <a:pt x="2805117" y="493114"/>
                </a:cubicBezTo>
                <a:cubicBezTo>
                  <a:pt x="2814271" y="482435"/>
                  <a:pt x="2822851" y="475380"/>
                  <a:pt x="2830860" y="471948"/>
                </a:cubicBezTo>
                <a:cubicBezTo>
                  <a:pt x="2829716" y="467371"/>
                  <a:pt x="2828762" y="462985"/>
                  <a:pt x="2828000" y="458790"/>
                </a:cubicBezTo>
                <a:close/>
                <a:moveTo>
                  <a:pt x="4164145" y="458325"/>
                </a:moveTo>
                <a:cubicBezTo>
                  <a:pt x="4180306" y="458254"/>
                  <a:pt x="4195823" y="461078"/>
                  <a:pt x="4210697" y="466799"/>
                </a:cubicBezTo>
                <a:cubicBezTo>
                  <a:pt x="4230909" y="474045"/>
                  <a:pt x="4244639" y="479956"/>
                  <a:pt x="4251885" y="484533"/>
                </a:cubicBezTo>
                <a:cubicBezTo>
                  <a:pt x="4265233" y="492923"/>
                  <a:pt x="4276292" y="502457"/>
                  <a:pt x="4285064" y="513136"/>
                </a:cubicBezTo>
                <a:cubicBezTo>
                  <a:pt x="4303370" y="534874"/>
                  <a:pt x="4314811" y="559282"/>
                  <a:pt x="4319388" y="586359"/>
                </a:cubicBezTo>
                <a:cubicBezTo>
                  <a:pt x="4323583" y="613437"/>
                  <a:pt x="4320341" y="640133"/>
                  <a:pt x="4309662" y="666447"/>
                </a:cubicBezTo>
                <a:cubicBezTo>
                  <a:pt x="4310807" y="666829"/>
                  <a:pt x="4311570" y="667591"/>
                  <a:pt x="4311950" y="668736"/>
                </a:cubicBezTo>
                <a:cubicBezTo>
                  <a:pt x="4312332" y="669880"/>
                  <a:pt x="4312141" y="670833"/>
                  <a:pt x="4311379" y="671596"/>
                </a:cubicBezTo>
                <a:cubicBezTo>
                  <a:pt x="4309853" y="673121"/>
                  <a:pt x="4307755" y="674647"/>
                  <a:pt x="4305086" y="676172"/>
                </a:cubicBezTo>
                <a:cubicBezTo>
                  <a:pt x="4299365" y="687995"/>
                  <a:pt x="4292310" y="699245"/>
                  <a:pt x="4283920" y="709924"/>
                </a:cubicBezTo>
                <a:cubicBezTo>
                  <a:pt x="4280106" y="714882"/>
                  <a:pt x="4276101" y="719649"/>
                  <a:pt x="4271906" y="724225"/>
                </a:cubicBezTo>
                <a:cubicBezTo>
                  <a:pt x="4275339" y="723081"/>
                  <a:pt x="4278390" y="722509"/>
                  <a:pt x="4281060" y="722509"/>
                </a:cubicBezTo>
                <a:cubicBezTo>
                  <a:pt x="4282585" y="722509"/>
                  <a:pt x="4283539" y="723272"/>
                  <a:pt x="4283920" y="724797"/>
                </a:cubicBezTo>
                <a:cubicBezTo>
                  <a:pt x="4284683" y="726323"/>
                  <a:pt x="4284492" y="727658"/>
                  <a:pt x="4283348" y="728802"/>
                </a:cubicBezTo>
                <a:cubicBezTo>
                  <a:pt x="4279153" y="732615"/>
                  <a:pt x="4271144" y="735857"/>
                  <a:pt x="4259321" y="738527"/>
                </a:cubicBezTo>
                <a:cubicBezTo>
                  <a:pt x="4258178" y="738908"/>
                  <a:pt x="4256652" y="739289"/>
                  <a:pt x="4254745" y="739671"/>
                </a:cubicBezTo>
                <a:cubicBezTo>
                  <a:pt x="4231481" y="758739"/>
                  <a:pt x="4206502" y="770562"/>
                  <a:pt x="4179805" y="775138"/>
                </a:cubicBezTo>
                <a:cubicBezTo>
                  <a:pt x="4133660" y="783910"/>
                  <a:pt x="4096857" y="771897"/>
                  <a:pt x="4069398" y="739099"/>
                </a:cubicBezTo>
                <a:cubicBezTo>
                  <a:pt x="4051092" y="717742"/>
                  <a:pt x="4040223" y="695432"/>
                  <a:pt x="4036791" y="672168"/>
                </a:cubicBezTo>
                <a:cubicBezTo>
                  <a:pt x="4032596" y="644328"/>
                  <a:pt x="4035456" y="615725"/>
                  <a:pt x="4045372" y="586359"/>
                </a:cubicBezTo>
                <a:cubicBezTo>
                  <a:pt x="4056432" y="555087"/>
                  <a:pt x="4070924" y="531442"/>
                  <a:pt x="4088848" y="515424"/>
                </a:cubicBezTo>
                <a:cubicBezTo>
                  <a:pt x="4096857" y="508559"/>
                  <a:pt x="4102387" y="503792"/>
                  <a:pt x="4105438" y="501123"/>
                </a:cubicBezTo>
                <a:cubicBezTo>
                  <a:pt x="4103531" y="488537"/>
                  <a:pt x="4106963" y="478622"/>
                  <a:pt x="4115735" y="471375"/>
                </a:cubicBezTo>
                <a:cubicBezTo>
                  <a:pt x="4123744" y="464892"/>
                  <a:pt x="4134422" y="460888"/>
                  <a:pt x="4147770" y="459362"/>
                </a:cubicBezTo>
                <a:cubicBezTo>
                  <a:pt x="4153300" y="458695"/>
                  <a:pt x="4158759" y="458349"/>
                  <a:pt x="4164145" y="458325"/>
                </a:cubicBezTo>
                <a:close/>
                <a:moveTo>
                  <a:pt x="6662002" y="457646"/>
                </a:moveTo>
                <a:cubicBezTo>
                  <a:pt x="6662002" y="466036"/>
                  <a:pt x="6663718" y="472901"/>
                  <a:pt x="6667151" y="478240"/>
                </a:cubicBezTo>
                <a:cubicBezTo>
                  <a:pt x="6670201" y="483579"/>
                  <a:pt x="6674397" y="486821"/>
                  <a:pt x="6679736" y="487965"/>
                </a:cubicBezTo>
                <a:cubicBezTo>
                  <a:pt x="6683168" y="488728"/>
                  <a:pt x="6686982" y="489109"/>
                  <a:pt x="6691177" y="489109"/>
                </a:cubicBezTo>
                <a:cubicBezTo>
                  <a:pt x="6688507" y="483007"/>
                  <a:pt x="6687173" y="479575"/>
                  <a:pt x="6687173" y="478812"/>
                </a:cubicBezTo>
                <a:cubicBezTo>
                  <a:pt x="6684503" y="473854"/>
                  <a:pt x="6681643" y="469850"/>
                  <a:pt x="6678591" y="466799"/>
                </a:cubicBezTo>
                <a:cubicBezTo>
                  <a:pt x="6674778" y="463367"/>
                  <a:pt x="6670392" y="460697"/>
                  <a:pt x="6665435" y="458790"/>
                </a:cubicBezTo>
                <a:cubicBezTo>
                  <a:pt x="6664671" y="458409"/>
                  <a:pt x="6663527" y="458027"/>
                  <a:pt x="6662002" y="457646"/>
                </a:cubicBezTo>
                <a:close/>
                <a:moveTo>
                  <a:pt x="3891488" y="457074"/>
                </a:moveTo>
                <a:cubicBezTo>
                  <a:pt x="3889200" y="458218"/>
                  <a:pt x="3887675" y="459172"/>
                  <a:pt x="3886912" y="459934"/>
                </a:cubicBezTo>
                <a:cubicBezTo>
                  <a:pt x="3888819" y="458409"/>
                  <a:pt x="3881191" y="462985"/>
                  <a:pt x="3864029" y="473664"/>
                </a:cubicBezTo>
                <a:cubicBezTo>
                  <a:pt x="3843817" y="485868"/>
                  <a:pt x="3827036" y="494830"/>
                  <a:pt x="3813688" y="500550"/>
                </a:cubicBezTo>
                <a:cubicBezTo>
                  <a:pt x="3813307" y="500932"/>
                  <a:pt x="3812926" y="501123"/>
                  <a:pt x="3812544" y="501123"/>
                </a:cubicBezTo>
                <a:cubicBezTo>
                  <a:pt x="3806824" y="510275"/>
                  <a:pt x="3801675" y="519619"/>
                  <a:pt x="3797098" y="529153"/>
                </a:cubicBezTo>
                <a:cubicBezTo>
                  <a:pt x="3806252" y="525340"/>
                  <a:pt x="3818837" y="516949"/>
                  <a:pt x="3834854" y="503983"/>
                </a:cubicBezTo>
                <a:cubicBezTo>
                  <a:pt x="3846296" y="494830"/>
                  <a:pt x="3853541" y="489300"/>
                  <a:pt x="3856593" y="487393"/>
                </a:cubicBezTo>
                <a:cubicBezTo>
                  <a:pt x="3865745" y="480910"/>
                  <a:pt x="3872801" y="477287"/>
                  <a:pt x="3877759" y="476524"/>
                </a:cubicBezTo>
                <a:cubicBezTo>
                  <a:pt x="3878903" y="476524"/>
                  <a:pt x="3879666" y="477096"/>
                  <a:pt x="3880047" y="478240"/>
                </a:cubicBezTo>
                <a:cubicBezTo>
                  <a:pt x="3883861" y="470994"/>
                  <a:pt x="3887675" y="463939"/>
                  <a:pt x="3891488" y="457074"/>
                </a:cubicBezTo>
                <a:close/>
                <a:moveTo>
                  <a:pt x="10516112" y="454786"/>
                </a:moveTo>
                <a:cubicBezTo>
                  <a:pt x="10509247" y="462795"/>
                  <a:pt x="10502764" y="469469"/>
                  <a:pt x="10496662" y="474808"/>
                </a:cubicBezTo>
                <a:cubicBezTo>
                  <a:pt x="10489034" y="480910"/>
                  <a:pt x="10482742" y="485105"/>
                  <a:pt x="10477784" y="487393"/>
                </a:cubicBezTo>
                <a:cubicBezTo>
                  <a:pt x="10481216" y="491970"/>
                  <a:pt x="10483314" y="494639"/>
                  <a:pt x="10484076" y="495402"/>
                </a:cubicBezTo>
                <a:lnTo>
                  <a:pt x="10485220" y="496546"/>
                </a:lnTo>
                <a:lnTo>
                  <a:pt x="10485792" y="496546"/>
                </a:lnTo>
                <a:cubicBezTo>
                  <a:pt x="10490369" y="495021"/>
                  <a:pt x="10503526" y="485296"/>
                  <a:pt x="10525264" y="467371"/>
                </a:cubicBezTo>
                <a:cubicBezTo>
                  <a:pt x="10519163" y="458981"/>
                  <a:pt x="10516112" y="454786"/>
                  <a:pt x="10516112" y="454786"/>
                </a:cubicBezTo>
                <a:close/>
                <a:moveTo>
                  <a:pt x="8044132" y="454786"/>
                </a:moveTo>
                <a:cubicBezTo>
                  <a:pt x="8042606" y="455930"/>
                  <a:pt x="8040890" y="457455"/>
                  <a:pt x="8038983" y="459362"/>
                </a:cubicBezTo>
                <a:cubicBezTo>
                  <a:pt x="8034025" y="463939"/>
                  <a:pt x="8028877" y="469087"/>
                  <a:pt x="8023538" y="474808"/>
                </a:cubicBezTo>
                <a:cubicBezTo>
                  <a:pt x="8022012" y="476333"/>
                  <a:pt x="8018389" y="480528"/>
                  <a:pt x="8012668" y="487393"/>
                </a:cubicBezTo>
                <a:cubicBezTo>
                  <a:pt x="8008092" y="492732"/>
                  <a:pt x="8004278" y="496927"/>
                  <a:pt x="8001227" y="499978"/>
                </a:cubicBezTo>
                <a:cubicBezTo>
                  <a:pt x="8001609" y="505699"/>
                  <a:pt x="8001799" y="512945"/>
                  <a:pt x="8001799" y="521717"/>
                </a:cubicBezTo>
                <a:lnTo>
                  <a:pt x="8004088" y="520572"/>
                </a:lnTo>
                <a:cubicBezTo>
                  <a:pt x="8005994" y="519047"/>
                  <a:pt x="8007901" y="517140"/>
                  <a:pt x="8009808" y="514852"/>
                </a:cubicBezTo>
                <a:cubicBezTo>
                  <a:pt x="8014003" y="511038"/>
                  <a:pt x="8019152" y="505508"/>
                  <a:pt x="8025254" y="498262"/>
                </a:cubicBezTo>
                <a:cubicBezTo>
                  <a:pt x="8034025" y="488347"/>
                  <a:pt x="8041081" y="481100"/>
                  <a:pt x="8046420" y="476524"/>
                </a:cubicBezTo>
                <a:cubicBezTo>
                  <a:pt x="8045657" y="468897"/>
                  <a:pt x="8044894" y="461650"/>
                  <a:pt x="8044132" y="454786"/>
                </a:cubicBezTo>
                <a:close/>
                <a:moveTo>
                  <a:pt x="3148282" y="454786"/>
                </a:moveTo>
                <a:cubicBezTo>
                  <a:pt x="3146757" y="455930"/>
                  <a:pt x="3145041" y="457455"/>
                  <a:pt x="3143134" y="459362"/>
                </a:cubicBezTo>
                <a:cubicBezTo>
                  <a:pt x="3138176" y="463939"/>
                  <a:pt x="3133028" y="469087"/>
                  <a:pt x="3127689" y="474808"/>
                </a:cubicBezTo>
                <a:cubicBezTo>
                  <a:pt x="3126163" y="476333"/>
                  <a:pt x="3122540" y="480528"/>
                  <a:pt x="3116819" y="487393"/>
                </a:cubicBezTo>
                <a:cubicBezTo>
                  <a:pt x="3112243" y="492732"/>
                  <a:pt x="3108430" y="496927"/>
                  <a:pt x="3105378" y="499978"/>
                </a:cubicBezTo>
                <a:cubicBezTo>
                  <a:pt x="3105759" y="505699"/>
                  <a:pt x="3105950" y="512945"/>
                  <a:pt x="3105950" y="521717"/>
                </a:cubicBezTo>
                <a:lnTo>
                  <a:pt x="3108239" y="520572"/>
                </a:lnTo>
                <a:cubicBezTo>
                  <a:pt x="3110145" y="519047"/>
                  <a:pt x="3112052" y="517140"/>
                  <a:pt x="3113959" y="514852"/>
                </a:cubicBezTo>
                <a:cubicBezTo>
                  <a:pt x="3118154" y="511038"/>
                  <a:pt x="3123302" y="505508"/>
                  <a:pt x="3129404" y="498262"/>
                </a:cubicBezTo>
                <a:cubicBezTo>
                  <a:pt x="3138176" y="488347"/>
                  <a:pt x="3145232" y="481100"/>
                  <a:pt x="3150571" y="476524"/>
                </a:cubicBezTo>
                <a:cubicBezTo>
                  <a:pt x="3149808" y="468897"/>
                  <a:pt x="3149045" y="461650"/>
                  <a:pt x="3148282" y="454786"/>
                </a:cubicBezTo>
                <a:close/>
                <a:moveTo>
                  <a:pt x="6732365" y="454214"/>
                </a:moveTo>
                <a:cubicBezTo>
                  <a:pt x="6730839" y="456121"/>
                  <a:pt x="6726835" y="459553"/>
                  <a:pt x="6720352" y="464511"/>
                </a:cubicBezTo>
                <a:cubicBezTo>
                  <a:pt x="6717301" y="466799"/>
                  <a:pt x="6712534" y="470613"/>
                  <a:pt x="6706051" y="475952"/>
                </a:cubicBezTo>
                <a:cubicBezTo>
                  <a:pt x="6705288" y="476333"/>
                  <a:pt x="6704715" y="476524"/>
                  <a:pt x="6704335" y="476524"/>
                </a:cubicBezTo>
                <a:cubicBezTo>
                  <a:pt x="6705860" y="479956"/>
                  <a:pt x="6706623" y="483007"/>
                  <a:pt x="6706623" y="485677"/>
                </a:cubicBezTo>
                <a:cubicBezTo>
                  <a:pt x="6708529" y="485296"/>
                  <a:pt x="6710245" y="484914"/>
                  <a:pt x="6711771" y="484533"/>
                </a:cubicBezTo>
                <a:cubicBezTo>
                  <a:pt x="6710627" y="483770"/>
                  <a:pt x="6710055" y="482817"/>
                  <a:pt x="6710055" y="481673"/>
                </a:cubicBezTo>
                <a:cubicBezTo>
                  <a:pt x="6710437" y="480147"/>
                  <a:pt x="6711199" y="479194"/>
                  <a:pt x="6712343" y="478812"/>
                </a:cubicBezTo>
                <a:cubicBezTo>
                  <a:pt x="6720733" y="476143"/>
                  <a:pt x="6725691" y="474617"/>
                  <a:pt x="6727217" y="474236"/>
                </a:cubicBezTo>
                <a:cubicBezTo>
                  <a:pt x="6727598" y="474236"/>
                  <a:pt x="6728170" y="474426"/>
                  <a:pt x="6728933" y="474808"/>
                </a:cubicBezTo>
                <a:cubicBezTo>
                  <a:pt x="6729695" y="474045"/>
                  <a:pt x="6730267" y="473282"/>
                  <a:pt x="6730649" y="472520"/>
                </a:cubicBezTo>
                <a:cubicBezTo>
                  <a:pt x="6731031" y="472520"/>
                  <a:pt x="6731603" y="471757"/>
                  <a:pt x="6732365" y="470231"/>
                </a:cubicBezTo>
                <a:cubicBezTo>
                  <a:pt x="6732747" y="469469"/>
                  <a:pt x="6732937" y="468897"/>
                  <a:pt x="6732937" y="468515"/>
                </a:cubicBezTo>
                <a:cubicBezTo>
                  <a:pt x="6733319" y="468134"/>
                  <a:pt x="6733700" y="466990"/>
                  <a:pt x="6734081" y="465083"/>
                </a:cubicBezTo>
                <a:lnTo>
                  <a:pt x="6734081" y="460506"/>
                </a:lnTo>
                <a:cubicBezTo>
                  <a:pt x="6734081" y="459744"/>
                  <a:pt x="6733891" y="459172"/>
                  <a:pt x="6733509" y="458790"/>
                </a:cubicBezTo>
                <a:close/>
                <a:moveTo>
                  <a:pt x="5788595" y="454214"/>
                </a:moveTo>
                <a:lnTo>
                  <a:pt x="5787451" y="455358"/>
                </a:lnTo>
                <a:cubicBezTo>
                  <a:pt x="5781349" y="462223"/>
                  <a:pt x="5776391" y="467562"/>
                  <a:pt x="5772577" y="471375"/>
                </a:cubicBezTo>
                <a:cubicBezTo>
                  <a:pt x="5763425" y="480147"/>
                  <a:pt x="5755415" y="485677"/>
                  <a:pt x="5748551" y="487965"/>
                </a:cubicBezTo>
                <a:cubicBezTo>
                  <a:pt x="5749313" y="493686"/>
                  <a:pt x="5750267" y="499025"/>
                  <a:pt x="5751411" y="503983"/>
                </a:cubicBezTo>
                <a:cubicBezTo>
                  <a:pt x="5751029" y="504364"/>
                  <a:pt x="5750839" y="504555"/>
                  <a:pt x="5750839" y="504555"/>
                </a:cubicBezTo>
                <a:cubicBezTo>
                  <a:pt x="5751221" y="504555"/>
                  <a:pt x="5754081" y="502076"/>
                  <a:pt x="5759420" y="497118"/>
                </a:cubicBezTo>
                <a:cubicBezTo>
                  <a:pt x="5762090" y="494830"/>
                  <a:pt x="5766475" y="490444"/>
                  <a:pt x="5772577" y="483961"/>
                </a:cubicBezTo>
                <a:cubicBezTo>
                  <a:pt x="5782875" y="473282"/>
                  <a:pt x="5788595" y="467562"/>
                  <a:pt x="5789739" y="466799"/>
                </a:cubicBezTo>
                <a:close/>
                <a:moveTo>
                  <a:pt x="7359448" y="453070"/>
                </a:moveTo>
                <a:cubicBezTo>
                  <a:pt x="7355634" y="457265"/>
                  <a:pt x="7353537" y="459553"/>
                  <a:pt x="7353155" y="459934"/>
                </a:cubicBezTo>
                <a:cubicBezTo>
                  <a:pt x="7349341" y="464129"/>
                  <a:pt x="7344575" y="469850"/>
                  <a:pt x="7338854" y="477096"/>
                </a:cubicBezTo>
                <a:cubicBezTo>
                  <a:pt x="7327413" y="491970"/>
                  <a:pt x="7320929" y="500550"/>
                  <a:pt x="7319404" y="502839"/>
                </a:cubicBezTo>
                <a:lnTo>
                  <a:pt x="7319404" y="504555"/>
                </a:lnTo>
                <a:cubicBezTo>
                  <a:pt x="7320167" y="515233"/>
                  <a:pt x="7320929" y="528009"/>
                  <a:pt x="7321692" y="542883"/>
                </a:cubicBezTo>
                <a:cubicBezTo>
                  <a:pt x="7323217" y="540976"/>
                  <a:pt x="7324171" y="540022"/>
                  <a:pt x="7324553" y="540022"/>
                </a:cubicBezTo>
                <a:cubicBezTo>
                  <a:pt x="7332943" y="529725"/>
                  <a:pt x="7340379" y="523242"/>
                  <a:pt x="7346863" y="520572"/>
                </a:cubicBezTo>
                <a:cubicBezTo>
                  <a:pt x="7347244" y="520572"/>
                  <a:pt x="7347435" y="520572"/>
                  <a:pt x="7347435" y="520572"/>
                </a:cubicBezTo>
                <a:cubicBezTo>
                  <a:pt x="7348197" y="520572"/>
                  <a:pt x="7348769" y="520763"/>
                  <a:pt x="7349151" y="521145"/>
                </a:cubicBezTo>
                <a:cubicBezTo>
                  <a:pt x="7349532" y="521526"/>
                  <a:pt x="7349723" y="521907"/>
                  <a:pt x="7349723" y="522289"/>
                </a:cubicBezTo>
                <a:cubicBezTo>
                  <a:pt x="7349723" y="522670"/>
                  <a:pt x="7349532" y="523242"/>
                  <a:pt x="7349151" y="524005"/>
                </a:cubicBezTo>
                <a:cubicBezTo>
                  <a:pt x="7346863" y="526293"/>
                  <a:pt x="7343430" y="529535"/>
                  <a:pt x="7338854" y="533730"/>
                </a:cubicBezTo>
                <a:lnTo>
                  <a:pt x="7328557" y="544027"/>
                </a:lnTo>
                <a:cubicBezTo>
                  <a:pt x="7327031" y="546315"/>
                  <a:pt x="7324933" y="548985"/>
                  <a:pt x="7322264" y="552036"/>
                </a:cubicBezTo>
                <a:cubicBezTo>
                  <a:pt x="7323027" y="559282"/>
                  <a:pt x="7323789" y="568625"/>
                  <a:pt x="7324553" y="580067"/>
                </a:cubicBezTo>
                <a:cubicBezTo>
                  <a:pt x="7325315" y="596084"/>
                  <a:pt x="7325887" y="605618"/>
                  <a:pt x="7326269" y="608669"/>
                </a:cubicBezTo>
                <a:cubicBezTo>
                  <a:pt x="7330845" y="601805"/>
                  <a:pt x="7336565" y="594559"/>
                  <a:pt x="7343430" y="586931"/>
                </a:cubicBezTo>
                <a:cubicBezTo>
                  <a:pt x="7352202" y="576634"/>
                  <a:pt x="7358113" y="569960"/>
                  <a:pt x="7361164" y="566909"/>
                </a:cubicBezTo>
                <a:cubicBezTo>
                  <a:pt x="7361545" y="556994"/>
                  <a:pt x="7361736" y="548031"/>
                  <a:pt x="7361736" y="540022"/>
                </a:cubicBezTo>
                <a:cubicBezTo>
                  <a:pt x="7361355" y="506843"/>
                  <a:pt x="7360592" y="477859"/>
                  <a:pt x="7359448" y="453070"/>
                </a:cubicBezTo>
                <a:close/>
                <a:moveTo>
                  <a:pt x="2463599" y="453070"/>
                </a:moveTo>
                <a:cubicBezTo>
                  <a:pt x="2459786" y="457265"/>
                  <a:pt x="2457688" y="459553"/>
                  <a:pt x="2457306" y="459934"/>
                </a:cubicBezTo>
                <a:cubicBezTo>
                  <a:pt x="2453492" y="464129"/>
                  <a:pt x="2448725" y="469850"/>
                  <a:pt x="2443004" y="477096"/>
                </a:cubicBezTo>
                <a:cubicBezTo>
                  <a:pt x="2431563" y="491970"/>
                  <a:pt x="2425080" y="500550"/>
                  <a:pt x="2423554" y="502839"/>
                </a:cubicBezTo>
                <a:lnTo>
                  <a:pt x="2423554" y="504555"/>
                </a:lnTo>
                <a:cubicBezTo>
                  <a:pt x="2424317" y="515233"/>
                  <a:pt x="2425080" y="528009"/>
                  <a:pt x="2425842" y="542883"/>
                </a:cubicBezTo>
                <a:cubicBezTo>
                  <a:pt x="2427369" y="540976"/>
                  <a:pt x="2428322" y="540022"/>
                  <a:pt x="2428703" y="540022"/>
                </a:cubicBezTo>
                <a:cubicBezTo>
                  <a:pt x="2437093" y="529725"/>
                  <a:pt x="2444530" y="523242"/>
                  <a:pt x="2451014" y="520572"/>
                </a:cubicBezTo>
                <a:cubicBezTo>
                  <a:pt x="2451394" y="520572"/>
                  <a:pt x="2451586" y="520572"/>
                  <a:pt x="2451586" y="520572"/>
                </a:cubicBezTo>
                <a:cubicBezTo>
                  <a:pt x="2452349" y="520572"/>
                  <a:pt x="2452921" y="520763"/>
                  <a:pt x="2453302" y="521145"/>
                </a:cubicBezTo>
                <a:cubicBezTo>
                  <a:pt x="2453682" y="521526"/>
                  <a:pt x="2453874" y="521907"/>
                  <a:pt x="2453874" y="522289"/>
                </a:cubicBezTo>
                <a:cubicBezTo>
                  <a:pt x="2453874" y="522670"/>
                  <a:pt x="2453684" y="523242"/>
                  <a:pt x="2453302" y="524005"/>
                </a:cubicBezTo>
                <a:cubicBezTo>
                  <a:pt x="2451014" y="526293"/>
                  <a:pt x="2447582" y="529535"/>
                  <a:pt x="2443004" y="533730"/>
                </a:cubicBezTo>
                <a:lnTo>
                  <a:pt x="2432708" y="544027"/>
                </a:lnTo>
                <a:cubicBezTo>
                  <a:pt x="2431182" y="546315"/>
                  <a:pt x="2429084" y="548985"/>
                  <a:pt x="2426414" y="552036"/>
                </a:cubicBezTo>
                <a:cubicBezTo>
                  <a:pt x="2427177" y="559282"/>
                  <a:pt x="2427940" y="568625"/>
                  <a:pt x="2428703" y="580067"/>
                </a:cubicBezTo>
                <a:cubicBezTo>
                  <a:pt x="2429465" y="596084"/>
                  <a:pt x="2430038" y="605618"/>
                  <a:pt x="2430419" y="608669"/>
                </a:cubicBezTo>
                <a:cubicBezTo>
                  <a:pt x="2434996" y="601805"/>
                  <a:pt x="2440716" y="594559"/>
                  <a:pt x="2447582" y="586931"/>
                </a:cubicBezTo>
                <a:cubicBezTo>
                  <a:pt x="2456353" y="576634"/>
                  <a:pt x="2462264" y="569960"/>
                  <a:pt x="2465315" y="566909"/>
                </a:cubicBezTo>
                <a:cubicBezTo>
                  <a:pt x="2465697" y="556994"/>
                  <a:pt x="2465888" y="548031"/>
                  <a:pt x="2465888" y="540022"/>
                </a:cubicBezTo>
                <a:cubicBezTo>
                  <a:pt x="2465505" y="506843"/>
                  <a:pt x="2464742" y="477859"/>
                  <a:pt x="2463599" y="453070"/>
                </a:cubicBezTo>
                <a:close/>
                <a:moveTo>
                  <a:pt x="6218783" y="451353"/>
                </a:moveTo>
                <a:cubicBezTo>
                  <a:pt x="6210393" y="453260"/>
                  <a:pt x="6203337" y="454786"/>
                  <a:pt x="6197617" y="455930"/>
                </a:cubicBezTo>
                <a:lnTo>
                  <a:pt x="6196473" y="455930"/>
                </a:lnTo>
                <a:cubicBezTo>
                  <a:pt x="6196855" y="456311"/>
                  <a:pt x="6197045" y="456693"/>
                  <a:pt x="6197045" y="457074"/>
                </a:cubicBezTo>
                <a:cubicBezTo>
                  <a:pt x="6197807" y="461269"/>
                  <a:pt x="6198570" y="467180"/>
                  <a:pt x="6199333" y="474808"/>
                </a:cubicBezTo>
                <a:cubicBezTo>
                  <a:pt x="6205816" y="466418"/>
                  <a:pt x="6210774" y="460316"/>
                  <a:pt x="6214206" y="456502"/>
                </a:cubicBezTo>
                <a:cubicBezTo>
                  <a:pt x="6217257" y="453070"/>
                  <a:pt x="6218783" y="451353"/>
                  <a:pt x="6218783" y="451353"/>
                </a:cubicBezTo>
                <a:close/>
                <a:moveTo>
                  <a:pt x="4603891" y="450209"/>
                </a:moveTo>
                <a:cubicBezTo>
                  <a:pt x="4601221" y="452498"/>
                  <a:pt x="4597408" y="455739"/>
                  <a:pt x="4592450" y="459934"/>
                </a:cubicBezTo>
                <a:cubicBezTo>
                  <a:pt x="4587111" y="464129"/>
                  <a:pt x="4583297" y="467180"/>
                  <a:pt x="4581009" y="469087"/>
                </a:cubicBezTo>
                <a:cubicBezTo>
                  <a:pt x="4570331" y="478240"/>
                  <a:pt x="4562131" y="484533"/>
                  <a:pt x="4556410" y="487965"/>
                </a:cubicBezTo>
                <a:cubicBezTo>
                  <a:pt x="4556029" y="495974"/>
                  <a:pt x="4555648" y="503411"/>
                  <a:pt x="4555266" y="510275"/>
                </a:cubicBezTo>
                <a:lnTo>
                  <a:pt x="4555266" y="513136"/>
                </a:lnTo>
                <a:cubicBezTo>
                  <a:pt x="4559461" y="510085"/>
                  <a:pt x="4565181" y="505699"/>
                  <a:pt x="4572428" y="499978"/>
                </a:cubicBezTo>
                <a:cubicBezTo>
                  <a:pt x="4585395" y="489300"/>
                  <a:pt x="4595120" y="482817"/>
                  <a:pt x="4601603" y="480528"/>
                </a:cubicBezTo>
                <a:cubicBezTo>
                  <a:pt x="4602366" y="480528"/>
                  <a:pt x="4602937" y="480719"/>
                  <a:pt x="4603319" y="481100"/>
                </a:cubicBezTo>
                <a:cubicBezTo>
                  <a:pt x="4603701" y="469659"/>
                  <a:pt x="4603891" y="462223"/>
                  <a:pt x="4603891" y="458790"/>
                </a:cubicBezTo>
                <a:close/>
                <a:moveTo>
                  <a:pt x="9863031" y="447921"/>
                </a:moveTo>
                <a:cubicBezTo>
                  <a:pt x="9847776" y="456311"/>
                  <a:pt x="9838051" y="461650"/>
                  <a:pt x="9833856" y="463939"/>
                </a:cubicBezTo>
                <a:cubicBezTo>
                  <a:pt x="9818982" y="473473"/>
                  <a:pt x="9810783" y="478812"/>
                  <a:pt x="9809257" y="479956"/>
                </a:cubicBezTo>
                <a:lnTo>
                  <a:pt x="9808685" y="481100"/>
                </a:lnTo>
                <a:cubicBezTo>
                  <a:pt x="9807159" y="484533"/>
                  <a:pt x="9805443" y="488347"/>
                  <a:pt x="9803536" y="492542"/>
                </a:cubicBezTo>
                <a:cubicBezTo>
                  <a:pt x="9805443" y="491398"/>
                  <a:pt x="9808494" y="489300"/>
                  <a:pt x="9812689" y="486249"/>
                </a:cubicBezTo>
                <a:cubicBezTo>
                  <a:pt x="9816503" y="483961"/>
                  <a:pt x="9819554" y="482054"/>
                  <a:pt x="9821842" y="480528"/>
                </a:cubicBezTo>
                <a:cubicBezTo>
                  <a:pt x="9838623" y="469850"/>
                  <a:pt x="9850445" y="463748"/>
                  <a:pt x="9857310" y="462223"/>
                </a:cubicBezTo>
                <a:cubicBezTo>
                  <a:pt x="9858073" y="460697"/>
                  <a:pt x="9859026" y="458218"/>
                  <a:pt x="9860170" y="454786"/>
                </a:cubicBezTo>
                <a:cubicBezTo>
                  <a:pt x="9861696" y="451735"/>
                  <a:pt x="9862649" y="449447"/>
                  <a:pt x="9863031" y="447921"/>
                </a:cubicBezTo>
                <a:close/>
                <a:moveTo>
                  <a:pt x="947631" y="447921"/>
                </a:moveTo>
                <a:cubicBezTo>
                  <a:pt x="932376" y="456311"/>
                  <a:pt x="922651" y="461650"/>
                  <a:pt x="918456" y="463939"/>
                </a:cubicBezTo>
                <a:cubicBezTo>
                  <a:pt x="903583" y="473473"/>
                  <a:pt x="895383" y="478812"/>
                  <a:pt x="893857" y="479956"/>
                </a:cubicBezTo>
                <a:lnTo>
                  <a:pt x="893285" y="481100"/>
                </a:lnTo>
                <a:cubicBezTo>
                  <a:pt x="891760" y="484533"/>
                  <a:pt x="890044" y="488347"/>
                  <a:pt x="888137" y="492542"/>
                </a:cubicBezTo>
                <a:cubicBezTo>
                  <a:pt x="890044" y="491398"/>
                  <a:pt x="893094" y="489300"/>
                  <a:pt x="897290" y="486249"/>
                </a:cubicBezTo>
                <a:cubicBezTo>
                  <a:pt x="901103" y="483961"/>
                  <a:pt x="904155" y="482054"/>
                  <a:pt x="906442" y="480528"/>
                </a:cubicBezTo>
                <a:cubicBezTo>
                  <a:pt x="923223" y="469850"/>
                  <a:pt x="935046" y="463748"/>
                  <a:pt x="941911" y="462223"/>
                </a:cubicBezTo>
                <a:cubicBezTo>
                  <a:pt x="942673" y="460697"/>
                  <a:pt x="943626" y="458218"/>
                  <a:pt x="944770" y="454786"/>
                </a:cubicBezTo>
                <a:cubicBezTo>
                  <a:pt x="946296" y="451735"/>
                  <a:pt x="947250" y="449447"/>
                  <a:pt x="947631" y="447921"/>
                </a:cubicBezTo>
                <a:close/>
                <a:moveTo>
                  <a:pt x="7061141" y="446777"/>
                </a:moveTo>
                <a:cubicBezTo>
                  <a:pt x="7056945" y="452116"/>
                  <a:pt x="7048746" y="460506"/>
                  <a:pt x="7036542" y="471948"/>
                </a:cubicBezTo>
                <a:cubicBezTo>
                  <a:pt x="7028152" y="479575"/>
                  <a:pt x="7020525" y="485486"/>
                  <a:pt x="7013659" y="489681"/>
                </a:cubicBezTo>
                <a:cubicBezTo>
                  <a:pt x="7014041" y="495783"/>
                  <a:pt x="7014231" y="502267"/>
                  <a:pt x="7014231" y="509131"/>
                </a:cubicBezTo>
                <a:cubicBezTo>
                  <a:pt x="7018808" y="505318"/>
                  <a:pt x="7025101" y="499788"/>
                  <a:pt x="7033109" y="492542"/>
                </a:cubicBezTo>
                <a:cubicBezTo>
                  <a:pt x="7047221" y="478812"/>
                  <a:pt x="7056945" y="470803"/>
                  <a:pt x="7062285" y="468515"/>
                </a:cubicBezTo>
                <a:cubicBezTo>
                  <a:pt x="7061903" y="459362"/>
                  <a:pt x="7061522" y="452116"/>
                  <a:pt x="7061141" y="446777"/>
                </a:cubicBezTo>
                <a:close/>
                <a:moveTo>
                  <a:pt x="6724357" y="442201"/>
                </a:moveTo>
                <a:cubicBezTo>
                  <a:pt x="6722831" y="444107"/>
                  <a:pt x="6719208" y="447158"/>
                  <a:pt x="6713487" y="451353"/>
                </a:cubicBezTo>
                <a:cubicBezTo>
                  <a:pt x="6712343" y="452498"/>
                  <a:pt x="6709673" y="454595"/>
                  <a:pt x="6705479" y="457646"/>
                </a:cubicBezTo>
                <a:cubicBezTo>
                  <a:pt x="6702046" y="459934"/>
                  <a:pt x="6699377" y="461841"/>
                  <a:pt x="6697469" y="463367"/>
                </a:cubicBezTo>
                <a:cubicBezTo>
                  <a:pt x="6698995" y="465655"/>
                  <a:pt x="6700330" y="467943"/>
                  <a:pt x="6701474" y="470231"/>
                </a:cubicBezTo>
                <a:lnTo>
                  <a:pt x="6717491" y="457074"/>
                </a:lnTo>
                <a:cubicBezTo>
                  <a:pt x="6722831" y="452498"/>
                  <a:pt x="6726835" y="449637"/>
                  <a:pt x="6729505" y="448493"/>
                </a:cubicBezTo>
                <a:cubicBezTo>
                  <a:pt x="6727979" y="446205"/>
                  <a:pt x="6726263" y="444107"/>
                  <a:pt x="6724357" y="442201"/>
                </a:cubicBezTo>
                <a:close/>
                <a:moveTo>
                  <a:pt x="7719272" y="440484"/>
                </a:moveTo>
                <a:cubicBezTo>
                  <a:pt x="7715459" y="443535"/>
                  <a:pt x="7710882" y="447921"/>
                  <a:pt x="7705543" y="453642"/>
                </a:cubicBezTo>
                <a:cubicBezTo>
                  <a:pt x="7688381" y="471566"/>
                  <a:pt x="7679801" y="480719"/>
                  <a:pt x="7679801" y="481100"/>
                </a:cubicBezTo>
                <a:cubicBezTo>
                  <a:pt x="7679037" y="481482"/>
                  <a:pt x="7678275" y="481673"/>
                  <a:pt x="7677512" y="481673"/>
                </a:cubicBezTo>
                <a:cubicBezTo>
                  <a:pt x="7677512" y="481673"/>
                  <a:pt x="7677321" y="481673"/>
                  <a:pt x="7676940" y="481673"/>
                </a:cubicBezTo>
                <a:cubicBezTo>
                  <a:pt x="7677321" y="487012"/>
                  <a:pt x="7677893" y="492351"/>
                  <a:pt x="7678657" y="497690"/>
                </a:cubicBezTo>
                <a:cubicBezTo>
                  <a:pt x="7681326" y="494258"/>
                  <a:pt x="7685140" y="489491"/>
                  <a:pt x="7690097" y="483389"/>
                </a:cubicBezTo>
                <a:cubicBezTo>
                  <a:pt x="7695437" y="476524"/>
                  <a:pt x="7699060" y="471757"/>
                  <a:pt x="7700967" y="469087"/>
                </a:cubicBezTo>
                <a:cubicBezTo>
                  <a:pt x="7708975" y="459934"/>
                  <a:pt x="7715840" y="453832"/>
                  <a:pt x="7721561" y="450781"/>
                </a:cubicBezTo>
                <a:cubicBezTo>
                  <a:pt x="7721561" y="450400"/>
                  <a:pt x="7721370" y="449828"/>
                  <a:pt x="7720989" y="449065"/>
                </a:cubicBezTo>
                <a:lnTo>
                  <a:pt x="7720989" y="446777"/>
                </a:lnTo>
                <a:cubicBezTo>
                  <a:pt x="7720226" y="444107"/>
                  <a:pt x="7719654" y="442010"/>
                  <a:pt x="7719272" y="440484"/>
                </a:cubicBezTo>
                <a:close/>
                <a:moveTo>
                  <a:pt x="2823423" y="440484"/>
                </a:moveTo>
                <a:cubicBezTo>
                  <a:pt x="2819610" y="443535"/>
                  <a:pt x="2815034" y="447921"/>
                  <a:pt x="2809694" y="453642"/>
                </a:cubicBezTo>
                <a:cubicBezTo>
                  <a:pt x="2792532" y="471566"/>
                  <a:pt x="2783951" y="480719"/>
                  <a:pt x="2783951" y="481100"/>
                </a:cubicBezTo>
                <a:cubicBezTo>
                  <a:pt x="2783188" y="481482"/>
                  <a:pt x="2782426" y="481673"/>
                  <a:pt x="2781663" y="481673"/>
                </a:cubicBezTo>
                <a:cubicBezTo>
                  <a:pt x="2781663" y="481673"/>
                  <a:pt x="2781473" y="481673"/>
                  <a:pt x="2781091" y="481673"/>
                </a:cubicBezTo>
                <a:cubicBezTo>
                  <a:pt x="2781473" y="487012"/>
                  <a:pt x="2782045" y="492351"/>
                  <a:pt x="2782807" y="497690"/>
                </a:cubicBezTo>
                <a:cubicBezTo>
                  <a:pt x="2785476" y="494258"/>
                  <a:pt x="2789290" y="489491"/>
                  <a:pt x="2794249" y="483389"/>
                </a:cubicBezTo>
                <a:cubicBezTo>
                  <a:pt x="2799588" y="476524"/>
                  <a:pt x="2803210" y="471757"/>
                  <a:pt x="2805117" y="469087"/>
                </a:cubicBezTo>
                <a:cubicBezTo>
                  <a:pt x="2813126" y="459934"/>
                  <a:pt x="2819991" y="453832"/>
                  <a:pt x="2825712" y="450781"/>
                </a:cubicBezTo>
                <a:cubicBezTo>
                  <a:pt x="2825712" y="450400"/>
                  <a:pt x="2825521" y="449828"/>
                  <a:pt x="2825139" y="449065"/>
                </a:cubicBezTo>
                <a:lnTo>
                  <a:pt x="2825139" y="446777"/>
                </a:lnTo>
                <a:cubicBezTo>
                  <a:pt x="2824377" y="444107"/>
                  <a:pt x="2823804" y="442010"/>
                  <a:pt x="2823423" y="440484"/>
                </a:cubicBezTo>
                <a:close/>
                <a:moveTo>
                  <a:pt x="6277705" y="438196"/>
                </a:moveTo>
                <a:cubicBezTo>
                  <a:pt x="6269696" y="440103"/>
                  <a:pt x="6263022" y="441628"/>
                  <a:pt x="6257683" y="442773"/>
                </a:cubicBezTo>
                <a:cubicBezTo>
                  <a:pt x="6244716" y="445442"/>
                  <a:pt x="6236325" y="447349"/>
                  <a:pt x="6232512" y="448493"/>
                </a:cubicBezTo>
                <a:cubicBezTo>
                  <a:pt x="6231368" y="450400"/>
                  <a:pt x="6227173" y="455167"/>
                  <a:pt x="6219927" y="462795"/>
                </a:cubicBezTo>
                <a:lnTo>
                  <a:pt x="6202193" y="481673"/>
                </a:lnTo>
                <a:cubicBezTo>
                  <a:pt x="6201811" y="482054"/>
                  <a:pt x="6201239" y="482435"/>
                  <a:pt x="6200477" y="482817"/>
                </a:cubicBezTo>
                <a:cubicBezTo>
                  <a:pt x="6200859" y="485105"/>
                  <a:pt x="6201049" y="487202"/>
                  <a:pt x="6201049" y="489109"/>
                </a:cubicBezTo>
                <a:cubicBezTo>
                  <a:pt x="6201431" y="489491"/>
                  <a:pt x="6201621" y="489872"/>
                  <a:pt x="6201621" y="490253"/>
                </a:cubicBezTo>
                <a:lnTo>
                  <a:pt x="6201621" y="491970"/>
                </a:lnTo>
                <a:cubicBezTo>
                  <a:pt x="6205435" y="491207"/>
                  <a:pt x="6210201" y="490444"/>
                  <a:pt x="6215923" y="489681"/>
                </a:cubicBezTo>
                <a:cubicBezTo>
                  <a:pt x="6220499" y="485105"/>
                  <a:pt x="6226029" y="479003"/>
                  <a:pt x="6232512" y="471375"/>
                </a:cubicBezTo>
                <a:cubicBezTo>
                  <a:pt x="6244335" y="457265"/>
                  <a:pt x="6253487" y="447921"/>
                  <a:pt x="6259971" y="443345"/>
                </a:cubicBezTo>
                <a:cubicBezTo>
                  <a:pt x="6260353" y="442963"/>
                  <a:pt x="6260733" y="442773"/>
                  <a:pt x="6261115" y="442773"/>
                </a:cubicBezTo>
                <a:cubicBezTo>
                  <a:pt x="6261877" y="442773"/>
                  <a:pt x="6262449" y="443154"/>
                  <a:pt x="6262831" y="443917"/>
                </a:cubicBezTo>
                <a:cubicBezTo>
                  <a:pt x="6263213" y="444298"/>
                  <a:pt x="6263403" y="444679"/>
                  <a:pt x="6263403" y="445061"/>
                </a:cubicBezTo>
                <a:cubicBezTo>
                  <a:pt x="6263403" y="445442"/>
                  <a:pt x="6263213" y="446014"/>
                  <a:pt x="6262831" y="446777"/>
                </a:cubicBezTo>
                <a:cubicBezTo>
                  <a:pt x="6261305" y="448684"/>
                  <a:pt x="6252343" y="458981"/>
                  <a:pt x="6235945" y="477668"/>
                </a:cubicBezTo>
                <a:cubicBezTo>
                  <a:pt x="6232131" y="482245"/>
                  <a:pt x="6229079" y="485868"/>
                  <a:pt x="6226791" y="488537"/>
                </a:cubicBezTo>
                <a:cubicBezTo>
                  <a:pt x="6227935" y="488156"/>
                  <a:pt x="6229651" y="487965"/>
                  <a:pt x="6231940" y="487965"/>
                </a:cubicBezTo>
                <a:cubicBezTo>
                  <a:pt x="6234610" y="487584"/>
                  <a:pt x="6236517" y="487202"/>
                  <a:pt x="6237661" y="486821"/>
                </a:cubicBezTo>
                <a:cubicBezTo>
                  <a:pt x="6237661" y="486058"/>
                  <a:pt x="6237851" y="485296"/>
                  <a:pt x="6238233" y="484533"/>
                </a:cubicBezTo>
                <a:cubicBezTo>
                  <a:pt x="6247385" y="471566"/>
                  <a:pt x="6255775" y="461078"/>
                  <a:pt x="6263403" y="453070"/>
                </a:cubicBezTo>
                <a:cubicBezTo>
                  <a:pt x="6269123" y="446586"/>
                  <a:pt x="6273891" y="441628"/>
                  <a:pt x="6277705" y="438196"/>
                </a:cubicBezTo>
                <a:close/>
                <a:moveTo>
                  <a:pt x="10502382" y="435908"/>
                </a:moveTo>
                <a:cubicBezTo>
                  <a:pt x="10500094" y="438196"/>
                  <a:pt x="10497043" y="440866"/>
                  <a:pt x="10493229" y="443917"/>
                </a:cubicBezTo>
                <a:cubicBezTo>
                  <a:pt x="10488271" y="447730"/>
                  <a:pt x="10485220" y="450400"/>
                  <a:pt x="10484076" y="451926"/>
                </a:cubicBezTo>
                <a:cubicBezTo>
                  <a:pt x="10471110" y="463367"/>
                  <a:pt x="10464245" y="469469"/>
                  <a:pt x="10463482" y="470231"/>
                </a:cubicBezTo>
                <a:cubicBezTo>
                  <a:pt x="10466915" y="474426"/>
                  <a:pt x="10470156" y="478240"/>
                  <a:pt x="10473207" y="481673"/>
                </a:cubicBezTo>
                <a:cubicBezTo>
                  <a:pt x="10478546" y="479384"/>
                  <a:pt x="10485411" y="474808"/>
                  <a:pt x="10493801" y="467943"/>
                </a:cubicBezTo>
                <a:cubicBezTo>
                  <a:pt x="10503717" y="459172"/>
                  <a:pt x="10510391" y="453642"/>
                  <a:pt x="10513823" y="451353"/>
                </a:cubicBezTo>
                <a:cubicBezTo>
                  <a:pt x="10508865" y="444489"/>
                  <a:pt x="10505052" y="439340"/>
                  <a:pt x="10502382" y="435908"/>
                </a:cubicBezTo>
                <a:close/>
                <a:moveTo>
                  <a:pt x="6504686" y="433620"/>
                </a:moveTo>
                <a:cubicBezTo>
                  <a:pt x="6498584" y="440484"/>
                  <a:pt x="6491147" y="448493"/>
                  <a:pt x="6482376" y="457646"/>
                </a:cubicBezTo>
                <a:cubicBezTo>
                  <a:pt x="6472841" y="467562"/>
                  <a:pt x="6465214" y="473282"/>
                  <a:pt x="6459493" y="474808"/>
                </a:cubicBezTo>
                <a:lnTo>
                  <a:pt x="6459493" y="478812"/>
                </a:lnTo>
                <a:cubicBezTo>
                  <a:pt x="6459112" y="484151"/>
                  <a:pt x="6458921" y="490444"/>
                  <a:pt x="6458921" y="497690"/>
                </a:cubicBezTo>
                <a:cubicBezTo>
                  <a:pt x="6466549" y="494639"/>
                  <a:pt x="6474939" y="487965"/>
                  <a:pt x="6484092" y="477668"/>
                </a:cubicBezTo>
                <a:cubicBezTo>
                  <a:pt x="6495915" y="464702"/>
                  <a:pt x="6502779" y="457646"/>
                  <a:pt x="6504686" y="456502"/>
                </a:cubicBezTo>
                <a:close/>
                <a:moveTo>
                  <a:pt x="6714059" y="433048"/>
                </a:moveTo>
                <a:cubicBezTo>
                  <a:pt x="6713297" y="434192"/>
                  <a:pt x="6708720" y="438959"/>
                  <a:pt x="6700330" y="447349"/>
                </a:cubicBezTo>
                <a:cubicBezTo>
                  <a:pt x="6697279" y="450019"/>
                  <a:pt x="6694228" y="453070"/>
                  <a:pt x="6691177" y="456502"/>
                </a:cubicBezTo>
                <a:lnTo>
                  <a:pt x="6693465" y="458790"/>
                </a:lnTo>
                <a:cubicBezTo>
                  <a:pt x="6694609" y="458027"/>
                  <a:pt x="6697279" y="455930"/>
                  <a:pt x="6701474" y="452498"/>
                </a:cubicBezTo>
                <a:cubicBezTo>
                  <a:pt x="6704907" y="449828"/>
                  <a:pt x="6707576" y="447730"/>
                  <a:pt x="6709483" y="446205"/>
                </a:cubicBezTo>
                <a:lnTo>
                  <a:pt x="6719780" y="437624"/>
                </a:lnTo>
                <a:cubicBezTo>
                  <a:pt x="6717873" y="435717"/>
                  <a:pt x="6715966" y="434192"/>
                  <a:pt x="6714059" y="433048"/>
                </a:cubicBezTo>
                <a:close/>
                <a:moveTo>
                  <a:pt x="8967085" y="432476"/>
                </a:moveTo>
                <a:cubicBezTo>
                  <a:pt x="8964796" y="435145"/>
                  <a:pt x="8962508" y="437433"/>
                  <a:pt x="8960220" y="439340"/>
                </a:cubicBezTo>
                <a:cubicBezTo>
                  <a:pt x="8953737" y="445061"/>
                  <a:pt x="8947635" y="449637"/>
                  <a:pt x="8941914" y="453070"/>
                </a:cubicBezTo>
                <a:cubicBezTo>
                  <a:pt x="8943440" y="459553"/>
                  <a:pt x="8944965" y="466608"/>
                  <a:pt x="8946491" y="474236"/>
                </a:cubicBezTo>
                <a:cubicBezTo>
                  <a:pt x="8949923" y="472329"/>
                  <a:pt x="8954499" y="468134"/>
                  <a:pt x="8960220" y="461650"/>
                </a:cubicBezTo>
                <a:cubicBezTo>
                  <a:pt x="8965178" y="455930"/>
                  <a:pt x="8968801" y="452688"/>
                  <a:pt x="8971089" y="451926"/>
                </a:cubicBezTo>
                <a:cubicBezTo>
                  <a:pt x="8969563" y="443535"/>
                  <a:pt x="8968229" y="437052"/>
                  <a:pt x="8967085" y="432476"/>
                </a:cubicBezTo>
                <a:close/>
                <a:moveTo>
                  <a:pt x="8405672" y="430187"/>
                </a:moveTo>
                <a:cubicBezTo>
                  <a:pt x="8403766" y="432094"/>
                  <a:pt x="8399189" y="435908"/>
                  <a:pt x="8391943" y="441628"/>
                </a:cubicBezTo>
                <a:cubicBezTo>
                  <a:pt x="8386222" y="446205"/>
                  <a:pt x="8381837" y="450209"/>
                  <a:pt x="8378786" y="453642"/>
                </a:cubicBezTo>
                <a:cubicBezTo>
                  <a:pt x="8379167" y="458981"/>
                  <a:pt x="8379548" y="463367"/>
                  <a:pt x="8379930" y="466799"/>
                </a:cubicBezTo>
                <a:cubicBezTo>
                  <a:pt x="8395185" y="456502"/>
                  <a:pt x="8403384" y="451163"/>
                  <a:pt x="8404528" y="450781"/>
                </a:cubicBezTo>
                <a:cubicBezTo>
                  <a:pt x="8404910" y="450781"/>
                  <a:pt x="8405100" y="450781"/>
                  <a:pt x="8405100" y="450781"/>
                </a:cubicBezTo>
                <a:cubicBezTo>
                  <a:pt x="8405863" y="450781"/>
                  <a:pt x="8406435" y="451163"/>
                  <a:pt x="8406816" y="451926"/>
                </a:cubicBezTo>
                <a:cubicBezTo>
                  <a:pt x="8406816" y="452307"/>
                  <a:pt x="8406816" y="452498"/>
                  <a:pt x="8406816" y="452498"/>
                </a:cubicBezTo>
                <a:cubicBezTo>
                  <a:pt x="8406816" y="453260"/>
                  <a:pt x="8406626" y="453832"/>
                  <a:pt x="8406244" y="454214"/>
                </a:cubicBezTo>
                <a:cubicBezTo>
                  <a:pt x="8399380" y="461078"/>
                  <a:pt x="8391180" y="467562"/>
                  <a:pt x="8381646" y="473664"/>
                </a:cubicBezTo>
                <a:cubicBezTo>
                  <a:pt x="8381265" y="473664"/>
                  <a:pt x="8380883" y="473854"/>
                  <a:pt x="8380502" y="474236"/>
                </a:cubicBezTo>
                <a:lnTo>
                  <a:pt x="8380502" y="476524"/>
                </a:lnTo>
                <a:cubicBezTo>
                  <a:pt x="8388511" y="474999"/>
                  <a:pt x="8395566" y="473664"/>
                  <a:pt x="8401668" y="472520"/>
                </a:cubicBezTo>
                <a:cubicBezTo>
                  <a:pt x="8402049" y="471757"/>
                  <a:pt x="8402240" y="471185"/>
                  <a:pt x="8402240" y="470803"/>
                </a:cubicBezTo>
                <a:cubicBezTo>
                  <a:pt x="8403003" y="467752"/>
                  <a:pt x="8404719" y="466227"/>
                  <a:pt x="8407389" y="466227"/>
                </a:cubicBezTo>
                <a:cubicBezTo>
                  <a:pt x="8407770" y="466227"/>
                  <a:pt x="8408151" y="466227"/>
                  <a:pt x="8408533" y="466227"/>
                </a:cubicBezTo>
                <a:cubicBezTo>
                  <a:pt x="8408533" y="462795"/>
                  <a:pt x="8408151" y="458027"/>
                  <a:pt x="8407389" y="451926"/>
                </a:cubicBezTo>
                <a:cubicBezTo>
                  <a:pt x="8406626" y="445061"/>
                  <a:pt x="8406244" y="440294"/>
                  <a:pt x="8406244" y="437624"/>
                </a:cubicBezTo>
                <a:cubicBezTo>
                  <a:pt x="8405863" y="435717"/>
                  <a:pt x="8405672" y="433238"/>
                  <a:pt x="8405672" y="430187"/>
                </a:cubicBezTo>
                <a:close/>
                <a:moveTo>
                  <a:pt x="3509823" y="430187"/>
                </a:moveTo>
                <a:cubicBezTo>
                  <a:pt x="3507917" y="432094"/>
                  <a:pt x="3503340" y="435908"/>
                  <a:pt x="3496094" y="441628"/>
                </a:cubicBezTo>
                <a:cubicBezTo>
                  <a:pt x="3490373" y="446205"/>
                  <a:pt x="3485987" y="450209"/>
                  <a:pt x="3482937" y="453642"/>
                </a:cubicBezTo>
                <a:cubicBezTo>
                  <a:pt x="3483317" y="458981"/>
                  <a:pt x="3483700" y="463367"/>
                  <a:pt x="3484080" y="466799"/>
                </a:cubicBezTo>
                <a:cubicBezTo>
                  <a:pt x="3499335" y="456502"/>
                  <a:pt x="3507535" y="451163"/>
                  <a:pt x="3508679" y="450781"/>
                </a:cubicBezTo>
                <a:cubicBezTo>
                  <a:pt x="3509060" y="450781"/>
                  <a:pt x="3509252" y="450781"/>
                  <a:pt x="3509252" y="450781"/>
                </a:cubicBezTo>
                <a:cubicBezTo>
                  <a:pt x="3510014" y="450781"/>
                  <a:pt x="3510586" y="451163"/>
                  <a:pt x="3510967" y="451926"/>
                </a:cubicBezTo>
                <a:cubicBezTo>
                  <a:pt x="3510967" y="452307"/>
                  <a:pt x="3510967" y="452498"/>
                  <a:pt x="3510967" y="452498"/>
                </a:cubicBezTo>
                <a:cubicBezTo>
                  <a:pt x="3510967" y="453260"/>
                  <a:pt x="3510776" y="453832"/>
                  <a:pt x="3510395" y="454214"/>
                </a:cubicBezTo>
                <a:cubicBezTo>
                  <a:pt x="3503531" y="461078"/>
                  <a:pt x="3495332" y="467562"/>
                  <a:pt x="3485796" y="473664"/>
                </a:cubicBezTo>
                <a:cubicBezTo>
                  <a:pt x="3485415" y="473664"/>
                  <a:pt x="3485034" y="473854"/>
                  <a:pt x="3484653" y="474236"/>
                </a:cubicBezTo>
                <a:lnTo>
                  <a:pt x="3484653" y="476524"/>
                </a:lnTo>
                <a:cubicBezTo>
                  <a:pt x="3492661" y="474999"/>
                  <a:pt x="3499717" y="473664"/>
                  <a:pt x="3505819" y="472520"/>
                </a:cubicBezTo>
                <a:cubicBezTo>
                  <a:pt x="3506200" y="471757"/>
                  <a:pt x="3506391" y="471185"/>
                  <a:pt x="3506391" y="470803"/>
                </a:cubicBezTo>
                <a:cubicBezTo>
                  <a:pt x="3507154" y="467752"/>
                  <a:pt x="3508869" y="466227"/>
                  <a:pt x="3511539" y="466227"/>
                </a:cubicBezTo>
                <a:cubicBezTo>
                  <a:pt x="3511921" y="466227"/>
                  <a:pt x="3512302" y="466227"/>
                  <a:pt x="3512684" y="466227"/>
                </a:cubicBezTo>
                <a:cubicBezTo>
                  <a:pt x="3512684" y="462795"/>
                  <a:pt x="3512302" y="458027"/>
                  <a:pt x="3511539" y="451926"/>
                </a:cubicBezTo>
                <a:cubicBezTo>
                  <a:pt x="3510776" y="445061"/>
                  <a:pt x="3510395" y="440294"/>
                  <a:pt x="3510395" y="437624"/>
                </a:cubicBezTo>
                <a:cubicBezTo>
                  <a:pt x="3510014" y="435717"/>
                  <a:pt x="3509823" y="433238"/>
                  <a:pt x="3509823" y="430187"/>
                </a:cubicBezTo>
                <a:close/>
                <a:moveTo>
                  <a:pt x="8041271" y="429615"/>
                </a:moveTo>
                <a:cubicBezTo>
                  <a:pt x="8039746" y="431141"/>
                  <a:pt x="8038030" y="433048"/>
                  <a:pt x="8036123" y="435336"/>
                </a:cubicBezTo>
                <a:cubicBezTo>
                  <a:pt x="8036123" y="435717"/>
                  <a:pt x="8032309" y="440294"/>
                  <a:pt x="8024682" y="449065"/>
                </a:cubicBezTo>
                <a:cubicBezTo>
                  <a:pt x="8016291" y="459362"/>
                  <a:pt x="8008473" y="467943"/>
                  <a:pt x="8001227" y="474808"/>
                </a:cubicBezTo>
                <a:lnTo>
                  <a:pt x="8001227" y="489109"/>
                </a:lnTo>
                <a:cubicBezTo>
                  <a:pt x="8002753" y="487584"/>
                  <a:pt x="8005994" y="483770"/>
                  <a:pt x="8010952" y="477668"/>
                </a:cubicBezTo>
                <a:cubicBezTo>
                  <a:pt x="8015147" y="473092"/>
                  <a:pt x="8018580" y="469469"/>
                  <a:pt x="8021249" y="466799"/>
                </a:cubicBezTo>
                <a:cubicBezTo>
                  <a:pt x="8029640" y="457265"/>
                  <a:pt x="8036886" y="450400"/>
                  <a:pt x="8042988" y="446205"/>
                </a:cubicBezTo>
                <a:cubicBezTo>
                  <a:pt x="8042606" y="440484"/>
                  <a:pt x="8042034" y="434954"/>
                  <a:pt x="8041271" y="429615"/>
                </a:cubicBezTo>
                <a:close/>
                <a:moveTo>
                  <a:pt x="5784591" y="429615"/>
                </a:moveTo>
                <a:cubicBezTo>
                  <a:pt x="5775819" y="438005"/>
                  <a:pt x="5769335" y="444870"/>
                  <a:pt x="5765141" y="450209"/>
                </a:cubicBezTo>
                <a:cubicBezTo>
                  <a:pt x="5756369" y="460125"/>
                  <a:pt x="5750267" y="466799"/>
                  <a:pt x="5746835" y="470231"/>
                </a:cubicBezTo>
                <a:cubicBezTo>
                  <a:pt x="5747217" y="474045"/>
                  <a:pt x="5747407" y="477668"/>
                  <a:pt x="5747407" y="481100"/>
                </a:cubicBezTo>
                <a:cubicBezTo>
                  <a:pt x="5753890" y="478049"/>
                  <a:pt x="5761708" y="471566"/>
                  <a:pt x="5770861" y="461650"/>
                </a:cubicBezTo>
                <a:cubicBezTo>
                  <a:pt x="5770861" y="461650"/>
                  <a:pt x="5775056" y="456883"/>
                  <a:pt x="5783447" y="447349"/>
                </a:cubicBezTo>
                <a:cubicBezTo>
                  <a:pt x="5784973" y="445442"/>
                  <a:pt x="5786116" y="444107"/>
                  <a:pt x="5786879" y="443345"/>
                </a:cubicBezTo>
                <a:cubicBezTo>
                  <a:pt x="5786117" y="439531"/>
                  <a:pt x="5785353" y="434954"/>
                  <a:pt x="5784591" y="429615"/>
                </a:cubicBezTo>
                <a:close/>
                <a:moveTo>
                  <a:pt x="3145422" y="429615"/>
                </a:moveTo>
                <a:cubicBezTo>
                  <a:pt x="3143897" y="431141"/>
                  <a:pt x="3142180" y="433048"/>
                  <a:pt x="3140273" y="435336"/>
                </a:cubicBezTo>
                <a:cubicBezTo>
                  <a:pt x="3140273" y="435717"/>
                  <a:pt x="3136460" y="440294"/>
                  <a:pt x="3128832" y="449065"/>
                </a:cubicBezTo>
                <a:cubicBezTo>
                  <a:pt x="3120443" y="459362"/>
                  <a:pt x="3112624" y="467943"/>
                  <a:pt x="3105378" y="474808"/>
                </a:cubicBezTo>
                <a:lnTo>
                  <a:pt x="3105378" y="489109"/>
                </a:lnTo>
                <a:cubicBezTo>
                  <a:pt x="3106904" y="487584"/>
                  <a:pt x="3110145" y="483770"/>
                  <a:pt x="3115103" y="477668"/>
                </a:cubicBezTo>
                <a:cubicBezTo>
                  <a:pt x="3119298" y="473092"/>
                  <a:pt x="3122730" y="469469"/>
                  <a:pt x="3125400" y="466799"/>
                </a:cubicBezTo>
                <a:cubicBezTo>
                  <a:pt x="3133791" y="457265"/>
                  <a:pt x="3141036" y="450400"/>
                  <a:pt x="3147139" y="446205"/>
                </a:cubicBezTo>
                <a:cubicBezTo>
                  <a:pt x="3146757" y="440484"/>
                  <a:pt x="3146185" y="434954"/>
                  <a:pt x="3145422" y="429615"/>
                </a:cubicBezTo>
                <a:close/>
                <a:moveTo>
                  <a:pt x="3910366" y="427899"/>
                </a:moveTo>
                <a:cubicBezTo>
                  <a:pt x="3908459" y="429043"/>
                  <a:pt x="3907887" y="429425"/>
                  <a:pt x="3908650" y="429043"/>
                </a:cubicBezTo>
                <a:cubicBezTo>
                  <a:pt x="3905599" y="430569"/>
                  <a:pt x="3901594" y="433048"/>
                  <a:pt x="3896637" y="436480"/>
                </a:cubicBezTo>
                <a:cubicBezTo>
                  <a:pt x="3890916" y="439912"/>
                  <a:pt x="3886912" y="442391"/>
                  <a:pt x="3884623" y="443917"/>
                </a:cubicBezTo>
                <a:cubicBezTo>
                  <a:pt x="3866317" y="454976"/>
                  <a:pt x="3851063" y="462223"/>
                  <a:pt x="3838859" y="465655"/>
                </a:cubicBezTo>
                <a:cubicBezTo>
                  <a:pt x="3832375" y="473282"/>
                  <a:pt x="3826464" y="480910"/>
                  <a:pt x="3821125" y="488537"/>
                </a:cubicBezTo>
                <a:cubicBezTo>
                  <a:pt x="3831804" y="483198"/>
                  <a:pt x="3844580" y="475952"/>
                  <a:pt x="3859453" y="466799"/>
                </a:cubicBezTo>
                <a:cubicBezTo>
                  <a:pt x="3874708" y="457265"/>
                  <a:pt x="3883098" y="452116"/>
                  <a:pt x="3884623" y="451353"/>
                </a:cubicBezTo>
                <a:cubicBezTo>
                  <a:pt x="3891488" y="447158"/>
                  <a:pt x="3896637" y="444298"/>
                  <a:pt x="3900069" y="442773"/>
                </a:cubicBezTo>
                <a:cubicBezTo>
                  <a:pt x="3903501" y="437433"/>
                  <a:pt x="3906934" y="432476"/>
                  <a:pt x="3910366" y="427899"/>
                </a:cubicBezTo>
                <a:close/>
                <a:moveTo>
                  <a:pt x="6683168" y="426755"/>
                </a:moveTo>
                <a:lnTo>
                  <a:pt x="6675159" y="430759"/>
                </a:lnTo>
                <a:cubicBezTo>
                  <a:pt x="6674397" y="431141"/>
                  <a:pt x="6673634" y="431331"/>
                  <a:pt x="6672871" y="431331"/>
                </a:cubicBezTo>
                <a:cubicBezTo>
                  <a:pt x="6671345" y="431331"/>
                  <a:pt x="6670011" y="430759"/>
                  <a:pt x="6668867" y="429615"/>
                </a:cubicBezTo>
                <a:cubicBezTo>
                  <a:pt x="6666960" y="432666"/>
                  <a:pt x="6665243" y="436861"/>
                  <a:pt x="6663718" y="442201"/>
                </a:cubicBezTo>
                <a:lnTo>
                  <a:pt x="6663718" y="443345"/>
                </a:lnTo>
                <a:cubicBezTo>
                  <a:pt x="6665625" y="443726"/>
                  <a:pt x="6668104" y="444298"/>
                  <a:pt x="6671155" y="445061"/>
                </a:cubicBezTo>
                <a:lnTo>
                  <a:pt x="6671727" y="445061"/>
                </a:lnTo>
                <a:cubicBezTo>
                  <a:pt x="6675541" y="437052"/>
                  <a:pt x="6679355" y="430950"/>
                  <a:pt x="6683168" y="426755"/>
                </a:cubicBezTo>
                <a:close/>
                <a:moveTo>
                  <a:pt x="6699186" y="425611"/>
                </a:moveTo>
                <a:cubicBezTo>
                  <a:pt x="6694609" y="427899"/>
                  <a:pt x="6691559" y="429806"/>
                  <a:pt x="6690033" y="431331"/>
                </a:cubicBezTo>
                <a:cubicBezTo>
                  <a:pt x="6685457" y="435527"/>
                  <a:pt x="6681261" y="440866"/>
                  <a:pt x="6677447" y="447349"/>
                </a:cubicBezTo>
                <a:cubicBezTo>
                  <a:pt x="6680499" y="448875"/>
                  <a:pt x="6683359" y="450591"/>
                  <a:pt x="6686029" y="452498"/>
                </a:cubicBezTo>
                <a:cubicBezTo>
                  <a:pt x="6689842" y="447921"/>
                  <a:pt x="6693465" y="443917"/>
                  <a:pt x="6696897" y="440484"/>
                </a:cubicBezTo>
                <a:cubicBezTo>
                  <a:pt x="6702237" y="435145"/>
                  <a:pt x="6706241" y="431713"/>
                  <a:pt x="6708911" y="430187"/>
                </a:cubicBezTo>
                <a:lnTo>
                  <a:pt x="6706623" y="429043"/>
                </a:lnTo>
                <a:cubicBezTo>
                  <a:pt x="6704335" y="427518"/>
                  <a:pt x="6701855" y="426374"/>
                  <a:pt x="6699186" y="425611"/>
                </a:cubicBezTo>
                <a:close/>
                <a:moveTo>
                  <a:pt x="7349723" y="424467"/>
                </a:moveTo>
                <a:cubicBezTo>
                  <a:pt x="7350104" y="424467"/>
                  <a:pt x="7350485" y="424467"/>
                  <a:pt x="7350867" y="424467"/>
                </a:cubicBezTo>
                <a:cubicBezTo>
                  <a:pt x="7351249" y="424467"/>
                  <a:pt x="7351629" y="424657"/>
                  <a:pt x="7352011" y="425039"/>
                </a:cubicBezTo>
                <a:cubicBezTo>
                  <a:pt x="7352393" y="425420"/>
                  <a:pt x="7352583" y="425992"/>
                  <a:pt x="7352583" y="426755"/>
                </a:cubicBezTo>
                <a:cubicBezTo>
                  <a:pt x="7352583" y="426755"/>
                  <a:pt x="7352583" y="426946"/>
                  <a:pt x="7352583" y="427327"/>
                </a:cubicBezTo>
                <a:cubicBezTo>
                  <a:pt x="7352202" y="428090"/>
                  <a:pt x="7347053" y="434954"/>
                  <a:pt x="7337137" y="447921"/>
                </a:cubicBezTo>
                <a:cubicBezTo>
                  <a:pt x="7331799" y="454786"/>
                  <a:pt x="7326650" y="460888"/>
                  <a:pt x="7321692" y="466227"/>
                </a:cubicBezTo>
                <a:cubicBezTo>
                  <a:pt x="7321311" y="466227"/>
                  <a:pt x="7320929" y="466227"/>
                  <a:pt x="7320548" y="466227"/>
                </a:cubicBezTo>
                <a:cubicBezTo>
                  <a:pt x="7320167" y="466227"/>
                  <a:pt x="7319785" y="466227"/>
                  <a:pt x="7319404" y="466227"/>
                </a:cubicBezTo>
                <a:cubicBezTo>
                  <a:pt x="7319023" y="465846"/>
                  <a:pt x="7318831" y="465274"/>
                  <a:pt x="7318831" y="464511"/>
                </a:cubicBezTo>
                <a:cubicBezTo>
                  <a:pt x="7318831" y="464511"/>
                  <a:pt x="7318831" y="464320"/>
                  <a:pt x="7318831" y="463939"/>
                </a:cubicBezTo>
                <a:cubicBezTo>
                  <a:pt x="7321120" y="461269"/>
                  <a:pt x="7323789" y="457646"/>
                  <a:pt x="7326841" y="453070"/>
                </a:cubicBezTo>
                <a:cubicBezTo>
                  <a:pt x="7330655" y="447349"/>
                  <a:pt x="7333133" y="443726"/>
                  <a:pt x="7334277" y="442201"/>
                </a:cubicBezTo>
                <a:cubicBezTo>
                  <a:pt x="7341142" y="432666"/>
                  <a:pt x="7346291" y="426755"/>
                  <a:pt x="7349723" y="424467"/>
                </a:cubicBezTo>
                <a:close/>
                <a:moveTo>
                  <a:pt x="2453874" y="424467"/>
                </a:moveTo>
                <a:cubicBezTo>
                  <a:pt x="2454255" y="424467"/>
                  <a:pt x="2454636" y="424467"/>
                  <a:pt x="2455018" y="424467"/>
                </a:cubicBezTo>
                <a:cubicBezTo>
                  <a:pt x="2455399" y="424467"/>
                  <a:pt x="2455780" y="424657"/>
                  <a:pt x="2456162" y="425039"/>
                </a:cubicBezTo>
                <a:cubicBezTo>
                  <a:pt x="2456543" y="425420"/>
                  <a:pt x="2456734" y="425992"/>
                  <a:pt x="2456734" y="426755"/>
                </a:cubicBezTo>
                <a:cubicBezTo>
                  <a:pt x="2456734" y="426755"/>
                  <a:pt x="2456734" y="426946"/>
                  <a:pt x="2456734" y="427327"/>
                </a:cubicBezTo>
                <a:cubicBezTo>
                  <a:pt x="2456353" y="428090"/>
                  <a:pt x="2451204" y="434954"/>
                  <a:pt x="2441288" y="447921"/>
                </a:cubicBezTo>
                <a:cubicBezTo>
                  <a:pt x="2435949" y="454786"/>
                  <a:pt x="2430801" y="460888"/>
                  <a:pt x="2425842" y="466227"/>
                </a:cubicBezTo>
                <a:cubicBezTo>
                  <a:pt x="2425462" y="466227"/>
                  <a:pt x="2425080" y="466227"/>
                  <a:pt x="2424699" y="466227"/>
                </a:cubicBezTo>
                <a:cubicBezTo>
                  <a:pt x="2424317" y="466227"/>
                  <a:pt x="2423936" y="466227"/>
                  <a:pt x="2423554" y="466227"/>
                </a:cubicBezTo>
                <a:cubicBezTo>
                  <a:pt x="2423173" y="465846"/>
                  <a:pt x="2422982" y="465274"/>
                  <a:pt x="2422982" y="464511"/>
                </a:cubicBezTo>
                <a:cubicBezTo>
                  <a:pt x="2422982" y="464511"/>
                  <a:pt x="2422982" y="464320"/>
                  <a:pt x="2422982" y="463939"/>
                </a:cubicBezTo>
                <a:cubicBezTo>
                  <a:pt x="2425271" y="461269"/>
                  <a:pt x="2427940" y="457646"/>
                  <a:pt x="2430991" y="453070"/>
                </a:cubicBezTo>
                <a:cubicBezTo>
                  <a:pt x="2434804" y="447349"/>
                  <a:pt x="2437284" y="443726"/>
                  <a:pt x="2438428" y="442201"/>
                </a:cubicBezTo>
                <a:cubicBezTo>
                  <a:pt x="2445293" y="432666"/>
                  <a:pt x="2450441" y="426755"/>
                  <a:pt x="2453874" y="424467"/>
                </a:cubicBezTo>
                <a:close/>
                <a:moveTo>
                  <a:pt x="9122113" y="423323"/>
                </a:moveTo>
                <a:cubicBezTo>
                  <a:pt x="9119825" y="423323"/>
                  <a:pt x="9117536" y="423704"/>
                  <a:pt x="9115248" y="424467"/>
                </a:cubicBezTo>
                <a:cubicBezTo>
                  <a:pt x="9115630" y="430569"/>
                  <a:pt x="9118681" y="436099"/>
                  <a:pt x="9124401" y="441056"/>
                </a:cubicBezTo>
                <a:cubicBezTo>
                  <a:pt x="9130122" y="446014"/>
                  <a:pt x="9136224" y="448684"/>
                  <a:pt x="9142707" y="449065"/>
                </a:cubicBezTo>
                <a:cubicBezTo>
                  <a:pt x="9143469" y="449065"/>
                  <a:pt x="9144042" y="449065"/>
                  <a:pt x="9144423" y="449065"/>
                </a:cubicBezTo>
                <a:cubicBezTo>
                  <a:pt x="9150905" y="449065"/>
                  <a:pt x="9157199" y="447158"/>
                  <a:pt x="9163301" y="443345"/>
                </a:cubicBezTo>
                <a:cubicBezTo>
                  <a:pt x="9155674" y="437624"/>
                  <a:pt x="9149762" y="433620"/>
                  <a:pt x="9145567" y="431331"/>
                </a:cubicBezTo>
                <a:cubicBezTo>
                  <a:pt x="9136796" y="425992"/>
                  <a:pt x="9128978" y="423323"/>
                  <a:pt x="9122113" y="423323"/>
                </a:cubicBezTo>
                <a:close/>
                <a:moveTo>
                  <a:pt x="6370950" y="421606"/>
                </a:moveTo>
                <a:cubicBezTo>
                  <a:pt x="6360271" y="421988"/>
                  <a:pt x="6341203" y="425039"/>
                  <a:pt x="6313744" y="430759"/>
                </a:cubicBezTo>
                <a:cubicBezTo>
                  <a:pt x="6308787" y="431903"/>
                  <a:pt x="6302303" y="433429"/>
                  <a:pt x="6294295" y="435336"/>
                </a:cubicBezTo>
                <a:cubicBezTo>
                  <a:pt x="6291625" y="438005"/>
                  <a:pt x="6287429" y="441819"/>
                  <a:pt x="6281709" y="446777"/>
                </a:cubicBezTo>
                <a:cubicBezTo>
                  <a:pt x="6275989" y="452498"/>
                  <a:pt x="6271793" y="456502"/>
                  <a:pt x="6269123" y="458790"/>
                </a:cubicBezTo>
                <a:cubicBezTo>
                  <a:pt x="6261877" y="466799"/>
                  <a:pt x="6254250" y="475952"/>
                  <a:pt x="6246241" y="486249"/>
                </a:cubicBezTo>
                <a:cubicBezTo>
                  <a:pt x="6250818" y="485486"/>
                  <a:pt x="6253487" y="485105"/>
                  <a:pt x="6254250" y="485105"/>
                </a:cubicBezTo>
                <a:lnTo>
                  <a:pt x="6261115" y="483961"/>
                </a:lnTo>
                <a:cubicBezTo>
                  <a:pt x="6261115" y="483961"/>
                  <a:pt x="6270268" y="475571"/>
                  <a:pt x="6288573" y="458790"/>
                </a:cubicBezTo>
                <a:cubicBezTo>
                  <a:pt x="6296201" y="451544"/>
                  <a:pt x="6301731" y="446396"/>
                  <a:pt x="6305163" y="443345"/>
                </a:cubicBezTo>
                <a:cubicBezTo>
                  <a:pt x="6312410" y="436480"/>
                  <a:pt x="6317177" y="432285"/>
                  <a:pt x="6319465" y="430759"/>
                </a:cubicBezTo>
                <a:cubicBezTo>
                  <a:pt x="6319847" y="430759"/>
                  <a:pt x="6320037" y="430759"/>
                  <a:pt x="6320037" y="430759"/>
                </a:cubicBezTo>
                <a:cubicBezTo>
                  <a:pt x="6320799" y="430759"/>
                  <a:pt x="6321371" y="430950"/>
                  <a:pt x="6321753" y="431331"/>
                </a:cubicBezTo>
                <a:cubicBezTo>
                  <a:pt x="6322135" y="431713"/>
                  <a:pt x="6322325" y="432285"/>
                  <a:pt x="6322325" y="433048"/>
                </a:cubicBezTo>
                <a:cubicBezTo>
                  <a:pt x="6322325" y="433048"/>
                  <a:pt x="6322325" y="433238"/>
                  <a:pt x="6322325" y="433620"/>
                </a:cubicBezTo>
                <a:cubicBezTo>
                  <a:pt x="6320419" y="436289"/>
                  <a:pt x="6315461" y="441247"/>
                  <a:pt x="6307451" y="448493"/>
                </a:cubicBezTo>
                <a:cubicBezTo>
                  <a:pt x="6303638" y="452307"/>
                  <a:pt x="6298680" y="456883"/>
                  <a:pt x="6292578" y="462223"/>
                </a:cubicBezTo>
                <a:cubicBezTo>
                  <a:pt x="6284951" y="469469"/>
                  <a:pt x="6277895" y="476333"/>
                  <a:pt x="6271412" y="482817"/>
                </a:cubicBezTo>
                <a:lnTo>
                  <a:pt x="6282853" y="480528"/>
                </a:lnTo>
                <a:cubicBezTo>
                  <a:pt x="6283235" y="479003"/>
                  <a:pt x="6283997" y="478049"/>
                  <a:pt x="6285141" y="477668"/>
                </a:cubicBezTo>
                <a:cubicBezTo>
                  <a:pt x="6295057" y="475761"/>
                  <a:pt x="6305735" y="468515"/>
                  <a:pt x="6317177" y="455930"/>
                </a:cubicBezTo>
                <a:cubicBezTo>
                  <a:pt x="6329381" y="442963"/>
                  <a:pt x="6338724" y="435717"/>
                  <a:pt x="6345207" y="434192"/>
                </a:cubicBezTo>
                <a:cubicBezTo>
                  <a:pt x="6345970" y="434192"/>
                  <a:pt x="6346542" y="434573"/>
                  <a:pt x="6346923" y="435336"/>
                </a:cubicBezTo>
                <a:cubicBezTo>
                  <a:pt x="6347305" y="435717"/>
                  <a:pt x="6347495" y="436099"/>
                  <a:pt x="6347495" y="436480"/>
                </a:cubicBezTo>
                <a:cubicBezTo>
                  <a:pt x="6347495" y="436861"/>
                  <a:pt x="6347305" y="437243"/>
                  <a:pt x="6346923" y="437624"/>
                </a:cubicBezTo>
                <a:cubicBezTo>
                  <a:pt x="6336627" y="446396"/>
                  <a:pt x="6327093" y="455167"/>
                  <a:pt x="6318321" y="463939"/>
                </a:cubicBezTo>
                <a:cubicBezTo>
                  <a:pt x="6313744" y="468515"/>
                  <a:pt x="6309740" y="472138"/>
                  <a:pt x="6306307" y="474808"/>
                </a:cubicBezTo>
                <a:cubicBezTo>
                  <a:pt x="6308595" y="474045"/>
                  <a:pt x="6311837" y="472901"/>
                  <a:pt x="6316033" y="471375"/>
                </a:cubicBezTo>
                <a:cubicBezTo>
                  <a:pt x="6320227" y="470231"/>
                  <a:pt x="6323469" y="469278"/>
                  <a:pt x="6325757" y="468515"/>
                </a:cubicBezTo>
                <a:cubicBezTo>
                  <a:pt x="6326139" y="468515"/>
                  <a:pt x="6326711" y="468325"/>
                  <a:pt x="6327473" y="467943"/>
                </a:cubicBezTo>
                <a:cubicBezTo>
                  <a:pt x="6333194" y="458027"/>
                  <a:pt x="6342157" y="447349"/>
                  <a:pt x="6354361" y="435908"/>
                </a:cubicBezTo>
                <a:cubicBezTo>
                  <a:pt x="6360081" y="430950"/>
                  <a:pt x="6365611" y="426183"/>
                  <a:pt x="6370950" y="421606"/>
                </a:cubicBezTo>
                <a:close/>
                <a:moveTo>
                  <a:pt x="10491513" y="419318"/>
                </a:moveTo>
                <a:cubicBezTo>
                  <a:pt x="10491132" y="419318"/>
                  <a:pt x="10489416" y="420844"/>
                  <a:pt x="10486365" y="423895"/>
                </a:cubicBezTo>
                <a:cubicBezTo>
                  <a:pt x="10480644" y="429234"/>
                  <a:pt x="10476640" y="433048"/>
                  <a:pt x="10474351" y="435336"/>
                </a:cubicBezTo>
                <a:cubicBezTo>
                  <a:pt x="10464436" y="444107"/>
                  <a:pt x="10456045" y="449828"/>
                  <a:pt x="10449181" y="452498"/>
                </a:cubicBezTo>
                <a:lnTo>
                  <a:pt x="10457762" y="463367"/>
                </a:lnTo>
                <a:cubicBezTo>
                  <a:pt x="10460431" y="460697"/>
                  <a:pt x="10464054" y="457265"/>
                  <a:pt x="10468631" y="453070"/>
                </a:cubicBezTo>
                <a:cubicBezTo>
                  <a:pt x="10473970" y="448112"/>
                  <a:pt x="10477784" y="444679"/>
                  <a:pt x="10480072" y="442773"/>
                </a:cubicBezTo>
                <a:cubicBezTo>
                  <a:pt x="10487699" y="435908"/>
                  <a:pt x="10493611" y="431331"/>
                  <a:pt x="10497806" y="429043"/>
                </a:cubicBezTo>
                <a:cubicBezTo>
                  <a:pt x="10493229" y="423323"/>
                  <a:pt x="10490941" y="420462"/>
                  <a:pt x="10490941" y="420462"/>
                </a:cubicBezTo>
                <a:lnTo>
                  <a:pt x="10490941" y="419890"/>
                </a:lnTo>
                <a:cubicBezTo>
                  <a:pt x="10491322" y="419509"/>
                  <a:pt x="10491513" y="419318"/>
                  <a:pt x="10491513" y="419318"/>
                </a:cubicBezTo>
                <a:close/>
                <a:moveTo>
                  <a:pt x="7714124" y="419318"/>
                </a:moveTo>
                <a:cubicBezTo>
                  <a:pt x="7712980" y="420844"/>
                  <a:pt x="7706115" y="426946"/>
                  <a:pt x="7693530" y="437624"/>
                </a:cubicBezTo>
                <a:cubicBezTo>
                  <a:pt x="7685902" y="444489"/>
                  <a:pt x="7679609" y="449637"/>
                  <a:pt x="7674652" y="453070"/>
                </a:cubicBezTo>
                <a:cubicBezTo>
                  <a:pt x="7674271" y="453070"/>
                  <a:pt x="7673889" y="453260"/>
                  <a:pt x="7673508" y="453642"/>
                </a:cubicBezTo>
                <a:cubicBezTo>
                  <a:pt x="7674271" y="459362"/>
                  <a:pt x="7674843" y="463176"/>
                  <a:pt x="7675224" y="465083"/>
                </a:cubicBezTo>
                <a:lnTo>
                  <a:pt x="7676368" y="477096"/>
                </a:lnTo>
                <a:cubicBezTo>
                  <a:pt x="7677893" y="475571"/>
                  <a:pt x="7686284" y="465655"/>
                  <a:pt x="7701539" y="447349"/>
                </a:cubicBezTo>
                <a:cubicBezTo>
                  <a:pt x="7706496" y="441628"/>
                  <a:pt x="7711264" y="436861"/>
                  <a:pt x="7715840" y="433048"/>
                </a:cubicBezTo>
                <a:lnTo>
                  <a:pt x="7716984" y="431903"/>
                </a:lnTo>
                <a:cubicBezTo>
                  <a:pt x="7715840" y="425420"/>
                  <a:pt x="7714887" y="421225"/>
                  <a:pt x="7714124" y="419318"/>
                </a:cubicBezTo>
                <a:close/>
                <a:moveTo>
                  <a:pt x="2818275" y="419318"/>
                </a:moveTo>
                <a:cubicBezTo>
                  <a:pt x="2817130" y="420844"/>
                  <a:pt x="2810265" y="426946"/>
                  <a:pt x="2797680" y="437624"/>
                </a:cubicBezTo>
                <a:cubicBezTo>
                  <a:pt x="2790054" y="444489"/>
                  <a:pt x="2783760" y="449637"/>
                  <a:pt x="2778802" y="453070"/>
                </a:cubicBezTo>
                <a:cubicBezTo>
                  <a:pt x="2778421" y="453070"/>
                  <a:pt x="2778041" y="453260"/>
                  <a:pt x="2777658" y="453642"/>
                </a:cubicBezTo>
                <a:cubicBezTo>
                  <a:pt x="2778421" y="459362"/>
                  <a:pt x="2778993" y="463176"/>
                  <a:pt x="2779375" y="465083"/>
                </a:cubicBezTo>
                <a:lnTo>
                  <a:pt x="2780519" y="477096"/>
                </a:lnTo>
                <a:cubicBezTo>
                  <a:pt x="2782045" y="475571"/>
                  <a:pt x="2790434" y="465655"/>
                  <a:pt x="2805689" y="447349"/>
                </a:cubicBezTo>
                <a:cubicBezTo>
                  <a:pt x="2810647" y="441628"/>
                  <a:pt x="2815414" y="436861"/>
                  <a:pt x="2819991" y="433048"/>
                </a:cubicBezTo>
                <a:lnTo>
                  <a:pt x="2821136" y="431903"/>
                </a:lnTo>
                <a:cubicBezTo>
                  <a:pt x="2819991" y="425420"/>
                  <a:pt x="2819038" y="421225"/>
                  <a:pt x="2818275" y="419318"/>
                </a:cubicBezTo>
                <a:close/>
                <a:moveTo>
                  <a:pt x="9875616" y="416458"/>
                </a:moveTo>
                <a:cubicBezTo>
                  <a:pt x="9873709" y="417221"/>
                  <a:pt x="9872183" y="417983"/>
                  <a:pt x="9871039" y="418746"/>
                </a:cubicBezTo>
                <a:cubicBezTo>
                  <a:pt x="9864556" y="422560"/>
                  <a:pt x="9858263" y="426374"/>
                  <a:pt x="9852161" y="430187"/>
                </a:cubicBezTo>
                <a:cubicBezTo>
                  <a:pt x="9846441" y="434001"/>
                  <a:pt x="9835572" y="441819"/>
                  <a:pt x="9819554" y="453642"/>
                </a:cubicBezTo>
                <a:cubicBezTo>
                  <a:pt x="9817266" y="460125"/>
                  <a:pt x="9814787" y="466608"/>
                  <a:pt x="9812117" y="473092"/>
                </a:cubicBezTo>
                <a:cubicBezTo>
                  <a:pt x="9823558" y="464702"/>
                  <a:pt x="9830423" y="459744"/>
                  <a:pt x="9832711" y="458218"/>
                </a:cubicBezTo>
                <a:cubicBezTo>
                  <a:pt x="9846059" y="449447"/>
                  <a:pt x="9856929" y="443917"/>
                  <a:pt x="9865319" y="441628"/>
                </a:cubicBezTo>
                <a:cubicBezTo>
                  <a:pt x="9865700" y="441247"/>
                  <a:pt x="9866272" y="439912"/>
                  <a:pt x="9867035" y="437624"/>
                </a:cubicBezTo>
                <a:cubicBezTo>
                  <a:pt x="9868179" y="434954"/>
                  <a:pt x="9871039" y="427899"/>
                  <a:pt x="9875616" y="416458"/>
                </a:cubicBezTo>
                <a:close/>
                <a:moveTo>
                  <a:pt x="7059425" y="416458"/>
                </a:moveTo>
                <a:cubicBezTo>
                  <a:pt x="7055992" y="421034"/>
                  <a:pt x="7048555" y="429043"/>
                  <a:pt x="7037114" y="440484"/>
                </a:cubicBezTo>
                <a:cubicBezTo>
                  <a:pt x="7027961" y="449256"/>
                  <a:pt x="7019761" y="456121"/>
                  <a:pt x="7012515" y="461078"/>
                </a:cubicBezTo>
                <a:cubicBezTo>
                  <a:pt x="7012897" y="467943"/>
                  <a:pt x="7013279" y="474236"/>
                  <a:pt x="7013659" y="479956"/>
                </a:cubicBezTo>
                <a:lnTo>
                  <a:pt x="7013659" y="482245"/>
                </a:lnTo>
                <a:cubicBezTo>
                  <a:pt x="7019761" y="478431"/>
                  <a:pt x="7026627" y="472520"/>
                  <a:pt x="7034253" y="464511"/>
                </a:cubicBezTo>
                <a:cubicBezTo>
                  <a:pt x="7052941" y="445824"/>
                  <a:pt x="7061713" y="436861"/>
                  <a:pt x="7060569" y="437624"/>
                </a:cubicBezTo>
                <a:cubicBezTo>
                  <a:pt x="7060187" y="429615"/>
                  <a:pt x="7059805" y="422560"/>
                  <a:pt x="7059425" y="416458"/>
                </a:cubicBezTo>
                <a:close/>
                <a:moveTo>
                  <a:pt x="960216" y="416458"/>
                </a:moveTo>
                <a:cubicBezTo>
                  <a:pt x="958309" y="417221"/>
                  <a:pt x="956783" y="417983"/>
                  <a:pt x="955639" y="418746"/>
                </a:cubicBezTo>
                <a:cubicBezTo>
                  <a:pt x="949157" y="422560"/>
                  <a:pt x="942863" y="426374"/>
                  <a:pt x="936761" y="430187"/>
                </a:cubicBezTo>
                <a:cubicBezTo>
                  <a:pt x="931041" y="434001"/>
                  <a:pt x="920172" y="441819"/>
                  <a:pt x="904155" y="453642"/>
                </a:cubicBezTo>
                <a:cubicBezTo>
                  <a:pt x="901866" y="460125"/>
                  <a:pt x="899387" y="466608"/>
                  <a:pt x="896718" y="473092"/>
                </a:cubicBezTo>
                <a:cubicBezTo>
                  <a:pt x="908159" y="464702"/>
                  <a:pt x="915023" y="459744"/>
                  <a:pt x="917311" y="458218"/>
                </a:cubicBezTo>
                <a:cubicBezTo>
                  <a:pt x="930659" y="449447"/>
                  <a:pt x="941529" y="443917"/>
                  <a:pt x="949919" y="441628"/>
                </a:cubicBezTo>
                <a:cubicBezTo>
                  <a:pt x="950300" y="441247"/>
                  <a:pt x="950872" y="439912"/>
                  <a:pt x="951635" y="437624"/>
                </a:cubicBezTo>
                <a:cubicBezTo>
                  <a:pt x="952779" y="434954"/>
                  <a:pt x="955639" y="427899"/>
                  <a:pt x="960216" y="416458"/>
                </a:cubicBezTo>
                <a:close/>
                <a:moveTo>
                  <a:pt x="5780586" y="409021"/>
                </a:moveTo>
                <a:cubicBezTo>
                  <a:pt x="5778298" y="412835"/>
                  <a:pt x="5772959" y="418746"/>
                  <a:pt x="5764569" y="426755"/>
                </a:cubicBezTo>
                <a:cubicBezTo>
                  <a:pt x="5758467" y="432094"/>
                  <a:pt x="5751983" y="437433"/>
                  <a:pt x="5745119" y="442773"/>
                </a:cubicBezTo>
                <a:cubicBezTo>
                  <a:pt x="5745501" y="446205"/>
                  <a:pt x="5745691" y="449256"/>
                  <a:pt x="5745691" y="451926"/>
                </a:cubicBezTo>
                <a:cubicBezTo>
                  <a:pt x="5745691" y="453070"/>
                  <a:pt x="5745881" y="456311"/>
                  <a:pt x="5746263" y="461650"/>
                </a:cubicBezTo>
                <a:cubicBezTo>
                  <a:pt x="5766095" y="440675"/>
                  <a:pt x="5778679" y="428662"/>
                  <a:pt x="5784019" y="425611"/>
                </a:cubicBezTo>
                <a:cubicBezTo>
                  <a:pt x="5782493" y="417983"/>
                  <a:pt x="5781349" y="412453"/>
                  <a:pt x="5780586" y="409021"/>
                </a:cubicBezTo>
                <a:close/>
                <a:moveTo>
                  <a:pt x="6690033" y="404445"/>
                </a:moveTo>
                <a:cubicBezTo>
                  <a:pt x="6691940" y="404445"/>
                  <a:pt x="6693847" y="404635"/>
                  <a:pt x="6695753" y="405017"/>
                </a:cubicBezTo>
                <a:cubicBezTo>
                  <a:pt x="6708720" y="406924"/>
                  <a:pt x="6720924" y="412835"/>
                  <a:pt x="6732365" y="422751"/>
                </a:cubicBezTo>
                <a:cubicBezTo>
                  <a:pt x="6743425" y="432285"/>
                  <a:pt x="6750099" y="443345"/>
                  <a:pt x="6752387" y="455930"/>
                </a:cubicBezTo>
                <a:cubicBezTo>
                  <a:pt x="6752769" y="458600"/>
                  <a:pt x="6752959" y="461269"/>
                  <a:pt x="6752959" y="463939"/>
                </a:cubicBezTo>
                <a:cubicBezTo>
                  <a:pt x="6752959" y="474617"/>
                  <a:pt x="6748573" y="483579"/>
                  <a:pt x="6739802" y="490825"/>
                </a:cubicBezTo>
                <a:cubicBezTo>
                  <a:pt x="6731793" y="497309"/>
                  <a:pt x="6720733" y="502076"/>
                  <a:pt x="6706623" y="505127"/>
                </a:cubicBezTo>
                <a:cubicBezTo>
                  <a:pt x="6699758" y="506652"/>
                  <a:pt x="6693656" y="507415"/>
                  <a:pt x="6688317" y="507415"/>
                </a:cubicBezTo>
                <a:cubicBezTo>
                  <a:pt x="6683741" y="507415"/>
                  <a:pt x="6679545" y="506843"/>
                  <a:pt x="6675731" y="505699"/>
                </a:cubicBezTo>
                <a:cubicBezTo>
                  <a:pt x="6658951" y="500741"/>
                  <a:pt x="6649417" y="489491"/>
                  <a:pt x="6647129" y="471948"/>
                </a:cubicBezTo>
                <a:cubicBezTo>
                  <a:pt x="6646366" y="467752"/>
                  <a:pt x="6645985" y="463557"/>
                  <a:pt x="6645985" y="459362"/>
                </a:cubicBezTo>
                <a:cubicBezTo>
                  <a:pt x="6645985" y="447921"/>
                  <a:pt x="6648463" y="437433"/>
                  <a:pt x="6653421" y="427899"/>
                </a:cubicBezTo>
                <a:cubicBezTo>
                  <a:pt x="6656853" y="421797"/>
                  <a:pt x="6660667" y="417602"/>
                  <a:pt x="6664863" y="415314"/>
                </a:cubicBezTo>
                <a:cubicBezTo>
                  <a:pt x="6666388" y="414551"/>
                  <a:pt x="6667723" y="414170"/>
                  <a:pt x="6668867" y="414170"/>
                </a:cubicBezTo>
                <a:cubicBezTo>
                  <a:pt x="6673825" y="407686"/>
                  <a:pt x="6680880" y="404445"/>
                  <a:pt x="6690033" y="404445"/>
                </a:cubicBezTo>
                <a:close/>
                <a:moveTo>
                  <a:pt x="9175314" y="403301"/>
                </a:moveTo>
                <a:lnTo>
                  <a:pt x="9166733" y="409021"/>
                </a:lnTo>
                <a:cubicBezTo>
                  <a:pt x="9165207" y="410165"/>
                  <a:pt x="9163110" y="412072"/>
                  <a:pt x="9160441" y="414742"/>
                </a:cubicBezTo>
                <a:lnTo>
                  <a:pt x="9153576" y="419890"/>
                </a:lnTo>
                <a:cubicBezTo>
                  <a:pt x="9157770" y="422560"/>
                  <a:pt x="9163492" y="426374"/>
                  <a:pt x="9170738" y="431331"/>
                </a:cubicBezTo>
                <a:cubicBezTo>
                  <a:pt x="9171499" y="431713"/>
                  <a:pt x="9172645" y="432476"/>
                  <a:pt x="9174170" y="433620"/>
                </a:cubicBezTo>
                <a:cubicBezTo>
                  <a:pt x="9179508" y="427518"/>
                  <a:pt x="9182179" y="422178"/>
                  <a:pt x="9182179" y="417602"/>
                </a:cubicBezTo>
                <a:lnTo>
                  <a:pt x="9182179" y="413598"/>
                </a:lnTo>
                <a:cubicBezTo>
                  <a:pt x="9180652" y="415123"/>
                  <a:pt x="9178175" y="417030"/>
                  <a:pt x="9174742" y="419318"/>
                </a:cubicBezTo>
                <a:cubicBezTo>
                  <a:pt x="9170547" y="421988"/>
                  <a:pt x="9166924" y="423895"/>
                  <a:pt x="9163873" y="425039"/>
                </a:cubicBezTo>
                <a:cubicBezTo>
                  <a:pt x="9163491" y="425039"/>
                  <a:pt x="9163301" y="425039"/>
                  <a:pt x="9163301" y="425039"/>
                </a:cubicBezTo>
                <a:cubicBezTo>
                  <a:pt x="9162538" y="425039"/>
                  <a:pt x="9161966" y="424657"/>
                  <a:pt x="9161585" y="423895"/>
                </a:cubicBezTo>
                <a:cubicBezTo>
                  <a:pt x="9161585" y="423513"/>
                  <a:pt x="9161585" y="423323"/>
                  <a:pt x="9161585" y="423323"/>
                </a:cubicBezTo>
                <a:cubicBezTo>
                  <a:pt x="9161585" y="422178"/>
                  <a:pt x="9162157" y="421416"/>
                  <a:pt x="9163301" y="421034"/>
                </a:cubicBezTo>
                <a:cubicBezTo>
                  <a:pt x="9163682" y="420653"/>
                  <a:pt x="9169403" y="416839"/>
                  <a:pt x="9180463" y="409593"/>
                </a:cubicBezTo>
                <a:cubicBezTo>
                  <a:pt x="9179319" y="407686"/>
                  <a:pt x="9177603" y="405779"/>
                  <a:pt x="9175314" y="403873"/>
                </a:cubicBezTo>
                <a:close/>
                <a:moveTo>
                  <a:pt x="8961936" y="403301"/>
                </a:moveTo>
                <a:cubicBezTo>
                  <a:pt x="8961173" y="403682"/>
                  <a:pt x="8957550" y="406924"/>
                  <a:pt x="8951067" y="413026"/>
                </a:cubicBezTo>
                <a:cubicBezTo>
                  <a:pt x="8943058" y="420272"/>
                  <a:pt x="8937338" y="424467"/>
                  <a:pt x="8933905" y="425611"/>
                </a:cubicBezTo>
                <a:cubicBezTo>
                  <a:pt x="8936193" y="432476"/>
                  <a:pt x="8938482" y="439912"/>
                  <a:pt x="8940770" y="447921"/>
                </a:cubicBezTo>
                <a:cubicBezTo>
                  <a:pt x="8945728" y="444489"/>
                  <a:pt x="8951639" y="439150"/>
                  <a:pt x="8958504" y="431903"/>
                </a:cubicBezTo>
                <a:lnTo>
                  <a:pt x="8961936" y="428471"/>
                </a:lnTo>
                <a:cubicBezTo>
                  <a:pt x="8963842" y="426564"/>
                  <a:pt x="8964987" y="425229"/>
                  <a:pt x="8965368" y="424467"/>
                </a:cubicBezTo>
                <a:cubicBezTo>
                  <a:pt x="8963842" y="416458"/>
                  <a:pt x="8962699" y="409403"/>
                  <a:pt x="8961936" y="403301"/>
                </a:cubicBezTo>
                <a:close/>
                <a:moveTo>
                  <a:pt x="8405100" y="402729"/>
                </a:moveTo>
                <a:cubicBezTo>
                  <a:pt x="8396710" y="411881"/>
                  <a:pt x="8387939" y="421034"/>
                  <a:pt x="8378786" y="430187"/>
                </a:cubicBezTo>
                <a:cubicBezTo>
                  <a:pt x="8378404" y="430569"/>
                  <a:pt x="8377832" y="430950"/>
                  <a:pt x="8377069" y="431331"/>
                </a:cubicBezTo>
                <a:cubicBezTo>
                  <a:pt x="8377451" y="435908"/>
                  <a:pt x="8377642" y="439722"/>
                  <a:pt x="8377642" y="442773"/>
                </a:cubicBezTo>
                <a:cubicBezTo>
                  <a:pt x="8377642" y="442773"/>
                  <a:pt x="8377832" y="444298"/>
                  <a:pt x="8378214" y="447349"/>
                </a:cubicBezTo>
                <a:cubicBezTo>
                  <a:pt x="8390036" y="436671"/>
                  <a:pt x="8399189" y="429425"/>
                  <a:pt x="8405672" y="425611"/>
                </a:cubicBezTo>
                <a:cubicBezTo>
                  <a:pt x="8405291" y="410737"/>
                  <a:pt x="8405100" y="403110"/>
                  <a:pt x="8405100" y="402729"/>
                </a:cubicBezTo>
                <a:close/>
                <a:moveTo>
                  <a:pt x="6504114" y="402729"/>
                </a:moveTo>
                <a:cubicBezTo>
                  <a:pt x="6499537" y="409975"/>
                  <a:pt x="6492482" y="418365"/>
                  <a:pt x="6482948" y="427899"/>
                </a:cubicBezTo>
                <a:cubicBezTo>
                  <a:pt x="6474557" y="435908"/>
                  <a:pt x="6466739" y="442391"/>
                  <a:pt x="6459493" y="447349"/>
                </a:cubicBezTo>
                <a:lnTo>
                  <a:pt x="6459493" y="468515"/>
                </a:lnTo>
                <a:cubicBezTo>
                  <a:pt x="6463689" y="466990"/>
                  <a:pt x="6470935" y="460506"/>
                  <a:pt x="6481231" y="449065"/>
                </a:cubicBezTo>
                <a:cubicBezTo>
                  <a:pt x="6492291" y="436480"/>
                  <a:pt x="6500109" y="428852"/>
                  <a:pt x="6504686" y="426183"/>
                </a:cubicBezTo>
                <a:cubicBezTo>
                  <a:pt x="6504686" y="413216"/>
                  <a:pt x="6504495" y="405398"/>
                  <a:pt x="6504114" y="402729"/>
                </a:cubicBezTo>
                <a:close/>
                <a:moveTo>
                  <a:pt x="3509252" y="402729"/>
                </a:moveTo>
                <a:cubicBezTo>
                  <a:pt x="3500861" y="411881"/>
                  <a:pt x="3492089" y="421034"/>
                  <a:pt x="3482937" y="430187"/>
                </a:cubicBezTo>
                <a:cubicBezTo>
                  <a:pt x="3482556" y="430569"/>
                  <a:pt x="3481983" y="430950"/>
                  <a:pt x="3481220" y="431331"/>
                </a:cubicBezTo>
                <a:cubicBezTo>
                  <a:pt x="3481602" y="435908"/>
                  <a:pt x="3481793" y="439722"/>
                  <a:pt x="3481793" y="442773"/>
                </a:cubicBezTo>
                <a:cubicBezTo>
                  <a:pt x="3481793" y="442773"/>
                  <a:pt x="3481983" y="444298"/>
                  <a:pt x="3482365" y="447349"/>
                </a:cubicBezTo>
                <a:cubicBezTo>
                  <a:pt x="3494187" y="436671"/>
                  <a:pt x="3503340" y="429425"/>
                  <a:pt x="3509823" y="425611"/>
                </a:cubicBezTo>
                <a:cubicBezTo>
                  <a:pt x="3509442" y="410737"/>
                  <a:pt x="3509252" y="403110"/>
                  <a:pt x="3509252" y="402729"/>
                </a:cubicBezTo>
                <a:close/>
                <a:moveTo>
                  <a:pt x="8037839" y="399296"/>
                </a:moveTo>
                <a:cubicBezTo>
                  <a:pt x="8034407" y="405017"/>
                  <a:pt x="8028686" y="413407"/>
                  <a:pt x="8020677" y="424467"/>
                </a:cubicBezTo>
                <a:cubicBezTo>
                  <a:pt x="8013431" y="434764"/>
                  <a:pt x="8006566" y="442201"/>
                  <a:pt x="8000083" y="446777"/>
                </a:cubicBezTo>
                <a:cubicBezTo>
                  <a:pt x="8000083" y="448302"/>
                  <a:pt x="8000274" y="452498"/>
                  <a:pt x="8000655" y="459362"/>
                </a:cubicBezTo>
                <a:lnTo>
                  <a:pt x="8000655" y="466799"/>
                </a:lnTo>
                <a:cubicBezTo>
                  <a:pt x="8006376" y="462223"/>
                  <a:pt x="8013622" y="454023"/>
                  <a:pt x="8022393" y="442201"/>
                </a:cubicBezTo>
                <a:cubicBezTo>
                  <a:pt x="8030021" y="432285"/>
                  <a:pt x="8035932" y="425420"/>
                  <a:pt x="8040127" y="421606"/>
                </a:cubicBezTo>
                <a:cubicBezTo>
                  <a:pt x="8040127" y="418937"/>
                  <a:pt x="8039937" y="416458"/>
                  <a:pt x="8039555" y="414170"/>
                </a:cubicBezTo>
                <a:cubicBezTo>
                  <a:pt x="8039174" y="411119"/>
                  <a:pt x="8038602" y="406161"/>
                  <a:pt x="8037839" y="399296"/>
                </a:cubicBezTo>
                <a:close/>
                <a:moveTo>
                  <a:pt x="3141990" y="399296"/>
                </a:moveTo>
                <a:cubicBezTo>
                  <a:pt x="3138558" y="405017"/>
                  <a:pt x="3132837" y="413407"/>
                  <a:pt x="3124828" y="424467"/>
                </a:cubicBezTo>
                <a:cubicBezTo>
                  <a:pt x="3117582" y="434764"/>
                  <a:pt x="3110717" y="442201"/>
                  <a:pt x="3104234" y="446777"/>
                </a:cubicBezTo>
                <a:cubicBezTo>
                  <a:pt x="3104234" y="448302"/>
                  <a:pt x="3104424" y="452498"/>
                  <a:pt x="3104806" y="459362"/>
                </a:cubicBezTo>
                <a:lnTo>
                  <a:pt x="3104806" y="466799"/>
                </a:lnTo>
                <a:cubicBezTo>
                  <a:pt x="3110527" y="462223"/>
                  <a:pt x="3117773" y="454023"/>
                  <a:pt x="3126545" y="442201"/>
                </a:cubicBezTo>
                <a:cubicBezTo>
                  <a:pt x="3134171" y="432285"/>
                  <a:pt x="3140083" y="425420"/>
                  <a:pt x="3144278" y="421606"/>
                </a:cubicBezTo>
                <a:cubicBezTo>
                  <a:pt x="3144278" y="418937"/>
                  <a:pt x="3144087" y="416458"/>
                  <a:pt x="3143706" y="414170"/>
                </a:cubicBezTo>
                <a:cubicBezTo>
                  <a:pt x="3143325" y="411119"/>
                  <a:pt x="3142752" y="406161"/>
                  <a:pt x="3141990" y="399296"/>
                </a:cubicBezTo>
                <a:close/>
                <a:moveTo>
                  <a:pt x="7354871" y="398724"/>
                </a:moveTo>
                <a:cubicBezTo>
                  <a:pt x="7354490" y="399105"/>
                  <a:pt x="7351439" y="401966"/>
                  <a:pt x="7345719" y="407305"/>
                </a:cubicBezTo>
                <a:cubicBezTo>
                  <a:pt x="7340761" y="411881"/>
                  <a:pt x="7336756" y="415886"/>
                  <a:pt x="7333705" y="419318"/>
                </a:cubicBezTo>
                <a:cubicBezTo>
                  <a:pt x="7326459" y="427327"/>
                  <a:pt x="7320167" y="435527"/>
                  <a:pt x="7314827" y="443917"/>
                </a:cubicBezTo>
                <a:lnTo>
                  <a:pt x="7314827" y="446777"/>
                </a:lnTo>
                <a:cubicBezTo>
                  <a:pt x="7315971" y="460506"/>
                  <a:pt x="7317306" y="476333"/>
                  <a:pt x="7318831" y="494258"/>
                </a:cubicBezTo>
                <a:lnTo>
                  <a:pt x="7327413" y="482245"/>
                </a:lnTo>
                <a:cubicBezTo>
                  <a:pt x="7331227" y="476524"/>
                  <a:pt x="7334087" y="472329"/>
                  <a:pt x="7335993" y="469659"/>
                </a:cubicBezTo>
                <a:cubicBezTo>
                  <a:pt x="7345909" y="456311"/>
                  <a:pt x="7353727" y="448112"/>
                  <a:pt x="7359448" y="445061"/>
                </a:cubicBezTo>
                <a:cubicBezTo>
                  <a:pt x="7359067" y="440484"/>
                  <a:pt x="7358876" y="437052"/>
                  <a:pt x="7358876" y="434764"/>
                </a:cubicBezTo>
                <a:cubicBezTo>
                  <a:pt x="7358113" y="422941"/>
                  <a:pt x="7356778" y="410928"/>
                  <a:pt x="7354871" y="398724"/>
                </a:cubicBezTo>
                <a:close/>
                <a:moveTo>
                  <a:pt x="2459023" y="398724"/>
                </a:moveTo>
                <a:cubicBezTo>
                  <a:pt x="2458640" y="399105"/>
                  <a:pt x="2455590" y="401966"/>
                  <a:pt x="2449869" y="407305"/>
                </a:cubicBezTo>
                <a:cubicBezTo>
                  <a:pt x="2444912" y="411881"/>
                  <a:pt x="2440908" y="415886"/>
                  <a:pt x="2437856" y="419318"/>
                </a:cubicBezTo>
                <a:cubicBezTo>
                  <a:pt x="2430610" y="427327"/>
                  <a:pt x="2424317" y="435527"/>
                  <a:pt x="2418978" y="443917"/>
                </a:cubicBezTo>
                <a:lnTo>
                  <a:pt x="2418978" y="446777"/>
                </a:lnTo>
                <a:cubicBezTo>
                  <a:pt x="2420123" y="460506"/>
                  <a:pt x="2421458" y="476333"/>
                  <a:pt x="2422982" y="494258"/>
                </a:cubicBezTo>
                <a:lnTo>
                  <a:pt x="2431563" y="482245"/>
                </a:lnTo>
                <a:cubicBezTo>
                  <a:pt x="2435377" y="476524"/>
                  <a:pt x="2438238" y="472329"/>
                  <a:pt x="2440145" y="469659"/>
                </a:cubicBezTo>
                <a:cubicBezTo>
                  <a:pt x="2450060" y="456311"/>
                  <a:pt x="2457878" y="448112"/>
                  <a:pt x="2463599" y="445061"/>
                </a:cubicBezTo>
                <a:cubicBezTo>
                  <a:pt x="2463217" y="440484"/>
                  <a:pt x="2463027" y="437052"/>
                  <a:pt x="2463027" y="434764"/>
                </a:cubicBezTo>
                <a:cubicBezTo>
                  <a:pt x="2462264" y="422941"/>
                  <a:pt x="2460929" y="410928"/>
                  <a:pt x="2459023" y="398724"/>
                </a:cubicBezTo>
                <a:close/>
                <a:moveTo>
                  <a:pt x="9164445" y="397008"/>
                </a:moveTo>
                <a:cubicBezTo>
                  <a:pt x="9164063" y="397008"/>
                  <a:pt x="9159297" y="401012"/>
                  <a:pt x="9150144" y="409021"/>
                </a:cubicBezTo>
                <a:cubicBezTo>
                  <a:pt x="9146329" y="412453"/>
                  <a:pt x="9144042" y="414360"/>
                  <a:pt x="9143279" y="414742"/>
                </a:cubicBezTo>
                <a:lnTo>
                  <a:pt x="9147856" y="417030"/>
                </a:lnTo>
                <a:cubicBezTo>
                  <a:pt x="9149000" y="417793"/>
                  <a:pt x="9150334" y="418555"/>
                  <a:pt x="9151860" y="419318"/>
                </a:cubicBezTo>
                <a:cubicBezTo>
                  <a:pt x="9154148" y="417411"/>
                  <a:pt x="9156818" y="414932"/>
                  <a:pt x="9159869" y="411881"/>
                </a:cubicBezTo>
                <a:cubicBezTo>
                  <a:pt x="9163682" y="407686"/>
                  <a:pt x="9166161" y="405017"/>
                  <a:pt x="9167306" y="403873"/>
                </a:cubicBezTo>
                <a:cubicBezTo>
                  <a:pt x="9169594" y="401966"/>
                  <a:pt x="9170738" y="400822"/>
                  <a:pt x="9170738" y="400440"/>
                </a:cubicBezTo>
                <a:cubicBezTo>
                  <a:pt x="9168831" y="399296"/>
                  <a:pt x="9166543" y="398343"/>
                  <a:pt x="9163873" y="397580"/>
                </a:cubicBezTo>
                <a:cubicBezTo>
                  <a:pt x="9164255" y="397199"/>
                  <a:pt x="9164445" y="397008"/>
                  <a:pt x="9164445" y="397008"/>
                </a:cubicBezTo>
                <a:close/>
                <a:moveTo>
                  <a:pt x="9136986" y="397008"/>
                </a:moveTo>
                <a:cubicBezTo>
                  <a:pt x="9135460" y="397771"/>
                  <a:pt x="9132029" y="399678"/>
                  <a:pt x="9126689" y="402729"/>
                </a:cubicBezTo>
                <a:lnTo>
                  <a:pt x="9126117" y="403301"/>
                </a:lnTo>
                <a:cubicBezTo>
                  <a:pt x="9123447" y="405589"/>
                  <a:pt x="9121160" y="408258"/>
                  <a:pt x="9119253" y="411309"/>
                </a:cubicBezTo>
                <a:cubicBezTo>
                  <a:pt x="9121158" y="410928"/>
                  <a:pt x="9123257" y="410737"/>
                  <a:pt x="9125545" y="410737"/>
                </a:cubicBezTo>
                <a:cubicBezTo>
                  <a:pt x="9130122" y="404635"/>
                  <a:pt x="9133363" y="400631"/>
                  <a:pt x="9135270" y="398724"/>
                </a:cubicBezTo>
                <a:close/>
                <a:moveTo>
                  <a:pt x="9147856" y="394720"/>
                </a:moveTo>
                <a:cubicBezTo>
                  <a:pt x="9147093" y="395864"/>
                  <a:pt x="9145758" y="397199"/>
                  <a:pt x="9143851" y="398724"/>
                </a:cubicBezTo>
                <a:cubicBezTo>
                  <a:pt x="9141563" y="400631"/>
                  <a:pt x="9140037" y="401966"/>
                  <a:pt x="9139275" y="402729"/>
                </a:cubicBezTo>
                <a:lnTo>
                  <a:pt x="9135270" y="406733"/>
                </a:lnTo>
                <a:cubicBezTo>
                  <a:pt x="9132982" y="408640"/>
                  <a:pt x="9131457" y="410165"/>
                  <a:pt x="9130694" y="411309"/>
                </a:cubicBezTo>
                <a:cubicBezTo>
                  <a:pt x="9133744" y="411691"/>
                  <a:pt x="9136796" y="412453"/>
                  <a:pt x="9139847" y="413598"/>
                </a:cubicBezTo>
                <a:cubicBezTo>
                  <a:pt x="9140991" y="411691"/>
                  <a:pt x="9143660" y="408830"/>
                  <a:pt x="9147856" y="405017"/>
                </a:cubicBezTo>
                <a:lnTo>
                  <a:pt x="9157581" y="395864"/>
                </a:lnTo>
                <a:cubicBezTo>
                  <a:pt x="9154530" y="395101"/>
                  <a:pt x="9151288" y="394720"/>
                  <a:pt x="9147856" y="394720"/>
                </a:cubicBezTo>
                <a:close/>
                <a:moveTo>
                  <a:pt x="7058280" y="394148"/>
                </a:moveTo>
                <a:cubicBezTo>
                  <a:pt x="7057517" y="394910"/>
                  <a:pt x="7055229" y="397008"/>
                  <a:pt x="7051415" y="400440"/>
                </a:cubicBezTo>
                <a:cubicBezTo>
                  <a:pt x="7041881" y="409212"/>
                  <a:pt x="7036733" y="413979"/>
                  <a:pt x="7035970" y="414742"/>
                </a:cubicBezTo>
                <a:cubicBezTo>
                  <a:pt x="7024910" y="424657"/>
                  <a:pt x="7016329" y="432094"/>
                  <a:pt x="7010227" y="437052"/>
                </a:cubicBezTo>
                <a:cubicBezTo>
                  <a:pt x="7010990" y="443154"/>
                  <a:pt x="7011562" y="449447"/>
                  <a:pt x="7011943" y="455930"/>
                </a:cubicBezTo>
                <a:cubicBezTo>
                  <a:pt x="7018808" y="450972"/>
                  <a:pt x="7026435" y="444107"/>
                  <a:pt x="7034826" y="435336"/>
                </a:cubicBezTo>
                <a:cubicBezTo>
                  <a:pt x="7048555" y="420462"/>
                  <a:pt x="7056755" y="412072"/>
                  <a:pt x="7059425" y="410165"/>
                </a:cubicBezTo>
                <a:cubicBezTo>
                  <a:pt x="7059043" y="404445"/>
                  <a:pt x="7058661" y="399105"/>
                  <a:pt x="7058280" y="394148"/>
                </a:cubicBezTo>
                <a:close/>
                <a:moveTo>
                  <a:pt x="7708403" y="392431"/>
                </a:moveTo>
                <a:cubicBezTo>
                  <a:pt x="7706878" y="394338"/>
                  <a:pt x="7704399" y="396817"/>
                  <a:pt x="7700967" y="399868"/>
                </a:cubicBezTo>
                <a:cubicBezTo>
                  <a:pt x="7697534" y="402919"/>
                  <a:pt x="7695055" y="405207"/>
                  <a:pt x="7693530" y="406733"/>
                </a:cubicBezTo>
                <a:cubicBezTo>
                  <a:pt x="7684377" y="416267"/>
                  <a:pt x="7677703" y="422941"/>
                  <a:pt x="7673508" y="426755"/>
                </a:cubicBezTo>
                <a:cubicBezTo>
                  <a:pt x="7673127" y="427136"/>
                  <a:pt x="7672555" y="427327"/>
                  <a:pt x="7671791" y="427327"/>
                </a:cubicBezTo>
                <a:cubicBezTo>
                  <a:pt x="7671410" y="427327"/>
                  <a:pt x="7671029" y="427327"/>
                  <a:pt x="7670647" y="427327"/>
                </a:cubicBezTo>
                <a:cubicBezTo>
                  <a:pt x="7671410" y="433048"/>
                  <a:pt x="7672173" y="439340"/>
                  <a:pt x="7672935" y="446205"/>
                </a:cubicBezTo>
                <a:cubicBezTo>
                  <a:pt x="7677512" y="443154"/>
                  <a:pt x="7683995" y="438005"/>
                  <a:pt x="7692386" y="430759"/>
                </a:cubicBezTo>
                <a:cubicBezTo>
                  <a:pt x="7700776" y="423513"/>
                  <a:pt x="7707259" y="418746"/>
                  <a:pt x="7711836" y="416458"/>
                </a:cubicBezTo>
                <a:lnTo>
                  <a:pt x="7713552" y="416458"/>
                </a:lnTo>
                <a:cubicBezTo>
                  <a:pt x="7711645" y="407305"/>
                  <a:pt x="7709929" y="399296"/>
                  <a:pt x="7708403" y="392431"/>
                </a:cubicBezTo>
                <a:close/>
                <a:moveTo>
                  <a:pt x="2812554" y="392431"/>
                </a:moveTo>
                <a:cubicBezTo>
                  <a:pt x="2811029" y="394338"/>
                  <a:pt x="2808549" y="396817"/>
                  <a:pt x="2805117" y="399868"/>
                </a:cubicBezTo>
                <a:cubicBezTo>
                  <a:pt x="2801685" y="402919"/>
                  <a:pt x="2799206" y="405207"/>
                  <a:pt x="2797680" y="406733"/>
                </a:cubicBezTo>
                <a:cubicBezTo>
                  <a:pt x="2788528" y="416267"/>
                  <a:pt x="2781854" y="422941"/>
                  <a:pt x="2777658" y="426755"/>
                </a:cubicBezTo>
                <a:cubicBezTo>
                  <a:pt x="2777278" y="427136"/>
                  <a:pt x="2776705" y="427327"/>
                  <a:pt x="2775943" y="427327"/>
                </a:cubicBezTo>
                <a:cubicBezTo>
                  <a:pt x="2775561" y="427327"/>
                  <a:pt x="2775180" y="427327"/>
                  <a:pt x="2774798" y="427327"/>
                </a:cubicBezTo>
                <a:cubicBezTo>
                  <a:pt x="2775561" y="433048"/>
                  <a:pt x="2776324" y="439340"/>
                  <a:pt x="2777086" y="446205"/>
                </a:cubicBezTo>
                <a:cubicBezTo>
                  <a:pt x="2781663" y="443154"/>
                  <a:pt x="2788147" y="438005"/>
                  <a:pt x="2796536" y="430759"/>
                </a:cubicBezTo>
                <a:cubicBezTo>
                  <a:pt x="2804926" y="423513"/>
                  <a:pt x="2811410" y="418746"/>
                  <a:pt x="2815986" y="416458"/>
                </a:cubicBezTo>
                <a:lnTo>
                  <a:pt x="2817703" y="416458"/>
                </a:lnTo>
                <a:cubicBezTo>
                  <a:pt x="2815795" y="407305"/>
                  <a:pt x="2814079" y="399296"/>
                  <a:pt x="2812554" y="392431"/>
                </a:cubicBezTo>
                <a:close/>
                <a:moveTo>
                  <a:pt x="1581262" y="392431"/>
                </a:moveTo>
                <a:cubicBezTo>
                  <a:pt x="1566007" y="411881"/>
                  <a:pt x="1550180" y="435908"/>
                  <a:pt x="1533781" y="464511"/>
                </a:cubicBezTo>
                <a:cubicBezTo>
                  <a:pt x="1537595" y="462604"/>
                  <a:pt x="1541028" y="461650"/>
                  <a:pt x="1544078" y="461650"/>
                </a:cubicBezTo>
                <a:cubicBezTo>
                  <a:pt x="1554375" y="436480"/>
                  <a:pt x="1566770" y="413407"/>
                  <a:pt x="1581262" y="392431"/>
                </a:cubicBezTo>
                <a:close/>
                <a:moveTo>
                  <a:pt x="114412" y="392431"/>
                </a:moveTo>
                <a:cubicBezTo>
                  <a:pt x="99157" y="411881"/>
                  <a:pt x="83330" y="435908"/>
                  <a:pt x="66931" y="464511"/>
                </a:cubicBezTo>
                <a:cubicBezTo>
                  <a:pt x="70744" y="462604"/>
                  <a:pt x="74177" y="461650"/>
                  <a:pt x="77228" y="461650"/>
                </a:cubicBezTo>
                <a:cubicBezTo>
                  <a:pt x="87525" y="436480"/>
                  <a:pt x="99920" y="413407"/>
                  <a:pt x="114412" y="392431"/>
                </a:cubicBezTo>
                <a:close/>
                <a:moveTo>
                  <a:pt x="9885341" y="391287"/>
                </a:moveTo>
                <a:cubicBezTo>
                  <a:pt x="9884197" y="392050"/>
                  <a:pt x="9883053" y="392622"/>
                  <a:pt x="9881908" y="393004"/>
                </a:cubicBezTo>
                <a:cubicBezTo>
                  <a:pt x="9880383" y="394148"/>
                  <a:pt x="9876951" y="396627"/>
                  <a:pt x="9871611" y="400440"/>
                </a:cubicBezTo>
                <a:cubicBezTo>
                  <a:pt x="9867416" y="403110"/>
                  <a:pt x="9864175" y="405398"/>
                  <a:pt x="9861886" y="407305"/>
                </a:cubicBezTo>
                <a:cubicBezTo>
                  <a:pt x="9850064" y="415314"/>
                  <a:pt x="9839195" y="421988"/>
                  <a:pt x="9829279" y="427327"/>
                </a:cubicBezTo>
                <a:cubicBezTo>
                  <a:pt x="9827372" y="433048"/>
                  <a:pt x="9825275" y="438959"/>
                  <a:pt x="9822986" y="445061"/>
                </a:cubicBezTo>
                <a:cubicBezTo>
                  <a:pt x="9838241" y="433238"/>
                  <a:pt x="9847585" y="426183"/>
                  <a:pt x="9851017" y="423895"/>
                </a:cubicBezTo>
                <a:cubicBezTo>
                  <a:pt x="9863221" y="415123"/>
                  <a:pt x="9872565" y="409593"/>
                  <a:pt x="9879048" y="407305"/>
                </a:cubicBezTo>
                <a:cubicBezTo>
                  <a:pt x="9881718" y="401203"/>
                  <a:pt x="9883815" y="395864"/>
                  <a:pt x="9885341" y="391287"/>
                </a:cubicBezTo>
                <a:close/>
                <a:moveTo>
                  <a:pt x="969941" y="391287"/>
                </a:moveTo>
                <a:cubicBezTo>
                  <a:pt x="968797" y="392050"/>
                  <a:pt x="967652" y="392622"/>
                  <a:pt x="966509" y="393004"/>
                </a:cubicBezTo>
                <a:cubicBezTo>
                  <a:pt x="964983" y="394148"/>
                  <a:pt x="961551" y="396627"/>
                  <a:pt x="956211" y="400440"/>
                </a:cubicBezTo>
                <a:cubicBezTo>
                  <a:pt x="952016" y="403110"/>
                  <a:pt x="948775" y="405398"/>
                  <a:pt x="946487" y="407305"/>
                </a:cubicBezTo>
                <a:cubicBezTo>
                  <a:pt x="934664" y="415314"/>
                  <a:pt x="923795" y="421988"/>
                  <a:pt x="913879" y="427327"/>
                </a:cubicBezTo>
                <a:cubicBezTo>
                  <a:pt x="911972" y="433048"/>
                  <a:pt x="909875" y="438959"/>
                  <a:pt x="907586" y="445061"/>
                </a:cubicBezTo>
                <a:cubicBezTo>
                  <a:pt x="922842" y="433238"/>
                  <a:pt x="932185" y="426183"/>
                  <a:pt x="935618" y="423895"/>
                </a:cubicBezTo>
                <a:cubicBezTo>
                  <a:pt x="947822" y="415123"/>
                  <a:pt x="957165" y="409593"/>
                  <a:pt x="963648" y="407305"/>
                </a:cubicBezTo>
                <a:cubicBezTo>
                  <a:pt x="966318" y="401203"/>
                  <a:pt x="968415" y="395864"/>
                  <a:pt x="969941" y="391287"/>
                </a:cubicBezTo>
                <a:close/>
                <a:moveTo>
                  <a:pt x="8403956" y="384423"/>
                </a:moveTo>
                <a:cubicBezTo>
                  <a:pt x="8402431" y="385948"/>
                  <a:pt x="8399952" y="388046"/>
                  <a:pt x="8396519" y="390715"/>
                </a:cubicBezTo>
                <a:cubicBezTo>
                  <a:pt x="8393087" y="393766"/>
                  <a:pt x="8390799" y="395864"/>
                  <a:pt x="8389655" y="397008"/>
                </a:cubicBezTo>
                <a:cubicBezTo>
                  <a:pt x="8383934" y="401966"/>
                  <a:pt x="8379167" y="405779"/>
                  <a:pt x="8375353" y="408449"/>
                </a:cubicBezTo>
                <a:cubicBezTo>
                  <a:pt x="8375735" y="412263"/>
                  <a:pt x="8376116" y="416649"/>
                  <a:pt x="8376497" y="421606"/>
                </a:cubicBezTo>
                <a:cubicBezTo>
                  <a:pt x="8389083" y="408640"/>
                  <a:pt x="8398426" y="400440"/>
                  <a:pt x="8404528" y="397008"/>
                </a:cubicBezTo>
                <a:cubicBezTo>
                  <a:pt x="8404528" y="392431"/>
                  <a:pt x="8404338" y="388236"/>
                  <a:pt x="8403956" y="384423"/>
                </a:cubicBezTo>
                <a:close/>
                <a:moveTo>
                  <a:pt x="3508107" y="384423"/>
                </a:moveTo>
                <a:cubicBezTo>
                  <a:pt x="3506582" y="385948"/>
                  <a:pt x="3504103" y="388046"/>
                  <a:pt x="3500670" y="390715"/>
                </a:cubicBezTo>
                <a:cubicBezTo>
                  <a:pt x="3497238" y="393766"/>
                  <a:pt x="3494950" y="395864"/>
                  <a:pt x="3493806" y="397008"/>
                </a:cubicBezTo>
                <a:cubicBezTo>
                  <a:pt x="3488085" y="401966"/>
                  <a:pt x="3483317" y="405779"/>
                  <a:pt x="3479504" y="408449"/>
                </a:cubicBezTo>
                <a:cubicBezTo>
                  <a:pt x="3479885" y="412263"/>
                  <a:pt x="3480267" y="416649"/>
                  <a:pt x="3480648" y="421606"/>
                </a:cubicBezTo>
                <a:cubicBezTo>
                  <a:pt x="3493234" y="408640"/>
                  <a:pt x="3502577" y="400440"/>
                  <a:pt x="3508679" y="397008"/>
                </a:cubicBezTo>
                <a:cubicBezTo>
                  <a:pt x="3508679" y="392431"/>
                  <a:pt x="3508489" y="388236"/>
                  <a:pt x="3508107" y="384423"/>
                </a:cubicBezTo>
                <a:close/>
                <a:moveTo>
                  <a:pt x="8957932" y="379846"/>
                </a:moveTo>
                <a:cubicBezTo>
                  <a:pt x="8956025" y="382134"/>
                  <a:pt x="8953165" y="385185"/>
                  <a:pt x="8949351" y="388999"/>
                </a:cubicBezTo>
                <a:cubicBezTo>
                  <a:pt x="8945537" y="392813"/>
                  <a:pt x="8942867" y="395673"/>
                  <a:pt x="8941342" y="397580"/>
                </a:cubicBezTo>
                <a:cubicBezTo>
                  <a:pt x="8935621" y="403682"/>
                  <a:pt x="8931236" y="408068"/>
                  <a:pt x="8928185" y="410737"/>
                </a:cubicBezTo>
                <a:cubicBezTo>
                  <a:pt x="8930091" y="414551"/>
                  <a:pt x="8931808" y="418555"/>
                  <a:pt x="8933333" y="422751"/>
                </a:cubicBezTo>
                <a:cubicBezTo>
                  <a:pt x="8934859" y="422369"/>
                  <a:pt x="8940579" y="416839"/>
                  <a:pt x="8950495" y="406161"/>
                </a:cubicBezTo>
                <a:lnTo>
                  <a:pt x="8960220" y="396436"/>
                </a:lnTo>
                <a:cubicBezTo>
                  <a:pt x="8959838" y="393004"/>
                  <a:pt x="8959076" y="387474"/>
                  <a:pt x="8957932" y="379846"/>
                </a:cubicBezTo>
                <a:close/>
                <a:moveTo>
                  <a:pt x="9149000" y="378130"/>
                </a:moveTo>
                <a:cubicBezTo>
                  <a:pt x="9157008" y="378130"/>
                  <a:pt x="9164636" y="379655"/>
                  <a:pt x="9171882" y="382706"/>
                </a:cubicBezTo>
                <a:cubicBezTo>
                  <a:pt x="9189425" y="389953"/>
                  <a:pt x="9198197" y="400440"/>
                  <a:pt x="9198197" y="414170"/>
                </a:cubicBezTo>
                <a:cubicBezTo>
                  <a:pt x="9198197" y="415314"/>
                  <a:pt x="9198197" y="416649"/>
                  <a:pt x="9198197" y="418174"/>
                </a:cubicBezTo>
                <a:cubicBezTo>
                  <a:pt x="9197053" y="426946"/>
                  <a:pt x="9193430" y="435145"/>
                  <a:pt x="9187328" y="442773"/>
                </a:cubicBezTo>
                <a:lnTo>
                  <a:pt x="9188472" y="443917"/>
                </a:lnTo>
                <a:cubicBezTo>
                  <a:pt x="9189997" y="445061"/>
                  <a:pt x="9190760" y="446586"/>
                  <a:pt x="9190760" y="448493"/>
                </a:cubicBezTo>
                <a:cubicBezTo>
                  <a:pt x="9190760" y="449637"/>
                  <a:pt x="9190379" y="450781"/>
                  <a:pt x="9189616" y="451926"/>
                </a:cubicBezTo>
                <a:cubicBezTo>
                  <a:pt x="9188089" y="453832"/>
                  <a:pt x="9186183" y="454786"/>
                  <a:pt x="9183895" y="454786"/>
                </a:cubicBezTo>
                <a:cubicBezTo>
                  <a:pt x="9183513" y="454786"/>
                  <a:pt x="9182942" y="454786"/>
                  <a:pt x="9182179" y="454786"/>
                </a:cubicBezTo>
                <a:cubicBezTo>
                  <a:pt x="9180652" y="454404"/>
                  <a:pt x="9178937" y="453832"/>
                  <a:pt x="9177031" y="453070"/>
                </a:cubicBezTo>
                <a:cubicBezTo>
                  <a:pt x="9170166" y="458027"/>
                  <a:pt x="9163110" y="461269"/>
                  <a:pt x="9155864" y="462795"/>
                </a:cubicBezTo>
                <a:cubicBezTo>
                  <a:pt x="9151669" y="463557"/>
                  <a:pt x="9147665" y="463939"/>
                  <a:pt x="9143851" y="463939"/>
                </a:cubicBezTo>
                <a:cubicBezTo>
                  <a:pt x="9127451" y="463939"/>
                  <a:pt x="9115439" y="456502"/>
                  <a:pt x="9107811" y="441628"/>
                </a:cubicBezTo>
                <a:cubicBezTo>
                  <a:pt x="9105905" y="437433"/>
                  <a:pt x="9104570" y="433238"/>
                  <a:pt x="9103807" y="429043"/>
                </a:cubicBezTo>
                <a:cubicBezTo>
                  <a:pt x="9102280" y="428662"/>
                  <a:pt x="9101328" y="427708"/>
                  <a:pt x="9100947" y="426183"/>
                </a:cubicBezTo>
                <a:cubicBezTo>
                  <a:pt x="9100947" y="425420"/>
                  <a:pt x="9100947" y="424848"/>
                  <a:pt x="9100947" y="424467"/>
                </a:cubicBezTo>
                <a:cubicBezTo>
                  <a:pt x="9100947" y="423323"/>
                  <a:pt x="9101137" y="422369"/>
                  <a:pt x="9101519" y="421606"/>
                </a:cubicBezTo>
                <a:lnTo>
                  <a:pt x="9104379" y="418746"/>
                </a:lnTo>
                <a:cubicBezTo>
                  <a:pt x="9104379" y="417983"/>
                  <a:pt x="9104570" y="417602"/>
                  <a:pt x="9104951" y="417602"/>
                </a:cubicBezTo>
                <a:cubicBezTo>
                  <a:pt x="9106857" y="410737"/>
                  <a:pt x="9111053" y="405017"/>
                  <a:pt x="9117536" y="400440"/>
                </a:cubicBezTo>
                <a:lnTo>
                  <a:pt x="9117536" y="399868"/>
                </a:lnTo>
                <a:cubicBezTo>
                  <a:pt x="9117154" y="398724"/>
                  <a:pt x="9116964" y="397771"/>
                  <a:pt x="9116964" y="397008"/>
                </a:cubicBezTo>
                <a:cubicBezTo>
                  <a:pt x="9116964" y="392813"/>
                  <a:pt x="9119062" y="388999"/>
                  <a:pt x="9123257" y="385567"/>
                </a:cubicBezTo>
                <a:cubicBezTo>
                  <a:pt x="9127451" y="382516"/>
                  <a:pt x="9132410" y="380418"/>
                  <a:pt x="9138131" y="379274"/>
                </a:cubicBezTo>
                <a:cubicBezTo>
                  <a:pt x="9141944" y="378511"/>
                  <a:pt x="9145567" y="378130"/>
                  <a:pt x="9149000" y="378130"/>
                </a:cubicBezTo>
                <a:close/>
                <a:moveTo>
                  <a:pt x="10457762" y="374126"/>
                </a:moveTo>
                <a:cubicBezTo>
                  <a:pt x="10455092" y="376032"/>
                  <a:pt x="10451088" y="379465"/>
                  <a:pt x="10445748" y="384423"/>
                </a:cubicBezTo>
                <a:cubicBezTo>
                  <a:pt x="10440409" y="388999"/>
                  <a:pt x="10436405" y="392622"/>
                  <a:pt x="10433735" y="395292"/>
                </a:cubicBezTo>
                <a:cubicBezTo>
                  <a:pt x="10432210" y="396436"/>
                  <a:pt x="10429159" y="399105"/>
                  <a:pt x="10424582" y="403301"/>
                </a:cubicBezTo>
                <a:lnTo>
                  <a:pt x="10416001" y="411881"/>
                </a:lnTo>
                <a:cubicBezTo>
                  <a:pt x="10418290" y="414932"/>
                  <a:pt x="10420959" y="418365"/>
                  <a:pt x="10424010" y="422178"/>
                </a:cubicBezTo>
                <a:cubicBezTo>
                  <a:pt x="10428587" y="419509"/>
                  <a:pt x="10435261" y="413979"/>
                  <a:pt x="10444032" y="405589"/>
                </a:cubicBezTo>
                <a:cubicBezTo>
                  <a:pt x="10452422" y="398343"/>
                  <a:pt x="10459287" y="393194"/>
                  <a:pt x="10464626" y="390143"/>
                </a:cubicBezTo>
                <a:cubicBezTo>
                  <a:pt x="10465008" y="390143"/>
                  <a:pt x="10465198" y="390143"/>
                  <a:pt x="10465198" y="390143"/>
                </a:cubicBezTo>
                <a:cubicBezTo>
                  <a:pt x="10465580" y="390143"/>
                  <a:pt x="10465961" y="390334"/>
                  <a:pt x="10466343" y="390715"/>
                </a:cubicBezTo>
                <a:cubicBezTo>
                  <a:pt x="10466724" y="391097"/>
                  <a:pt x="10466915" y="391478"/>
                  <a:pt x="10466915" y="391859"/>
                </a:cubicBezTo>
                <a:cubicBezTo>
                  <a:pt x="10466915" y="392241"/>
                  <a:pt x="10466724" y="392622"/>
                  <a:pt x="10466343" y="393004"/>
                </a:cubicBezTo>
                <a:cubicBezTo>
                  <a:pt x="10452994" y="408258"/>
                  <a:pt x="10440409" y="419700"/>
                  <a:pt x="10428587" y="427327"/>
                </a:cubicBezTo>
                <a:cubicBezTo>
                  <a:pt x="10428968" y="427708"/>
                  <a:pt x="10429349" y="428280"/>
                  <a:pt x="10429731" y="429043"/>
                </a:cubicBezTo>
                <a:cubicBezTo>
                  <a:pt x="10430494" y="429806"/>
                  <a:pt x="10430875" y="430378"/>
                  <a:pt x="10430875" y="430759"/>
                </a:cubicBezTo>
                <a:cubicBezTo>
                  <a:pt x="10437740" y="438768"/>
                  <a:pt x="10442888" y="445061"/>
                  <a:pt x="10446320" y="449637"/>
                </a:cubicBezTo>
                <a:lnTo>
                  <a:pt x="10446893" y="449065"/>
                </a:lnTo>
                <a:cubicBezTo>
                  <a:pt x="10452232" y="444489"/>
                  <a:pt x="10460050" y="436671"/>
                  <a:pt x="10470347" y="425611"/>
                </a:cubicBezTo>
                <a:cubicBezTo>
                  <a:pt x="10478737" y="416839"/>
                  <a:pt x="10483504" y="412072"/>
                  <a:pt x="10484648" y="411309"/>
                </a:cubicBezTo>
                <a:cubicBezTo>
                  <a:pt x="10484267" y="410928"/>
                  <a:pt x="10483504" y="409975"/>
                  <a:pt x="10482360" y="408449"/>
                </a:cubicBezTo>
                <a:cubicBezTo>
                  <a:pt x="10481597" y="407305"/>
                  <a:pt x="10481025" y="406352"/>
                  <a:pt x="10480644" y="405589"/>
                </a:cubicBezTo>
                <a:cubicBezTo>
                  <a:pt x="10472635" y="415123"/>
                  <a:pt x="10465008" y="422941"/>
                  <a:pt x="10457762" y="429043"/>
                </a:cubicBezTo>
                <a:cubicBezTo>
                  <a:pt x="10457380" y="429425"/>
                  <a:pt x="10456808" y="429615"/>
                  <a:pt x="10456045" y="429615"/>
                </a:cubicBezTo>
                <a:cubicBezTo>
                  <a:pt x="10455664" y="429615"/>
                  <a:pt x="10455283" y="429425"/>
                  <a:pt x="10454901" y="429043"/>
                </a:cubicBezTo>
                <a:cubicBezTo>
                  <a:pt x="10454520" y="428280"/>
                  <a:pt x="10454329" y="427708"/>
                  <a:pt x="10454329" y="427327"/>
                </a:cubicBezTo>
                <a:cubicBezTo>
                  <a:pt x="10454329" y="426946"/>
                  <a:pt x="10454520" y="426564"/>
                  <a:pt x="10454901" y="426183"/>
                </a:cubicBezTo>
                <a:cubicBezTo>
                  <a:pt x="10454901" y="426183"/>
                  <a:pt x="10461194" y="418937"/>
                  <a:pt x="10473779" y="404445"/>
                </a:cubicBezTo>
                <a:cubicBezTo>
                  <a:pt x="10475686" y="401775"/>
                  <a:pt x="10476640" y="400440"/>
                  <a:pt x="10476640" y="400440"/>
                </a:cubicBezTo>
                <a:cubicBezTo>
                  <a:pt x="10470538" y="391669"/>
                  <a:pt x="10464245" y="382897"/>
                  <a:pt x="10457762" y="374126"/>
                </a:cubicBezTo>
                <a:close/>
                <a:moveTo>
                  <a:pt x="8033835" y="371265"/>
                </a:moveTo>
                <a:cubicBezTo>
                  <a:pt x="8029640" y="376223"/>
                  <a:pt x="8025444" y="381372"/>
                  <a:pt x="8021249" y="386711"/>
                </a:cubicBezTo>
                <a:lnTo>
                  <a:pt x="8009808" y="401012"/>
                </a:lnTo>
                <a:cubicBezTo>
                  <a:pt x="8004850" y="407114"/>
                  <a:pt x="8000846" y="412072"/>
                  <a:pt x="7997795" y="415886"/>
                </a:cubicBezTo>
                <a:cubicBezTo>
                  <a:pt x="7998558" y="422369"/>
                  <a:pt x="7999130" y="430187"/>
                  <a:pt x="7999511" y="439340"/>
                </a:cubicBezTo>
                <a:cubicBezTo>
                  <a:pt x="8005232" y="434001"/>
                  <a:pt x="8011524" y="425802"/>
                  <a:pt x="8018389" y="414742"/>
                </a:cubicBezTo>
                <a:cubicBezTo>
                  <a:pt x="8026016" y="402156"/>
                  <a:pt x="8032118" y="394338"/>
                  <a:pt x="8036695" y="391287"/>
                </a:cubicBezTo>
                <a:cubicBezTo>
                  <a:pt x="8035932" y="385567"/>
                  <a:pt x="8034979" y="378893"/>
                  <a:pt x="8033835" y="371265"/>
                </a:cubicBezTo>
                <a:close/>
                <a:moveTo>
                  <a:pt x="3137985" y="371265"/>
                </a:moveTo>
                <a:cubicBezTo>
                  <a:pt x="3133791" y="376223"/>
                  <a:pt x="3129595" y="381372"/>
                  <a:pt x="3125400" y="386711"/>
                </a:cubicBezTo>
                <a:lnTo>
                  <a:pt x="3113959" y="401012"/>
                </a:lnTo>
                <a:cubicBezTo>
                  <a:pt x="3109001" y="407114"/>
                  <a:pt x="3104996" y="412072"/>
                  <a:pt x="3101946" y="415886"/>
                </a:cubicBezTo>
                <a:cubicBezTo>
                  <a:pt x="3102708" y="422369"/>
                  <a:pt x="3103280" y="430187"/>
                  <a:pt x="3103663" y="439340"/>
                </a:cubicBezTo>
                <a:cubicBezTo>
                  <a:pt x="3109382" y="434001"/>
                  <a:pt x="3115676" y="425802"/>
                  <a:pt x="3122540" y="414742"/>
                </a:cubicBezTo>
                <a:cubicBezTo>
                  <a:pt x="3130167" y="402156"/>
                  <a:pt x="3136269" y="394338"/>
                  <a:pt x="3140846" y="391287"/>
                </a:cubicBezTo>
                <a:cubicBezTo>
                  <a:pt x="3140083" y="385567"/>
                  <a:pt x="3139130" y="378893"/>
                  <a:pt x="3137985" y="371265"/>
                </a:cubicBezTo>
                <a:close/>
                <a:moveTo>
                  <a:pt x="6501826" y="370693"/>
                </a:moveTo>
                <a:cubicBezTo>
                  <a:pt x="6498012" y="374126"/>
                  <a:pt x="6495915" y="376032"/>
                  <a:pt x="6495533" y="376414"/>
                </a:cubicBezTo>
                <a:cubicBezTo>
                  <a:pt x="6491719" y="379846"/>
                  <a:pt x="6486953" y="384995"/>
                  <a:pt x="6481231" y="391859"/>
                </a:cubicBezTo>
                <a:cubicBezTo>
                  <a:pt x="6479706" y="394148"/>
                  <a:pt x="6475893" y="398915"/>
                  <a:pt x="6469791" y="406161"/>
                </a:cubicBezTo>
                <a:cubicBezTo>
                  <a:pt x="6464833" y="411881"/>
                  <a:pt x="6460829" y="416458"/>
                  <a:pt x="6457777" y="419890"/>
                </a:cubicBezTo>
                <a:cubicBezTo>
                  <a:pt x="6458159" y="425229"/>
                  <a:pt x="6458540" y="430950"/>
                  <a:pt x="6458921" y="437052"/>
                </a:cubicBezTo>
                <a:cubicBezTo>
                  <a:pt x="6459303" y="437052"/>
                  <a:pt x="6459684" y="437052"/>
                  <a:pt x="6460065" y="437052"/>
                </a:cubicBezTo>
                <a:cubicBezTo>
                  <a:pt x="6460829" y="437052"/>
                  <a:pt x="6461591" y="437433"/>
                  <a:pt x="6462354" y="438196"/>
                </a:cubicBezTo>
                <a:cubicBezTo>
                  <a:pt x="6467693" y="433620"/>
                  <a:pt x="6473413" y="428090"/>
                  <a:pt x="6479515" y="421606"/>
                </a:cubicBezTo>
                <a:cubicBezTo>
                  <a:pt x="6491719" y="408258"/>
                  <a:pt x="6499347" y="400440"/>
                  <a:pt x="6502398" y="398152"/>
                </a:cubicBezTo>
                <a:cubicBezTo>
                  <a:pt x="6502779" y="397771"/>
                  <a:pt x="6503351" y="397580"/>
                  <a:pt x="6504114" y="397580"/>
                </a:cubicBezTo>
                <a:cubicBezTo>
                  <a:pt x="6503733" y="389190"/>
                  <a:pt x="6503161" y="381562"/>
                  <a:pt x="6502398" y="374698"/>
                </a:cubicBezTo>
                <a:cubicBezTo>
                  <a:pt x="6502398" y="373935"/>
                  <a:pt x="6502207" y="372600"/>
                  <a:pt x="6501826" y="370693"/>
                </a:cubicBezTo>
                <a:close/>
                <a:moveTo>
                  <a:pt x="5775437" y="368977"/>
                </a:moveTo>
                <a:cubicBezTo>
                  <a:pt x="5770861" y="375842"/>
                  <a:pt x="5763043" y="385567"/>
                  <a:pt x="5751983" y="398152"/>
                </a:cubicBezTo>
                <a:lnTo>
                  <a:pt x="5738826" y="411309"/>
                </a:lnTo>
                <a:cubicBezTo>
                  <a:pt x="5739208" y="412072"/>
                  <a:pt x="5739589" y="413216"/>
                  <a:pt x="5739970" y="414742"/>
                </a:cubicBezTo>
                <a:cubicBezTo>
                  <a:pt x="5740352" y="416267"/>
                  <a:pt x="5740542" y="417411"/>
                  <a:pt x="5740542" y="418174"/>
                </a:cubicBezTo>
                <a:lnTo>
                  <a:pt x="5740542" y="418746"/>
                </a:lnTo>
                <a:cubicBezTo>
                  <a:pt x="5745119" y="415314"/>
                  <a:pt x="5750077" y="410928"/>
                  <a:pt x="5755415" y="405589"/>
                </a:cubicBezTo>
                <a:cubicBezTo>
                  <a:pt x="5763043" y="397199"/>
                  <a:pt x="5768573" y="392050"/>
                  <a:pt x="5772005" y="390143"/>
                </a:cubicBezTo>
                <a:cubicBezTo>
                  <a:pt x="5772387" y="389762"/>
                  <a:pt x="5772577" y="389571"/>
                  <a:pt x="5772577" y="389571"/>
                </a:cubicBezTo>
                <a:cubicBezTo>
                  <a:pt x="5772959" y="389571"/>
                  <a:pt x="5773340" y="389762"/>
                  <a:pt x="5773721" y="390143"/>
                </a:cubicBezTo>
                <a:cubicBezTo>
                  <a:pt x="5774103" y="390525"/>
                  <a:pt x="5774293" y="390906"/>
                  <a:pt x="5774293" y="391287"/>
                </a:cubicBezTo>
                <a:cubicBezTo>
                  <a:pt x="5774293" y="391287"/>
                  <a:pt x="5774103" y="391478"/>
                  <a:pt x="5773721" y="391859"/>
                </a:cubicBezTo>
                <a:cubicBezTo>
                  <a:pt x="5766095" y="404826"/>
                  <a:pt x="5755606" y="415886"/>
                  <a:pt x="5742258" y="425039"/>
                </a:cubicBezTo>
                <a:cubicBezTo>
                  <a:pt x="5743021" y="429234"/>
                  <a:pt x="5743593" y="433048"/>
                  <a:pt x="5743975" y="436480"/>
                </a:cubicBezTo>
                <a:cubicBezTo>
                  <a:pt x="5750457" y="431141"/>
                  <a:pt x="5756179" y="425802"/>
                  <a:pt x="5761136" y="420462"/>
                </a:cubicBezTo>
                <a:cubicBezTo>
                  <a:pt x="5771815" y="409784"/>
                  <a:pt x="5777917" y="403873"/>
                  <a:pt x="5779442" y="402729"/>
                </a:cubicBezTo>
                <a:cubicBezTo>
                  <a:pt x="5777535" y="388999"/>
                  <a:pt x="5776201" y="377749"/>
                  <a:pt x="5775437" y="368977"/>
                </a:cubicBezTo>
                <a:close/>
                <a:moveTo>
                  <a:pt x="8401096" y="364401"/>
                </a:moveTo>
                <a:lnTo>
                  <a:pt x="8400524" y="364973"/>
                </a:lnTo>
                <a:cubicBezTo>
                  <a:pt x="8394041" y="370312"/>
                  <a:pt x="8389464" y="374126"/>
                  <a:pt x="8386794" y="376414"/>
                </a:cubicBezTo>
                <a:cubicBezTo>
                  <a:pt x="8381074" y="380609"/>
                  <a:pt x="8376497" y="382706"/>
                  <a:pt x="8373065" y="382706"/>
                </a:cubicBezTo>
                <a:cubicBezTo>
                  <a:pt x="8373065" y="382706"/>
                  <a:pt x="8372874" y="382706"/>
                  <a:pt x="8372493" y="382706"/>
                </a:cubicBezTo>
                <a:cubicBezTo>
                  <a:pt x="8372874" y="385757"/>
                  <a:pt x="8373065" y="387855"/>
                  <a:pt x="8373065" y="388999"/>
                </a:cubicBezTo>
                <a:cubicBezTo>
                  <a:pt x="8373446" y="391287"/>
                  <a:pt x="8373828" y="394148"/>
                  <a:pt x="8374209" y="397580"/>
                </a:cubicBezTo>
                <a:cubicBezTo>
                  <a:pt x="8374972" y="398343"/>
                  <a:pt x="8375353" y="399105"/>
                  <a:pt x="8375353" y="399868"/>
                </a:cubicBezTo>
                <a:cubicBezTo>
                  <a:pt x="8391371" y="386902"/>
                  <a:pt x="8400715" y="379846"/>
                  <a:pt x="8403384" y="378702"/>
                </a:cubicBezTo>
                <a:cubicBezTo>
                  <a:pt x="8402621" y="373744"/>
                  <a:pt x="8401859" y="368977"/>
                  <a:pt x="8401096" y="364401"/>
                </a:cubicBezTo>
                <a:close/>
                <a:moveTo>
                  <a:pt x="7048555" y="364401"/>
                </a:moveTo>
                <a:cubicBezTo>
                  <a:pt x="7049318" y="364019"/>
                  <a:pt x="7049890" y="364210"/>
                  <a:pt x="7050271" y="364973"/>
                </a:cubicBezTo>
                <a:cubicBezTo>
                  <a:pt x="7051034" y="365735"/>
                  <a:pt x="7051225" y="366498"/>
                  <a:pt x="7050843" y="367261"/>
                </a:cubicBezTo>
                <a:cubicBezTo>
                  <a:pt x="7050462" y="367642"/>
                  <a:pt x="7044741" y="374507"/>
                  <a:pt x="7033681" y="387855"/>
                </a:cubicBezTo>
                <a:cubicBezTo>
                  <a:pt x="7026435" y="396245"/>
                  <a:pt x="7019761" y="403491"/>
                  <a:pt x="7013659" y="409593"/>
                </a:cubicBezTo>
                <a:cubicBezTo>
                  <a:pt x="7012515" y="410356"/>
                  <a:pt x="7011562" y="410356"/>
                  <a:pt x="7010799" y="409593"/>
                </a:cubicBezTo>
                <a:cubicBezTo>
                  <a:pt x="7010037" y="408449"/>
                  <a:pt x="7010037" y="407496"/>
                  <a:pt x="7010799" y="406733"/>
                </a:cubicBezTo>
                <a:cubicBezTo>
                  <a:pt x="7010418" y="407114"/>
                  <a:pt x="7016901" y="398915"/>
                  <a:pt x="7030249" y="382134"/>
                </a:cubicBezTo>
                <a:cubicBezTo>
                  <a:pt x="7037877" y="371837"/>
                  <a:pt x="7043979" y="365926"/>
                  <a:pt x="7048555" y="364401"/>
                </a:cubicBezTo>
                <a:close/>
                <a:moveTo>
                  <a:pt x="3505247" y="364401"/>
                </a:moveTo>
                <a:lnTo>
                  <a:pt x="3504674" y="364973"/>
                </a:lnTo>
                <a:cubicBezTo>
                  <a:pt x="3498191" y="370312"/>
                  <a:pt x="3493615" y="374126"/>
                  <a:pt x="3490945" y="376414"/>
                </a:cubicBezTo>
                <a:cubicBezTo>
                  <a:pt x="3485225" y="380609"/>
                  <a:pt x="3480648" y="382706"/>
                  <a:pt x="3477215" y="382706"/>
                </a:cubicBezTo>
                <a:cubicBezTo>
                  <a:pt x="3477215" y="382706"/>
                  <a:pt x="3477026" y="382706"/>
                  <a:pt x="3476644" y="382706"/>
                </a:cubicBezTo>
                <a:cubicBezTo>
                  <a:pt x="3477026" y="385757"/>
                  <a:pt x="3477215" y="387855"/>
                  <a:pt x="3477215" y="388999"/>
                </a:cubicBezTo>
                <a:cubicBezTo>
                  <a:pt x="3477598" y="391287"/>
                  <a:pt x="3477979" y="394148"/>
                  <a:pt x="3478361" y="397580"/>
                </a:cubicBezTo>
                <a:cubicBezTo>
                  <a:pt x="3479123" y="398343"/>
                  <a:pt x="3479504" y="399105"/>
                  <a:pt x="3479504" y="399868"/>
                </a:cubicBezTo>
                <a:cubicBezTo>
                  <a:pt x="3495522" y="386902"/>
                  <a:pt x="3504865" y="379846"/>
                  <a:pt x="3507535" y="378702"/>
                </a:cubicBezTo>
                <a:cubicBezTo>
                  <a:pt x="3506772" y="373744"/>
                  <a:pt x="3506009" y="368977"/>
                  <a:pt x="3505247" y="364401"/>
                </a:cubicBezTo>
                <a:close/>
                <a:moveTo>
                  <a:pt x="9894494" y="363257"/>
                </a:moveTo>
                <a:cubicBezTo>
                  <a:pt x="9887248" y="367452"/>
                  <a:pt x="9883815" y="369549"/>
                  <a:pt x="9884197" y="369549"/>
                </a:cubicBezTo>
                <a:cubicBezTo>
                  <a:pt x="9886866" y="367642"/>
                  <a:pt x="9878667" y="373363"/>
                  <a:pt x="9859598" y="386711"/>
                </a:cubicBezTo>
                <a:cubicBezTo>
                  <a:pt x="9851208" y="392431"/>
                  <a:pt x="9844153" y="397199"/>
                  <a:pt x="9838432" y="401012"/>
                </a:cubicBezTo>
                <a:cubicBezTo>
                  <a:pt x="9837669" y="402919"/>
                  <a:pt x="9837097" y="404635"/>
                  <a:pt x="9836716" y="406161"/>
                </a:cubicBezTo>
                <a:cubicBezTo>
                  <a:pt x="9835190" y="409975"/>
                  <a:pt x="9833665" y="414360"/>
                  <a:pt x="9832139" y="419318"/>
                </a:cubicBezTo>
                <a:cubicBezTo>
                  <a:pt x="9836716" y="416267"/>
                  <a:pt x="9845297" y="409975"/>
                  <a:pt x="9857882" y="400440"/>
                </a:cubicBezTo>
                <a:cubicBezTo>
                  <a:pt x="9867035" y="393576"/>
                  <a:pt x="9873709" y="388808"/>
                  <a:pt x="9877904" y="386139"/>
                </a:cubicBezTo>
                <a:cubicBezTo>
                  <a:pt x="9883625" y="382325"/>
                  <a:pt x="9887629" y="379846"/>
                  <a:pt x="9889917" y="378702"/>
                </a:cubicBezTo>
                <a:cubicBezTo>
                  <a:pt x="9891061" y="374126"/>
                  <a:pt x="9892587" y="368977"/>
                  <a:pt x="9894494" y="363257"/>
                </a:cubicBezTo>
                <a:close/>
                <a:moveTo>
                  <a:pt x="979094" y="363257"/>
                </a:moveTo>
                <a:cubicBezTo>
                  <a:pt x="971848" y="367452"/>
                  <a:pt x="968415" y="369549"/>
                  <a:pt x="968797" y="369549"/>
                </a:cubicBezTo>
                <a:cubicBezTo>
                  <a:pt x="971466" y="367642"/>
                  <a:pt x="963267" y="373363"/>
                  <a:pt x="944198" y="386711"/>
                </a:cubicBezTo>
                <a:cubicBezTo>
                  <a:pt x="935809" y="392431"/>
                  <a:pt x="928753" y="397199"/>
                  <a:pt x="923033" y="401012"/>
                </a:cubicBezTo>
                <a:cubicBezTo>
                  <a:pt x="922270" y="402919"/>
                  <a:pt x="921698" y="404635"/>
                  <a:pt x="921316" y="406161"/>
                </a:cubicBezTo>
                <a:cubicBezTo>
                  <a:pt x="919790" y="409975"/>
                  <a:pt x="918266" y="414360"/>
                  <a:pt x="916739" y="419318"/>
                </a:cubicBezTo>
                <a:cubicBezTo>
                  <a:pt x="921316" y="416267"/>
                  <a:pt x="929897" y="409975"/>
                  <a:pt x="942483" y="400440"/>
                </a:cubicBezTo>
                <a:cubicBezTo>
                  <a:pt x="951635" y="393576"/>
                  <a:pt x="958309" y="388808"/>
                  <a:pt x="962504" y="386139"/>
                </a:cubicBezTo>
                <a:cubicBezTo>
                  <a:pt x="968225" y="382325"/>
                  <a:pt x="972229" y="379846"/>
                  <a:pt x="974517" y="378702"/>
                </a:cubicBezTo>
                <a:cubicBezTo>
                  <a:pt x="975661" y="374126"/>
                  <a:pt x="977187" y="368977"/>
                  <a:pt x="979094" y="363257"/>
                </a:cubicBezTo>
                <a:close/>
                <a:moveTo>
                  <a:pt x="8954499" y="358680"/>
                </a:moveTo>
                <a:cubicBezTo>
                  <a:pt x="8954117" y="359061"/>
                  <a:pt x="8951258" y="361350"/>
                  <a:pt x="8945918" y="365545"/>
                </a:cubicBezTo>
                <a:cubicBezTo>
                  <a:pt x="8940579" y="370503"/>
                  <a:pt x="8936003" y="374698"/>
                  <a:pt x="8932189" y="378130"/>
                </a:cubicBezTo>
                <a:cubicBezTo>
                  <a:pt x="8926850" y="383469"/>
                  <a:pt x="8922655" y="388046"/>
                  <a:pt x="8919604" y="391859"/>
                </a:cubicBezTo>
                <a:cubicBezTo>
                  <a:pt x="8922273" y="396817"/>
                  <a:pt x="8924752" y="401775"/>
                  <a:pt x="8927041" y="406733"/>
                </a:cubicBezTo>
                <a:cubicBezTo>
                  <a:pt x="8927422" y="406352"/>
                  <a:pt x="8931617" y="401394"/>
                  <a:pt x="8939626" y="391859"/>
                </a:cubicBezTo>
                <a:cubicBezTo>
                  <a:pt x="8946491" y="383851"/>
                  <a:pt x="8952020" y="379083"/>
                  <a:pt x="8956216" y="377558"/>
                </a:cubicBezTo>
                <a:lnTo>
                  <a:pt x="8957932" y="377558"/>
                </a:lnTo>
                <a:cubicBezTo>
                  <a:pt x="8956788" y="369931"/>
                  <a:pt x="8955643" y="363638"/>
                  <a:pt x="8954499" y="358680"/>
                </a:cubicBezTo>
                <a:close/>
                <a:moveTo>
                  <a:pt x="10444604" y="355820"/>
                </a:moveTo>
                <a:cubicBezTo>
                  <a:pt x="10442316" y="358871"/>
                  <a:pt x="10438884" y="362684"/>
                  <a:pt x="10434307" y="367261"/>
                </a:cubicBezTo>
                <a:cubicBezTo>
                  <a:pt x="10428968" y="372981"/>
                  <a:pt x="10425536" y="376605"/>
                  <a:pt x="10424010" y="378130"/>
                </a:cubicBezTo>
                <a:cubicBezTo>
                  <a:pt x="10415620" y="387664"/>
                  <a:pt x="10409327" y="394720"/>
                  <a:pt x="10405132" y="399296"/>
                </a:cubicBezTo>
                <a:lnTo>
                  <a:pt x="10405704" y="400440"/>
                </a:lnTo>
                <a:lnTo>
                  <a:pt x="10406276" y="400440"/>
                </a:lnTo>
                <a:lnTo>
                  <a:pt x="10406276" y="401012"/>
                </a:lnTo>
                <a:cubicBezTo>
                  <a:pt x="10407039" y="401775"/>
                  <a:pt x="10408565" y="403491"/>
                  <a:pt x="10410853" y="406161"/>
                </a:cubicBezTo>
                <a:lnTo>
                  <a:pt x="10428587" y="388427"/>
                </a:lnTo>
                <a:cubicBezTo>
                  <a:pt x="10438884" y="378511"/>
                  <a:pt x="10447274" y="372028"/>
                  <a:pt x="10453757" y="368977"/>
                </a:cubicBezTo>
                <a:cubicBezTo>
                  <a:pt x="10449944" y="363257"/>
                  <a:pt x="10446893" y="358871"/>
                  <a:pt x="10444604" y="355820"/>
                </a:cubicBezTo>
                <a:close/>
                <a:moveTo>
                  <a:pt x="8029830" y="341518"/>
                </a:moveTo>
                <a:cubicBezTo>
                  <a:pt x="8026779" y="344951"/>
                  <a:pt x="8021821" y="350671"/>
                  <a:pt x="8014957" y="358680"/>
                </a:cubicBezTo>
                <a:cubicBezTo>
                  <a:pt x="8003134" y="372409"/>
                  <a:pt x="7996651" y="379846"/>
                  <a:pt x="7995507" y="380990"/>
                </a:cubicBezTo>
                <a:cubicBezTo>
                  <a:pt x="7995125" y="381753"/>
                  <a:pt x="7994363" y="382134"/>
                  <a:pt x="7993218" y="382134"/>
                </a:cubicBezTo>
                <a:cubicBezTo>
                  <a:pt x="7993218" y="382134"/>
                  <a:pt x="7993028" y="382134"/>
                  <a:pt x="7992646" y="382134"/>
                </a:cubicBezTo>
                <a:cubicBezTo>
                  <a:pt x="7993028" y="384423"/>
                  <a:pt x="7993409" y="386520"/>
                  <a:pt x="7993791" y="388427"/>
                </a:cubicBezTo>
                <a:cubicBezTo>
                  <a:pt x="7995316" y="394148"/>
                  <a:pt x="7996460" y="400250"/>
                  <a:pt x="7997223" y="406733"/>
                </a:cubicBezTo>
                <a:cubicBezTo>
                  <a:pt x="7999130" y="404063"/>
                  <a:pt x="8002371" y="399868"/>
                  <a:pt x="8006948" y="394148"/>
                </a:cubicBezTo>
                <a:cubicBezTo>
                  <a:pt x="8011143" y="388808"/>
                  <a:pt x="8014385" y="384804"/>
                  <a:pt x="8016673" y="382134"/>
                </a:cubicBezTo>
                <a:cubicBezTo>
                  <a:pt x="8022012" y="375270"/>
                  <a:pt x="8026398" y="369931"/>
                  <a:pt x="8029830" y="366117"/>
                </a:cubicBezTo>
                <a:cubicBezTo>
                  <a:pt x="8030974" y="364973"/>
                  <a:pt x="8031928" y="363829"/>
                  <a:pt x="8032690" y="362684"/>
                </a:cubicBezTo>
                <a:cubicBezTo>
                  <a:pt x="8031546" y="356201"/>
                  <a:pt x="8030593" y="349146"/>
                  <a:pt x="8029830" y="341518"/>
                </a:cubicBezTo>
                <a:close/>
                <a:moveTo>
                  <a:pt x="3133981" y="341518"/>
                </a:moveTo>
                <a:cubicBezTo>
                  <a:pt x="3130930" y="344951"/>
                  <a:pt x="3125972" y="350671"/>
                  <a:pt x="3119108" y="358680"/>
                </a:cubicBezTo>
                <a:cubicBezTo>
                  <a:pt x="3107285" y="372409"/>
                  <a:pt x="3100802" y="379846"/>
                  <a:pt x="3099657" y="380990"/>
                </a:cubicBezTo>
                <a:cubicBezTo>
                  <a:pt x="3099276" y="381753"/>
                  <a:pt x="3098513" y="382134"/>
                  <a:pt x="3097369" y="382134"/>
                </a:cubicBezTo>
                <a:cubicBezTo>
                  <a:pt x="3097369" y="382134"/>
                  <a:pt x="3097178" y="382134"/>
                  <a:pt x="3096798" y="382134"/>
                </a:cubicBezTo>
                <a:cubicBezTo>
                  <a:pt x="3097178" y="384423"/>
                  <a:pt x="3097561" y="386520"/>
                  <a:pt x="3097941" y="388427"/>
                </a:cubicBezTo>
                <a:cubicBezTo>
                  <a:pt x="3099467" y="394148"/>
                  <a:pt x="3100611" y="400250"/>
                  <a:pt x="3101374" y="406733"/>
                </a:cubicBezTo>
                <a:cubicBezTo>
                  <a:pt x="3103280" y="404063"/>
                  <a:pt x="3106522" y="399868"/>
                  <a:pt x="3111098" y="394148"/>
                </a:cubicBezTo>
                <a:cubicBezTo>
                  <a:pt x="3115293" y="388808"/>
                  <a:pt x="3118535" y="384804"/>
                  <a:pt x="3120824" y="382134"/>
                </a:cubicBezTo>
                <a:cubicBezTo>
                  <a:pt x="3126163" y="375270"/>
                  <a:pt x="3130549" y="369931"/>
                  <a:pt x="3133981" y="366117"/>
                </a:cubicBezTo>
                <a:cubicBezTo>
                  <a:pt x="3135126" y="364973"/>
                  <a:pt x="3136078" y="363829"/>
                  <a:pt x="3136841" y="362684"/>
                </a:cubicBezTo>
                <a:cubicBezTo>
                  <a:pt x="3135697" y="356201"/>
                  <a:pt x="3134744" y="349146"/>
                  <a:pt x="3133981" y="341518"/>
                </a:cubicBezTo>
                <a:close/>
                <a:moveTo>
                  <a:pt x="10433735" y="340374"/>
                </a:moveTo>
                <a:cubicBezTo>
                  <a:pt x="10431828" y="342281"/>
                  <a:pt x="10428968" y="344569"/>
                  <a:pt x="10425154" y="347239"/>
                </a:cubicBezTo>
                <a:cubicBezTo>
                  <a:pt x="10420959" y="350671"/>
                  <a:pt x="10417908" y="353150"/>
                  <a:pt x="10416001" y="354676"/>
                </a:cubicBezTo>
                <a:cubicBezTo>
                  <a:pt x="10414476" y="356964"/>
                  <a:pt x="10412950" y="358871"/>
                  <a:pt x="10411425" y="360396"/>
                </a:cubicBezTo>
                <a:cubicBezTo>
                  <a:pt x="10409137" y="363447"/>
                  <a:pt x="10407230" y="365163"/>
                  <a:pt x="10405704" y="365545"/>
                </a:cubicBezTo>
                <a:cubicBezTo>
                  <a:pt x="10404942" y="366307"/>
                  <a:pt x="10403988" y="366880"/>
                  <a:pt x="10402844" y="367261"/>
                </a:cubicBezTo>
                <a:lnTo>
                  <a:pt x="10402272" y="367833"/>
                </a:lnTo>
                <a:cubicBezTo>
                  <a:pt x="10401509" y="369358"/>
                  <a:pt x="10400556" y="371456"/>
                  <a:pt x="10399412" y="374126"/>
                </a:cubicBezTo>
                <a:cubicBezTo>
                  <a:pt x="10397886" y="377558"/>
                  <a:pt x="10396742" y="379846"/>
                  <a:pt x="10395979" y="380990"/>
                </a:cubicBezTo>
                <a:cubicBezTo>
                  <a:pt x="10395217" y="382897"/>
                  <a:pt x="10393882" y="383851"/>
                  <a:pt x="10391975" y="383851"/>
                </a:cubicBezTo>
                <a:lnTo>
                  <a:pt x="10394263" y="386139"/>
                </a:lnTo>
                <a:cubicBezTo>
                  <a:pt x="10396170" y="388427"/>
                  <a:pt x="10398649" y="391478"/>
                  <a:pt x="10401700" y="395292"/>
                </a:cubicBezTo>
                <a:cubicBezTo>
                  <a:pt x="10403988" y="392622"/>
                  <a:pt x="10411044" y="384613"/>
                  <a:pt x="10422866" y="371265"/>
                </a:cubicBezTo>
                <a:cubicBezTo>
                  <a:pt x="10431638" y="361350"/>
                  <a:pt x="10438121" y="355057"/>
                  <a:pt x="10442316" y="352387"/>
                </a:cubicBezTo>
                <a:cubicBezTo>
                  <a:pt x="10440791" y="350481"/>
                  <a:pt x="10439646" y="349527"/>
                  <a:pt x="10438884" y="349527"/>
                </a:cubicBezTo>
                <a:cubicBezTo>
                  <a:pt x="10438121" y="348764"/>
                  <a:pt x="10437549" y="347239"/>
                  <a:pt x="10437168" y="344951"/>
                </a:cubicBezTo>
                <a:cubicBezTo>
                  <a:pt x="10435642" y="343044"/>
                  <a:pt x="10434498" y="341518"/>
                  <a:pt x="10433735" y="340374"/>
                </a:cubicBezTo>
                <a:close/>
                <a:moveTo>
                  <a:pt x="5773721" y="340374"/>
                </a:moveTo>
                <a:cubicBezTo>
                  <a:pt x="5772959" y="341137"/>
                  <a:pt x="5772196" y="341709"/>
                  <a:pt x="5771433" y="342090"/>
                </a:cubicBezTo>
                <a:cubicBezTo>
                  <a:pt x="5771052" y="342853"/>
                  <a:pt x="5770479" y="343616"/>
                  <a:pt x="5769717" y="344379"/>
                </a:cubicBezTo>
                <a:cubicBezTo>
                  <a:pt x="5769717" y="344760"/>
                  <a:pt x="5769527" y="345141"/>
                  <a:pt x="5769145" y="345523"/>
                </a:cubicBezTo>
                <a:cubicBezTo>
                  <a:pt x="5767619" y="347811"/>
                  <a:pt x="5764187" y="351625"/>
                  <a:pt x="5758848" y="356964"/>
                </a:cubicBezTo>
                <a:lnTo>
                  <a:pt x="5756559" y="360396"/>
                </a:lnTo>
                <a:cubicBezTo>
                  <a:pt x="5742449" y="380609"/>
                  <a:pt x="5734821" y="391478"/>
                  <a:pt x="5733677" y="393004"/>
                </a:cubicBezTo>
                <a:cubicBezTo>
                  <a:pt x="5734821" y="396054"/>
                  <a:pt x="5735965" y="399678"/>
                  <a:pt x="5737109" y="403873"/>
                </a:cubicBezTo>
                <a:cubicBezTo>
                  <a:pt x="5739017" y="401584"/>
                  <a:pt x="5743021" y="396817"/>
                  <a:pt x="5749123" y="389571"/>
                </a:cubicBezTo>
                <a:cubicBezTo>
                  <a:pt x="5759802" y="377367"/>
                  <a:pt x="5768001" y="369740"/>
                  <a:pt x="5773721" y="366689"/>
                </a:cubicBezTo>
                <a:cubicBezTo>
                  <a:pt x="5774103" y="366307"/>
                  <a:pt x="5774293" y="366117"/>
                  <a:pt x="5774293" y="366117"/>
                </a:cubicBezTo>
                <a:cubicBezTo>
                  <a:pt x="5774675" y="366117"/>
                  <a:pt x="5774865" y="366307"/>
                  <a:pt x="5774865" y="366689"/>
                </a:cubicBezTo>
                <a:lnTo>
                  <a:pt x="5774865" y="364401"/>
                </a:lnTo>
                <a:cubicBezTo>
                  <a:pt x="5774103" y="355248"/>
                  <a:pt x="5773721" y="348383"/>
                  <a:pt x="5773721" y="343807"/>
                </a:cubicBezTo>
                <a:cubicBezTo>
                  <a:pt x="5773721" y="342281"/>
                  <a:pt x="5773721" y="341137"/>
                  <a:pt x="5773721" y="340374"/>
                </a:cubicBezTo>
                <a:close/>
                <a:moveTo>
                  <a:pt x="7343430" y="338086"/>
                </a:moveTo>
                <a:cubicBezTo>
                  <a:pt x="7343430" y="338467"/>
                  <a:pt x="7343430" y="339039"/>
                  <a:pt x="7343430" y="339802"/>
                </a:cubicBezTo>
                <a:cubicBezTo>
                  <a:pt x="7343430" y="342853"/>
                  <a:pt x="7341714" y="347430"/>
                  <a:pt x="7338281" y="353531"/>
                </a:cubicBezTo>
                <a:cubicBezTo>
                  <a:pt x="7334849" y="359633"/>
                  <a:pt x="7331607" y="365354"/>
                  <a:pt x="7328557" y="370693"/>
                </a:cubicBezTo>
                <a:cubicBezTo>
                  <a:pt x="7325125" y="377558"/>
                  <a:pt x="7322073" y="383088"/>
                  <a:pt x="7319404" y="387283"/>
                </a:cubicBezTo>
                <a:cubicBezTo>
                  <a:pt x="7315971" y="393004"/>
                  <a:pt x="7312730" y="396245"/>
                  <a:pt x="7309679" y="397008"/>
                </a:cubicBezTo>
                <a:cubicBezTo>
                  <a:pt x="7310441" y="400440"/>
                  <a:pt x="7311205" y="404445"/>
                  <a:pt x="7311967" y="409021"/>
                </a:cubicBezTo>
                <a:cubicBezTo>
                  <a:pt x="7314637" y="401012"/>
                  <a:pt x="7317687" y="394148"/>
                  <a:pt x="7321120" y="388427"/>
                </a:cubicBezTo>
                <a:cubicBezTo>
                  <a:pt x="7329510" y="374316"/>
                  <a:pt x="7336756" y="367070"/>
                  <a:pt x="7342858" y="366689"/>
                </a:cubicBezTo>
                <a:cubicBezTo>
                  <a:pt x="7344003" y="366689"/>
                  <a:pt x="7344575" y="367261"/>
                  <a:pt x="7344575" y="368405"/>
                </a:cubicBezTo>
                <a:cubicBezTo>
                  <a:pt x="7344575" y="368405"/>
                  <a:pt x="7344575" y="368596"/>
                  <a:pt x="7344575" y="368977"/>
                </a:cubicBezTo>
                <a:cubicBezTo>
                  <a:pt x="7344575" y="370121"/>
                  <a:pt x="7341714" y="374126"/>
                  <a:pt x="7335993" y="380990"/>
                </a:cubicBezTo>
                <a:cubicBezTo>
                  <a:pt x="7332561" y="385185"/>
                  <a:pt x="7329510" y="389380"/>
                  <a:pt x="7326841" y="393576"/>
                </a:cubicBezTo>
                <a:cubicBezTo>
                  <a:pt x="7322264" y="401584"/>
                  <a:pt x="7317687" y="410737"/>
                  <a:pt x="7313111" y="421034"/>
                </a:cubicBezTo>
                <a:cubicBezTo>
                  <a:pt x="7313493" y="424467"/>
                  <a:pt x="7313874" y="429043"/>
                  <a:pt x="7314255" y="434764"/>
                </a:cubicBezTo>
                <a:cubicBezTo>
                  <a:pt x="7318831" y="427136"/>
                  <a:pt x="7323789" y="420272"/>
                  <a:pt x="7329129" y="414170"/>
                </a:cubicBezTo>
                <a:cubicBezTo>
                  <a:pt x="7339807" y="401584"/>
                  <a:pt x="7348007" y="394338"/>
                  <a:pt x="7353727" y="392431"/>
                </a:cubicBezTo>
                <a:cubicBezTo>
                  <a:pt x="7353346" y="389380"/>
                  <a:pt x="7352774" y="386520"/>
                  <a:pt x="7352011" y="383851"/>
                </a:cubicBezTo>
                <a:cubicBezTo>
                  <a:pt x="7350485" y="374698"/>
                  <a:pt x="7349151" y="366117"/>
                  <a:pt x="7348007" y="358108"/>
                </a:cubicBezTo>
                <a:cubicBezTo>
                  <a:pt x="7346863" y="349718"/>
                  <a:pt x="7346291" y="343234"/>
                  <a:pt x="7346291" y="338658"/>
                </a:cubicBezTo>
                <a:cubicBezTo>
                  <a:pt x="7345147" y="338658"/>
                  <a:pt x="7344193" y="338467"/>
                  <a:pt x="7343430" y="338086"/>
                </a:cubicBezTo>
                <a:close/>
                <a:moveTo>
                  <a:pt x="2447582" y="338086"/>
                </a:moveTo>
                <a:cubicBezTo>
                  <a:pt x="2447582" y="338467"/>
                  <a:pt x="2447582" y="339039"/>
                  <a:pt x="2447582" y="339802"/>
                </a:cubicBezTo>
                <a:cubicBezTo>
                  <a:pt x="2447582" y="342853"/>
                  <a:pt x="2445864" y="347430"/>
                  <a:pt x="2442432" y="353531"/>
                </a:cubicBezTo>
                <a:cubicBezTo>
                  <a:pt x="2439001" y="359633"/>
                  <a:pt x="2435758" y="365354"/>
                  <a:pt x="2432708" y="370693"/>
                </a:cubicBezTo>
                <a:cubicBezTo>
                  <a:pt x="2429275" y="377558"/>
                  <a:pt x="2426225" y="383088"/>
                  <a:pt x="2423554" y="387283"/>
                </a:cubicBezTo>
                <a:cubicBezTo>
                  <a:pt x="2420123" y="393004"/>
                  <a:pt x="2416880" y="396245"/>
                  <a:pt x="2413830" y="397008"/>
                </a:cubicBezTo>
                <a:cubicBezTo>
                  <a:pt x="2414593" y="400440"/>
                  <a:pt x="2415356" y="404445"/>
                  <a:pt x="2416117" y="409021"/>
                </a:cubicBezTo>
                <a:cubicBezTo>
                  <a:pt x="2418788" y="401012"/>
                  <a:pt x="2421838" y="394148"/>
                  <a:pt x="2425271" y="388427"/>
                </a:cubicBezTo>
                <a:cubicBezTo>
                  <a:pt x="2433661" y="374316"/>
                  <a:pt x="2440908" y="367070"/>
                  <a:pt x="2447010" y="366689"/>
                </a:cubicBezTo>
                <a:cubicBezTo>
                  <a:pt x="2448153" y="366689"/>
                  <a:pt x="2448725" y="367261"/>
                  <a:pt x="2448725" y="368405"/>
                </a:cubicBezTo>
                <a:cubicBezTo>
                  <a:pt x="2448725" y="368405"/>
                  <a:pt x="2448725" y="368596"/>
                  <a:pt x="2448725" y="368977"/>
                </a:cubicBezTo>
                <a:cubicBezTo>
                  <a:pt x="2448725" y="370121"/>
                  <a:pt x="2445864" y="374126"/>
                  <a:pt x="2440145" y="380990"/>
                </a:cubicBezTo>
                <a:cubicBezTo>
                  <a:pt x="2436712" y="385185"/>
                  <a:pt x="2433661" y="389380"/>
                  <a:pt x="2430991" y="393576"/>
                </a:cubicBezTo>
                <a:cubicBezTo>
                  <a:pt x="2426414" y="401584"/>
                  <a:pt x="2421838" y="410737"/>
                  <a:pt x="2417262" y="421034"/>
                </a:cubicBezTo>
                <a:cubicBezTo>
                  <a:pt x="2417643" y="424467"/>
                  <a:pt x="2418025" y="429043"/>
                  <a:pt x="2418406" y="434764"/>
                </a:cubicBezTo>
                <a:cubicBezTo>
                  <a:pt x="2422982" y="427136"/>
                  <a:pt x="2427940" y="420272"/>
                  <a:pt x="2433279" y="414170"/>
                </a:cubicBezTo>
                <a:cubicBezTo>
                  <a:pt x="2443958" y="401584"/>
                  <a:pt x="2452158" y="394338"/>
                  <a:pt x="2457878" y="392431"/>
                </a:cubicBezTo>
                <a:cubicBezTo>
                  <a:pt x="2457497" y="389380"/>
                  <a:pt x="2456925" y="386520"/>
                  <a:pt x="2456162" y="383851"/>
                </a:cubicBezTo>
                <a:cubicBezTo>
                  <a:pt x="2454636" y="374698"/>
                  <a:pt x="2453302" y="366117"/>
                  <a:pt x="2452158" y="358108"/>
                </a:cubicBezTo>
                <a:cubicBezTo>
                  <a:pt x="2451014" y="349718"/>
                  <a:pt x="2450441" y="343234"/>
                  <a:pt x="2450441" y="338658"/>
                </a:cubicBezTo>
                <a:cubicBezTo>
                  <a:pt x="2449297" y="338658"/>
                  <a:pt x="2448343" y="338467"/>
                  <a:pt x="2447582" y="338086"/>
                </a:cubicBezTo>
                <a:close/>
                <a:moveTo>
                  <a:pt x="10430303" y="335798"/>
                </a:moveTo>
                <a:lnTo>
                  <a:pt x="10428587" y="338086"/>
                </a:lnTo>
                <a:cubicBezTo>
                  <a:pt x="10429731" y="337705"/>
                  <a:pt x="10430684" y="337323"/>
                  <a:pt x="10431447" y="336942"/>
                </a:cubicBezTo>
                <a:cubicBezTo>
                  <a:pt x="10431066" y="336179"/>
                  <a:pt x="10430684" y="335798"/>
                  <a:pt x="10430303" y="335798"/>
                </a:cubicBezTo>
                <a:close/>
                <a:moveTo>
                  <a:pt x="8947635" y="334654"/>
                </a:moveTo>
                <a:cubicBezTo>
                  <a:pt x="8945728" y="336560"/>
                  <a:pt x="8944012" y="338658"/>
                  <a:pt x="8942486" y="340946"/>
                </a:cubicBezTo>
                <a:cubicBezTo>
                  <a:pt x="8938672" y="347048"/>
                  <a:pt x="8934668" y="353722"/>
                  <a:pt x="8930473" y="360968"/>
                </a:cubicBezTo>
                <a:cubicBezTo>
                  <a:pt x="8925134" y="370121"/>
                  <a:pt x="8921701" y="375842"/>
                  <a:pt x="8920176" y="378130"/>
                </a:cubicBezTo>
                <a:cubicBezTo>
                  <a:pt x="8918269" y="381562"/>
                  <a:pt x="8916743" y="383469"/>
                  <a:pt x="8915599" y="383851"/>
                </a:cubicBezTo>
                <a:lnTo>
                  <a:pt x="8917316" y="387283"/>
                </a:lnTo>
                <a:cubicBezTo>
                  <a:pt x="8920748" y="382325"/>
                  <a:pt x="8924180" y="377939"/>
                  <a:pt x="8927613" y="374126"/>
                </a:cubicBezTo>
                <a:cubicBezTo>
                  <a:pt x="8933333" y="368024"/>
                  <a:pt x="8938482" y="363257"/>
                  <a:pt x="8943058" y="359824"/>
                </a:cubicBezTo>
                <a:cubicBezTo>
                  <a:pt x="8948016" y="355629"/>
                  <a:pt x="8951448" y="353150"/>
                  <a:pt x="8953355" y="352387"/>
                </a:cubicBezTo>
                <a:cubicBezTo>
                  <a:pt x="8951829" y="345904"/>
                  <a:pt x="8949923" y="339993"/>
                  <a:pt x="8947635" y="334654"/>
                </a:cubicBezTo>
                <a:close/>
                <a:moveTo>
                  <a:pt x="8393087" y="333509"/>
                </a:moveTo>
                <a:lnTo>
                  <a:pt x="8390799" y="335798"/>
                </a:lnTo>
                <a:cubicBezTo>
                  <a:pt x="8388511" y="337705"/>
                  <a:pt x="8385460" y="340565"/>
                  <a:pt x="8381646" y="344379"/>
                </a:cubicBezTo>
                <a:cubicBezTo>
                  <a:pt x="8375544" y="350099"/>
                  <a:pt x="8371158" y="354104"/>
                  <a:pt x="8368489" y="356392"/>
                </a:cubicBezTo>
                <a:cubicBezTo>
                  <a:pt x="8369633" y="362875"/>
                  <a:pt x="8370777" y="370121"/>
                  <a:pt x="8371921" y="378130"/>
                </a:cubicBezTo>
                <a:cubicBezTo>
                  <a:pt x="8374209" y="378130"/>
                  <a:pt x="8379930" y="373935"/>
                  <a:pt x="8389083" y="365545"/>
                </a:cubicBezTo>
                <a:cubicBezTo>
                  <a:pt x="8389845" y="365163"/>
                  <a:pt x="8391371" y="363638"/>
                  <a:pt x="8393659" y="360968"/>
                </a:cubicBezTo>
                <a:cubicBezTo>
                  <a:pt x="8395947" y="358680"/>
                  <a:pt x="8397854" y="356964"/>
                  <a:pt x="8399380" y="355820"/>
                </a:cubicBezTo>
                <a:cubicBezTo>
                  <a:pt x="8398236" y="352387"/>
                  <a:pt x="8396138" y="344951"/>
                  <a:pt x="8393087" y="333509"/>
                </a:cubicBezTo>
                <a:close/>
                <a:moveTo>
                  <a:pt x="3497238" y="333509"/>
                </a:moveTo>
                <a:lnTo>
                  <a:pt x="3494950" y="335798"/>
                </a:lnTo>
                <a:cubicBezTo>
                  <a:pt x="3492661" y="337705"/>
                  <a:pt x="3489610" y="340565"/>
                  <a:pt x="3485796" y="344379"/>
                </a:cubicBezTo>
                <a:cubicBezTo>
                  <a:pt x="3479695" y="350099"/>
                  <a:pt x="3475309" y="354104"/>
                  <a:pt x="3472639" y="356392"/>
                </a:cubicBezTo>
                <a:cubicBezTo>
                  <a:pt x="3473783" y="362875"/>
                  <a:pt x="3474928" y="370121"/>
                  <a:pt x="3476072" y="378130"/>
                </a:cubicBezTo>
                <a:cubicBezTo>
                  <a:pt x="3478361" y="378130"/>
                  <a:pt x="3484080" y="373935"/>
                  <a:pt x="3493234" y="365545"/>
                </a:cubicBezTo>
                <a:cubicBezTo>
                  <a:pt x="3493996" y="365163"/>
                  <a:pt x="3495522" y="363638"/>
                  <a:pt x="3497810" y="360968"/>
                </a:cubicBezTo>
                <a:cubicBezTo>
                  <a:pt x="3500098" y="358680"/>
                  <a:pt x="3502006" y="356964"/>
                  <a:pt x="3503531" y="355820"/>
                </a:cubicBezTo>
                <a:cubicBezTo>
                  <a:pt x="3502386" y="352387"/>
                  <a:pt x="3500289" y="344951"/>
                  <a:pt x="3497238" y="333509"/>
                </a:cubicBezTo>
                <a:close/>
                <a:moveTo>
                  <a:pt x="7697534" y="332365"/>
                </a:moveTo>
                <a:lnTo>
                  <a:pt x="7696390" y="333509"/>
                </a:lnTo>
                <a:cubicBezTo>
                  <a:pt x="7693720" y="336179"/>
                  <a:pt x="7689907" y="340946"/>
                  <a:pt x="7684949" y="347811"/>
                </a:cubicBezTo>
                <a:cubicBezTo>
                  <a:pt x="7674271" y="361159"/>
                  <a:pt x="7666833" y="369740"/>
                  <a:pt x="7662639" y="373554"/>
                </a:cubicBezTo>
                <a:cubicBezTo>
                  <a:pt x="7663783" y="379655"/>
                  <a:pt x="7664927" y="386520"/>
                  <a:pt x="7666071" y="394148"/>
                </a:cubicBezTo>
                <a:cubicBezTo>
                  <a:pt x="7667597" y="402919"/>
                  <a:pt x="7668931" y="412263"/>
                  <a:pt x="7670075" y="422178"/>
                </a:cubicBezTo>
                <a:cubicBezTo>
                  <a:pt x="7673889" y="418365"/>
                  <a:pt x="7680754" y="411309"/>
                  <a:pt x="7690669" y="401012"/>
                </a:cubicBezTo>
                <a:cubicBezTo>
                  <a:pt x="7697916" y="393385"/>
                  <a:pt x="7703255" y="388427"/>
                  <a:pt x="7706687" y="386139"/>
                </a:cubicBezTo>
                <a:cubicBezTo>
                  <a:pt x="7704780" y="376605"/>
                  <a:pt x="7703255" y="368214"/>
                  <a:pt x="7702111" y="360968"/>
                </a:cubicBezTo>
                <a:lnTo>
                  <a:pt x="7695246" y="367833"/>
                </a:lnTo>
                <a:cubicBezTo>
                  <a:pt x="7687237" y="376223"/>
                  <a:pt x="7679229" y="385567"/>
                  <a:pt x="7671219" y="395864"/>
                </a:cubicBezTo>
                <a:cubicBezTo>
                  <a:pt x="7670838" y="396245"/>
                  <a:pt x="7670457" y="396436"/>
                  <a:pt x="7670075" y="396436"/>
                </a:cubicBezTo>
                <a:cubicBezTo>
                  <a:pt x="7669694" y="396436"/>
                  <a:pt x="7669122" y="396245"/>
                  <a:pt x="7668359" y="395864"/>
                </a:cubicBezTo>
                <a:cubicBezTo>
                  <a:pt x="7667597" y="395482"/>
                  <a:pt x="7667215" y="394910"/>
                  <a:pt x="7667215" y="394148"/>
                </a:cubicBezTo>
                <a:cubicBezTo>
                  <a:pt x="7667215" y="393766"/>
                  <a:pt x="7667406" y="393385"/>
                  <a:pt x="7667787" y="393004"/>
                </a:cubicBezTo>
                <a:cubicBezTo>
                  <a:pt x="7680754" y="375460"/>
                  <a:pt x="7688572" y="364782"/>
                  <a:pt x="7691242" y="360968"/>
                </a:cubicBezTo>
                <a:cubicBezTo>
                  <a:pt x="7694293" y="357536"/>
                  <a:pt x="7697344" y="354294"/>
                  <a:pt x="7700394" y="351243"/>
                </a:cubicBezTo>
                <a:cubicBezTo>
                  <a:pt x="7699250" y="344379"/>
                  <a:pt x="7698297" y="338086"/>
                  <a:pt x="7697534" y="332365"/>
                </a:cubicBezTo>
                <a:close/>
                <a:moveTo>
                  <a:pt x="2801685" y="332365"/>
                </a:moveTo>
                <a:lnTo>
                  <a:pt x="2800541" y="333509"/>
                </a:lnTo>
                <a:cubicBezTo>
                  <a:pt x="2797871" y="336179"/>
                  <a:pt x="2794058" y="340946"/>
                  <a:pt x="2789099" y="347811"/>
                </a:cubicBezTo>
                <a:cubicBezTo>
                  <a:pt x="2778421" y="361159"/>
                  <a:pt x="2770984" y="369740"/>
                  <a:pt x="2766789" y="373554"/>
                </a:cubicBezTo>
                <a:cubicBezTo>
                  <a:pt x="2767934" y="379655"/>
                  <a:pt x="2769078" y="386520"/>
                  <a:pt x="2770221" y="394148"/>
                </a:cubicBezTo>
                <a:cubicBezTo>
                  <a:pt x="2771747" y="402919"/>
                  <a:pt x="2773082" y="412263"/>
                  <a:pt x="2774226" y="422178"/>
                </a:cubicBezTo>
                <a:cubicBezTo>
                  <a:pt x="2778039" y="418365"/>
                  <a:pt x="2784904" y="411309"/>
                  <a:pt x="2794821" y="401012"/>
                </a:cubicBezTo>
                <a:cubicBezTo>
                  <a:pt x="2802066" y="393385"/>
                  <a:pt x="2807406" y="388427"/>
                  <a:pt x="2810838" y="386139"/>
                </a:cubicBezTo>
                <a:cubicBezTo>
                  <a:pt x="2808931" y="376605"/>
                  <a:pt x="2807406" y="368214"/>
                  <a:pt x="2806262" y="360968"/>
                </a:cubicBezTo>
                <a:lnTo>
                  <a:pt x="2799397" y="367833"/>
                </a:lnTo>
                <a:cubicBezTo>
                  <a:pt x="2791388" y="376223"/>
                  <a:pt x="2783379" y="385567"/>
                  <a:pt x="2775371" y="395864"/>
                </a:cubicBezTo>
                <a:cubicBezTo>
                  <a:pt x="2774989" y="396245"/>
                  <a:pt x="2774608" y="396436"/>
                  <a:pt x="2774226" y="396436"/>
                </a:cubicBezTo>
                <a:cubicBezTo>
                  <a:pt x="2773845" y="396436"/>
                  <a:pt x="2773273" y="396245"/>
                  <a:pt x="2772510" y="395864"/>
                </a:cubicBezTo>
                <a:cubicBezTo>
                  <a:pt x="2771747" y="395482"/>
                  <a:pt x="2771367" y="394910"/>
                  <a:pt x="2771367" y="394148"/>
                </a:cubicBezTo>
                <a:cubicBezTo>
                  <a:pt x="2771367" y="393766"/>
                  <a:pt x="2771557" y="393385"/>
                  <a:pt x="2771938" y="393004"/>
                </a:cubicBezTo>
                <a:cubicBezTo>
                  <a:pt x="2784904" y="375460"/>
                  <a:pt x="2792723" y="364782"/>
                  <a:pt x="2795393" y="360968"/>
                </a:cubicBezTo>
                <a:cubicBezTo>
                  <a:pt x="2798443" y="357536"/>
                  <a:pt x="2801495" y="354294"/>
                  <a:pt x="2804545" y="351243"/>
                </a:cubicBezTo>
                <a:cubicBezTo>
                  <a:pt x="2803401" y="344379"/>
                  <a:pt x="2802448" y="338086"/>
                  <a:pt x="2801685" y="332365"/>
                </a:cubicBezTo>
                <a:close/>
                <a:moveTo>
                  <a:pt x="5102153" y="330077"/>
                </a:moveTo>
                <a:cubicBezTo>
                  <a:pt x="5097195" y="337705"/>
                  <a:pt x="5094335" y="342090"/>
                  <a:pt x="5093572" y="343234"/>
                </a:cubicBezTo>
                <a:cubicBezTo>
                  <a:pt x="5090521" y="347811"/>
                  <a:pt x="5084419" y="356773"/>
                  <a:pt x="5075267" y="370121"/>
                </a:cubicBezTo>
                <a:cubicBezTo>
                  <a:pt x="5067639" y="381181"/>
                  <a:pt x="5061537" y="389953"/>
                  <a:pt x="5056961" y="396436"/>
                </a:cubicBezTo>
                <a:cubicBezTo>
                  <a:pt x="5050859" y="405589"/>
                  <a:pt x="5038464" y="424467"/>
                  <a:pt x="5019777" y="453070"/>
                </a:cubicBezTo>
                <a:cubicBezTo>
                  <a:pt x="5006047" y="474045"/>
                  <a:pt x="4997467" y="486821"/>
                  <a:pt x="4994034" y="491398"/>
                </a:cubicBezTo>
                <a:cubicBezTo>
                  <a:pt x="4995941" y="494448"/>
                  <a:pt x="4997848" y="497309"/>
                  <a:pt x="4999755" y="499978"/>
                </a:cubicBezTo>
                <a:cubicBezTo>
                  <a:pt x="5001280" y="496546"/>
                  <a:pt x="5004141" y="491398"/>
                  <a:pt x="5008335" y="484533"/>
                </a:cubicBezTo>
                <a:cubicBezTo>
                  <a:pt x="5018633" y="466608"/>
                  <a:pt x="5030074" y="448112"/>
                  <a:pt x="5042659" y="429043"/>
                </a:cubicBezTo>
                <a:cubicBezTo>
                  <a:pt x="5048761" y="419509"/>
                  <a:pt x="5064397" y="393766"/>
                  <a:pt x="5089568" y="351815"/>
                </a:cubicBezTo>
                <a:cubicBezTo>
                  <a:pt x="5094145" y="344188"/>
                  <a:pt x="5098339" y="336942"/>
                  <a:pt x="5102153" y="330077"/>
                </a:cubicBezTo>
                <a:close/>
                <a:moveTo>
                  <a:pt x="4598171" y="323784"/>
                </a:moveTo>
                <a:cubicBezTo>
                  <a:pt x="4597408" y="324929"/>
                  <a:pt x="4594738" y="327408"/>
                  <a:pt x="4590161" y="331221"/>
                </a:cubicBezTo>
                <a:cubicBezTo>
                  <a:pt x="4585204" y="335035"/>
                  <a:pt x="4580436" y="339421"/>
                  <a:pt x="4575860" y="344379"/>
                </a:cubicBezTo>
                <a:cubicBezTo>
                  <a:pt x="4569758" y="350099"/>
                  <a:pt x="4562512" y="359824"/>
                  <a:pt x="4554122" y="373554"/>
                </a:cubicBezTo>
                <a:lnTo>
                  <a:pt x="4554122" y="376414"/>
                </a:lnTo>
                <a:cubicBezTo>
                  <a:pt x="4554504" y="377939"/>
                  <a:pt x="4554884" y="380418"/>
                  <a:pt x="4555266" y="383851"/>
                </a:cubicBezTo>
                <a:cubicBezTo>
                  <a:pt x="4555648" y="387664"/>
                  <a:pt x="4556029" y="390334"/>
                  <a:pt x="4556410" y="391859"/>
                </a:cubicBezTo>
                <a:cubicBezTo>
                  <a:pt x="4562512" y="384232"/>
                  <a:pt x="4567279" y="378511"/>
                  <a:pt x="4570712" y="374698"/>
                </a:cubicBezTo>
                <a:cubicBezTo>
                  <a:pt x="4581009" y="363257"/>
                  <a:pt x="4588636" y="356773"/>
                  <a:pt x="4593594" y="355248"/>
                </a:cubicBezTo>
                <a:cubicBezTo>
                  <a:pt x="4594356" y="355248"/>
                  <a:pt x="4595120" y="355629"/>
                  <a:pt x="4595882" y="356392"/>
                </a:cubicBezTo>
                <a:cubicBezTo>
                  <a:pt x="4596264" y="356773"/>
                  <a:pt x="4596454" y="357155"/>
                  <a:pt x="4596454" y="357536"/>
                </a:cubicBezTo>
                <a:cubicBezTo>
                  <a:pt x="4596454" y="357917"/>
                  <a:pt x="4596264" y="358299"/>
                  <a:pt x="4595882" y="358680"/>
                </a:cubicBezTo>
                <a:cubicBezTo>
                  <a:pt x="4595882" y="358680"/>
                  <a:pt x="4595882" y="358585"/>
                  <a:pt x="4595882" y="358394"/>
                </a:cubicBezTo>
                <a:cubicBezTo>
                  <a:pt x="4595882" y="358203"/>
                  <a:pt x="4595882" y="358108"/>
                  <a:pt x="4595882" y="358108"/>
                </a:cubicBezTo>
                <a:cubicBezTo>
                  <a:pt x="4595501" y="358108"/>
                  <a:pt x="4588254" y="365735"/>
                  <a:pt x="4574144" y="380990"/>
                </a:cubicBezTo>
                <a:cubicBezTo>
                  <a:pt x="4571093" y="384041"/>
                  <a:pt x="4565372" y="390334"/>
                  <a:pt x="4556982" y="399868"/>
                </a:cubicBezTo>
                <a:cubicBezTo>
                  <a:pt x="4557363" y="404826"/>
                  <a:pt x="4557555" y="409212"/>
                  <a:pt x="4557555" y="413026"/>
                </a:cubicBezTo>
                <a:lnTo>
                  <a:pt x="4557555" y="429615"/>
                </a:lnTo>
                <a:cubicBezTo>
                  <a:pt x="4563275" y="426946"/>
                  <a:pt x="4570331" y="421416"/>
                  <a:pt x="4578721" y="413026"/>
                </a:cubicBezTo>
                <a:cubicBezTo>
                  <a:pt x="4586348" y="404635"/>
                  <a:pt x="4591878" y="399678"/>
                  <a:pt x="4595310" y="398152"/>
                </a:cubicBezTo>
                <a:cubicBezTo>
                  <a:pt x="4595692" y="398152"/>
                  <a:pt x="4595882" y="398152"/>
                  <a:pt x="4595882" y="398152"/>
                </a:cubicBezTo>
                <a:cubicBezTo>
                  <a:pt x="4596264" y="398152"/>
                  <a:pt x="4596645" y="398343"/>
                  <a:pt x="4597026" y="398724"/>
                </a:cubicBezTo>
                <a:cubicBezTo>
                  <a:pt x="4597408" y="398724"/>
                  <a:pt x="4597599" y="398915"/>
                  <a:pt x="4597599" y="399296"/>
                </a:cubicBezTo>
                <a:cubicBezTo>
                  <a:pt x="4597599" y="399678"/>
                  <a:pt x="4597408" y="400059"/>
                  <a:pt x="4597026" y="400440"/>
                </a:cubicBezTo>
                <a:cubicBezTo>
                  <a:pt x="4593976" y="403873"/>
                  <a:pt x="4587111" y="410165"/>
                  <a:pt x="4576433" y="419318"/>
                </a:cubicBezTo>
                <a:cubicBezTo>
                  <a:pt x="4569949" y="425039"/>
                  <a:pt x="4563656" y="429043"/>
                  <a:pt x="4557555" y="431331"/>
                </a:cubicBezTo>
                <a:lnTo>
                  <a:pt x="4557555" y="458218"/>
                </a:lnTo>
                <a:cubicBezTo>
                  <a:pt x="4559079" y="456311"/>
                  <a:pt x="4560606" y="454595"/>
                  <a:pt x="4562131" y="453070"/>
                </a:cubicBezTo>
                <a:cubicBezTo>
                  <a:pt x="4563275" y="451544"/>
                  <a:pt x="4565372" y="449637"/>
                  <a:pt x="4568424" y="447349"/>
                </a:cubicBezTo>
                <a:cubicBezTo>
                  <a:pt x="4571855" y="444679"/>
                  <a:pt x="4574144" y="442773"/>
                  <a:pt x="4575288" y="441628"/>
                </a:cubicBezTo>
                <a:cubicBezTo>
                  <a:pt x="4587111" y="429806"/>
                  <a:pt x="4595120" y="422560"/>
                  <a:pt x="4599315" y="419890"/>
                </a:cubicBezTo>
                <a:cubicBezTo>
                  <a:pt x="4599696" y="419890"/>
                  <a:pt x="4599887" y="419890"/>
                  <a:pt x="4599887" y="419890"/>
                </a:cubicBezTo>
                <a:cubicBezTo>
                  <a:pt x="4600268" y="419890"/>
                  <a:pt x="4600649" y="420081"/>
                  <a:pt x="4601030" y="420462"/>
                </a:cubicBezTo>
                <a:cubicBezTo>
                  <a:pt x="4601412" y="420844"/>
                  <a:pt x="4601603" y="421225"/>
                  <a:pt x="4601603" y="421606"/>
                </a:cubicBezTo>
                <a:cubicBezTo>
                  <a:pt x="4601603" y="421606"/>
                  <a:pt x="4601412" y="421797"/>
                  <a:pt x="4601030" y="422178"/>
                </a:cubicBezTo>
                <a:cubicBezTo>
                  <a:pt x="4592640" y="432094"/>
                  <a:pt x="4587111" y="438387"/>
                  <a:pt x="4584441" y="441056"/>
                </a:cubicBezTo>
                <a:cubicBezTo>
                  <a:pt x="4582534" y="443345"/>
                  <a:pt x="4579293" y="446396"/>
                  <a:pt x="4574716" y="450209"/>
                </a:cubicBezTo>
                <a:cubicBezTo>
                  <a:pt x="4570140" y="454023"/>
                  <a:pt x="4566898" y="456883"/>
                  <a:pt x="4564991" y="458790"/>
                </a:cubicBezTo>
                <a:cubicBezTo>
                  <a:pt x="4559652" y="464511"/>
                  <a:pt x="4556982" y="467371"/>
                  <a:pt x="4556982" y="467371"/>
                </a:cubicBezTo>
                <a:lnTo>
                  <a:pt x="4556982" y="481100"/>
                </a:lnTo>
                <a:cubicBezTo>
                  <a:pt x="4562703" y="476143"/>
                  <a:pt x="4568424" y="470994"/>
                  <a:pt x="4574144" y="465655"/>
                </a:cubicBezTo>
                <a:cubicBezTo>
                  <a:pt x="4588636" y="452307"/>
                  <a:pt x="4598552" y="444298"/>
                  <a:pt x="4603891" y="441628"/>
                </a:cubicBezTo>
                <a:cubicBezTo>
                  <a:pt x="4603891" y="408449"/>
                  <a:pt x="4602937" y="380800"/>
                  <a:pt x="4601030" y="358680"/>
                </a:cubicBezTo>
                <a:cubicBezTo>
                  <a:pt x="4599506" y="342281"/>
                  <a:pt x="4598552" y="330649"/>
                  <a:pt x="4598171" y="323784"/>
                </a:cubicBezTo>
                <a:close/>
                <a:moveTo>
                  <a:pt x="8387367" y="311199"/>
                </a:moveTo>
                <a:cubicBezTo>
                  <a:pt x="8383934" y="313869"/>
                  <a:pt x="8380883" y="316538"/>
                  <a:pt x="8378214" y="319208"/>
                </a:cubicBezTo>
                <a:cubicBezTo>
                  <a:pt x="8372493" y="324929"/>
                  <a:pt x="8367726" y="331221"/>
                  <a:pt x="8363912" y="338086"/>
                </a:cubicBezTo>
                <a:lnTo>
                  <a:pt x="8363912" y="339230"/>
                </a:lnTo>
                <a:cubicBezTo>
                  <a:pt x="8365056" y="342281"/>
                  <a:pt x="8366010" y="345523"/>
                  <a:pt x="8366772" y="348955"/>
                </a:cubicBezTo>
                <a:cubicBezTo>
                  <a:pt x="8367535" y="348574"/>
                  <a:pt x="8371540" y="344379"/>
                  <a:pt x="8378786" y="336370"/>
                </a:cubicBezTo>
                <a:cubicBezTo>
                  <a:pt x="8384125" y="330649"/>
                  <a:pt x="8388320" y="327217"/>
                  <a:pt x="8391371" y="326073"/>
                </a:cubicBezTo>
                <a:cubicBezTo>
                  <a:pt x="8390608" y="322640"/>
                  <a:pt x="8390036" y="320733"/>
                  <a:pt x="8389655" y="320352"/>
                </a:cubicBezTo>
                <a:cubicBezTo>
                  <a:pt x="8389655" y="319589"/>
                  <a:pt x="8388892" y="316538"/>
                  <a:pt x="8387367" y="311199"/>
                </a:cubicBezTo>
                <a:close/>
                <a:moveTo>
                  <a:pt x="3491517" y="311199"/>
                </a:moveTo>
                <a:cubicBezTo>
                  <a:pt x="3488085" y="313869"/>
                  <a:pt x="3485034" y="316538"/>
                  <a:pt x="3482365" y="319208"/>
                </a:cubicBezTo>
                <a:cubicBezTo>
                  <a:pt x="3476644" y="324929"/>
                  <a:pt x="3471877" y="331221"/>
                  <a:pt x="3468063" y="338086"/>
                </a:cubicBezTo>
                <a:lnTo>
                  <a:pt x="3468063" y="339230"/>
                </a:lnTo>
                <a:cubicBezTo>
                  <a:pt x="3469207" y="342281"/>
                  <a:pt x="3470161" y="345523"/>
                  <a:pt x="3470924" y="348955"/>
                </a:cubicBezTo>
                <a:cubicBezTo>
                  <a:pt x="3471687" y="348574"/>
                  <a:pt x="3475691" y="344379"/>
                  <a:pt x="3482937" y="336370"/>
                </a:cubicBezTo>
                <a:cubicBezTo>
                  <a:pt x="3488276" y="330649"/>
                  <a:pt x="3492471" y="327217"/>
                  <a:pt x="3495522" y="326073"/>
                </a:cubicBezTo>
                <a:cubicBezTo>
                  <a:pt x="3494759" y="322640"/>
                  <a:pt x="3494187" y="320733"/>
                  <a:pt x="3493806" y="320352"/>
                </a:cubicBezTo>
                <a:cubicBezTo>
                  <a:pt x="3493806" y="319589"/>
                  <a:pt x="3493043" y="316538"/>
                  <a:pt x="3491517" y="311199"/>
                </a:cubicBezTo>
                <a:close/>
                <a:moveTo>
                  <a:pt x="7053703" y="307767"/>
                </a:moveTo>
                <a:cubicBezTo>
                  <a:pt x="7053323" y="308530"/>
                  <a:pt x="7053131" y="308911"/>
                  <a:pt x="7053131" y="308911"/>
                </a:cubicBezTo>
                <a:cubicBezTo>
                  <a:pt x="7046267" y="318827"/>
                  <a:pt x="7041500" y="325501"/>
                  <a:pt x="7038830" y="328933"/>
                </a:cubicBezTo>
                <a:cubicBezTo>
                  <a:pt x="7025863" y="346476"/>
                  <a:pt x="7014041" y="356773"/>
                  <a:pt x="7003363" y="359824"/>
                </a:cubicBezTo>
                <a:cubicBezTo>
                  <a:pt x="7002219" y="360206"/>
                  <a:pt x="7000883" y="360015"/>
                  <a:pt x="6999358" y="359252"/>
                </a:cubicBezTo>
                <a:cubicBezTo>
                  <a:pt x="7001647" y="361922"/>
                  <a:pt x="7003172" y="367070"/>
                  <a:pt x="7003935" y="374698"/>
                </a:cubicBezTo>
                <a:cubicBezTo>
                  <a:pt x="7006223" y="370503"/>
                  <a:pt x="7010418" y="364973"/>
                  <a:pt x="7016520" y="358108"/>
                </a:cubicBezTo>
                <a:cubicBezTo>
                  <a:pt x="7026817" y="346285"/>
                  <a:pt x="7035779" y="338849"/>
                  <a:pt x="7043407" y="335798"/>
                </a:cubicBezTo>
                <a:cubicBezTo>
                  <a:pt x="7044169" y="335416"/>
                  <a:pt x="7044932" y="335607"/>
                  <a:pt x="7045695" y="336370"/>
                </a:cubicBezTo>
                <a:cubicBezTo>
                  <a:pt x="7046457" y="337132"/>
                  <a:pt x="7046457" y="337895"/>
                  <a:pt x="7045695" y="338658"/>
                </a:cubicBezTo>
                <a:cubicBezTo>
                  <a:pt x="7043025" y="342472"/>
                  <a:pt x="7039211" y="346667"/>
                  <a:pt x="7034253" y="351243"/>
                </a:cubicBezTo>
                <a:lnTo>
                  <a:pt x="7022241" y="363257"/>
                </a:lnTo>
                <a:cubicBezTo>
                  <a:pt x="7016139" y="369740"/>
                  <a:pt x="7012134" y="374507"/>
                  <a:pt x="7010227" y="377558"/>
                </a:cubicBezTo>
                <a:cubicBezTo>
                  <a:pt x="7009465" y="378321"/>
                  <a:pt x="7008511" y="379465"/>
                  <a:pt x="7007367" y="380990"/>
                </a:cubicBezTo>
                <a:cubicBezTo>
                  <a:pt x="7006605" y="382516"/>
                  <a:pt x="7005841" y="383660"/>
                  <a:pt x="7005079" y="384423"/>
                </a:cubicBezTo>
                <a:cubicBezTo>
                  <a:pt x="7005079" y="385185"/>
                  <a:pt x="7005841" y="391478"/>
                  <a:pt x="7007367" y="403301"/>
                </a:cubicBezTo>
                <a:cubicBezTo>
                  <a:pt x="7008130" y="413979"/>
                  <a:pt x="7009083" y="423704"/>
                  <a:pt x="7010227" y="432476"/>
                </a:cubicBezTo>
                <a:cubicBezTo>
                  <a:pt x="7017855" y="425992"/>
                  <a:pt x="7025863" y="418365"/>
                  <a:pt x="7034253" y="409593"/>
                </a:cubicBezTo>
                <a:cubicBezTo>
                  <a:pt x="7049127" y="395101"/>
                  <a:pt x="7057136" y="387283"/>
                  <a:pt x="7058280" y="386139"/>
                </a:cubicBezTo>
                <a:cubicBezTo>
                  <a:pt x="7057899" y="376605"/>
                  <a:pt x="7057708" y="367642"/>
                  <a:pt x="7057708" y="359252"/>
                </a:cubicBezTo>
                <a:cubicBezTo>
                  <a:pt x="7057708" y="352769"/>
                  <a:pt x="7057517" y="343234"/>
                  <a:pt x="7057136" y="330649"/>
                </a:cubicBezTo>
                <a:cubicBezTo>
                  <a:pt x="7057136" y="325310"/>
                  <a:pt x="7056945" y="320352"/>
                  <a:pt x="7056564" y="315776"/>
                </a:cubicBezTo>
                <a:lnTo>
                  <a:pt x="7056564" y="309483"/>
                </a:lnTo>
                <a:cubicBezTo>
                  <a:pt x="7054657" y="309102"/>
                  <a:pt x="7053703" y="308530"/>
                  <a:pt x="7053703" y="307767"/>
                </a:cubicBezTo>
                <a:close/>
                <a:moveTo>
                  <a:pt x="7055992" y="304907"/>
                </a:moveTo>
                <a:lnTo>
                  <a:pt x="7055420" y="306051"/>
                </a:lnTo>
                <a:lnTo>
                  <a:pt x="7056564" y="304907"/>
                </a:lnTo>
                <a:close/>
                <a:moveTo>
                  <a:pt x="7694674" y="301474"/>
                </a:moveTo>
                <a:cubicBezTo>
                  <a:pt x="7694293" y="302237"/>
                  <a:pt x="7693148" y="303572"/>
                  <a:pt x="7691242" y="305479"/>
                </a:cubicBezTo>
                <a:cubicBezTo>
                  <a:pt x="7688191" y="309292"/>
                  <a:pt x="7684568" y="313869"/>
                  <a:pt x="7680373" y="319208"/>
                </a:cubicBezTo>
                <a:cubicBezTo>
                  <a:pt x="7671983" y="329505"/>
                  <a:pt x="7664355" y="338658"/>
                  <a:pt x="7657490" y="346667"/>
                </a:cubicBezTo>
                <a:lnTo>
                  <a:pt x="7656918" y="347239"/>
                </a:lnTo>
                <a:cubicBezTo>
                  <a:pt x="7658825" y="353722"/>
                  <a:pt x="7660541" y="360778"/>
                  <a:pt x="7662067" y="368405"/>
                </a:cubicBezTo>
                <a:lnTo>
                  <a:pt x="7682089" y="340374"/>
                </a:lnTo>
                <a:cubicBezTo>
                  <a:pt x="7688572" y="331603"/>
                  <a:pt x="7693339" y="325882"/>
                  <a:pt x="7696390" y="323212"/>
                </a:cubicBezTo>
                <a:cubicBezTo>
                  <a:pt x="7696009" y="317873"/>
                  <a:pt x="7695627" y="312915"/>
                  <a:pt x="7695246" y="308339"/>
                </a:cubicBezTo>
                <a:cubicBezTo>
                  <a:pt x="7695246" y="307576"/>
                  <a:pt x="7695055" y="305288"/>
                  <a:pt x="7694674" y="301474"/>
                </a:cubicBezTo>
                <a:close/>
                <a:moveTo>
                  <a:pt x="2798825" y="301474"/>
                </a:moveTo>
                <a:cubicBezTo>
                  <a:pt x="2798443" y="302237"/>
                  <a:pt x="2797299" y="303572"/>
                  <a:pt x="2795393" y="305479"/>
                </a:cubicBezTo>
                <a:cubicBezTo>
                  <a:pt x="2792341" y="309292"/>
                  <a:pt x="2788719" y="313869"/>
                  <a:pt x="2784523" y="319208"/>
                </a:cubicBezTo>
                <a:cubicBezTo>
                  <a:pt x="2776134" y="329505"/>
                  <a:pt x="2768506" y="338658"/>
                  <a:pt x="2761641" y="346667"/>
                </a:cubicBezTo>
                <a:lnTo>
                  <a:pt x="2761069" y="347239"/>
                </a:lnTo>
                <a:cubicBezTo>
                  <a:pt x="2762976" y="353722"/>
                  <a:pt x="2764693" y="360778"/>
                  <a:pt x="2766217" y="368405"/>
                </a:cubicBezTo>
                <a:lnTo>
                  <a:pt x="2786239" y="340374"/>
                </a:lnTo>
                <a:cubicBezTo>
                  <a:pt x="2792723" y="331603"/>
                  <a:pt x="2797490" y="325882"/>
                  <a:pt x="2800541" y="323212"/>
                </a:cubicBezTo>
                <a:cubicBezTo>
                  <a:pt x="2800160" y="317873"/>
                  <a:pt x="2799778" y="312915"/>
                  <a:pt x="2799397" y="308339"/>
                </a:cubicBezTo>
                <a:cubicBezTo>
                  <a:pt x="2799397" y="307576"/>
                  <a:pt x="2799206" y="305288"/>
                  <a:pt x="2798825" y="301474"/>
                </a:cubicBezTo>
                <a:close/>
                <a:moveTo>
                  <a:pt x="9915660" y="299186"/>
                </a:moveTo>
                <a:cubicBezTo>
                  <a:pt x="9914897" y="299949"/>
                  <a:pt x="9914325" y="300330"/>
                  <a:pt x="9913944" y="300330"/>
                </a:cubicBezTo>
                <a:cubicBezTo>
                  <a:pt x="9912418" y="301856"/>
                  <a:pt x="9908604" y="305097"/>
                  <a:pt x="9902503" y="310055"/>
                </a:cubicBezTo>
                <a:cubicBezTo>
                  <a:pt x="9897926" y="313487"/>
                  <a:pt x="9894112" y="316538"/>
                  <a:pt x="9891061" y="319208"/>
                </a:cubicBezTo>
                <a:cubicBezTo>
                  <a:pt x="9878857" y="329124"/>
                  <a:pt x="9865509" y="340565"/>
                  <a:pt x="9851017" y="353531"/>
                </a:cubicBezTo>
                <a:cubicBezTo>
                  <a:pt x="9849873" y="354676"/>
                  <a:pt x="9848729" y="355057"/>
                  <a:pt x="9847585" y="354676"/>
                </a:cubicBezTo>
                <a:lnTo>
                  <a:pt x="9847585" y="357536"/>
                </a:lnTo>
                <a:cubicBezTo>
                  <a:pt x="9852543" y="352197"/>
                  <a:pt x="9859026" y="346667"/>
                  <a:pt x="9867035" y="340946"/>
                </a:cubicBezTo>
                <a:cubicBezTo>
                  <a:pt x="9873137" y="336370"/>
                  <a:pt x="9880002" y="331984"/>
                  <a:pt x="9887629" y="327789"/>
                </a:cubicBezTo>
                <a:cubicBezTo>
                  <a:pt x="9894494" y="323594"/>
                  <a:pt x="9900214" y="321306"/>
                  <a:pt x="9904791" y="320924"/>
                </a:cubicBezTo>
                <a:cubicBezTo>
                  <a:pt x="9905553" y="320924"/>
                  <a:pt x="9906126" y="321306"/>
                  <a:pt x="9906507" y="322068"/>
                </a:cubicBezTo>
                <a:lnTo>
                  <a:pt x="9906507" y="323784"/>
                </a:lnTo>
                <a:lnTo>
                  <a:pt x="9905935" y="324357"/>
                </a:lnTo>
                <a:cubicBezTo>
                  <a:pt x="9904028" y="326645"/>
                  <a:pt x="9898689" y="330268"/>
                  <a:pt x="9889917" y="335226"/>
                </a:cubicBezTo>
                <a:cubicBezTo>
                  <a:pt x="9883434" y="338658"/>
                  <a:pt x="9877332" y="342281"/>
                  <a:pt x="9871611" y="346095"/>
                </a:cubicBezTo>
                <a:cubicBezTo>
                  <a:pt x="9860933" y="353341"/>
                  <a:pt x="9852924" y="359633"/>
                  <a:pt x="9847585" y="364973"/>
                </a:cubicBezTo>
                <a:cubicBezTo>
                  <a:pt x="9847204" y="367261"/>
                  <a:pt x="9846822" y="369740"/>
                  <a:pt x="9846441" y="372409"/>
                </a:cubicBezTo>
                <a:cubicBezTo>
                  <a:pt x="9844915" y="378511"/>
                  <a:pt x="9843008" y="385376"/>
                  <a:pt x="9840720" y="393004"/>
                </a:cubicBezTo>
                <a:cubicBezTo>
                  <a:pt x="9845297" y="389571"/>
                  <a:pt x="9851017" y="385376"/>
                  <a:pt x="9857882" y="380418"/>
                </a:cubicBezTo>
                <a:cubicBezTo>
                  <a:pt x="9867416" y="372791"/>
                  <a:pt x="9875425" y="366880"/>
                  <a:pt x="9881908" y="362684"/>
                </a:cubicBezTo>
                <a:cubicBezTo>
                  <a:pt x="9889917" y="356964"/>
                  <a:pt x="9895066" y="353722"/>
                  <a:pt x="9897354" y="352959"/>
                </a:cubicBezTo>
                <a:cubicBezTo>
                  <a:pt x="9900786" y="341900"/>
                  <a:pt x="9903837" y="332175"/>
                  <a:pt x="9906507" y="323784"/>
                </a:cubicBezTo>
                <a:cubicBezTo>
                  <a:pt x="9909939" y="313869"/>
                  <a:pt x="9912990" y="305669"/>
                  <a:pt x="9915660" y="299186"/>
                </a:cubicBezTo>
                <a:close/>
                <a:moveTo>
                  <a:pt x="1000261" y="299186"/>
                </a:moveTo>
                <a:cubicBezTo>
                  <a:pt x="999498" y="299949"/>
                  <a:pt x="998926" y="300330"/>
                  <a:pt x="998544" y="300330"/>
                </a:cubicBezTo>
                <a:cubicBezTo>
                  <a:pt x="997018" y="301856"/>
                  <a:pt x="993205" y="305097"/>
                  <a:pt x="987103" y="310055"/>
                </a:cubicBezTo>
                <a:cubicBezTo>
                  <a:pt x="982526" y="313487"/>
                  <a:pt x="978713" y="316538"/>
                  <a:pt x="975661" y="319208"/>
                </a:cubicBezTo>
                <a:cubicBezTo>
                  <a:pt x="963457" y="329124"/>
                  <a:pt x="950109" y="340565"/>
                  <a:pt x="935618" y="353531"/>
                </a:cubicBezTo>
                <a:cubicBezTo>
                  <a:pt x="934474" y="354676"/>
                  <a:pt x="933329" y="355057"/>
                  <a:pt x="932185" y="354676"/>
                </a:cubicBezTo>
                <a:lnTo>
                  <a:pt x="932185" y="357536"/>
                </a:lnTo>
                <a:cubicBezTo>
                  <a:pt x="937143" y="352197"/>
                  <a:pt x="943626" y="346667"/>
                  <a:pt x="951635" y="340946"/>
                </a:cubicBezTo>
                <a:cubicBezTo>
                  <a:pt x="957737" y="336370"/>
                  <a:pt x="964602" y="331984"/>
                  <a:pt x="972229" y="327789"/>
                </a:cubicBezTo>
                <a:cubicBezTo>
                  <a:pt x="979094" y="323594"/>
                  <a:pt x="984815" y="321306"/>
                  <a:pt x="989391" y="320924"/>
                </a:cubicBezTo>
                <a:cubicBezTo>
                  <a:pt x="990154" y="320924"/>
                  <a:pt x="990726" y="321306"/>
                  <a:pt x="991107" y="322068"/>
                </a:cubicBezTo>
                <a:lnTo>
                  <a:pt x="991107" y="323784"/>
                </a:lnTo>
                <a:lnTo>
                  <a:pt x="990535" y="324357"/>
                </a:lnTo>
                <a:cubicBezTo>
                  <a:pt x="988628" y="326645"/>
                  <a:pt x="983289" y="330268"/>
                  <a:pt x="974517" y="335226"/>
                </a:cubicBezTo>
                <a:cubicBezTo>
                  <a:pt x="968035" y="338658"/>
                  <a:pt x="961933" y="342281"/>
                  <a:pt x="956211" y="346095"/>
                </a:cubicBezTo>
                <a:cubicBezTo>
                  <a:pt x="945533" y="353341"/>
                  <a:pt x="937524" y="359633"/>
                  <a:pt x="932185" y="364973"/>
                </a:cubicBezTo>
                <a:cubicBezTo>
                  <a:pt x="931803" y="367261"/>
                  <a:pt x="931422" y="369740"/>
                  <a:pt x="931041" y="372409"/>
                </a:cubicBezTo>
                <a:cubicBezTo>
                  <a:pt x="929515" y="378511"/>
                  <a:pt x="927609" y="385376"/>
                  <a:pt x="925320" y="393004"/>
                </a:cubicBezTo>
                <a:cubicBezTo>
                  <a:pt x="929897" y="389571"/>
                  <a:pt x="935618" y="385376"/>
                  <a:pt x="942483" y="380418"/>
                </a:cubicBezTo>
                <a:cubicBezTo>
                  <a:pt x="952016" y="372791"/>
                  <a:pt x="960026" y="366880"/>
                  <a:pt x="966509" y="362684"/>
                </a:cubicBezTo>
                <a:cubicBezTo>
                  <a:pt x="974517" y="356964"/>
                  <a:pt x="979666" y="353722"/>
                  <a:pt x="981954" y="352959"/>
                </a:cubicBezTo>
                <a:cubicBezTo>
                  <a:pt x="985387" y="341900"/>
                  <a:pt x="988437" y="332175"/>
                  <a:pt x="991107" y="323784"/>
                </a:cubicBezTo>
                <a:cubicBezTo>
                  <a:pt x="994539" y="313869"/>
                  <a:pt x="997591" y="305669"/>
                  <a:pt x="1000261" y="299186"/>
                </a:cubicBezTo>
                <a:close/>
                <a:moveTo>
                  <a:pt x="4597599" y="298614"/>
                </a:moveTo>
                <a:cubicBezTo>
                  <a:pt x="4593404" y="302428"/>
                  <a:pt x="4588445" y="307767"/>
                  <a:pt x="4582725" y="314632"/>
                </a:cubicBezTo>
                <a:cubicBezTo>
                  <a:pt x="4563275" y="336751"/>
                  <a:pt x="4552978" y="348574"/>
                  <a:pt x="4551834" y="350099"/>
                </a:cubicBezTo>
                <a:cubicBezTo>
                  <a:pt x="4551834" y="353913"/>
                  <a:pt x="4552025" y="358489"/>
                  <a:pt x="4552406" y="363829"/>
                </a:cubicBezTo>
                <a:cubicBezTo>
                  <a:pt x="4555075" y="356964"/>
                  <a:pt x="4560415" y="348955"/>
                  <a:pt x="4568424" y="339802"/>
                </a:cubicBezTo>
                <a:cubicBezTo>
                  <a:pt x="4573762" y="333319"/>
                  <a:pt x="4578911" y="328170"/>
                  <a:pt x="4583869" y="324357"/>
                </a:cubicBezTo>
                <a:cubicBezTo>
                  <a:pt x="4590352" y="319399"/>
                  <a:pt x="4595120" y="316920"/>
                  <a:pt x="4598171" y="316920"/>
                </a:cubicBezTo>
                <a:lnTo>
                  <a:pt x="4598171" y="315776"/>
                </a:lnTo>
                <a:cubicBezTo>
                  <a:pt x="4597789" y="307004"/>
                  <a:pt x="4597599" y="301284"/>
                  <a:pt x="4597599" y="298614"/>
                </a:cubicBezTo>
                <a:close/>
                <a:moveTo>
                  <a:pt x="8023538" y="297470"/>
                </a:moveTo>
                <a:lnTo>
                  <a:pt x="8016673" y="304334"/>
                </a:lnTo>
                <a:cubicBezTo>
                  <a:pt x="8010190" y="310436"/>
                  <a:pt x="8005422" y="315204"/>
                  <a:pt x="8002371" y="318636"/>
                </a:cubicBezTo>
                <a:cubicBezTo>
                  <a:pt x="8000846" y="320161"/>
                  <a:pt x="7998558" y="322831"/>
                  <a:pt x="7995507" y="326645"/>
                </a:cubicBezTo>
                <a:cubicBezTo>
                  <a:pt x="7992456" y="330077"/>
                  <a:pt x="7989977" y="332556"/>
                  <a:pt x="7988070" y="334082"/>
                </a:cubicBezTo>
                <a:cubicBezTo>
                  <a:pt x="7987689" y="334844"/>
                  <a:pt x="7986735" y="335988"/>
                  <a:pt x="7985210" y="337514"/>
                </a:cubicBezTo>
                <a:cubicBezTo>
                  <a:pt x="7985210" y="342090"/>
                  <a:pt x="7985591" y="347239"/>
                  <a:pt x="7986354" y="352959"/>
                </a:cubicBezTo>
                <a:cubicBezTo>
                  <a:pt x="7989023" y="348002"/>
                  <a:pt x="7991693" y="343425"/>
                  <a:pt x="7994363" y="339230"/>
                </a:cubicBezTo>
                <a:cubicBezTo>
                  <a:pt x="7998558" y="332365"/>
                  <a:pt x="8002371" y="327026"/>
                  <a:pt x="8005804" y="323212"/>
                </a:cubicBezTo>
                <a:cubicBezTo>
                  <a:pt x="8011143" y="316729"/>
                  <a:pt x="8015147" y="313297"/>
                  <a:pt x="8017817" y="312915"/>
                </a:cubicBezTo>
                <a:cubicBezTo>
                  <a:pt x="8018198" y="312915"/>
                  <a:pt x="8018580" y="312915"/>
                  <a:pt x="8018961" y="312915"/>
                </a:cubicBezTo>
                <a:cubicBezTo>
                  <a:pt x="8020487" y="312915"/>
                  <a:pt x="8021249" y="313678"/>
                  <a:pt x="8021249" y="315204"/>
                </a:cubicBezTo>
                <a:cubicBezTo>
                  <a:pt x="8021249" y="315585"/>
                  <a:pt x="8021249" y="315966"/>
                  <a:pt x="8021249" y="316348"/>
                </a:cubicBezTo>
                <a:cubicBezTo>
                  <a:pt x="8020868" y="317873"/>
                  <a:pt x="8017626" y="322068"/>
                  <a:pt x="8011524" y="328933"/>
                </a:cubicBezTo>
                <a:cubicBezTo>
                  <a:pt x="8007329" y="334272"/>
                  <a:pt x="8003706" y="339039"/>
                  <a:pt x="8000655" y="343234"/>
                </a:cubicBezTo>
                <a:cubicBezTo>
                  <a:pt x="7995316" y="350481"/>
                  <a:pt x="7991121" y="356964"/>
                  <a:pt x="7988070" y="362684"/>
                </a:cubicBezTo>
                <a:cubicBezTo>
                  <a:pt x="7988833" y="365354"/>
                  <a:pt x="7989977" y="369740"/>
                  <a:pt x="7991502" y="375842"/>
                </a:cubicBezTo>
                <a:cubicBezTo>
                  <a:pt x="7993791" y="372791"/>
                  <a:pt x="7997032" y="368786"/>
                  <a:pt x="8001227" y="363829"/>
                </a:cubicBezTo>
                <a:cubicBezTo>
                  <a:pt x="8006185" y="358108"/>
                  <a:pt x="8009427" y="354294"/>
                  <a:pt x="8010952" y="352387"/>
                </a:cubicBezTo>
                <a:cubicBezTo>
                  <a:pt x="8018961" y="342853"/>
                  <a:pt x="8024872" y="336751"/>
                  <a:pt x="8028686" y="334082"/>
                </a:cubicBezTo>
                <a:cubicBezTo>
                  <a:pt x="8027161" y="324166"/>
                  <a:pt x="8025635" y="313297"/>
                  <a:pt x="8024110" y="301474"/>
                </a:cubicBezTo>
                <a:cubicBezTo>
                  <a:pt x="8023728" y="300711"/>
                  <a:pt x="8023538" y="299949"/>
                  <a:pt x="8023538" y="299186"/>
                </a:cubicBezTo>
                <a:close/>
                <a:moveTo>
                  <a:pt x="3127689" y="297470"/>
                </a:moveTo>
                <a:lnTo>
                  <a:pt x="3120824" y="304334"/>
                </a:lnTo>
                <a:cubicBezTo>
                  <a:pt x="3114341" y="310436"/>
                  <a:pt x="3109574" y="315204"/>
                  <a:pt x="3106522" y="318636"/>
                </a:cubicBezTo>
                <a:cubicBezTo>
                  <a:pt x="3104996" y="320161"/>
                  <a:pt x="3102708" y="322831"/>
                  <a:pt x="3099657" y="326645"/>
                </a:cubicBezTo>
                <a:cubicBezTo>
                  <a:pt x="3096606" y="330077"/>
                  <a:pt x="3094128" y="332556"/>
                  <a:pt x="3092220" y="334082"/>
                </a:cubicBezTo>
                <a:cubicBezTo>
                  <a:pt x="3091839" y="334844"/>
                  <a:pt x="3090887" y="335988"/>
                  <a:pt x="3089361" y="337514"/>
                </a:cubicBezTo>
                <a:cubicBezTo>
                  <a:pt x="3089361" y="342090"/>
                  <a:pt x="3089741" y="347239"/>
                  <a:pt x="3090504" y="352959"/>
                </a:cubicBezTo>
                <a:cubicBezTo>
                  <a:pt x="3093174" y="348002"/>
                  <a:pt x="3095844" y="343425"/>
                  <a:pt x="3098513" y="339230"/>
                </a:cubicBezTo>
                <a:cubicBezTo>
                  <a:pt x="3102708" y="332365"/>
                  <a:pt x="3106522" y="327026"/>
                  <a:pt x="3109954" y="323212"/>
                </a:cubicBezTo>
                <a:cubicBezTo>
                  <a:pt x="3115293" y="316729"/>
                  <a:pt x="3119298" y="313297"/>
                  <a:pt x="3121968" y="312915"/>
                </a:cubicBezTo>
                <a:cubicBezTo>
                  <a:pt x="3122350" y="312915"/>
                  <a:pt x="3122730" y="312915"/>
                  <a:pt x="3123113" y="312915"/>
                </a:cubicBezTo>
                <a:cubicBezTo>
                  <a:pt x="3124637" y="312915"/>
                  <a:pt x="3125400" y="313678"/>
                  <a:pt x="3125400" y="315204"/>
                </a:cubicBezTo>
                <a:cubicBezTo>
                  <a:pt x="3125400" y="315585"/>
                  <a:pt x="3125400" y="315966"/>
                  <a:pt x="3125400" y="316348"/>
                </a:cubicBezTo>
                <a:cubicBezTo>
                  <a:pt x="3125019" y="317873"/>
                  <a:pt x="3121777" y="322068"/>
                  <a:pt x="3115676" y="328933"/>
                </a:cubicBezTo>
                <a:cubicBezTo>
                  <a:pt x="3111480" y="334272"/>
                  <a:pt x="3107857" y="339039"/>
                  <a:pt x="3104806" y="343234"/>
                </a:cubicBezTo>
                <a:cubicBezTo>
                  <a:pt x="3099467" y="350481"/>
                  <a:pt x="3095272" y="356964"/>
                  <a:pt x="3092220" y="362684"/>
                </a:cubicBezTo>
                <a:cubicBezTo>
                  <a:pt x="3092983" y="365354"/>
                  <a:pt x="3094128" y="369740"/>
                  <a:pt x="3095654" y="375842"/>
                </a:cubicBezTo>
                <a:cubicBezTo>
                  <a:pt x="3097941" y="372791"/>
                  <a:pt x="3101183" y="368786"/>
                  <a:pt x="3105378" y="363829"/>
                </a:cubicBezTo>
                <a:cubicBezTo>
                  <a:pt x="3110337" y="358108"/>
                  <a:pt x="3113578" y="354294"/>
                  <a:pt x="3115103" y="352387"/>
                </a:cubicBezTo>
                <a:cubicBezTo>
                  <a:pt x="3123113" y="342853"/>
                  <a:pt x="3129023" y="336751"/>
                  <a:pt x="3132837" y="334082"/>
                </a:cubicBezTo>
                <a:cubicBezTo>
                  <a:pt x="3131311" y="324166"/>
                  <a:pt x="3129786" y="313297"/>
                  <a:pt x="3128260" y="301474"/>
                </a:cubicBezTo>
                <a:cubicBezTo>
                  <a:pt x="3127879" y="300711"/>
                  <a:pt x="3127689" y="299949"/>
                  <a:pt x="3127689" y="299186"/>
                </a:cubicBezTo>
                <a:close/>
                <a:moveTo>
                  <a:pt x="10900535" y="289461"/>
                </a:moveTo>
                <a:cubicBezTo>
                  <a:pt x="10897484" y="291749"/>
                  <a:pt x="10894623" y="294228"/>
                  <a:pt x="10891954" y="296898"/>
                </a:cubicBezTo>
                <a:cubicBezTo>
                  <a:pt x="10888140" y="300330"/>
                  <a:pt x="10879559" y="308148"/>
                  <a:pt x="10866211" y="320352"/>
                </a:cubicBezTo>
                <a:cubicBezTo>
                  <a:pt x="10855151" y="330268"/>
                  <a:pt x="10846380" y="337514"/>
                  <a:pt x="10839896" y="342090"/>
                </a:cubicBezTo>
                <a:cubicBezTo>
                  <a:pt x="10829981" y="348574"/>
                  <a:pt x="10822544" y="351815"/>
                  <a:pt x="10817586" y="351815"/>
                </a:cubicBezTo>
                <a:cubicBezTo>
                  <a:pt x="10817968" y="352578"/>
                  <a:pt x="10818158" y="353531"/>
                  <a:pt x="10818158" y="354676"/>
                </a:cubicBezTo>
                <a:cubicBezTo>
                  <a:pt x="10818158" y="358108"/>
                  <a:pt x="10817205" y="362494"/>
                  <a:pt x="10815298" y="367833"/>
                </a:cubicBezTo>
                <a:cubicBezTo>
                  <a:pt x="10833222" y="352197"/>
                  <a:pt x="10850766" y="338658"/>
                  <a:pt x="10867927" y="327217"/>
                </a:cubicBezTo>
                <a:cubicBezTo>
                  <a:pt x="10867927" y="327217"/>
                  <a:pt x="10868118" y="327217"/>
                  <a:pt x="10868499" y="327217"/>
                </a:cubicBezTo>
                <a:cubicBezTo>
                  <a:pt x="10868499" y="327217"/>
                  <a:pt x="10868690" y="327408"/>
                  <a:pt x="10869071" y="327789"/>
                </a:cubicBezTo>
                <a:cubicBezTo>
                  <a:pt x="10869453" y="327789"/>
                  <a:pt x="10869643" y="327980"/>
                  <a:pt x="10869643" y="328361"/>
                </a:cubicBezTo>
                <a:cubicBezTo>
                  <a:pt x="10869643" y="328361"/>
                  <a:pt x="10869453" y="328552"/>
                  <a:pt x="10869071" y="328933"/>
                </a:cubicBezTo>
                <a:cubicBezTo>
                  <a:pt x="10863351" y="333509"/>
                  <a:pt x="10854007" y="340946"/>
                  <a:pt x="10841041" y="351243"/>
                </a:cubicBezTo>
                <a:cubicBezTo>
                  <a:pt x="10828837" y="360778"/>
                  <a:pt x="10819684" y="368405"/>
                  <a:pt x="10813582" y="374126"/>
                </a:cubicBezTo>
                <a:cubicBezTo>
                  <a:pt x="10813200" y="374507"/>
                  <a:pt x="10812438" y="376414"/>
                  <a:pt x="10811294" y="379846"/>
                </a:cubicBezTo>
                <a:lnTo>
                  <a:pt x="10809005" y="384423"/>
                </a:lnTo>
                <a:cubicBezTo>
                  <a:pt x="10813200" y="381372"/>
                  <a:pt x="10817968" y="377558"/>
                  <a:pt x="10823307" y="372981"/>
                </a:cubicBezTo>
                <a:cubicBezTo>
                  <a:pt x="10844282" y="356201"/>
                  <a:pt x="10859537" y="345332"/>
                  <a:pt x="10869071" y="340374"/>
                </a:cubicBezTo>
                <a:cubicBezTo>
                  <a:pt x="10869453" y="340374"/>
                  <a:pt x="10869643" y="340374"/>
                  <a:pt x="10869643" y="340374"/>
                </a:cubicBezTo>
                <a:cubicBezTo>
                  <a:pt x="10870788" y="340374"/>
                  <a:pt x="10871550" y="340756"/>
                  <a:pt x="10871932" y="341518"/>
                </a:cubicBezTo>
                <a:cubicBezTo>
                  <a:pt x="10872313" y="341900"/>
                  <a:pt x="10872504" y="342281"/>
                  <a:pt x="10872504" y="342662"/>
                </a:cubicBezTo>
                <a:cubicBezTo>
                  <a:pt x="10872504" y="343044"/>
                  <a:pt x="10872313" y="343616"/>
                  <a:pt x="10871932" y="344379"/>
                </a:cubicBezTo>
                <a:cubicBezTo>
                  <a:pt x="10866211" y="350099"/>
                  <a:pt x="10851719" y="362112"/>
                  <a:pt x="10828455" y="380418"/>
                </a:cubicBezTo>
                <a:cubicBezTo>
                  <a:pt x="10818158" y="388427"/>
                  <a:pt x="10810340" y="394529"/>
                  <a:pt x="10805001" y="398724"/>
                </a:cubicBezTo>
                <a:cubicBezTo>
                  <a:pt x="10804238" y="399487"/>
                  <a:pt x="10803094" y="400440"/>
                  <a:pt x="10801569" y="401584"/>
                </a:cubicBezTo>
                <a:cubicBezTo>
                  <a:pt x="10798518" y="408449"/>
                  <a:pt x="10796229" y="414170"/>
                  <a:pt x="10794704" y="418746"/>
                </a:cubicBezTo>
                <a:cubicBezTo>
                  <a:pt x="10793941" y="421416"/>
                  <a:pt x="10792988" y="424085"/>
                  <a:pt x="10791844" y="426755"/>
                </a:cubicBezTo>
                <a:cubicBezTo>
                  <a:pt x="10800234" y="419890"/>
                  <a:pt x="10807289" y="413788"/>
                  <a:pt x="10813010" y="408449"/>
                </a:cubicBezTo>
                <a:cubicBezTo>
                  <a:pt x="10831697" y="390906"/>
                  <a:pt x="10841422" y="381753"/>
                  <a:pt x="10842185" y="380990"/>
                </a:cubicBezTo>
                <a:cubicBezTo>
                  <a:pt x="10842566" y="380609"/>
                  <a:pt x="10842947" y="380418"/>
                  <a:pt x="10843329" y="380418"/>
                </a:cubicBezTo>
                <a:cubicBezTo>
                  <a:pt x="10843710" y="380418"/>
                  <a:pt x="10844092" y="380800"/>
                  <a:pt x="10844473" y="381562"/>
                </a:cubicBezTo>
                <a:cubicBezTo>
                  <a:pt x="10844854" y="381944"/>
                  <a:pt x="10845045" y="382516"/>
                  <a:pt x="10845045" y="383279"/>
                </a:cubicBezTo>
                <a:cubicBezTo>
                  <a:pt x="10845045" y="383279"/>
                  <a:pt x="10845045" y="383469"/>
                  <a:pt x="10845045" y="383851"/>
                </a:cubicBezTo>
                <a:cubicBezTo>
                  <a:pt x="10840469" y="390334"/>
                  <a:pt x="10830934" y="399868"/>
                  <a:pt x="10816442" y="412453"/>
                </a:cubicBezTo>
                <a:cubicBezTo>
                  <a:pt x="10806526" y="420844"/>
                  <a:pt x="10797755" y="427708"/>
                  <a:pt x="10790127" y="433048"/>
                </a:cubicBezTo>
                <a:cubicBezTo>
                  <a:pt x="10788983" y="436099"/>
                  <a:pt x="10787458" y="441438"/>
                  <a:pt x="10785551" y="449065"/>
                </a:cubicBezTo>
                <a:cubicBezTo>
                  <a:pt x="10792416" y="442963"/>
                  <a:pt x="10800234" y="436289"/>
                  <a:pt x="10809005" y="429043"/>
                </a:cubicBezTo>
                <a:cubicBezTo>
                  <a:pt x="10815107" y="423704"/>
                  <a:pt x="10821209" y="418555"/>
                  <a:pt x="10827311" y="413598"/>
                </a:cubicBezTo>
                <a:cubicBezTo>
                  <a:pt x="10835320" y="406352"/>
                  <a:pt x="10841041" y="401775"/>
                  <a:pt x="10844473" y="399868"/>
                </a:cubicBezTo>
                <a:cubicBezTo>
                  <a:pt x="10844854" y="399868"/>
                  <a:pt x="10845236" y="399868"/>
                  <a:pt x="10845617" y="399868"/>
                </a:cubicBezTo>
                <a:cubicBezTo>
                  <a:pt x="10846380" y="399868"/>
                  <a:pt x="10846952" y="400059"/>
                  <a:pt x="10847333" y="400440"/>
                </a:cubicBezTo>
                <a:cubicBezTo>
                  <a:pt x="10847715" y="401203"/>
                  <a:pt x="10847905" y="401966"/>
                  <a:pt x="10847905" y="402729"/>
                </a:cubicBezTo>
                <a:cubicBezTo>
                  <a:pt x="10847905" y="403110"/>
                  <a:pt x="10847905" y="403491"/>
                  <a:pt x="10847905" y="403873"/>
                </a:cubicBezTo>
                <a:cubicBezTo>
                  <a:pt x="10845998" y="408449"/>
                  <a:pt x="10841231" y="414360"/>
                  <a:pt x="10833604" y="421606"/>
                </a:cubicBezTo>
                <a:cubicBezTo>
                  <a:pt x="10829027" y="425420"/>
                  <a:pt x="10822925" y="430378"/>
                  <a:pt x="10815298" y="436480"/>
                </a:cubicBezTo>
                <a:cubicBezTo>
                  <a:pt x="10813010" y="438387"/>
                  <a:pt x="10807289" y="442963"/>
                  <a:pt x="10798136" y="450209"/>
                </a:cubicBezTo>
                <a:cubicBezTo>
                  <a:pt x="10790890" y="455549"/>
                  <a:pt x="10785170" y="459934"/>
                  <a:pt x="10780974" y="463367"/>
                </a:cubicBezTo>
                <a:cubicBezTo>
                  <a:pt x="10779449" y="468325"/>
                  <a:pt x="10777923" y="472710"/>
                  <a:pt x="10776398" y="476524"/>
                </a:cubicBezTo>
                <a:cubicBezTo>
                  <a:pt x="10787839" y="468515"/>
                  <a:pt x="10797564" y="460888"/>
                  <a:pt x="10805573" y="453642"/>
                </a:cubicBezTo>
                <a:cubicBezTo>
                  <a:pt x="10812438" y="447540"/>
                  <a:pt x="10818349" y="442010"/>
                  <a:pt x="10823307" y="437052"/>
                </a:cubicBezTo>
                <a:cubicBezTo>
                  <a:pt x="10830553" y="429043"/>
                  <a:pt x="10835511" y="424467"/>
                  <a:pt x="10838180" y="423323"/>
                </a:cubicBezTo>
                <a:cubicBezTo>
                  <a:pt x="10838562" y="422941"/>
                  <a:pt x="10838943" y="422751"/>
                  <a:pt x="10839324" y="422751"/>
                </a:cubicBezTo>
                <a:cubicBezTo>
                  <a:pt x="10840087" y="422751"/>
                  <a:pt x="10840659" y="423132"/>
                  <a:pt x="10841041" y="423895"/>
                </a:cubicBezTo>
                <a:cubicBezTo>
                  <a:pt x="10841422" y="424657"/>
                  <a:pt x="10841613" y="425420"/>
                  <a:pt x="10841613" y="426183"/>
                </a:cubicBezTo>
                <a:cubicBezTo>
                  <a:pt x="10840087" y="430759"/>
                  <a:pt x="10835320" y="437243"/>
                  <a:pt x="10827311" y="445633"/>
                </a:cubicBezTo>
                <a:cubicBezTo>
                  <a:pt x="10821972" y="450972"/>
                  <a:pt x="10816442" y="456121"/>
                  <a:pt x="10810721" y="461078"/>
                </a:cubicBezTo>
                <a:cubicBezTo>
                  <a:pt x="10800043" y="469850"/>
                  <a:pt x="10786886" y="479575"/>
                  <a:pt x="10771249" y="490253"/>
                </a:cubicBezTo>
                <a:lnTo>
                  <a:pt x="10770677" y="490825"/>
                </a:lnTo>
                <a:cubicBezTo>
                  <a:pt x="10768771" y="495021"/>
                  <a:pt x="10766864" y="498834"/>
                  <a:pt x="10764957" y="502267"/>
                </a:cubicBezTo>
                <a:cubicBezTo>
                  <a:pt x="10772966" y="498834"/>
                  <a:pt x="10783263" y="492160"/>
                  <a:pt x="10795848" y="482245"/>
                </a:cubicBezTo>
                <a:cubicBezTo>
                  <a:pt x="10817205" y="465083"/>
                  <a:pt x="10828837" y="455930"/>
                  <a:pt x="10830744" y="454786"/>
                </a:cubicBezTo>
                <a:cubicBezTo>
                  <a:pt x="10838371" y="439150"/>
                  <a:pt x="10844854" y="424085"/>
                  <a:pt x="10850194" y="409593"/>
                </a:cubicBezTo>
                <a:cubicBezTo>
                  <a:pt x="10868881" y="360015"/>
                  <a:pt x="10879178" y="333128"/>
                  <a:pt x="10881085" y="328933"/>
                </a:cubicBezTo>
                <a:cubicBezTo>
                  <a:pt x="10887568" y="314059"/>
                  <a:pt x="10893479" y="302046"/>
                  <a:pt x="10898818" y="292893"/>
                </a:cubicBezTo>
                <a:close/>
                <a:moveTo>
                  <a:pt x="8382790" y="288317"/>
                </a:moveTo>
                <a:cubicBezTo>
                  <a:pt x="8380120" y="290605"/>
                  <a:pt x="8378595" y="291940"/>
                  <a:pt x="8378214" y="292321"/>
                </a:cubicBezTo>
                <a:cubicBezTo>
                  <a:pt x="8374781" y="294991"/>
                  <a:pt x="8371349" y="298233"/>
                  <a:pt x="8367917" y="302046"/>
                </a:cubicBezTo>
                <a:cubicBezTo>
                  <a:pt x="8362959" y="307004"/>
                  <a:pt x="8358764" y="311771"/>
                  <a:pt x="8355331" y="316348"/>
                </a:cubicBezTo>
                <a:cubicBezTo>
                  <a:pt x="8357238" y="319399"/>
                  <a:pt x="8358954" y="323022"/>
                  <a:pt x="8360480" y="327217"/>
                </a:cubicBezTo>
                <a:cubicBezTo>
                  <a:pt x="8363531" y="321878"/>
                  <a:pt x="8367154" y="317110"/>
                  <a:pt x="8371349" y="312915"/>
                </a:cubicBezTo>
                <a:cubicBezTo>
                  <a:pt x="8377069" y="306813"/>
                  <a:pt x="8381646" y="302809"/>
                  <a:pt x="8385078" y="300902"/>
                </a:cubicBezTo>
                <a:cubicBezTo>
                  <a:pt x="8383934" y="296326"/>
                  <a:pt x="8383171" y="292131"/>
                  <a:pt x="8382790" y="288317"/>
                </a:cubicBezTo>
                <a:close/>
                <a:moveTo>
                  <a:pt x="3486941" y="288317"/>
                </a:moveTo>
                <a:cubicBezTo>
                  <a:pt x="3484271" y="290605"/>
                  <a:pt x="3482746" y="291940"/>
                  <a:pt x="3482365" y="292321"/>
                </a:cubicBezTo>
                <a:cubicBezTo>
                  <a:pt x="3478932" y="294991"/>
                  <a:pt x="3475500" y="298233"/>
                  <a:pt x="3472067" y="302046"/>
                </a:cubicBezTo>
                <a:cubicBezTo>
                  <a:pt x="3467109" y="307004"/>
                  <a:pt x="3462915" y="311771"/>
                  <a:pt x="3459482" y="316348"/>
                </a:cubicBezTo>
                <a:cubicBezTo>
                  <a:pt x="3461389" y="319399"/>
                  <a:pt x="3463105" y="323022"/>
                  <a:pt x="3464630" y="327217"/>
                </a:cubicBezTo>
                <a:cubicBezTo>
                  <a:pt x="3467681" y="321878"/>
                  <a:pt x="3471304" y="317110"/>
                  <a:pt x="3475500" y="312915"/>
                </a:cubicBezTo>
                <a:cubicBezTo>
                  <a:pt x="3481220" y="306813"/>
                  <a:pt x="3485796" y="302809"/>
                  <a:pt x="3489230" y="300902"/>
                </a:cubicBezTo>
                <a:cubicBezTo>
                  <a:pt x="3488085" y="296326"/>
                  <a:pt x="3487322" y="292131"/>
                  <a:pt x="3486941" y="288317"/>
                </a:cubicBezTo>
                <a:close/>
                <a:moveTo>
                  <a:pt x="5101581" y="287745"/>
                </a:moveTo>
                <a:cubicBezTo>
                  <a:pt x="5093953" y="291177"/>
                  <a:pt x="5087851" y="294037"/>
                  <a:pt x="5083275" y="296326"/>
                </a:cubicBezTo>
                <a:cubicBezTo>
                  <a:pt x="5082513" y="298614"/>
                  <a:pt x="5078889" y="303953"/>
                  <a:pt x="5072406" y="312343"/>
                </a:cubicBezTo>
                <a:cubicBezTo>
                  <a:pt x="5066685" y="319971"/>
                  <a:pt x="5061347" y="326835"/>
                  <a:pt x="5056389" y="332937"/>
                </a:cubicBezTo>
                <a:cubicBezTo>
                  <a:pt x="5042277" y="352006"/>
                  <a:pt x="5031218" y="367452"/>
                  <a:pt x="5023209" y="379274"/>
                </a:cubicBezTo>
                <a:cubicBezTo>
                  <a:pt x="5012149" y="395292"/>
                  <a:pt x="5002043" y="411500"/>
                  <a:pt x="4992890" y="427899"/>
                </a:cubicBezTo>
                <a:cubicBezTo>
                  <a:pt x="4990601" y="431713"/>
                  <a:pt x="4987741" y="437052"/>
                  <a:pt x="4984309" y="443917"/>
                </a:cubicBezTo>
                <a:cubicBezTo>
                  <a:pt x="4980495" y="451926"/>
                  <a:pt x="4978017" y="457265"/>
                  <a:pt x="4976873" y="459934"/>
                </a:cubicBezTo>
                <a:lnTo>
                  <a:pt x="4979733" y="465655"/>
                </a:lnTo>
                <a:cubicBezTo>
                  <a:pt x="4984309" y="456883"/>
                  <a:pt x="4989457" y="447730"/>
                  <a:pt x="4995178" y="438196"/>
                </a:cubicBezTo>
                <a:cubicBezTo>
                  <a:pt x="5004331" y="417602"/>
                  <a:pt x="5018442" y="395101"/>
                  <a:pt x="5037511" y="370693"/>
                </a:cubicBezTo>
                <a:cubicBezTo>
                  <a:pt x="5043231" y="361922"/>
                  <a:pt x="5048951" y="353341"/>
                  <a:pt x="5054673" y="344951"/>
                </a:cubicBezTo>
                <a:cubicBezTo>
                  <a:pt x="5067639" y="325882"/>
                  <a:pt x="5077173" y="313487"/>
                  <a:pt x="5083275" y="307767"/>
                </a:cubicBezTo>
                <a:cubicBezTo>
                  <a:pt x="5084038" y="307004"/>
                  <a:pt x="5084801" y="306623"/>
                  <a:pt x="5085563" y="306623"/>
                </a:cubicBezTo>
                <a:cubicBezTo>
                  <a:pt x="5086326" y="306623"/>
                  <a:pt x="5086898" y="307004"/>
                  <a:pt x="5087279" y="307767"/>
                </a:cubicBezTo>
                <a:cubicBezTo>
                  <a:pt x="5091856" y="301665"/>
                  <a:pt x="5096623" y="294991"/>
                  <a:pt x="5101581" y="287745"/>
                </a:cubicBezTo>
                <a:close/>
                <a:moveTo>
                  <a:pt x="8036695" y="280880"/>
                </a:moveTo>
                <a:cubicBezTo>
                  <a:pt x="8037458" y="281643"/>
                  <a:pt x="8038030" y="282596"/>
                  <a:pt x="8038411" y="283740"/>
                </a:cubicBezTo>
                <a:lnTo>
                  <a:pt x="8038983" y="283168"/>
                </a:lnTo>
                <a:cubicBezTo>
                  <a:pt x="8038220" y="282024"/>
                  <a:pt x="8037458" y="281261"/>
                  <a:pt x="8036695" y="280880"/>
                </a:cubicBezTo>
                <a:close/>
                <a:moveTo>
                  <a:pt x="3140846" y="280880"/>
                </a:moveTo>
                <a:cubicBezTo>
                  <a:pt x="3141608" y="281643"/>
                  <a:pt x="3142180" y="282596"/>
                  <a:pt x="3142561" y="283740"/>
                </a:cubicBezTo>
                <a:lnTo>
                  <a:pt x="3143134" y="283168"/>
                </a:lnTo>
                <a:cubicBezTo>
                  <a:pt x="3142371" y="282024"/>
                  <a:pt x="3141608" y="281261"/>
                  <a:pt x="3140846" y="280880"/>
                </a:cubicBezTo>
                <a:close/>
                <a:moveTo>
                  <a:pt x="5370449" y="279164"/>
                </a:moveTo>
                <a:cubicBezTo>
                  <a:pt x="5364727" y="279164"/>
                  <a:pt x="5358435" y="279355"/>
                  <a:pt x="5351571" y="279736"/>
                </a:cubicBezTo>
                <a:cubicBezTo>
                  <a:pt x="5344705" y="280117"/>
                  <a:pt x="5334981" y="281071"/>
                  <a:pt x="5322395" y="282596"/>
                </a:cubicBezTo>
                <a:cubicBezTo>
                  <a:pt x="5308666" y="284122"/>
                  <a:pt x="5298941" y="285075"/>
                  <a:pt x="5293221" y="285457"/>
                </a:cubicBezTo>
                <a:cubicBezTo>
                  <a:pt x="5277965" y="286982"/>
                  <a:pt x="5254702" y="287745"/>
                  <a:pt x="5223429" y="287745"/>
                </a:cubicBezTo>
                <a:cubicBezTo>
                  <a:pt x="5207793" y="287745"/>
                  <a:pt x="5193111" y="287554"/>
                  <a:pt x="5179381" y="287173"/>
                </a:cubicBezTo>
                <a:cubicBezTo>
                  <a:pt x="5161457" y="286410"/>
                  <a:pt x="5150778" y="285838"/>
                  <a:pt x="5147345" y="285457"/>
                </a:cubicBezTo>
                <a:lnTo>
                  <a:pt x="5146773" y="286029"/>
                </a:lnTo>
                <a:cubicBezTo>
                  <a:pt x="5139146" y="302046"/>
                  <a:pt x="5132281" y="315394"/>
                  <a:pt x="5126179" y="326073"/>
                </a:cubicBezTo>
                <a:cubicBezTo>
                  <a:pt x="5118552" y="339421"/>
                  <a:pt x="5107873" y="357727"/>
                  <a:pt x="5094145" y="380990"/>
                </a:cubicBezTo>
                <a:cubicBezTo>
                  <a:pt x="5075457" y="411500"/>
                  <a:pt x="5066113" y="427136"/>
                  <a:pt x="5066113" y="427899"/>
                </a:cubicBezTo>
                <a:cubicBezTo>
                  <a:pt x="5063063" y="431713"/>
                  <a:pt x="5051812" y="448302"/>
                  <a:pt x="5032362" y="477668"/>
                </a:cubicBezTo>
                <a:cubicBezTo>
                  <a:pt x="5027404" y="485296"/>
                  <a:pt x="5021683" y="494258"/>
                  <a:pt x="5015200" y="504555"/>
                </a:cubicBezTo>
                <a:cubicBezTo>
                  <a:pt x="5011768" y="509894"/>
                  <a:pt x="5009289" y="513136"/>
                  <a:pt x="5007763" y="514280"/>
                </a:cubicBezTo>
                <a:lnTo>
                  <a:pt x="5005475" y="516568"/>
                </a:lnTo>
                <a:cubicBezTo>
                  <a:pt x="5004713" y="518475"/>
                  <a:pt x="5003377" y="519428"/>
                  <a:pt x="5001471" y="519428"/>
                </a:cubicBezTo>
                <a:lnTo>
                  <a:pt x="4999755" y="519428"/>
                </a:lnTo>
                <a:cubicBezTo>
                  <a:pt x="4998992" y="519810"/>
                  <a:pt x="4998039" y="520000"/>
                  <a:pt x="4996895" y="520000"/>
                </a:cubicBezTo>
                <a:cubicBezTo>
                  <a:pt x="4995751" y="520000"/>
                  <a:pt x="4994415" y="519619"/>
                  <a:pt x="4992890" y="518856"/>
                </a:cubicBezTo>
                <a:cubicBezTo>
                  <a:pt x="4986025" y="514661"/>
                  <a:pt x="4977826" y="503220"/>
                  <a:pt x="4968292" y="484533"/>
                </a:cubicBezTo>
                <a:cubicBezTo>
                  <a:pt x="4959520" y="466608"/>
                  <a:pt x="4951511" y="452688"/>
                  <a:pt x="4944265" y="442773"/>
                </a:cubicBezTo>
                <a:cubicBezTo>
                  <a:pt x="4940833" y="437815"/>
                  <a:pt x="4931489" y="425802"/>
                  <a:pt x="4916234" y="406733"/>
                </a:cubicBezTo>
                <a:cubicBezTo>
                  <a:pt x="4904793" y="392622"/>
                  <a:pt x="4896212" y="380418"/>
                  <a:pt x="4890492" y="370121"/>
                </a:cubicBezTo>
                <a:cubicBezTo>
                  <a:pt x="4882483" y="356392"/>
                  <a:pt x="4873139" y="338467"/>
                  <a:pt x="4862462" y="316348"/>
                </a:cubicBezTo>
                <a:cubicBezTo>
                  <a:pt x="4857504" y="306432"/>
                  <a:pt x="4854453" y="299758"/>
                  <a:pt x="4853309" y="296326"/>
                </a:cubicBezTo>
                <a:lnTo>
                  <a:pt x="4842440" y="296326"/>
                </a:lnTo>
                <a:cubicBezTo>
                  <a:pt x="4837100" y="296707"/>
                  <a:pt x="4833477" y="296898"/>
                  <a:pt x="4831570" y="296898"/>
                </a:cubicBezTo>
                <a:cubicBezTo>
                  <a:pt x="4822036" y="297279"/>
                  <a:pt x="4811167" y="297851"/>
                  <a:pt x="4798963" y="298614"/>
                </a:cubicBezTo>
                <a:cubicBezTo>
                  <a:pt x="4761969" y="301284"/>
                  <a:pt x="4738897" y="302809"/>
                  <a:pt x="4729744" y="303190"/>
                </a:cubicBezTo>
                <a:cubicBezTo>
                  <a:pt x="4718303" y="303572"/>
                  <a:pt x="4707624" y="303762"/>
                  <a:pt x="4697709" y="303762"/>
                </a:cubicBezTo>
                <a:cubicBezTo>
                  <a:pt x="4684360" y="303762"/>
                  <a:pt x="4671966" y="303381"/>
                  <a:pt x="4660525" y="302618"/>
                </a:cubicBezTo>
                <a:cubicBezTo>
                  <a:pt x="4639550" y="300711"/>
                  <a:pt x="4624294" y="298423"/>
                  <a:pt x="4614760" y="295754"/>
                </a:cubicBezTo>
                <a:cubicBezTo>
                  <a:pt x="4614760" y="298042"/>
                  <a:pt x="4614760" y="300902"/>
                  <a:pt x="4614760" y="304334"/>
                </a:cubicBezTo>
                <a:cubicBezTo>
                  <a:pt x="4614760" y="308148"/>
                  <a:pt x="4614760" y="312534"/>
                  <a:pt x="4614760" y="317492"/>
                </a:cubicBezTo>
                <a:cubicBezTo>
                  <a:pt x="4615142" y="326263"/>
                  <a:pt x="4616095" y="339421"/>
                  <a:pt x="4617620" y="356964"/>
                </a:cubicBezTo>
                <a:cubicBezTo>
                  <a:pt x="4619146" y="377939"/>
                  <a:pt x="4619908" y="401966"/>
                  <a:pt x="4619908" y="429043"/>
                </a:cubicBezTo>
                <a:cubicBezTo>
                  <a:pt x="4619908" y="434382"/>
                  <a:pt x="4619908" y="439912"/>
                  <a:pt x="4619908" y="445633"/>
                </a:cubicBezTo>
                <a:cubicBezTo>
                  <a:pt x="4619527" y="530297"/>
                  <a:pt x="4619337" y="573965"/>
                  <a:pt x="4619337" y="576634"/>
                </a:cubicBezTo>
                <a:cubicBezTo>
                  <a:pt x="4619337" y="597610"/>
                  <a:pt x="4620099" y="640895"/>
                  <a:pt x="4621625" y="706491"/>
                </a:cubicBezTo>
                <a:cubicBezTo>
                  <a:pt x="4622388" y="730518"/>
                  <a:pt x="4622769" y="753209"/>
                  <a:pt x="4622769" y="774566"/>
                </a:cubicBezTo>
                <a:cubicBezTo>
                  <a:pt x="4622769" y="796304"/>
                  <a:pt x="4622388" y="816708"/>
                  <a:pt x="4621625" y="835776"/>
                </a:cubicBezTo>
                <a:cubicBezTo>
                  <a:pt x="4621625" y="845692"/>
                  <a:pt x="4621434" y="855036"/>
                  <a:pt x="4621053" y="863807"/>
                </a:cubicBezTo>
                <a:cubicBezTo>
                  <a:pt x="4622197" y="864570"/>
                  <a:pt x="4622769" y="865333"/>
                  <a:pt x="4622769" y="866096"/>
                </a:cubicBezTo>
                <a:cubicBezTo>
                  <a:pt x="4622769" y="866858"/>
                  <a:pt x="4622388" y="867621"/>
                  <a:pt x="4621625" y="868384"/>
                </a:cubicBezTo>
                <a:lnTo>
                  <a:pt x="4621053" y="868956"/>
                </a:lnTo>
                <a:cubicBezTo>
                  <a:pt x="4620672" y="873532"/>
                  <a:pt x="4620481" y="878299"/>
                  <a:pt x="4620481" y="883257"/>
                </a:cubicBezTo>
                <a:cubicBezTo>
                  <a:pt x="4624676" y="880206"/>
                  <a:pt x="4629062" y="877727"/>
                  <a:pt x="4633638" y="875821"/>
                </a:cubicBezTo>
                <a:cubicBezTo>
                  <a:pt x="4634020" y="875821"/>
                  <a:pt x="4634210" y="875821"/>
                  <a:pt x="4634210" y="875821"/>
                </a:cubicBezTo>
                <a:cubicBezTo>
                  <a:pt x="4634973" y="875821"/>
                  <a:pt x="4635545" y="876202"/>
                  <a:pt x="4635927" y="876965"/>
                </a:cubicBezTo>
                <a:cubicBezTo>
                  <a:pt x="4636307" y="877346"/>
                  <a:pt x="4636498" y="877918"/>
                  <a:pt x="4636498" y="878681"/>
                </a:cubicBezTo>
                <a:cubicBezTo>
                  <a:pt x="4636498" y="879062"/>
                  <a:pt x="4636307" y="879444"/>
                  <a:pt x="4635927" y="879825"/>
                </a:cubicBezTo>
                <a:cubicBezTo>
                  <a:pt x="4633638" y="882113"/>
                  <a:pt x="4628108" y="887452"/>
                  <a:pt x="4619337" y="895843"/>
                </a:cubicBezTo>
                <a:lnTo>
                  <a:pt x="4619337" y="900419"/>
                </a:lnTo>
                <a:cubicBezTo>
                  <a:pt x="4618193" y="916055"/>
                  <a:pt x="4617429" y="927115"/>
                  <a:pt x="4617049" y="933598"/>
                </a:cubicBezTo>
                <a:cubicBezTo>
                  <a:pt x="4616286" y="941607"/>
                  <a:pt x="4614760" y="951523"/>
                  <a:pt x="4612472" y="963345"/>
                </a:cubicBezTo>
                <a:cubicBezTo>
                  <a:pt x="4611709" y="965252"/>
                  <a:pt x="4610565" y="966206"/>
                  <a:pt x="4609039" y="966206"/>
                </a:cubicBezTo>
                <a:cubicBezTo>
                  <a:pt x="4608658" y="966206"/>
                  <a:pt x="4608277" y="966206"/>
                  <a:pt x="4607896" y="966206"/>
                </a:cubicBezTo>
                <a:cubicBezTo>
                  <a:pt x="4605226" y="965824"/>
                  <a:pt x="4603891" y="964490"/>
                  <a:pt x="4603891" y="962201"/>
                </a:cubicBezTo>
                <a:cubicBezTo>
                  <a:pt x="4603510" y="950379"/>
                  <a:pt x="4603319" y="940463"/>
                  <a:pt x="4603319" y="932454"/>
                </a:cubicBezTo>
                <a:cubicBezTo>
                  <a:pt x="4582725" y="954574"/>
                  <a:pt x="4568805" y="969447"/>
                  <a:pt x="4561558" y="977075"/>
                </a:cubicBezTo>
                <a:cubicBezTo>
                  <a:pt x="4560415" y="978219"/>
                  <a:pt x="4559270" y="978791"/>
                  <a:pt x="4558127" y="978791"/>
                </a:cubicBezTo>
                <a:cubicBezTo>
                  <a:pt x="4557363" y="978791"/>
                  <a:pt x="4556410" y="978219"/>
                  <a:pt x="4555266" y="977075"/>
                </a:cubicBezTo>
                <a:cubicBezTo>
                  <a:pt x="4554122" y="975931"/>
                  <a:pt x="4553550" y="974977"/>
                  <a:pt x="4553550" y="974215"/>
                </a:cubicBezTo>
                <a:cubicBezTo>
                  <a:pt x="4553550" y="973070"/>
                  <a:pt x="4554122" y="971926"/>
                  <a:pt x="4555266" y="970782"/>
                </a:cubicBezTo>
                <a:cubicBezTo>
                  <a:pt x="4583869" y="942179"/>
                  <a:pt x="4600078" y="926734"/>
                  <a:pt x="4603891" y="924446"/>
                </a:cubicBezTo>
                <a:cubicBezTo>
                  <a:pt x="4603891" y="920632"/>
                  <a:pt x="4604082" y="916055"/>
                  <a:pt x="4604463" y="910716"/>
                </a:cubicBezTo>
                <a:cubicBezTo>
                  <a:pt x="4601030" y="914148"/>
                  <a:pt x="4598171" y="917199"/>
                  <a:pt x="4595882" y="919869"/>
                </a:cubicBezTo>
                <a:cubicBezTo>
                  <a:pt x="4587111" y="929785"/>
                  <a:pt x="4580628" y="936649"/>
                  <a:pt x="4576433" y="940463"/>
                </a:cubicBezTo>
                <a:cubicBezTo>
                  <a:pt x="4574144" y="943133"/>
                  <a:pt x="4571093" y="945993"/>
                  <a:pt x="4567279" y="949044"/>
                </a:cubicBezTo>
                <a:cubicBezTo>
                  <a:pt x="4561940" y="953239"/>
                  <a:pt x="4558508" y="955909"/>
                  <a:pt x="4556982" y="957053"/>
                </a:cubicBezTo>
                <a:cubicBezTo>
                  <a:pt x="4556220" y="957816"/>
                  <a:pt x="4555266" y="958197"/>
                  <a:pt x="4554122" y="958197"/>
                </a:cubicBezTo>
                <a:cubicBezTo>
                  <a:pt x="4553741" y="958197"/>
                  <a:pt x="4553168" y="958006"/>
                  <a:pt x="4552406" y="957625"/>
                </a:cubicBezTo>
                <a:lnTo>
                  <a:pt x="4552406" y="960485"/>
                </a:lnTo>
                <a:cubicBezTo>
                  <a:pt x="4552406" y="966969"/>
                  <a:pt x="4552406" y="972689"/>
                  <a:pt x="4552406" y="977647"/>
                </a:cubicBezTo>
                <a:cubicBezTo>
                  <a:pt x="4552406" y="982605"/>
                  <a:pt x="4552406" y="986800"/>
                  <a:pt x="4552406" y="990232"/>
                </a:cubicBezTo>
                <a:lnTo>
                  <a:pt x="4552406" y="990804"/>
                </a:lnTo>
                <a:cubicBezTo>
                  <a:pt x="4562703" y="982033"/>
                  <a:pt x="4569758" y="976884"/>
                  <a:pt x="4573572" y="975359"/>
                </a:cubicBezTo>
                <a:cubicBezTo>
                  <a:pt x="4573953" y="975359"/>
                  <a:pt x="4574144" y="975359"/>
                  <a:pt x="4574144" y="975359"/>
                </a:cubicBezTo>
                <a:cubicBezTo>
                  <a:pt x="4575288" y="975359"/>
                  <a:pt x="4576051" y="975740"/>
                  <a:pt x="4576433" y="976503"/>
                </a:cubicBezTo>
                <a:cubicBezTo>
                  <a:pt x="4576814" y="976884"/>
                  <a:pt x="4577005" y="977456"/>
                  <a:pt x="4577005" y="978219"/>
                </a:cubicBezTo>
                <a:cubicBezTo>
                  <a:pt x="4577005" y="978600"/>
                  <a:pt x="4576814" y="978982"/>
                  <a:pt x="4576433" y="979363"/>
                </a:cubicBezTo>
                <a:cubicBezTo>
                  <a:pt x="4574526" y="982033"/>
                  <a:pt x="4571474" y="985465"/>
                  <a:pt x="4567279" y="989660"/>
                </a:cubicBezTo>
                <a:cubicBezTo>
                  <a:pt x="4562703" y="994237"/>
                  <a:pt x="4559461" y="997669"/>
                  <a:pt x="4557555" y="999957"/>
                </a:cubicBezTo>
                <a:cubicBezTo>
                  <a:pt x="4556791" y="1000720"/>
                  <a:pt x="4555838" y="1001101"/>
                  <a:pt x="4554694" y="1001101"/>
                </a:cubicBezTo>
                <a:cubicBezTo>
                  <a:pt x="4554313" y="1001101"/>
                  <a:pt x="4553932" y="1001101"/>
                  <a:pt x="4553550" y="1001101"/>
                </a:cubicBezTo>
                <a:cubicBezTo>
                  <a:pt x="4553932" y="1005296"/>
                  <a:pt x="4554122" y="1008538"/>
                  <a:pt x="4554122" y="1010826"/>
                </a:cubicBezTo>
                <a:cubicBezTo>
                  <a:pt x="4556029" y="1009301"/>
                  <a:pt x="4559270" y="1006441"/>
                  <a:pt x="4563847" y="1002245"/>
                </a:cubicBezTo>
                <a:cubicBezTo>
                  <a:pt x="4568042" y="998432"/>
                  <a:pt x="4571093" y="995381"/>
                  <a:pt x="4573000" y="993093"/>
                </a:cubicBezTo>
                <a:cubicBezTo>
                  <a:pt x="4573381" y="993093"/>
                  <a:pt x="4579293" y="987372"/>
                  <a:pt x="4590733" y="975931"/>
                </a:cubicBezTo>
                <a:cubicBezTo>
                  <a:pt x="4589971" y="974787"/>
                  <a:pt x="4589590" y="973643"/>
                  <a:pt x="4589590" y="972498"/>
                </a:cubicBezTo>
                <a:cubicBezTo>
                  <a:pt x="4589590" y="970973"/>
                  <a:pt x="4589971" y="969638"/>
                  <a:pt x="4590733" y="968494"/>
                </a:cubicBezTo>
                <a:cubicBezTo>
                  <a:pt x="4591878" y="966587"/>
                  <a:pt x="4593594" y="965634"/>
                  <a:pt x="4595882" y="965634"/>
                </a:cubicBezTo>
                <a:cubicBezTo>
                  <a:pt x="4596264" y="965634"/>
                  <a:pt x="4596645" y="965634"/>
                  <a:pt x="4597026" y="965634"/>
                </a:cubicBezTo>
                <a:cubicBezTo>
                  <a:pt x="4598933" y="965634"/>
                  <a:pt x="4601030" y="965824"/>
                  <a:pt x="4603319" y="966206"/>
                </a:cubicBezTo>
                <a:lnTo>
                  <a:pt x="4605035" y="966206"/>
                </a:lnTo>
                <a:cubicBezTo>
                  <a:pt x="4606180" y="966587"/>
                  <a:pt x="4608468" y="966969"/>
                  <a:pt x="4611900" y="967350"/>
                </a:cubicBezTo>
                <a:cubicBezTo>
                  <a:pt x="4614570" y="968113"/>
                  <a:pt x="4616667" y="968494"/>
                  <a:pt x="4618193" y="968494"/>
                </a:cubicBezTo>
                <a:cubicBezTo>
                  <a:pt x="4630015" y="970019"/>
                  <a:pt x="4638215" y="970973"/>
                  <a:pt x="4642791" y="971354"/>
                </a:cubicBezTo>
                <a:cubicBezTo>
                  <a:pt x="4663385" y="973261"/>
                  <a:pt x="4680928" y="974215"/>
                  <a:pt x="4695421" y="974215"/>
                </a:cubicBezTo>
                <a:cubicBezTo>
                  <a:pt x="4715251" y="974215"/>
                  <a:pt x="4732794" y="973452"/>
                  <a:pt x="4748050" y="971926"/>
                </a:cubicBezTo>
                <a:cubicBezTo>
                  <a:pt x="4756821" y="971164"/>
                  <a:pt x="4764640" y="970019"/>
                  <a:pt x="4771504" y="968494"/>
                </a:cubicBezTo>
                <a:cubicBezTo>
                  <a:pt x="4782564" y="966587"/>
                  <a:pt x="4788094" y="965443"/>
                  <a:pt x="4788094" y="965062"/>
                </a:cubicBezTo>
                <a:cubicBezTo>
                  <a:pt x="4786569" y="961248"/>
                  <a:pt x="4785806" y="954955"/>
                  <a:pt x="4785806" y="946184"/>
                </a:cubicBezTo>
                <a:cubicBezTo>
                  <a:pt x="4785806" y="944658"/>
                  <a:pt x="4785806" y="942942"/>
                  <a:pt x="4785806" y="941035"/>
                </a:cubicBezTo>
                <a:cubicBezTo>
                  <a:pt x="4786569" y="930357"/>
                  <a:pt x="4788475" y="914339"/>
                  <a:pt x="4791526" y="892982"/>
                </a:cubicBezTo>
                <a:cubicBezTo>
                  <a:pt x="4795721" y="865905"/>
                  <a:pt x="4798009" y="842832"/>
                  <a:pt x="4798391" y="823763"/>
                </a:cubicBezTo>
                <a:cubicBezTo>
                  <a:pt x="4799916" y="752065"/>
                  <a:pt x="4800679" y="710877"/>
                  <a:pt x="4800679" y="700199"/>
                </a:cubicBezTo>
                <a:cubicBezTo>
                  <a:pt x="4800679" y="672740"/>
                  <a:pt x="4800107" y="650811"/>
                  <a:pt x="4798963" y="634412"/>
                </a:cubicBezTo>
                <a:cubicBezTo>
                  <a:pt x="4798200" y="624496"/>
                  <a:pt x="4797437" y="617060"/>
                  <a:pt x="4796675" y="612102"/>
                </a:cubicBezTo>
                <a:cubicBezTo>
                  <a:pt x="4796294" y="609051"/>
                  <a:pt x="4795721" y="606191"/>
                  <a:pt x="4794959" y="603521"/>
                </a:cubicBezTo>
                <a:cubicBezTo>
                  <a:pt x="4794577" y="601995"/>
                  <a:pt x="4794195" y="600851"/>
                  <a:pt x="4793815" y="600089"/>
                </a:cubicBezTo>
                <a:cubicBezTo>
                  <a:pt x="4793433" y="599326"/>
                  <a:pt x="4793243" y="598563"/>
                  <a:pt x="4793243" y="597800"/>
                </a:cubicBezTo>
                <a:cubicBezTo>
                  <a:pt x="4793243" y="597038"/>
                  <a:pt x="4793243" y="596275"/>
                  <a:pt x="4793243" y="595512"/>
                </a:cubicBezTo>
                <a:cubicBezTo>
                  <a:pt x="4793243" y="594749"/>
                  <a:pt x="4793243" y="593987"/>
                  <a:pt x="4793243" y="593224"/>
                </a:cubicBezTo>
                <a:cubicBezTo>
                  <a:pt x="4792098" y="590554"/>
                  <a:pt x="4791526" y="587885"/>
                  <a:pt x="4791526" y="585215"/>
                </a:cubicBezTo>
                <a:cubicBezTo>
                  <a:pt x="4791526" y="584834"/>
                  <a:pt x="4791526" y="584262"/>
                  <a:pt x="4791526" y="583499"/>
                </a:cubicBezTo>
                <a:cubicBezTo>
                  <a:pt x="4791907" y="580829"/>
                  <a:pt x="4793433" y="579494"/>
                  <a:pt x="4796103" y="579494"/>
                </a:cubicBezTo>
                <a:cubicBezTo>
                  <a:pt x="4798772" y="579494"/>
                  <a:pt x="4800870" y="580448"/>
                  <a:pt x="4802395" y="582355"/>
                </a:cubicBezTo>
                <a:cubicBezTo>
                  <a:pt x="4802395" y="581973"/>
                  <a:pt x="4802586" y="581783"/>
                  <a:pt x="4802968" y="581783"/>
                </a:cubicBezTo>
                <a:cubicBezTo>
                  <a:pt x="4802968" y="581783"/>
                  <a:pt x="4803158" y="581973"/>
                  <a:pt x="4803540" y="582355"/>
                </a:cubicBezTo>
                <a:cubicBezTo>
                  <a:pt x="4804302" y="583117"/>
                  <a:pt x="4805446" y="584452"/>
                  <a:pt x="4806972" y="586359"/>
                </a:cubicBezTo>
                <a:lnTo>
                  <a:pt x="4813837" y="593796"/>
                </a:lnTo>
                <a:cubicBezTo>
                  <a:pt x="4814981" y="594559"/>
                  <a:pt x="4815934" y="595512"/>
                  <a:pt x="4816697" y="596656"/>
                </a:cubicBezTo>
                <a:cubicBezTo>
                  <a:pt x="4817841" y="597800"/>
                  <a:pt x="4819176" y="599326"/>
                  <a:pt x="4820701" y="601233"/>
                </a:cubicBezTo>
                <a:cubicBezTo>
                  <a:pt x="4822226" y="603140"/>
                  <a:pt x="4823370" y="604665"/>
                  <a:pt x="4824134" y="605809"/>
                </a:cubicBezTo>
                <a:cubicBezTo>
                  <a:pt x="4829472" y="611911"/>
                  <a:pt x="4834239" y="617250"/>
                  <a:pt x="4838435" y="621827"/>
                </a:cubicBezTo>
                <a:cubicBezTo>
                  <a:pt x="4859029" y="643946"/>
                  <a:pt x="4881339" y="663778"/>
                  <a:pt x="4905365" y="681321"/>
                </a:cubicBezTo>
                <a:cubicBezTo>
                  <a:pt x="4939689" y="706491"/>
                  <a:pt x="4962190" y="724607"/>
                  <a:pt x="4972868" y="735666"/>
                </a:cubicBezTo>
                <a:cubicBezTo>
                  <a:pt x="4975537" y="738336"/>
                  <a:pt x="4979351" y="742912"/>
                  <a:pt x="4984309" y="749396"/>
                </a:cubicBezTo>
                <a:cubicBezTo>
                  <a:pt x="4988885" y="755498"/>
                  <a:pt x="4992699" y="760074"/>
                  <a:pt x="4995751" y="763125"/>
                </a:cubicBezTo>
                <a:cubicBezTo>
                  <a:pt x="5004903" y="772278"/>
                  <a:pt x="5009671" y="776855"/>
                  <a:pt x="5010051" y="776855"/>
                </a:cubicBezTo>
                <a:cubicBezTo>
                  <a:pt x="5010815" y="776092"/>
                  <a:pt x="5011577" y="775520"/>
                  <a:pt x="5012340" y="775138"/>
                </a:cubicBezTo>
                <a:cubicBezTo>
                  <a:pt x="5015391" y="773994"/>
                  <a:pt x="5020158" y="770180"/>
                  <a:pt x="5026641" y="763697"/>
                </a:cubicBezTo>
                <a:cubicBezTo>
                  <a:pt x="5032743" y="757595"/>
                  <a:pt x="5039608" y="750158"/>
                  <a:pt x="5047235" y="741387"/>
                </a:cubicBezTo>
                <a:cubicBezTo>
                  <a:pt x="5052193" y="735285"/>
                  <a:pt x="5064588" y="718695"/>
                  <a:pt x="5084419" y="691618"/>
                </a:cubicBezTo>
                <a:cubicBezTo>
                  <a:pt x="5086707" y="688948"/>
                  <a:pt x="5090331" y="684372"/>
                  <a:pt x="5095289" y="677888"/>
                </a:cubicBezTo>
                <a:cubicBezTo>
                  <a:pt x="5100246" y="671787"/>
                  <a:pt x="5103869" y="667210"/>
                  <a:pt x="5106157" y="664159"/>
                </a:cubicBezTo>
                <a:cubicBezTo>
                  <a:pt x="5113785" y="653099"/>
                  <a:pt x="5122747" y="639561"/>
                  <a:pt x="5133044" y="623543"/>
                </a:cubicBezTo>
                <a:cubicBezTo>
                  <a:pt x="5146011" y="603712"/>
                  <a:pt x="5154973" y="590364"/>
                  <a:pt x="5159931" y="583499"/>
                </a:cubicBezTo>
                <a:cubicBezTo>
                  <a:pt x="5170609" y="568244"/>
                  <a:pt x="5177665" y="558900"/>
                  <a:pt x="5181097" y="555468"/>
                </a:cubicBezTo>
                <a:cubicBezTo>
                  <a:pt x="5181479" y="553180"/>
                  <a:pt x="5183004" y="551654"/>
                  <a:pt x="5185673" y="550892"/>
                </a:cubicBezTo>
                <a:lnTo>
                  <a:pt x="5190250" y="547459"/>
                </a:lnTo>
                <a:cubicBezTo>
                  <a:pt x="5191775" y="546315"/>
                  <a:pt x="5193301" y="545743"/>
                  <a:pt x="5194827" y="545743"/>
                </a:cubicBezTo>
                <a:cubicBezTo>
                  <a:pt x="5197115" y="545743"/>
                  <a:pt x="5199021" y="546696"/>
                  <a:pt x="5200547" y="548603"/>
                </a:cubicBezTo>
                <a:cubicBezTo>
                  <a:pt x="5202454" y="550510"/>
                  <a:pt x="5203407" y="552608"/>
                  <a:pt x="5203407" y="554896"/>
                </a:cubicBezTo>
                <a:cubicBezTo>
                  <a:pt x="5203407" y="556421"/>
                  <a:pt x="5203026" y="557947"/>
                  <a:pt x="5202263" y="559472"/>
                </a:cubicBezTo>
                <a:cubicBezTo>
                  <a:pt x="5200738" y="562523"/>
                  <a:pt x="5198068" y="566528"/>
                  <a:pt x="5194255" y="571486"/>
                </a:cubicBezTo>
                <a:cubicBezTo>
                  <a:pt x="5194255" y="572248"/>
                  <a:pt x="5193873" y="584834"/>
                  <a:pt x="5193111" y="609241"/>
                </a:cubicBezTo>
                <a:cubicBezTo>
                  <a:pt x="5192729" y="619539"/>
                  <a:pt x="5192157" y="638607"/>
                  <a:pt x="5191394" y="666447"/>
                </a:cubicBezTo>
                <a:cubicBezTo>
                  <a:pt x="5189869" y="722509"/>
                  <a:pt x="5189106" y="755116"/>
                  <a:pt x="5189106" y="764269"/>
                </a:cubicBezTo>
                <a:cubicBezTo>
                  <a:pt x="5189106" y="765795"/>
                  <a:pt x="5189106" y="766557"/>
                  <a:pt x="5189106" y="766557"/>
                </a:cubicBezTo>
                <a:lnTo>
                  <a:pt x="5181097" y="855799"/>
                </a:lnTo>
                <a:cubicBezTo>
                  <a:pt x="5180715" y="860756"/>
                  <a:pt x="5180525" y="865524"/>
                  <a:pt x="5180525" y="870100"/>
                </a:cubicBezTo>
                <a:cubicBezTo>
                  <a:pt x="5180525" y="881541"/>
                  <a:pt x="5181288" y="891075"/>
                  <a:pt x="5182813" y="898703"/>
                </a:cubicBezTo>
                <a:cubicBezTo>
                  <a:pt x="5184339" y="907856"/>
                  <a:pt x="5188153" y="920250"/>
                  <a:pt x="5194255" y="935887"/>
                </a:cubicBezTo>
                <a:cubicBezTo>
                  <a:pt x="5194636" y="936268"/>
                  <a:pt x="5194827" y="936840"/>
                  <a:pt x="5194827" y="937603"/>
                </a:cubicBezTo>
                <a:cubicBezTo>
                  <a:pt x="5194827" y="938366"/>
                  <a:pt x="5194636" y="939128"/>
                  <a:pt x="5194255" y="939891"/>
                </a:cubicBezTo>
                <a:cubicBezTo>
                  <a:pt x="5196161" y="940272"/>
                  <a:pt x="5197687" y="940463"/>
                  <a:pt x="5198831" y="940463"/>
                </a:cubicBezTo>
                <a:cubicBezTo>
                  <a:pt x="5208747" y="941989"/>
                  <a:pt x="5218471" y="942942"/>
                  <a:pt x="5228006" y="943323"/>
                </a:cubicBezTo>
                <a:cubicBezTo>
                  <a:pt x="5234489" y="943705"/>
                  <a:pt x="5244214" y="943896"/>
                  <a:pt x="5257181" y="943896"/>
                </a:cubicBezTo>
                <a:cubicBezTo>
                  <a:pt x="5270147" y="943896"/>
                  <a:pt x="5280063" y="944086"/>
                  <a:pt x="5286928" y="944468"/>
                </a:cubicBezTo>
                <a:cubicBezTo>
                  <a:pt x="5294555" y="945230"/>
                  <a:pt x="5305425" y="946184"/>
                  <a:pt x="5319535" y="947328"/>
                </a:cubicBezTo>
                <a:cubicBezTo>
                  <a:pt x="5334409" y="948472"/>
                  <a:pt x="5345278" y="949425"/>
                  <a:pt x="5352143" y="950188"/>
                </a:cubicBezTo>
                <a:cubicBezTo>
                  <a:pt x="5364727" y="950951"/>
                  <a:pt x="5375025" y="951332"/>
                  <a:pt x="5383033" y="951332"/>
                </a:cubicBezTo>
                <a:lnTo>
                  <a:pt x="5384177" y="950760"/>
                </a:lnTo>
                <a:cubicBezTo>
                  <a:pt x="5384559" y="950379"/>
                  <a:pt x="5384750" y="949997"/>
                  <a:pt x="5384750" y="949616"/>
                </a:cubicBezTo>
                <a:cubicBezTo>
                  <a:pt x="5384750" y="946184"/>
                  <a:pt x="5384750" y="942561"/>
                  <a:pt x="5384750" y="938747"/>
                </a:cubicBezTo>
                <a:cubicBezTo>
                  <a:pt x="5384750" y="918534"/>
                  <a:pt x="5383987" y="889169"/>
                  <a:pt x="5382461" y="850650"/>
                </a:cubicBezTo>
                <a:cubicBezTo>
                  <a:pt x="5381699" y="831963"/>
                  <a:pt x="5381317" y="807364"/>
                  <a:pt x="5381317" y="776855"/>
                </a:cubicBezTo>
                <a:cubicBezTo>
                  <a:pt x="5381317" y="766557"/>
                  <a:pt x="5381317" y="755688"/>
                  <a:pt x="5381317" y="744247"/>
                </a:cubicBezTo>
                <a:cubicBezTo>
                  <a:pt x="5381699" y="716026"/>
                  <a:pt x="5382652" y="672549"/>
                  <a:pt x="5384177" y="613818"/>
                </a:cubicBezTo>
                <a:cubicBezTo>
                  <a:pt x="5385703" y="556231"/>
                  <a:pt x="5386657" y="512564"/>
                  <a:pt x="5387038" y="482817"/>
                </a:cubicBezTo>
                <a:cubicBezTo>
                  <a:pt x="5387419" y="448875"/>
                  <a:pt x="5387610" y="418555"/>
                  <a:pt x="5387610" y="391859"/>
                </a:cubicBezTo>
                <a:cubicBezTo>
                  <a:pt x="5387610" y="378511"/>
                  <a:pt x="5387610" y="366117"/>
                  <a:pt x="5387610" y="354676"/>
                </a:cubicBezTo>
                <a:cubicBezTo>
                  <a:pt x="5387610" y="334082"/>
                  <a:pt x="5388182" y="318255"/>
                  <a:pt x="5389326" y="307195"/>
                </a:cubicBezTo>
                <a:cubicBezTo>
                  <a:pt x="5390471" y="295754"/>
                  <a:pt x="5391996" y="287173"/>
                  <a:pt x="5393903" y="281452"/>
                </a:cubicBezTo>
                <a:lnTo>
                  <a:pt x="5391615" y="281452"/>
                </a:lnTo>
                <a:cubicBezTo>
                  <a:pt x="5389707" y="281071"/>
                  <a:pt x="5388182" y="280689"/>
                  <a:pt x="5387038" y="280308"/>
                </a:cubicBezTo>
                <a:cubicBezTo>
                  <a:pt x="5384750" y="279927"/>
                  <a:pt x="5381889" y="279545"/>
                  <a:pt x="5378457" y="279164"/>
                </a:cubicBezTo>
                <a:cubicBezTo>
                  <a:pt x="5375787" y="279164"/>
                  <a:pt x="5373118" y="279164"/>
                  <a:pt x="5370449" y="279164"/>
                </a:cubicBezTo>
                <a:close/>
                <a:moveTo>
                  <a:pt x="5130184" y="277448"/>
                </a:moveTo>
                <a:cubicBezTo>
                  <a:pt x="5127895" y="277829"/>
                  <a:pt x="5125989" y="278401"/>
                  <a:pt x="5124463" y="279164"/>
                </a:cubicBezTo>
                <a:lnTo>
                  <a:pt x="5117599" y="281452"/>
                </a:lnTo>
                <a:cubicBezTo>
                  <a:pt x="5113403" y="289461"/>
                  <a:pt x="5105776" y="301093"/>
                  <a:pt x="5094717" y="316348"/>
                </a:cubicBezTo>
                <a:cubicBezTo>
                  <a:pt x="5088233" y="325119"/>
                  <a:pt x="5075075" y="341518"/>
                  <a:pt x="5055245" y="365545"/>
                </a:cubicBezTo>
                <a:cubicBezTo>
                  <a:pt x="5047235" y="375079"/>
                  <a:pt x="5042469" y="380990"/>
                  <a:pt x="5040943" y="383279"/>
                </a:cubicBezTo>
                <a:cubicBezTo>
                  <a:pt x="5040561" y="383279"/>
                  <a:pt x="5037892" y="387092"/>
                  <a:pt x="5032934" y="394720"/>
                </a:cubicBezTo>
                <a:cubicBezTo>
                  <a:pt x="5018823" y="415695"/>
                  <a:pt x="5007763" y="431903"/>
                  <a:pt x="4999755" y="443345"/>
                </a:cubicBezTo>
                <a:cubicBezTo>
                  <a:pt x="4995559" y="451735"/>
                  <a:pt x="4992127" y="459934"/>
                  <a:pt x="4989457" y="467943"/>
                </a:cubicBezTo>
                <a:cubicBezTo>
                  <a:pt x="4989077" y="469087"/>
                  <a:pt x="4988313" y="469659"/>
                  <a:pt x="4987169" y="469659"/>
                </a:cubicBezTo>
                <a:cubicBezTo>
                  <a:pt x="4987169" y="469659"/>
                  <a:pt x="4986979" y="469659"/>
                  <a:pt x="4986597" y="469659"/>
                </a:cubicBezTo>
                <a:cubicBezTo>
                  <a:pt x="4985453" y="468897"/>
                  <a:pt x="4984881" y="468134"/>
                  <a:pt x="4984881" y="467371"/>
                </a:cubicBezTo>
                <a:cubicBezTo>
                  <a:pt x="4984881" y="467371"/>
                  <a:pt x="4984881" y="467180"/>
                  <a:pt x="4984881" y="466799"/>
                </a:cubicBezTo>
                <a:cubicBezTo>
                  <a:pt x="4985263" y="465655"/>
                  <a:pt x="4985835" y="463748"/>
                  <a:pt x="4986597" y="461078"/>
                </a:cubicBezTo>
                <a:cubicBezTo>
                  <a:pt x="4984309" y="464129"/>
                  <a:pt x="4982593" y="466608"/>
                  <a:pt x="4981449" y="468515"/>
                </a:cubicBezTo>
                <a:lnTo>
                  <a:pt x="4983737" y="473092"/>
                </a:lnTo>
                <a:cubicBezTo>
                  <a:pt x="4986025" y="477668"/>
                  <a:pt x="4988123" y="481673"/>
                  <a:pt x="4990029" y="485105"/>
                </a:cubicBezTo>
                <a:cubicBezTo>
                  <a:pt x="4994606" y="476333"/>
                  <a:pt x="5002233" y="463176"/>
                  <a:pt x="5012912" y="445633"/>
                </a:cubicBezTo>
                <a:cubicBezTo>
                  <a:pt x="5025116" y="425802"/>
                  <a:pt x="5037129" y="406924"/>
                  <a:pt x="5048951" y="388999"/>
                </a:cubicBezTo>
                <a:cubicBezTo>
                  <a:pt x="5064588" y="364973"/>
                  <a:pt x="5077173" y="346285"/>
                  <a:pt x="5086707" y="332937"/>
                </a:cubicBezTo>
                <a:cubicBezTo>
                  <a:pt x="5103107" y="309674"/>
                  <a:pt x="5116073" y="293465"/>
                  <a:pt x="5125607" y="284312"/>
                </a:cubicBezTo>
                <a:cubicBezTo>
                  <a:pt x="5125989" y="283550"/>
                  <a:pt x="5126561" y="283168"/>
                  <a:pt x="5127323" y="283168"/>
                </a:cubicBezTo>
                <a:cubicBezTo>
                  <a:pt x="5127705" y="282787"/>
                  <a:pt x="5128087" y="281834"/>
                  <a:pt x="5128467" y="280308"/>
                </a:cubicBezTo>
                <a:cubicBezTo>
                  <a:pt x="5129231" y="279164"/>
                  <a:pt x="5129803" y="278211"/>
                  <a:pt x="5130184" y="277448"/>
                </a:cubicBezTo>
                <a:close/>
                <a:moveTo>
                  <a:pt x="4198111" y="275160"/>
                </a:moveTo>
                <a:cubicBezTo>
                  <a:pt x="4179424" y="273634"/>
                  <a:pt x="4158449" y="275922"/>
                  <a:pt x="4135185" y="282024"/>
                </a:cubicBezTo>
                <a:cubicBezTo>
                  <a:pt x="4078742" y="296898"/>
                  <a:pt x="4027256" y="326645"/>
                  <a:pt x="3980729" y="371265"/>
                </a:cubicBezTo>
                <a:cubicBezTo>
                  <a:pt x="3936490" y="413598"/>
                  <a:pt x="3902739" y="463176"/>
                  <a:pt x="3879475" y="520000"/>
                </a:cubicBezTo>
                <a:cubicBezTo>
                  <a:pt x="3855830" y="578732"/>
                  <a:pt x="3845151" y="638416"/>
                  <a:pt x="3847440" y="699055"/>
                </a:cubicBezTo>
                <a:cubicBezTo>
                  <a:pt x="3850109" y="765413"/>
                  <a:pt x="3868987" y="822238"/>
                  <a:pt x="3904073" y="869528"/>
                </a:cubicBezTo>
                <a:cubicBezTo>
                  <a:pt x="3911701" y="879444"/>
                  <a:pt x="3920091" y="888978"/>
                  <a:pt x="3929244" y="898131"/>
                </a:cubicBezTo>
                <a:cubicBezTo>
                  <a:pt x="3933058" y="896987"/>
                  <a:pt x="3936490" y="896605"/>
                  <a:pt x="3939541" y="896987"/>
                </a:cubicBezTo>
                <a:cubicBezTo>
                  <a:pt x="3942592" y="897749"/>
                  <a:pt x="3943164" y="899466"/>
                  <a:pt x="3941257" y="902135"/>
                </a:cubicBezTo>
                <a:cubicBezTo>
                  <a:pt x="3940113" y="903661"/>
                  <a:pt x="3938588" y="904996"/>
                  <a:pt x="3936681" y="906140"/>
                </a:cubicBezTo>
                <a:cubicBezTo>
                  <a:pt x="3983971" y="950379"/>
                  <a:pt x="4042321" y="977838"/>
                  <a:pt x="4111731" y="988516"/>
                </a:cubicBezTo>
                <a:cubicBezTo>
                  <a:pt x="4116688" y="986991"/>
                  <a:pt x="4121455" y="986228"/>
                  <a:pt x="4126032" y="986228"/>
                </a:cubicBezTo>
                <a:cubicBezTo>
                  <a:pt x="4126795" y="986228"/>
                  <a:pt x="4127557" y="986800"/>
                  <a:pt x="4128320" y="987944"/>
                </a:cubicBezTo>
                <a:cubicBezTo>
                  <a:pt x="4128702" y="989088"/>
                  <a:pt x="4128511" y="990042"/>
                  <a:pt x="4127748" y="990804"/>
                </a:cubicBezTo>
                <a:cubicBezTo>
                  <a:pt x="4138045" y="991948"/>
                  <a:pt x="4148342" y="992711"/>
                  <a:pt x="4158639" y="993093"/>
                </a:cubicBezTo>
                <a:lnTo>
                  <a:pt x="4159211" y="992520"/>
                </a:lnTo>
                <a:cubicBezTo>
                  <a:pt x="4159974" y="992520"/>
                  <a:pt x="4160546" y="992711"/>
                  <a:pt x="4160927" y="993093"/>
                </a:cubicBezTo>
                <a:cubicBezTo>
                  <a:pt x="4170081" y="993093"/>
                  <a:pt x="4178852" y="992902"/>
                  <a:pt x="4187242" y="992520"/>
                </a:cubicBezTo>
                <a:cubicBezTo>
                  <a:pt x="4248262" y="989088"/>
                  <a:pt x="4300319" y="972498"/>
                  <a:pt x="4343414" y="942751"/>
                </a:cubicBezTo>
                <a:cubicBezTo>
                  <a:pt x="4385746" y="913386"/>
                  <a:pt x="4418735" y="873151"/>
                  <a:pt x="4442380" y="822047"/>
                </a:cubicBezTo>
                <a:cubicBezTo>
                  <a:pt x="4466407" y="769799"/>
                  <a:pt x="4477657" y="712784"/>
                  <a:pt x="4476132" y="651002"/>
                </a:cubicBezTo>
                <a:cubicBezTo>
                  <a:pt x="4474987" y="593033"/>
                  <a:pt x="4462592" y="536209"/>
                  <a:pt x="4438948" y="480528"/>
                </a:cubicBezTo>
                <a:cubicBezTo>
                  <a:pt x="4413015" y="419128"/>
                  <a:pt x="4378881" y="369168"/>
                  <a:pt x="4336549" y="330649"/>
                </a:cubicBezTo>
                <a:cubicBezTo>
                  <a:pt x="4314430" y="310436"/>
                  <a:pt x="4292882" y="295563"/>
                  <a:pt x="4271906" y="286029"/>
                </a:cubicBezTo>
                <a:cubicBezTo>
                  <a:pt x="4260466" y="280689"/>
                  <a:pt x="4249978" y="277448"/>
                  <a:pt x="4240444" y="276304"/>
                </a:cubicBezTo>
                <a:cubicBezTo>
                  <a:pt x="4243113" y="277829"/>
                  <a:pt x="4245783" y="279736"/>
                  <a:pt x="4248453" y="282024"/>
                </a:cubicBezTo>
                <a:cubicBezTo>
                  <a:pt x="4250741" y="283931"/>
                  <a:pt x="4250931" y="286219"/>
                  <a:pt x="4249024" y="288889"/>
                </a:cubicBezTo>
                <a:cubicBezTo>
                  <a:pt x="4247117" y="291559"/>
                  <a:pt x="4244829" y="291940"/>
                  <a:pt x="4242160" y="290033"/>
                </a:cubicBezTo>
                <a:cubicBezTo>
                  <a:pt x="4234532" y="285075"/>
                  <a:pt x="4226142" y="281261"/>
                  <a:pt x="4216989" y="278592"/>
                </a:cubicBezTo>
                <a:cubicBezTo>
                  <a:pt x="4215082" y="279355"/>
                  <a:pt x="4213366" y="280117"/>
                  <a:pt x="4211840" y="280880"/>
                </a:cubicBezTo>
                <a:cubicBezTo>
                  <a:pt x="4209171" y="282787"/>
                  <a:pt x="4206311" y="282978"/>
                  <a:pt x="4203259" y="281452"/>
                </a:cubicBezTo>
                <a:cubicBezTo>
                  <a:pt x="4200590" y="280308"/>
                  <a:pt x="4198874" y="278211"/>
                  <a:pt x="4198111" y="275160"/>
                </a:cubicBezTo>
                <a:close/>
                <a:moveTo>
                  <a:pt x="10161645" y="273443"/>
                </a:moveTo>
                <a:cubicBezTo>
                  <a:pt x="10160119" y="273443"/>
                  <a:pt x="10152492" y="274015"/>
                  <a:pt x="10138763" y="275160"/>
                </a:cubicBezTo>
                <a:cubicBezTo>
                  <a:pt x="10132661" y="275922"/>
                  <a:pt x="10122745" y="277066"/>
                  <a:pt x="10109015" y="278592"/>
                </a:cubicBezTo>
                <a:cubicBezTo>
                  <a:pt x="10080031" y="281261"/>
                  <a:pt x="10058484" y="283359"/>
                  <a:pt x="10044373" y="284885"/>
                </a:cubicBezTo>
                <a:cubicBezTo>
                  <a:pt x="10016151" y="287173"/>
                  <a:pt x="9993078" y="288508"/>
                  <a:pt x="9975154" y="288889"/>
                </a:cubicBezTo>
                <a:cubicBezTo>
                  <a:pt x="9966001" y="288889"/>
                  <a:pt x="9959136" y="289080"/>
                  <a:pt x="9954560" y="289461"/>
                </a:cubicBezTo>
                <a:cubicBezTo>
                  <a:pt x="9953034" y="289461"/>
                  <a:pt x="9950174" y="289652"/>
                  <a:pt x="9945979" y="290033"/>
                </a:cubicBezTo>
                <a:cubicBezTo>
                  <a:pt x="9942547" y="290414"/>
                  <a:pt x="9939877" y="290605"/>
                  <a:pt x="9937970" y="290605"/>
                </a:cubicBezTo>
                <a:cubicBezTo>
                  <a:pt x="9937970" y="292512"/>
                  <a:pt x="9937589" y="294228"/>
                  <a:pt x="9936826" y="295754"/>
                </a:cubicBezTo>
                <a:cubicBezTo>
                  <a:pt x="9931487" y="306813"/>
                  <a:pt x="9922906" y="331603"/>
                  <a:pt x="9911083" y="370121"/>
                </a:cubicBezTo>
                <a:cubicBezTo>
                  <a:pt x="9907651" y="381944"/>
                  <a:pt x="9897926" y="408068"/>
                  <a:pt x="9881908" y="448493"/>
                </a:cubicBezTo>
                <a:cubicBezTo>
                  <a:pt x="9853306" y="521717"/>
                  <a:pt x="9832139" y="575109"/>
                  <a:pt x="9818410" y="608669"/>
                </a:cubicBezTo>
                <a:cubicBezTo>
                  <a:pt x="9817647" y="610958"/>
                  <a:pt x="9816312" y="614199"/>
                  <a:pt x="9814406" y="618394"/>
                </a:cubicBezTo>
                <a:cubicBezTo>
                  <a:pt x="9815931" y="619920"/>
                  <a:pt x="9815931" y="621064"/>
                  <a:pt x="9814406" y="621827"/>
                </a:cubicBezTo>
                <a:lnTo>
                  <a:pt x="9812689" y="622971"/>
                </a:lnTo>
                <a:cubicBezTo>
                  <a:pt x="9794765" y="667591"/>
                  <a:pt x="9782561" y="698292"/>
                  <a:pt x="9776078" y="715072"/>
                </a:cubicBezTo>
                <a:cubicBezTo>
                  <a:pt x="9772264" y="725369"/>
                  <a:pt x="9759297" y="761028"/>
                  <a:pt x="9737178" y="822047"/>
                </a:cubicBezTo>
                <a:cubicBezTo>
                  <a:pt x="9722304" y="862854"/>
                  <a:pt x="9708765" y="897940"/>
                  <a:pt x="9696562" y="927306"/>
                </a:cubicBezTo>
                <a:cubicBezTo>
                  <a:pt x="9691985" y="937984"/>
                  <a:pt x="9687027" y="948472"/>
                  <a:pt x="9681688" y="958769"/>
                </a:cubicBezTo>
                <a:cubicBezTo>
                  <a:pt x="9681307" y="959913"/>
                  <a:pt x="9680353" y="962011"/>
                  <a:pt x="9678828" y="965062"/>
                </a:cubicBezTo>
                <a:lnTo>
                  <a:pt x="9675968" y="970782"/>
                </a:lnTo>
                <a:cubicBezTo>
                  <a:pt x="9678256" y="973070"/>
                  <a:pt x="9678828" y="975549"/>
                  <a:pt x="9677684" y="978219"/>
                </a:cubicBezTo>
                <a:cubicBezTo>
                  <a:pt x="9685692" y="978600"/>
                  <a:pt x="9695417" y="978410"/>
                  <a:pt x="9706859" y="977647"/>
                </a:cubicBezTo>
                <a:cubicBezTo>
                  <a:pt x="9709527" y="977266"/>
                  <a:pt x="9713533" y="976884"/>
                  <a:pt x="9718872" y="976503"/>
                </a:cubicBezTo>
                <a:cubicBezTo>
                  <a:pt x="9721923" y="974977"/>
                  <a:pt x="9724974" y="973833"/>
                  <a:pt x="9728025" y="973070"/>
                </a:cubicBezTo>
                <a:cubicBezTo>
                  <a:pt x="9730693" y="972308"/>
                  <a:pt x="9731648" y="973261"/>
                  <a:pt x="9730885" y="975931"/>
                </a:cubicBezTo>
                <a:cubicBezTo>
                  <a:pt x="9746140" y="974405"/>
                  <a:pt x="9778366" y="970973"/>
                  <a:pt x="9827563" y="965634"/>
                </a:cubicBezTo>
                <a:cubicBezTo>
                  <a:pt x="9849682" y="962964"/>
                  <a:pt x="9864937" y="961439"/>
                  <a:pt x="9873328" y="961057"/>
                </a:cubicBezTo>
                <a:cubicBezTo>
                  <a:pt x="9877523" y="960676"/>
                  <a:pt x="9880002" y="960485"/>
                  <a:pt x="9880764" y="960485"/>
                </a:cubicBezTo>
                <a:cubicBezTo>
                  <a:pt x="9880764" y="957816"/>
                  <a:pt x="9881336" y="954765"/>
                  <a:pt x="9882480" y="951332"/>
                </a:cubicBezTo>
                <a:cubicBezTo>
                  <a:pt x="9884006" y="946756"/>
                  <a:pt x="9890108" y="934743"/>
                  <a:pt x="9900786" y="915293"/>
                </a:cubicBezTo>
                <a:cubicBezTo>
                  <a:pt x="9904981" y="906902"/>
                  <a:pt x="9911083" y="894508"/>
                  <a:pt x="9919092" y="878109"/>
                </a:cubicBezTo>
                <a:cubicBezTo>
                  <a:pt x="9925576" y="863998"/>
                  <a:pt x="9931868" y="850078"/>
                  <a:pt x="9937970" y="836349"/>
                </a:cubicBezTo>
                <a:cubicBezTo>
                  <a:pt x="9942547" y="826052"/>
                  <a:pt x="9945979" y="820140"/>
                  <a:pt x="9948267" y="818615"/>
                </a:cubicBezTo>
                <a:cubicBezTo>
                  <a:pt x="9953988" y="814420"/>
                  <a:pt x="9958183" y="815564"/>
                  <a:pt x="9960852" y="822047"/>
                </a:cubicBezTo>
                <a:lnTo>
                  <a:pt x="9962569" y="822047"/>
                </a:lnTo>
                <a:cubicBezTo>
                  <a:pt x="9968671" y="820140"/>
                  <a:pt x="9978396" y="819187"/>
                  <a:pt x="9991744" y="819187"/>
                </a:cubicBezTo>
                <a:cubicBezTo>
                  <a:pt x="9998990" y="818805"/>
                  <a:pt x="10011003" y="818996"/>
                  <a:pt x="10027783" y="819759"/>
                </a:cubicBezTo>
                <a:cubicBezTo>
                  <a:pt x="10044182" y="820140"/>
                  <a:pt x="10061344" y="818996"/>
                  <a:pt x="10079268" y="816327"/>
                </a:cubicBezTo>
                <a:cubicBezTo>
                  <a:pt x="10085752" y="815564"/>
                  <a:pt x="10089756" y="817852"/>
                  <a:pt x="10091282" y="823191"/>
                </a:cubicBezTo>
                <a:cubicBezTo>
                  <a:pt x="10092044" y="826242"/>
                  <a:pt x="10091472" y="829102"/>
                  <a:pt x="10089566" y="831772"/>
                </a:cubicBezTo>
                <a:lnTo>
                  <a:pt x="10090138" y="832916"/>
                </a:lnTo>
                <a:cubicBezTo>
                  <a:pt x="10092044" y="835586"/>
                  <a:pt x="10095667" y="842260"/>
                  <a:pt x="10101007" y="852938"/>
                </a:cubicBezTo>
                <a:cubicBezTo>
                  <a:pt x="10110160" y="871244"/>
                  <a:pt x="10117978" y="888406"/>
                  <a:pt x="10124461" y="904423"/>
                </a:cubicBezTo>
                <a:cubicBezTo>
                  <a:pt x="10125605" y="906712"/>
                  <a:pt x="10127893" y="912623"/>
                  <a:pt x="10131326" y="922157"/>
                </a:cubicBezTo>
                <a:cubicBezTo>
                  <a:pt x="10134377" y="929403"/>
                  <a:pt x="10136856" y="935315"/>
                  <a:pt x="10138763" y="939891"/>
                </a:cubicBezTo>
                <a:cubicBezTo>
                  <a:pt x="10141813" y="946756"/>
                  <a:pt x="10144483" y="951904"/>
                  <a:pt x="10146771" y="955337"/>
                </a:cubicBezTo>
                <a:cubicBezTo>
                  <a:pt x="10147534" y="956481"/>
                  <a:pt x="10149250" y="958388"/>
                  <a:pt x="10151920" y="961057"/>
                </a:cubicBezTo>
                <a:cubicBezTo>
                  <a:pt x="10153445" y="961439"/>
                  <a:pt x="10155543" y="962011"/>
                  <a:pt x="10158212" y="962773"/>
                </a:cubicBezTo>
                <a:cubicBezTo>
                  <a:pt x="10161263" y="963918"/>
                  <a:pt x="10163361" y="964680"/>
                  <a:pt x="10164505" y="965062"/>
                </a:cubicBezTo>
                <a:cubicBezTo>
                  <a:pt x="10166793" y="965824"/>
                  <a:pt x="10170607" y="966969"/>
                  <a:pt x="10175946" y="968494"/>
                </a:cubicBezTo>
                <a:lnTo>
                  <a:pt x="10187960" y="971926"/>
                </a:lnTo>
                <a:cubicBezTo>
                  <a:pt x="10225715" y="982605"/>
                  <a:pt x="10257369" y="989660"/>
                  <a:pt x="10282921" y="993093"/>
                </a:cubicBezTo>
                <a:cubicBezTo>
                  <a:pt x="10295506" y="994618"/>
                  <a:pt x="10306566" y="995381"/>
                  <a:pt x="10316101" y="995381"/>
                </a:cubicBezTo>
                <a:cubicBezTo>
                  <a:pt x="10313812" y="985846"/>
                  <a:pt x="10311524" y="977456"/>
                  <a:pt x="10309236" y="970210"/>
                </a:cubicBezTo>
                <a:cubicBezTo>
                  <a:pt x="10305041" y="956099"/>
                  <a:pt x="10301036" y="942179"/>
                  <a:pt x="10297223" y="928450"/>
                </a:cubicBezTo>
                <a:cubicBezTo>
                  <a:pt x="10289977" y="902135"/>
                  <a:pt x="10283112" y="874867"/>
                  <a:pt x="10276629" y="846646"/>
                </a:cubicBezTo>
                <a:cubicBezTo>
                  <a:pt x="10267094" y="806983"/>
                  <a:pt x="10255272" y="751493"/>
                  <a:pt x="10241161" y="680177"/>
                </a:cubicBezTo>
                <a:cubicBezTo>
                  <a:pt x="10220567" y="578732"/>
                  <a:pt x="10205884" y="503601"/>
                  <a:pt x="10197112" y="454786"/>
                </a:cubicBezTo>
                <a:cubicBezTo>
                  <a:pt x="10195206" y="444870"/>
                  <a:pt x="10191773" y="426755"/>
                  <a:pt x="10186815" y="400440"/>
                </a:cubicBezTo>
                <a:cubicBezTo>
                  <a:pt x="10182239" y="377558"/>
                  <a:pt x="10178807" y="359443"/>
                  <a:pt x="10176518" y="346095"/>
                </a:cubicBezTo>
                <a:cubicBezTo>
                  <a:pt x="10170035" y="306813"/>
                  <a:pt x="10165077" y="282596"/>
                  <a:pt x="10161645" y="273443"/>
                </a:cubicBezTo>
                <a:close/>
                <a:moveTo>
                  <a:pt x="1246245" y="273443"/>
                </a:moveTo>
                <a:cubicBezTo>
                  <a:pt x="1244720" y="273443"/>
                  <a:pt x="1237092" y="274015"/>
                  <a:pt x="1223363" y="275160"/>
                </a:cubicBezTo>
                <a:cubicBezTo>
                  <a:pt x="1217261" y="275922"/>
                  <a:pt x="1207345" y="277066"/>
                  <a:pt x="1193616" y="278592"/>
                </a:cubicBezTo>
                <a:cubicBezTo>
                  <a:pt x="1164632" y="281261"/>
                  <a:pt x="1143084" y="283359"/>
                  <a:pt x="1128973" y="284885"/>
                </a:cubicBezTo>
                <a:cubicBezTo>
                  <a:pt x="1100751" y="287173"/>
                  <a:pt x="1077678" y="288508"/>
                  <a:pt x="1059754" y="288889"/>
                </a:cubicBezTo>
                <a:cubicBezTo>
                  <a:pt x="1050602" y="288889"/>
                  <a:pt x="1043737" y="289080"/>
                  <a:pt x="1039160" y="289461"/>
                </a:cubicBezTo>
                <a:cubicBezTo>
                  <a:pt x="1037634" y="289461"/>
                  <a:pt x="1034774" y="289652"/>
                  <a:pt x="1030580" y="290033"/>
                </a:cubicBezTo>
                <a:cubicBezTo>
                  <a:pt x="1027147" y="290414"/>
                  <a:pt x="1024478" y="290605"/>
                  <a:pt x="1022570" y="290605"/>
                </a:cubicBezTo>
                <a:cubicBezTo>
                  <a:pt x="1022570" y="292512"/>
                  <a:pt x="1022189" y="294228"/>
                  <a:pt x="1021426" y="295754"/>
                </a:cubicBezTo>
                <a:cubicBezTo>
                  <a:pt x="1016087" y="306813"/>
                  <a:pt x="1007506" y="331603"/>
                  <a:pt x="995683" y="370121"/>
                </a:cubicBezTo>
                <a:cubicBezTo>
                  <a:pt x="992252" y="381944"/>
                  <a:pt x="982526" y="408068"/>
                  <a:pt x="966509" y="448493"/>
                </a:cubicBezTo>
                <a:cubicBezTo>
                  <a:pt x="937906" y="521717"/>
                  <a:pt x="916739" y="575109"/>
                  <a:pt x="903010" y="608669"/>
                </a:cubicBezTo>
                <a:cubicBezTo>
                  <a:pt x="902247" y="610958"/>
                  <a:pt x="900912" y="614199"/>
                  <a:pt x="899006" y="618394"/>
                </a:cubicBezTo>
                <a:cubicBezTo>
                  <a:pt x="900531" y="619920"/>
                  <a:pt x="900531" y="621064"/>
                  <a:pt x="899006" y="621827"/>
                </a:cubicBezTo>
                <a:lnTo>
                  <a:pt x="897290" y="622971"/>
                </a:lnTo>
                <a:cubicBezTo>
                  <a:pt x="879366" y="667591"/>
                  <a:pt x="867162" y="698292"/>
                  <a:pt x="860678" y="715072"/>
                </a:cubicBezTo>
                <a:cubicBezTo>
                  <a:pt x="856864" y="725369"/>
                  <a:pt x="843897" y="761028"/>
                  <a:pt x="821778" y="822047"/>
                </a:cubicBezTo>
                <a:cubicBezTo>
                  <a:pt x="806904" y="862854"/>
                  <a:pt x="793366" y="897940"/>
                  <a:pt x="781162" y="927306"/>
                </a:cubicBezTo>
                <a:cubicBezTo>
                  <a:pt x="776585" y="937984"/>
                  <a:pt x="771627" y="948472"/>
                  <a:pt x="766288" y="958769"/>
                </a:cubicBezTo>
                <a:cubicBezTo>
                  <a:pt x="765907" y="959913"/>
                  <a:pt x="764953" y="962011"/>
                  <a:pt x="763428" y="965062"/>
                </a:cubicBezTo>
                <a:lnTo>
                  <a:pt x="760568" y="970782"/>
                </a:lnTo>
                <a:cubicBezTo>
                  <a:pt x="762856" y="973070"/>
                  <a:pt x="763428" y="975549"/>
                  <a:pt x="762284" y="978219"/>
                </a:cubicBezTo>
                <a:cubicBezTo>
                  <a:pt x="770293" y="978600"/>
                  <a:pt x="780018" y="978410"/>
                  <a:pt x="791459" y="977647"/>
                </a:cubicBezTo>
                <a:cubicBezTo>
                  <a:pt x="794128" y="977266"/>
                  <a:pt x="798133" y="976884"/>
                  <a:pt x="803473" y="976503"/>
                </a:cubicBezTo>
                <a:cubicBezTo>
                  <a:pt x="806523" y="974977"/>
                  <a:pt x="809574" y="973833"/>
                  <a:pt x="812625" y="973070"/>
                </a:cubicBezTo>
                <a:cubicBezTo>
                  <a:pt x="815294" y="972308"/>
                  <a:pt x="816248" y="973261"/>
                  <a:pt x="815486" y="975931"/>
                </a:cubicBezTo>
                <a:cubicBezTo>
                  <a:pt x="830740" y="974405"/>
                  <a:pt x="862966" y="970973"/>
                  <a:pt x="912164" y="965634"/>
                </a:cubicBezTo>
                <a:cubicBezTo>
                  <a:pt x="934283" y="962964"/>
                  <a:pt x="949537" y="961439"/>
                  <a:pt x="957928" y="961057"/>
                </a:cubicBezTo>
                <a:cubicBezTo>
                  <a:pt x="962123" y="960676"/>
                  <a:pt x="964602" y="960485"/>
                  <a:pt x="965364" y="960485"/>
                </a:cubicBezTo>
                <a:cubicBezTo>
                  <a:pt x="965364" y="957816"/>
                  <a:pt x="965937" y="954765"/>
                  <a:pt x="967081" y="951332"/>
                </a:cubicBezTo>
                <a:cubicBezTo>
                  <a:pt x="968607" y="946756"/>
                  <a:pt x="974709" y="934743"/>
                  <a:pt x="985387" y="915293"/>
                </a:cubicBezTo>
                <a:cubicBezTo>
                  <a:pt x="989581" y="906902"/>
                  <a:pt x="995683" y="894508"/>
                  <a:pt x="1003692" y="878109"/>
                </a:cubicBezTo>
                <a:cubicBezTo>
                  <a:pt x="1010176" y="863998"/>
                  <a:pt x="1016468" y="850078"/>
                  <a:pt x="1022570" y="836349"/>
                </a:cubicBezTo>
                <a:cubicBezTo>
                  <a:pt x="1027147" y="826052"/>
                  <a:pt x="1030580" y="820140"/>
                  <a:pt x="1032867" y="818615"/>
                </a:cubicBezTo>
                <a:cubicBezTo>
                  <a:pt x="1038588" y="814420"/>
                  <a:pt x="1042783" y="815564"/>
                  <a:pt x="1045452" y="822047"/>
                </a:cubicBezTo>
                <a:lnTo>
                  <a:pt x="1047169" y="822047"/>
                </a:lnTo>
                <a:cubicBezTo>
                  <a:pt x="1053270" y="820140"/>
                  <a:pt x="1062996" y="819187"/>
                  <a:pt x="1076343" y="819187"/>
                </a:cubicBezTo>
                <a:cubicBezTo>
                  <a:pt x="1083590" y="818805"/>
                  <a:pt x="1095604" y="818996"/>
                  <a:pt x="1112384" y="819759"/>
                </a:cubicBezTo>
                <a:cubicBezTo>
                  <a:pt x="1128782" y="820140"/>
                  <a:pt x="1145945" y="818996"/>
                  <a:pt x="1163869" y="816327"/>
                </a:cubicBezTo>
                <a:cubicBezTo>
                  <a:pt x="1170352" y="815564"/>
                  <a:pt x="1174356" y="817852"/>
                  <a:pt x="1175882" y="823191"/>
                </a:cubicBezTo>
                <a:cubicBezTo>
                  <a:pt x="1176644" y="826242"/>
                  <a:pt x="1176073" y="829102"/>
                  <a:pt x="1174166" y="831772"/>
                </a:cubicBezTo>
                <a:lnTo>
                  <a:pt x="1174738" y="832916"/>
                </a:lnTo>
                <a:cubicBezTo>
                  <a:pt x="1176644" y="835586"/>
                  <a:pt x="1180268" y="842260"/>
                  <a:pt x="1185607" y="852938"/>
                </a:cubicBezTo>
                <a:cubicBezTo>
                  <a:pt x="1194760" y="871244"/>
                  <a:pt x="1202578" y="888406"/>
                  <a:pt x="1209062" y="904423"/>
                </a:cubicBezTo>
                <a:cubicBezTo>
                  <a:pt x="1210205" y="906712"/>
                  <a:pt x="1212493" y="912623"/>
                  <a:pt x="1215926" y="922157"/>
                </a:cubicBezTo>
                <a:cubicBezTo>
                  <a:pt x="1218977" y="929403"/>
                  <a:pt x="1221456" y="935315"/>
                  <a:pt x="1223363" y="939891"/>
                </a:cubicBezTo>
                <a:cubicBezTo>
                  <a:pt x="1226414" y="946756"/>
                  <a:pt x="1229083" y="951904"/>
                  <a:pt x="1231371" y="955337"/>
                </a:cubicBezTo>
                <a:cubicBezTo>
                  <a:pt x="1232134" y="956481"/>
                  <a:pt x="1233851" y="958388"/>
                  <a:pt x="1236520" y="961057"/>
                </a:cubicBezTo>
                <a:cubicBezTo>
                  <a:pt x="1238046" y="961439"/>
                  <a:pt x="1240144" y="962011"/>
                  <a:pt x="1242813" y="962773"/>
                </a:cubicBezTo>
                <a:cubicBezTo>
                  <a:pt x="1245864" y="963918"/>
                  <a:pt x="1247962" y="964680"/>
                  <a:pt x="1249105" y="965062"/>
                </a:cubicBezTo>
                <a:cubicBezTo>
                  <a:pt x="1251394" y="965824"/>
                  <a:pt x="1255207" y="966969"/>
                  <a:pt x="1260546" y="968494"/>
                </a:cubicBezTo>
                <a:lnTo>
                  <a:pt x="1272560" y="971926"/>
                </a:lnTo>
                <a:cubicBezTo>
                  <a:pt x="1310315" y="982605"/>
                  <a:pt x="1341970" y="989660"/>
                  <a:pt x="1367522" y="993093"/>
                </a:cubicBezTo>
                <a:cubicBezTo>
                  <a:pt x="1380106" y="994618"/>
                  <a:pt x="1391167" y="995381"/>
                  <a:pt x="1400701" y="995381"/>
                </a:cubicBezTo>
                <a:cubicBezTo>
                  <a:pt x="1398413" y="985846"/>
                  <a:pt x="1396124" y="977456"/>
                  <a:pt x="1393837" y="970210"/>
                </a:cubicBezTo>
                <a:cubicBezTo>
                  <a:pt x="1389641" y="956099"/>
                  <a:pt x="1385637" y="942179"/>
                  <a:pt x="1381823" y="928450"/>
                </a:cubicBezTo>
                <a:cubicBezTo>
                  <a:pt x="1374577" y="902135"/>
                  <a:pt x="1367713" y="874867"/>
                  <a:pt x="1361229" y="846646"/>
                </a:cubicBezTo>
                <a:cubicBezTo>
                  <a:pt x="1351694" y="806983"/>
                  <a:pt x="1339872" y="751493"/>
                  <a:pt x="1325761" y="680177"/>
                </a:cubicBezTo>
                <a:cubicBezTo>
                  <a:pt x="1305167" y="578732"/>
                  <a:pt x="1290485" y="503601"/>
                  <a:pt x="1281712" y="454786"/>
                </a:cubicBezTo>
                <a:cubicBezTo>
                  <a:pt x="1279806" y="444870"/>
                  <a:pt x="1276373" y="426755"/>
                  <a:pt x="1271416" y="400440"/>
                </a:cubicBezTo>
                <a:cubicBezTo>
                  <a:pt x="1266840" y="377558"/>
                  <a:pt x="1263407" y="359443"/>
                  <a:pt x="1261119" y="346095"/>
                </a:cubicBezTo>
                <a:cubicBezTo>
                  <a:pt x="1254635" y="306813"/>
                  <a:pt x="1249677" y="282596"/>
                  <a:pt x="1246245" y="273443"/>
                </a:cubicBezTo>
                <a:close/>
                <a:moveTo>
                  <a:pt x="7695246" y="272871"/>
                </a:moveTo>
                <a:cubicBezTo>
                  <a:pt x="7694102" y="274397"/>
                  <a:pt x="7691814" y="278211"/>
                  <a:pt x="7688381" y="284312"/>
                </a:cubicBezTo>
                <a:cubicBezTo>
                  <a:pt x="7685330" y="289270"/>
                  <a:pt x="7681326" y="295372"/>
                  <a:pt x="7676368" y="302618"/>
                </a:cubicBezTo>
                <a:cubicBezTo>
                  <a:pt x="7672555" y="307576"/>
                  <a:pt x="7668169" y="313106"/>
                  <a:pt x="7663211" y="319208"/>
                </a:cubicBezTo>
                <a:cubicBezTo>
                  <a:pt x="7660159" y="323022"/>
                  <a:pt x="7656346" y="326645"/>
                  <a:pt x="7651769" y="330077"/>
                </a:cubicBezTo>
                <a:lnTo>
                  <a:pt x="7651197" y="330649"/>
                </a:lnTo>
                <a:cubicBezTo>
                  <a:pt x="7652341" y="333700"/>
                  <a:pt x="7653485" y="336942"/>
                  <a:pt x="7654630" y="340374"/>
                </a:cubicBezTo>
                <a:cubicBezTo>
                  <a:pt x="7656918" y="337323"/>
                  <a:pt x="7660351" y="332556"/>
                  <a:pt x="7664927" y="326073"/>
                </a:cubicBezTo>
                <a:cubicBezTo>
                  <a:pt x="7669122" y="319971"/>
                  <a:pt x="7672555" y="315394"/>
                  <a:pt x="7675224" y="312343"/>
                </a:cubicBezTo>
                <a:cubicBezTo>
                  <a:pt x="7683995" y="300902"/>
                  <a:pt x="7690288" y="294037"/>
                  <a:pt x="7694102" y="291749"/>
                </a:cubicBezTo>
                <a:cubicBezTo>
                  <a:pt x="7694102" y="289842"/>
                  <a:pt x="7694102" y="287936"/>
                  <a:pt x="7694102" y="286029"/>
                </a:cubicBezTo>
                <a:cubicBezTo>
                  <a:pt x="7694102" y="281071"/>
                  <a:pt x="7694483" y="276685"/>
                  <a:pt x="7695246" y="272871"/>
                </a:cubicBezTo>
                <a:close/>
                <a:moveTo>
                  <a:pt x="2799397" y="272871"/>
                </a:moveTo>
                <a:cubicBezTo>
                  <a:pt x="2798253" y="274397"/>
                  <a:pt x="2795964" y="278211"/>
                  <a:pt x="2792532" y="284312"/>
                </a:cubicBezTo>
                <a:cubicBezTo>
                  <a:pt x="2789481" y="289270"/>
                  <a:pt x="2785476" y="295372"/>
                  <a:pt x="2780519" y="302618"/>
                </a:cubicBezTo>
                <a:cubicBezTo>
                  <a:pt x="2776705" y="307576"/>
                  <a:pt x="2772319" y="313106"/>
                  <a:pt x="2767361" y="319208"/>
                </a:cubicBezTo>
                <a:cubicBezTo>
                  <a:pt x="2764310" y="323022"/>
                  <a:pt x="2760497" y="326645"/>
                  <a:pt x="2755921" y="330077"/>
                </a:cubicBezTo>
                <a:lnTo>
                  <a:pt x="2755348" y="330649"/>
                </a:lnTo>
                <a:cubicBezTo>
                  <a:pt x="2756493" y="333700"/>
                  <a:pt x="2757636" y="336942"/>
                  <a:pt x="2758781" y="340374"/>
                </a:cubicBezTo>
                <a:cubicBezTo>
                  <a:pt x="2761069" y="337323"/>
                  <a:pt x="2764502" y="332556"/>
                  <a:pt x="2769078" y="326073"/>
                </a:cubicBezTo>
                <a:cubicBezTo>
                  <a:pt x="2773273" y="319971"/>
                  <a:pt x="2776705" y="315394"/>
                  <a:pt x="2779375" y="312343"/>
                </a:cubicBezTo>
                <a:cubicBezTo>
                  <a:pt x="2788147" y="300902"/>
                  <a:pt x="2794439" y="294037"/>
                  <a:pt x="2798253" y="291749"/>
                </a:cubicBezTo>
                <a:cubicBezTo>
                  <a:pt x="2798253" y="289842"/>
                  <a:pt x="2798253" y="287936"/>
                  <a:pt x="2798253" y="286029"/>
                </a:cubicBezTo>
                <a:cubicBezTo>
                  <a:pt x="2798253" y="281071"/>
                  <a:pt x="2798634" y="276685"/>
                  <a:pt x="2799397" y="272871"/>
                </a:cubicBezTo>
                <a:close/>
                <a:moveTo>
                  <a:pt x="7243627" y="271155"/>
                </a:moveTo>
                <a:cubicBezTo>
                  <a:pt x="7241720" y="271537"/>
                  <a:pt x="7239051" y="272109"/>
                  <a:pt x="7235618" y="272871"/>
                </a:cubicBezTo>
                <a:cubicBezTo>
                  <a:pt x="7224177" y="274778"/>
                  <a:pt x="7211592" y="277257"/>
                  <a:pt x="7197863" y="280308"/>
                </a:cubicBezTo>
                <a:cubicBezTo>
                  <a:pt x="7160488" y="288698"/>
                  <a:pt x="7140275" y="293084"/>
                  <a:pt x="7137224" y="293465"/>
                </a:cubicBezTo>
                <a:cubicBezTo>
                  <a:pt x="7123495" y="295754"/>
                  <a:pt x="7097752" y="299377"/>
                  <a:pt x="7059997" y="304334"/>
                </a:cubicBezTo>
                <a:cubicBezTo>
                  <a:pt x="7063810" y="306241"/>
                  <a:pt x="7066671" y="314441"/>
                  <a:pt x="7068577" y="328933"/>
                </a:cubicBezTo>
                <a:cubicBezTo>
                  <a:pt x="7069340" y="333128"/>
                  <a:pt x="7070293" y="352197"/>
                  <a:pt x="7071437" y="386139"/>
                </a:cubicBezTo>
                <a:cubicBezTo>
                  <a:pt x="7073345" y="423132"/>
                  <a:pt x="7076967" y="479575"/>
                  <a:pt x="7082307" y="555468"/>
                </a:cubicBezTo>
                <a:cubicBezTo>
                  <a:pt x="7082688" y="561951"/>
                  <a:pt x="7083260" y="569197"/>
                  <a:pt x="7084023" y="577206"/>
                </a:cubicBezTo>
                <a:cubicBezTo>
                  <a:pt x="7084785" y="578350"/>
                  <a:pt x="7084785" y="579304"/>
                  <a:pt x="7084023" y="580067"/>
                </a:cubicBezTo>
                <a:cubicBezTo>
                  <a:pt x="7084785" y="593033"/>
                  <a:pt x="7085929" y="610576"/>
                  <a:pt x="7087455" y="632696"/>
                </a:cubicBezTo>
                <a:cubicBezTo>
                  <a:pt x="7088218" y="633459"/>
                  <a:pt x="7088218" y="634412"/>
                  <a:pt x="7087455" y="635556"/>
                </a:cubicBezTo>
                <a:cubicBezTo>
                  <a:pt x="7091269" y="695432"/>
                  <a:pt x="7094511" y="739861"/>
                  <a:pt x="7097180" y="768846"/>
                </a:cubicBezTo>
                <a:cubicBezTo>
                  <a:pt x="7099087" y="769990"/>
                  <a:pt x="7099469" y="771325"/>
                  <a:pt x="7098325" y="772850"/>
                </a:cubicBezTo>
                <a:lnTo>
                  <a:pt x="7097752" y="773422"/>
                </a:lnTo>
                <a:lnTo>
                  <a:pt x="7097752" y="774566"/>
                </a:lnTo>
                <a:cubicBezTo>
                  <a:pt x="7098133" y="778380"/>
                  <a:pt x="7099087" y="787533"/>
                  <a:pt x="7100613" y="802025"/>
                </a:cubicBezTo>
                <a:cubicBezTo>
                  <a:pt x="7101375" y="813085"/>
                  <a:pt x="7102138" y="822047"/>
                  <a:pt x="7102901" y="828912"/>
                </a:cubicBezTo>
                <a:cubicBezTo>
                  <a:pt x="7102901" y="831963"/>
                  <a:pt x="7103091" y="835586"/>
                  <a:pt x="7103473" y="839781"/>
                </a:cubicBezTo>
                <a:cubicBezTo>
                  <a:pt x="7103854" y="839400"/>
                  <a:pt x="7104235" y="839209"/>
                  <a:pt x="7104617" y="839209"/>
                </a:cubicBezTo>
                <a:cubicBezTo>
                  <a:pt x="7106143" y="838065"/>
                  <a:pt x="7107477" y="838255"/>
                  <a:pt x="7108621" y="839781"/>
                </a:cubicBezTo>
                <a:cubicBezTo>
                  <a:pt x="7109384" y="841306"/>
                  <a:pt x="7109193" y="842641"/>
                  <a:pt x="7108049" y="843785"/>
                </a:cubicBezTo>
                <a:cubicBezTo>
                  <a:pt x="7106905" y="845692"/>
                  <a:pt x="7105571" y="847599"/>
                  <a:pt x="7104045" y="849506"/>
                </a:cubicBezTo>
                <a:cubicBezTo>
                  <a:pt x="7104045" y="856752"/>
                  <a:pt x="7104235" y="867430"/>
                  <a:pt x="7104617" y="881541"/>
                </a:cubicBezTo>
                <a:lnTo>
                  <a:pt x="7104617" y="899847"/>
                </a:lnTo>
                <a:cubicBezTo>
                  <a:pt x="7107287" y="898703"/>
                  <a:pt x="7109575" y="898322"/>
                  <a:pt x="7111481" y="898703"/>
                </a:cubicBezTo>
                <a:cubicBezTo>
                  <a:pt x="7113007" y="898703"/>
                  <a:pt x="7113579" y="899466"/>
                  <a:pt x="7113198" y="900991"/>
                </a:cubicBezTo>
                <a:cubicBezTo>
                  <a:pt x="7112435" y="902898"/>
                  <a:pt x="7109765" y="905377"/>
                  <a:pt x="7105189" y="908428"/>
                </a:cubicBezTo>
                <a:cubicBezTo>
                  <a:pt x="7105571" y="917962"/>
                  <a:pt x="7105951" y="926352"/>
                  <a:pt x="7106333" y="933598"/>
                </a:cubicBezTo>
                <a:cubicBezTo>
                  <a:pt x="7107477" y="943896"/>
                  <a:pt x="7108621" y="952667"/>
                  <a:pt x="7109765" y="959913"/>
                </a:cubicBezTo>
                <a:cubicBezTo>
                  <a:pt x="7110147" y="962964"/>
                  <a:pt x="7110147" y="966206"/>
                  <a:pt x="7109765" y="969638"/>
                </a:cubicBezTo>
                <a:cubicBezTo>
                  <a:pt x="7109765" y="970019"/>
                  <a:pt x="7109575" y="970973"/>
                  <a:pt x="7109193" y="972498"/>
                </a:cubicBezTo>
                <a:cubicBezTo>
                  <a:pt x="7109193" y="974787"/>
                  <a:pt x="7108621" y="977075"/>
                  <a:pt x="7107477" y="979363"/>
                </a:cubicBezTo>
                <a:cubicBezTo>
                  <a:pt x="7107477" y="980126"/>
                  <a:pt x="7107287" y="980698"/>
                  <a:pt x="7106905" y="981079"/>
                </a:cubicBezTo>
                <a:cubicBezTo>
                  <a:pt x="7108049" y="982223"/>
                  <a:pt x="7108431" y="983558"/>
                  <a:pt x="7108049" y="985084"/>
                </a:cubicBezTo>
                <a:lnTo>
                  <a:pt x="7108621" y="985656"/>
                </a:lnTo>
                <a:cubicBezTo>
                  <a:pt x="7114342" y="986037"/>
                  <a:pt x="7120825" y="985846"/>
                  <a:pt x="7128071" y="985084"/>
                </a:cubicBezTo>
                <a:cubicBezTo>
                  <a:pt x="7133029" y="984321"/>
                  <a:pt x="7139703" y="982986"/>
                  <a:pt x="7148093" y="981079"/>
                </a:cubicBezTo>
                <a:cubicBezTo>
                  <a:pt x="7157627" y="979554"/>
                  <a:pt x="7164301" y="978410"/>
                  <a:pt x="7168115" y="977647"/>
                </a:cubicBezTo>
                <a:cubicBezTo>
                  <a:pt x="7173455" y="976884"/>
                  <a:pt x="7180701" y="975931"/>
                  <a:pt x="7189853" y="974787"/>
                </a:cubicBezTo>
                <a:cubicBezTo>
                  <a:pt x="7200532" y="974024"/>
                  <a:pt x="7207969" y="973261"/>
                  <a:pt x="7212164" y="972498"/>
                </a:cubicBezTo>
                <a:cubicBezTo>
                  <a:pt x="7232377" y="969829"/>
                  <a:pt x="7247059" y="968494"/>
                  <a:pt x="7256213" y="968494"/>
                </a:cubicBezTo>
                <a:cubicBezTo>
                  <a:pt x="7252399" y="962011"/>
                  <a:pt x="7249919" y="952476"/>
                  <a:pt x="7248775" y="939891"/>
                </a:cubicBezTo>
                <a:cubicBezTo>
                  <a:pt x="7248394" y="931120"/>
                  <a:pt x="7248394" y="919869"/>
                  <a:pt x="7248775" y="906140"/>
                </a:cubicBezTo>
                <a:cubicBezTo>
                  <a:pt x="7249539" y="887834"/>
                  <a:pt x="7249919" y="876583"/>
                  <a:pt x="7249919" y="872388"/>
                </a:cubicBezTo>
                <a:cubicBezTo>
                  <a:pt x="7249919" y="870481"/>
                  <a:pt x="7249729" y="863235"/>
                  <a:pt x="7249347" y="850650"/>
                </a:cubicBezTo>
                <a:cubicBezTo>
                  <a:pt x="7248203" y="833107"/>
                  <a:pt x="7247059" y="811178"/>
                  <a:pt x="7245915" y="784863"/>
                </a:cubicBezTo>
                <a:cubicBezTo>
                  <a:pt x="7242865" y="712021"/>
                  <a:pt x="7240576" y="641467"/>
                  <a:pt x="7239051" y="573202"/>
                </a:cubicBezTo>
                <a:cubicBezTo>
                  <a:pt x="7236381" y="480910"/>
                  <a:pt x="7235618" y="408830"/>
                  <a:pt x="7236763" y="356964"/>
                </a:cubicBezTo>
                <a:cubicBezTo>
                  <a:pt x="7237143" y="328361"/>
                  <a:pt x="7238479" y="305097"/>
                  <a:pt x="7240767" y="287173"/>
                </a:cubicBezTo>
                <a:cubicBezTo>
                  <a:pt x="7241529" y="282215"/>
                  <a:pt x="7242101" y="278020"/>
                  <a:pt x="7242483" y="274587"/>
                </a:cubicBezTo>
                <a:cubicBezTo>
                  <a:pt x="7243245" y="272681"/>
                  <a:pt x="7243627" y="271537"/>
                  <a:pt x="7243627" y="271155"/>
                </a:cubicBezTo>
                <a:close/>
                <a:moveTo>
                  <a:pt x="1839832" y="270583"/>
                </a:moveTo>
                <a:cubicBezTo>
                  <a:pt x="1777668" y="270583"/>
                  <a:pt x="1720844" y="288508"/>
                  <a:pt x="1669359" y="324357"/>
                </a:cubicBezTo>
                <a:cubicBezTo>
                  <a:pt x="1591940" y="378130"/>
                  <a:pt x="1546175" y="458409"/>
                  <a:pt x="1532065" y="565193"/>
                </a:cubicBezTo>
                <a:cubicBezTo>
                  <a:pt x="1530921" y="572439"/>
                  <a:pt x="1530158" y="579685"/>
                  <a:pt x="1529776" y="586931"/>
                </a:cubicBezTo>
                <a:cubicBezTo>
                  <a:pt x="1531302" y="586168"/>
                  <a:pt x="1532637" y="585596"/>
                  <a:pt x="1533781" y="585215"/>
                </a:cubicBezTo>
                <a:cubicBezTo>
                  <a:pt x="1534162" y="585215"/>
                  <a:pt x="1534354" y="585215"/>
                  <a:pt x="1534354" y="585215"/>
                </a:cubicBezTo>
                <a:cubicBezTo>
                  <a:pt x="1534734" y="585215"/>
                  <a:pt x="1535116" y="585406"/>
                  <a:pt x="1535497" y="585787"/>
                </a:cubicBezTo>
                <a:cubicBezTo>
                  <a:pt x="1535878" y="586168"/>
                  <a:pt x="1536069" y="586550"/>
                  <a:pt x="1536069" y="586931"/>
                </a:cubicBezTo>
                <a:cubicBezTo>
                  <a:pt x="1536069" y="586931"/>
                  <a:pt x="1535878" y="587122"/>
                  <a:pt x="1535497" y="587503"/>
                </a:cubicBezTo>
                <a:cubicBezTo>
                  <a:pt x="1533591" y="589792"/>
                  <a:pt x="1531493" y="591889"/>
                  <a:pt x="1529204" y="593796"/>
                </a:cubicBezTo>
                <a:cubicBezTo>
                  <a:pt x="1528442" y="603712"/>
                  <a:pt x="1528060" y="613437"/>
                  <a:pt x="1528060" y="622971"/>
                </a:cubicBezTo>
                <a:cubicBezTo>
                  <a:pt x="1528060" y="655769"/>
                  <a:pt x="1532065" y="686851"/>
                  <a:pt x="1540073" y="716216"/>
                </a:cubicBezTo>
                <a:cubicBezTo>
                  <a:pt x="1552659" y="765795"/>
                  <a:pt x="1574206" y="809843"/>
                  <a:pt x="1604716" y="848362"/>
                </a:cubicBezTo>
                <a:cubicBezTo>
                  <a:pt x="1636371" y="888787"/>
                  <a:pt x="1674126" y="920441"/>
                  <a:pt x="1717983" y="943323"/>
                </a:cubicBezTo>
                <a:cubicBezTo>
                  <a:pt x="1722179" y="945612"/>
                  <a:pt x="1726946" y="947900"/>
                  <a:pt x="1732285" y="950188"/>
                </a:cubicBezTo>
                <a:cubicBezTo>
                  <a:pt x="1733048" y="950188"/>
                  <a:pt x="1733811" y="950570"/>
                  <a:pt x="1734573" y="951332"/>
                </a:cubicBezTo>
                <a:cubicBezTo>
                  <a:pt x="1773474" y="969257"/>
                  <a:pt x="1815043" y="979935"/>
                  <a:pt x="1859282" y="983368"/>
                </a:cubicBezTo>
                <a:cubicBezTo>
                  <a:pt x="1869579" y="984130"/>
                  <a:pt x="1879685" y="984512"/>
                  <a:pt x="1889601" y="984512"/>
                </a:cubicBezTo>
                <a:cubicBezTo>
                  <a:pt x="1929645" y="984512"/>
                  <a:pt x="1965495" y="978219"/>
                  <a:pt x="1997148" y="965634"/>
                </a:cubicBezTo>
                <a:cubicBezTo>
                  <a:pt x="2043294" y="947328"/>
                  <a:pt x="2075901" y="916818"/>
                  <a:pt x="2094970" y="874104"/>
                </a:cubicBezTo>
                <a:cubicBezTo>
                  <a:pt x="2094588" y="873723"/>
                  <a:pt x="2094207" y="873532"/>
                  <a:pt x="2093825" y="873532"/>
                </a:cubicBezTo>
                <a:cubicBezTo>
                  <a:pt x="2092300" y="871625"/>
                  <a:pt x="2091347" y="869528"/>
                  <a:pt x="2090966" y="867240"/>
                </a:cubicBezTo>
                <a:cubicBezTo>
                  <a:pt x="2089059" y="863807"/>
                  <a:pt x="2083720" y="856561"/>
                  <a:pt x="2074948" y="845501"/>
                </a:cubicBezTo>
                <a:cubicBezTo>
                  <a:pt x="2064270" y="831391"/>
                  <a:pt x="2053972" y="818043"/>
                  <a:pt x="2044057" y="805457"/>
                </a:cubicBezTo>
                <a:cubicBezTo>
                  <a:pt x="2031853" y="789440"/>
                  <a:pt x="2023462" y="777808"/>
                  <a:pt x="2018886" y="770562"/>
                </a:cubicBezTo>
                <a:cubicBezTo>
                  <a:pt x="2015454" y="764841"/>
                  <a:pt x="2013738" y="760456"/>
                  <a:pt x="2013738" y="757405"/>
                </a:cubicBezTo>
                <a:cubicBezTo>
                  <a:pt x="2013738" y="757405"/>
                  <a:pt x="2013738" y="757214"/>
                  <a:pt x="2013738" y="756832"/>
                </a:cubicBezTo>
                <a:cubicBezTo>
                  <a:pt x="2013738" y="757214"/>
                  <a:pt x="2013547" y="757405"/>
                  <a:pt x="2013166" y="757405"/>
                </a:cubicBezTo>
                <a:cubicBezTo>
                  <a:pt x="2013166" y="757405"/>
                  <a:pt x="2013166" y="757023"/>
                  <a:pt x="2013166" y="756260"/>
                </a:cubicBezTo>
                <a:cubicBezTo>
                  <a:pt x="1996766" y="773422"/>
                  <a:pt x="1974838" y="785245"/>
                  <a:pt x="1947379" y="791728"/>
                </a:cubicBezTo>
                <a:cubicBezTo>
                  <a:pt x="1929073" y="796304"/>
                  <a:pt x="1911148" y="798593"/>
                  <a:pt x="1893606" y="798593"/>
                </a:cubicBezTo>
                <a:cubicBezTo>
                  <a:pt x="1885215" y="798593"/>
                  <a:pt x="1877015" y="798021"/>
                  <a:pt x="1869007" y="796877"/>
                </a:cubicBezTo>
                <a:cubicBezTo>
                  <a:pt x="1812182" y="789249"/>
                  <a:pt x="1769850" y="764269"/>
                  <a:pt x="1742011" y="721937"/>
                </a:cubicBezTo>
                <a:cubicBezTo>
                  <a:pt x="1727136" y="699436"/>
                  <a:pt x="1719700" y="675028"/>
                  <a:pt x="1719700" y="648713"/>
                </a:cubicBezTo>
                <a:cubicBezTo>
                  <a:pt x="1719700" y="628882"/>
                  <a:pt x="1723895" y="607907"/>
                  <a:pt x="1732285" y="585787"/>
                </a:cubicBezTo>
                <a:cubicBezTo>
                  <a:pt x="1744107" y="555659"/>
                  <a:pt x="1758600" y="532776"/>
                  <a:pt x="1775761" y="517140"/>
                </a:cubicBezTo>
                <a:cubicBezTo>
                  <a:pt x="1794830" y="499978"/>
                  <a:pt x="1817522" y="487774"/>
                  <a:pt x="1843837" y="480528"/>
                </a:cubicBezTo>
                <a:cubicBezTo>
                  <a:pt x="1863667" y="475189"/>
                  <a:pt x="1882355" y="472520"/>
                  <a:pt x="1899898" y="472520"/>
                </a:cubicBezTo>
                <a:cubicBezTo>
                  <a:pt x="1910576" y="472520"/>
                  <a:pt x="1920683" y="473473"/>
                  <a:pt x="1930217" y="475380"/>
                </a:cubicBezTo>
                <a:cubicBezTo>
                  <a:pt x="1942802" y="477668"/>
                  <a:pt x="1956723" y="482054"/>
                  <a:pt x="1971977" y="488537"/>
                </a:cubicBezTo>
                <a:cubicBezTo>
                  <a:pt x="1981130" y="492351"/>
                  <a:pt x="1988377" y="495593"/>
                  <a:pt x="1993716" y="498262"/>
                </a:cubicBezTo>
                <a:cubicBezTo>
                  <a:pt x="1994478" y="495974"/>
                  <a:pt x="1996958" y="489300"/>
                  <a:pt x="2001153" y="478240"/>
                </a:cubicBezTo>
                <a:cubicBezTo>
                  <a:pt x="2005347" y="466799"/>
                  <a:pt x="2008017" y="459172"/>
                  <a:pt x="2009162" y="455358"/>
                </a:cubicBezTo>
                <a:cubicBezTo>
                  <a:pt x="2014119" y="439340"/>
                  <a:pt x="2018695" y="426946"/>
                  <a:pt x="2022891" y="418174"/>
                </a:cubicBezTo>
                <a:cubicBezTo>
                  <a:pt x="2033569" y="396054"/>
                  <a:pt x="2038908" y="384613"/>
                  <a:pt x="2038908" y="383851"/>
                </a:cubicBezTo>
                <a:cubicBezTo>
                  <a:pt x="2040816" y="380037"/>
                  <a:pt x="2042150" y="376795"/>
                  <a:pt x="2042912" y="374126"/>
                </a:cubicBezTo>
                <a:cubicBezTo>
                  <a:pt x="2041005" y="373744"/>
                  <a:pt x="2039862" y="372409"/>
                  <a:pt x="2039481" y="370121"/>
                </a:cubicBezTo>
                <a:cubicBezTo>
                  <a:pt x="2037192" y="361731"/>
                  <a:pt x="2035667" y="356964"/>
                  <a:pt x="2034904" y="355820"/>
                </a:cubicBezTo>
                <a:cubicBezTo>
                  <a:pt x="2032616" y="350481"/>
                  <a:pt x="2029946" y="345523"/>
                  <a:pt x="2026895" y="340946"/>
                </a:cubicBezTo>
                <a:lnTo>
                  <a:pt x="2025751" y="339230"/>
                </a:lnTo>
                <a:cubicBezTo>
                  <a:pt x="2026895" y="343807"/>
                  <a:pt x="2027849" y="348002"/>
                  <a:pt x="2028612" y="351815"/>
                </a:cubicBezTo>
                <a:cubicBezTo>
                  <a:pt x="2028612" y="352197"/>
                  <a:pt x="2028612" y="352387"/>
                  <a:pt x="2028612" y="352387"/>
                </a:cubicBezTo>
                <a:cubicBezTo>
                  <a:pt x="2028612" y="353913"/>
                  <a:pt x="2027657" y="354866"/>
                  <a:pt x="2025751" y="355248"/>
                </a:cubicBezTo>
                <a:cubicBezTo>
                  <a:pt x="2023844" y="355248"/>
                  <a:pt x="2022700" y="354485"/>
                  <a:pt x="2022318" y="352959"/>
                </a:cubicBezTo>
                <a:cubicBezTo>
                  <a:pt x="2011640" y="317110"/>
                  <a:pt x="1978651" y="292893"/>
                  <a:pt x="1923352" y="280308"/>
                </a:cubicBezTo>
                <a:cubicBezTo>
                  <a:pt x="1894749" y="273825"/>
                  <a:pt x="1866909" y="270583"/>
                  <a:pt x="1839832" y="270583"/>
                </a:cubicBezTo>
                <a:close/>
                <a:moveTo>
                  <a:pt x="372982" y="270583"/>
                </a:moveTo>
                <a:cubicBezTo>
                  <a:pt x="310818" y="270583"/>
                  <a:pt x="253994" y="288508"/>
                  <a:pt x="202509" y="324357"/>
                </a:cubicBezTo>
                <a:cubicBezTo>
                  <a:pt x="125090" y="378130"/>
                  <a:pt x="79325" y="458409"/>
                  <a:pt x="65215" y="565193"/>
                </a:cubicBezTo>
                <a:cubicBezTo>
                  <a:pt x="64071" y="572439"/>
                  <a:pt x="63308" y="579685"/>
                  <a:pt x="62927" y="586931"/>
                </a:cubicBezTo>
                <a:cubicBezTo>
                  <a:pt x="64452" y="586168"/>
                  <a:pt x="65787" y="585596"/>
                  <a:pt x="66931" y="585215"/>
                </a:cubicBezTo>
                <a:cubicBezTo>
                  <a:pt x="67312" y="585215"/>
                  <a:pt x="67503" y="585215"/>
                  <a:pt x="67503" y="585215"/>
                </a:cubicBezTo>
                <a:cubicBezTo>
                  <a:pt x="67884" y="585215"/>
                  <a:pt x="68266" y="585406"/>
                  <a:pt x="68647" y="585787"/>
                </a:cubicBezTo>
                <a:cubicBezTo>
                  <a:pt x="69028" y="586168"/>
                  <a:pt x="69219" y="586550"/>
                  <a:pt x="69219" y="586931"/>
                </a:cubicBezTo>
                <a:cubicBezTo>
                  <a:pt x="69219" y="586931"/>
                  <a:pt x="69028" y="587122"/>
                  <a:pt x="68647" y="587503"/>
                </a:cubicBezTo>
                <a:cubicBezTo>
                  <a:pt x="66740" y="589792"/>
                  <a:pt x="64643" y="591889"/>
                  <a:pt x="62354" y="593796"/>
                </a:cubicBezTo>
                <a:cubicBezTo>
                  <a:pt x="61592" y="603712"/>
                  <a:pt x="61210" y="613437"/>
                  <a:pt x="61210" y="622971"/>
                </a:cubicBezTo>
                <a:cubicBezTo>
                  <a:pt x="61210" y="655769"/>
                  <a:pt x="65215" y="686851"/>
                  <a:pt x="73224" y="716216"/>
                </a:cubicBezTo>
                <a:cubicBezTo>
                  <a:pt x="85809" y="765795"/>
                  <a:pt x="107356" y="809843"/>
                  <a:pt x="137866" y="848362"/>
                </a:cubicBezTo>
                <a:cubicBezTo>
                  <a:pt x="169520" y="888787"/>
                  <a:pt x="207276" y="920441"/>
                  <a:pt x="251134" y="943323"/>
                </a:cubicBezTo>
                <a:cubicBezTo>
                  <a:pt x="255329" y="945612"/>
                  <a:pt x="260096" y="947900"/>
                  <a:pt x="265435" y="950188"/>
                </a:cubicBezTo>
                <a:cubicBezTo>
                  <a:pt x="266198" y="950188"/>
                  <a:pt x="266961" y="950570"/>
                  <a:pt x="267723" y="951332"/>
                </a:cubicBezTo>
                <a:cubicBezTo>
                  <a:pt x="306623" y="969257"/>
                  <a:pt x="348193" y="979935"/>
                  <a:pt x="392432" y="983368"/>
                </a:cubicBezTo>
                <a:cubicBezTo>
                  <a:pt x="402729" y="984130"/>
                  <a:pt x="412835" y="984512"/>
                  <a:pt x="422751" y="984512"/>
                </a:cubicBezTo>
                <a:cubicBezTo>
                  <a:pt x="462795" y="984512"/>
                  <a:pt x="498644" y="978219"/>
                  <a:pt x="530298" y="965634"/>
                </a:cubicBezTo>
                <a:cubicBezTo>
                  <a:pt x="576444" y="947328"/>
                  <a:pt x="609051" y="916818"/>
                  <a:pt x="628120" y="874104"/>
                </a:cubicBezTo>
                <a:cubicBezTo>
                  <a:pt x="627739" y="873723"/>
                  <a:pt x="627357" y="873532"/>
                  <a:pt x="626976" y="873532"/>
                </a:cubicBezTo>
                <a:cubicBezTo>
                  <a:pt x="625450" y="871625"/>
                  <a:pt x="624497" y="869528"/>
                  <a:pt x="624116" y="867240"/>
                </a:cubicBezTo>
                <a:cubicBezTo>
                  <a:pt x="622209" y="863807"/>
                  <a:pt x="616869" y="856561"/>
                  <a:pt x="608098" y="845501"/>
                </a:cubicBezTo>
                <a:cubicBezTo>
                  <a:pt x="597419" y="831391"/>
                  <a:pt x="587122" y="818043"/>
                  <a:pt x="577207" y="805457"/>
                </a:cubicBezTo>
                <a:cubicBezTo>
                  <a:pt x="565003" y="789440"/>
                  <a:pt x="556613" y="777808"/>
                  <a:pt x="552036" y="770562"/>
                </a:cubicBezTo>
                <a:cubicBezTo>
                  <a:pt x="548604" y="764841"/>
                  <a:pt x="546888" y="760456"/>
                  <a:pt x="546888" y="757405"/>
                </a:cubicBezTo>
                <a:cubicBezTo>
                  <a:pt x="546888" y="757405"/>
                  <a:pt x="546888" y="757214"/>
                  <a:pt x="546888" y="756832"/>
                </a:cubicBezTo>
                <a:cubicBezTo>
                  <a:pt x="546888" y="757214"/>
                  <a:pt x="546697" y="757405"/>
                  <a:pt x="546316" y="757405"/>
                </a:cubicBezTo>
                <a:cubicBezTo>
                  <a:pt x="546316" y="757405"/>
                  <a:pt x="546316" y="757023"/>
                  <a:pt x="546316" y="756260"/>
                </a:cubicBezTo>
                <a:cubicBezTo>
                  <a:pt x="529917" y="773422"/>
                  <a:pt x="507988" y="785245"/>
                  <a:pt x="480529" y="791728"/>
                </a:cubicBezTo>
                <a:cubicBezTo>
                  <a:pt x="462223" y="796304"/>
                  <a:pt x="444299" y="798593"/>
                  <a:pt x="426755" y="798593"/>
                </a:cubicBezTo>
                <a:cubicBezTo>
                  <a:pt x="418365" y="798593"/>
                  <a:pt x="410166" y="798021"/>
                  <a:pt x="402157" y="796877"/>
                </a:cubicBezTo>
                <a:cubicBezTo>
                  <a:pt x="345332" y="789249"/>
                  <a:pt x="303000" y="764269"/>
                  <a:pt x="275160" y="721937"/>
                </a:cubicBezTo>
                <a:cubicBezTo>
                  <a:pt x="260287" y="699436"/>
                  <a:pt x="252850" y="675028"/>
                  <a:pt x="252850" y="648713"/>
                </a:cubicBezTo>
                <a:cubicBezTo>
                  <a:pt x="252850" y="628882"/>
                  <a:pt x="257045" y="607907"/>
                  <a:pt x="265435" y="585787"/>
                </a:cubicBezTo>
                <a:cubicBezTo>
                  <a:pt x="277258" y="555659"/>
                  <a:pt x="291750" y="532776"/>
                  <a:pt x="308912" y="517140"/>
                </a:cubicBezTo>
                <a:cubicBezTo>
                  <a:pt x="327980" y="499978"/>
                  <a:pt x="350672" y="487774"/>
                  <a:pt x="376987" y="480528"/>
                </a:cubicBezTo>
                <a:cubicBezTo>
                  <a:pt x="396818" y="475189"/>
                  <a:pt x="415505" y="472520"/>
                  <a:pt x="433048" y="472520"/>
                </a:cubicBezTo>
                <a:cubicBezTo>
                  <a:pt x="443726" y="472520"/>
                  <a:pt x="453833" y="473473"/>
                  <a:pt x="463367" y="475380"/>
                </a:cubicBezTo>
                <a:cubicBezTo>
                  <a:pt x="475952" y="477668"/>
                  <a:pt x="489872" y="482054"/>
                  <a:pt x="505128" y="488537"/>
                </a:cubicBezTo>
                <a:cubicBezTo>
                  <a:pt x="514280" y="492351"/>
                  <a:pt x="521527" y="495593"/>
                  <a:pt x="526866" y="498262"/>
                </a:cubicBezTo>
                <a:cubicBezTo>
                  <a:pt x="527628" y="495974"/>
                  <a:pt x="530107" y="489300"/>
                  <a:pt x="534302" y="478240"/>
                </a:cubicBezTo>
                <a:cubicBezTo>
                  <a:pt x="538498" y="466799"/>
                  <a:pt x="541167" y="459172"/>
                  <a:pt x="542311" y="455358"/>
                </a:cubicBezTo>
                <a:cubicBezTo>
                  <a:pt x="547269" y="439340"/>
                  <a:pt x="551846" y="426946"/>
                  <a:pt x="556041" y="418174"/>
                </a:cubicBezTo>
                <a:cubicBezTo>
                  <a:pt x="566719" y="396054"/>
                  <a:pt x="572058" y="384613"/>
                  <a:pt x="572058" y="383851"/>
                </a:cubicBezTo>
                <a:cubicBezTo>
                  <a:pt x="573965" y="380037"/>
                  <a:pt x="575300" y="376795"/>
                  <a:pt x="576063" y="374126"/>
                </a:cubicBezTo>
                <a:cubicBezTo>
                  <a:pt x="574156" y="373744"/>
                  <a:pt x="573012" y="372409"/>
                  <a:pt x="572630" y="370121"/>
                </a:cubicBezTo>
                <a:cubicBezTo>
                  <a:pt x="570342" y="361731"/>
                  <a:pt x="568817" y="356964"/>
                  <a:pt x="568054" y="355820"/>
                </a:cubicBezTo>
                <a:cubicBezTo>
                  <a:pt x="565765" y="350481"/>
                  <a:pt x="563096" y="345523"/>
                  <a:pt x="560045" y="340946"/>
                </a:cubicBezTo>
                <a:lnTo>
                  <a:pt x="558901" y="339230"/>
                </a:lnTo>
                <a:cubicBezTo>
                  <a:pt x="560045" y="343807"/>
                  <a:pt x="560998" y="348002"/>
                  <a:pt x="561761" y="351815"/>
                </a:cubicBezTo>
                <a:cubicBezTo>
                  <a:pt x="561761" y="352197"/>
                  <a:pt x="561761" y="352387"/>
                  <a:pt x="561761" y="352387"/>
                </a:cubicBezTo>
                <a:cubicBezTo>
                  <a:pt x="561761" y="353913"/>
                  <a:pt x="560808" y="354866"/>
                  <a:pt x="558901" y="355248"/>
                </a:cubicBezTo>
                <a:cubicBezTo>
                  <a:pt x="556994" y="355248"/>
                  <a:pt x="555850" y="354485"/>
                  <a:pt x="555469" y="352959"/>
                </a:cubicBezTo>
                <a:cubicBezTo>
                  <a:pt x="544790" y="317110"/>
                  <a:pt x="511801" y="292893"/>
                  <a:pt x="456503" y="280308"/>
                </a:cubicBezTo>
                <a:cubicBezTo>
                  <a:pt x="427900" y="273825"/>
                  <a:pt x="400060" y="270583"/>
                  <a:pt x="372982" y="270583"/>
                </a:cubicBezTo>
                <a:close/>
                <a:moveTo>
                  <a:pt x="6712343" y="267723"/>
                </a:moveTo>
                <a:cubicBezTo>
                  <a:pt x="6692893" y="267723"/>
                  <a:pt x="6673634" y="268867"/>
                  <a:pt x="6654565" y="271155"/>
                </a:cubicBezTo>
                <a:cubicBezTo>
                  <a:pt x="6625963" y="274587"/>
                  <a:pt x="6591448" y="282596"/>
                  <a:pt x="6551023" y="295182"/>
                </a:cubicBezTo>
                <a:cubicBezTo>
                  <a:pt x="6534243" y="300521"/>
                  <a:pt x="6523183" y="304525"/>
                  <a:pt x="6517843" y="307195"/>
                </a:cubicBezTo>
                <a:cubicBezTo>
                  <a:pt x="6505258" y="313678"/>
                  <a:pt x="6497631" y="320543"/>
                  <a:pt x="6494961" y="327789"/>
                </a:cubicBezTo>
                <a:cubicBezTo>
                  <a:pt x="6494199" y="329696"/>
                  <a:pt x="6492863" y="330649"/>
                  <a:pt x="6490957" y="330649"/>
                </a:cubicBezTo>
                <a:cubicBezTo>
                  <a:pt x="6488669" y="330649"/>
                  <a:pt x="6487333" y="329696"/>
                  <a:pt x="6486953" y="327789"/>
                </a:cubicBezTo>
                <a:lnTo>
                  <a:pt x="6478371" y="339802"/>
                </a:lnTo>
                <a:cubicBezTo>
                  <a:pt x="6466167" y="356964"/>
                  <a:pt x="6456443" y="372028"/>
                  <a:pt x="6449197" y="384995"/>
                </a:cubicBezTo>
                <a:cubicBezTo>
                  <a:pt x="6450341" y="387664"/>
                  <a:pt x="6451294" y="390525"/>
                  <a:pt x="6452057" y="393576"/>
                </a:cubicBezTo>
                <a:cubicBezTo>
                  <a:pt x="6457396" y="384804"/>
                  <a:pt x="6462163" y="377558"/>
                  <a:pt x="6466358" y="371837"/>
                </a:cubicBezTo>
                <a:cubicBezTo>
                  <a:pt x="6475129" y="359633"/>
                  <a:pt x="6482948" y="352006"/>
                  <a:pt x="6489813" y="348955"/>
                </a:cubicBezTo>
                <a:cubicBezTo>
                  <a:pt x="6490575" y="348574"/>
                  <a:pt x="6491147" y="348383"/>
                  <a:pt x="6491529" y="348383"/>
                </a:cubicBezTo>
                <a:cubicBezTo>
                  <a:pt x="6491910" y="348383"/>
                  <a:pt x="6492291" y="348574"/>
                  <a:pt x="6492673" y="348955"/>
                </a:cubicBezTo>
                <a:cubicBezTo>
                  <a:pt x="6493054" y="349336"/>
                  <a:pt x="6493245" y="349718"/>
                  <a:pt x="6493245" y="350099"/>
                </a:cubicBezTo>
                <a:cubicBezTo>
                  <a:pt x="6493245" y="350481"/>
                  <a:pt x="6493054" y="351053"/>
                  <a:pt x="6492673" y="351815"/>
                </a:cubicBezTo>
                <a:cubicBezTo>
                  <a:pt x="6490385" y="354866"/>
                  <a:pt x="6486761" y="359443"/>
                  <a:pt x="6481803" y="365545"/>
                </a:cubicBezTo>
                <a:cubicBezTo>
                  <a:pt x="6476846" y="371265"/>
                  <a:pt x="6473223" y="375842"/>
                  <a:pt x="6470935" y="379274"/>
                </a:cubicBezTo>
                <a:cubicBezTo>
                  <a:pt x="6463689" y="389571"/>
                  <a:pt x="6458159" y="396817"/>
                  <a:pt x="6454345" y="401012"/>
                </a:cubicBezTo>
                <a:cubicBezTo>
                  <a:pt x="6455107" y="404826"/>
                  <a:pt x="6455871" y="408830"/>
                  <a:pt x="6456633" y="413026"/>
                </a:cubicBezTo>
                <a:cubicBezTo>
                  <a:pt x="6459303" y="409975"/>
                  <a:pt x="6462926" y="405207"/>
                  <a:pt x="6467503" y="398724"/>
                </a:cubicBezTo>
                <a:cubicBezTo>
                  <a:pt x="6472460" y="391859"/>
                  <a:pt x="6476274" y="386902"/>
                  <a:pt x="6478943" y="383851"/>
                </a:cubicBezTo>
                <a:cubicBezTo>
                  <a:pt x="6484664" y="376605"/>
                  <a:pt x="6489241" y="371265"/>
                  <a:pt x="6492673" y="367833"/>
                </a:cubicBezTo>
                <a:cubicBezTo>
                  <a:pt x="6496105" y="364782"/>
                  <a:pt x="6498775" y="362684"/>
                  <a:pt x="6500681" y="361540"/>
                </a:cubicBezTo>
                <a:cubicBezTo>
                  <a:pt x="6499919" y="356201"/>
                  <a:pt x="6499537" y="351243"/>
                  <a:pt x="6499537" y="346667"/>
                </a:cubicBezTo>
                <a:cubicBezTo>
                  <a:pt x="6499537" y="337514"/>
                  <a:pt x="6500873" y="329886"/>
                  <a:pt x="6503542" y="323784"/>
                </a:cubicBezTo>
                <a:cubicBezTo>
                  <a:pt x="6504305" y="320733"/>
                  <a:pt x="6506402" y="319208"/>
                  <a:pt x="6509835" y="319208"/>
                </a:cubicBezTo>
                <a:cubicBezTo>
                  <a:pt x="6513267" y="319589"/>
                  <a:pt x="6514983" y="321115"/>
                  <a:pt x="6514983" y="323784"/>
                </a:cubicBezTo>
                <a:cubicBezTo>
                  <a:pt x="6514983" y="324166"/>
                  <a:pt x="6514983" y="324547"/>
                  <a:pt x="6514983" y="324929"/>
                </a:cubicBezTo>
                <a:cubicBezTo>
                  <a:pt x="6514983" y="326073"/>
                  <a:pt x="6514983" y="327408"/>
                  <a:pt x="6514983" y="328933"/>
                </a:cubicBezTo>
                <a:cubicBezTo>
                  <a:pt x="6514983" y="338086"/>
                  <a:pt x="6516127" y="350481"/>
                  <a:pt x="6518415" y="366117"/>
                </a:cubicBezTo>
                <a:cubicBezTo>
                  <a:pt x="6520323" y="379083"/>
                  <a:pt x="6521467" y="393194"/>
                  <a:pt x="6521848" y="408449"/>
                </a:cubicBezTo>
                <a:cubicBezTo>
                  <a:pt x="6522229" y="422560"/>
                  <a:pt x="6522420" y="441247"/>
                  <a:pt x="6522420" y="464511"/>
                </a:cubicBezTo>
                <a:cubicBezTo>
                  <a:pt x="6522420" y="475952"/>
                  <a:pt x="6522420" y="488537"/>
                  <a:pt x="6522420" y="502267"/>
                </a:cubicBezTo>
                <a:cubicBezTo>
                  <a:pt x="6521657" y="620111"/>
                  <a:pt x="6521085" y="700008"/>
                  <a:pt x="6520703" y="741959"/>
                </a:cubicBezTo>
                <a:cubicBezTo>
                  <a:pt x="6520703" y="755307"/>
                  <a:pt x="6520513" y="769036"/>
                  <a:pt x="6520131" y="783147"/>
                </a:cubicBezTo>
                <a:cubicBezTo>
                  <a:pt x="6521276" y="783147"/>
                  <a:pt x="6522039" y="783719"/>
                  <a:pt x="6522420" y="784863"/>
                </a:cubicBezTo>
                <a:cubicBezTo>
                  <a:pt x="6522420" y="785245"/>
                  <a:pt x="6522420" y="785626"/>
                  <a:pt x="6522420" y="786007"/>
                </a:cubicBezTo>
                <a:cubicBezTo>
                  <a:pt x="6522420" y="786770"/>
                  <a:pt x="6522229" y="787342"/>
                  <a:pt x="6521848" y="787724"/>
                </a:cubicBezTo>
                <a:lnTo>
                  <a:pt x="6520131" y="789440"/>
                </a:lnTo>
                <a:lnTo>
                  <a:pt x="6520131" y="862091"/>
                </a:lnTo>
                <a:cubicBezTo>
                  <a:pt x="6520131" y="873532"/>
                  <a:pt x="6520323" y="884974"/>
                  <a:pt x="6520703" y="896415"/>
                </a:cubicBezTo>
                <a:lnTo>
                  <a:pt x="6522992" y="895271"/>
                </a:lnTo>
                <a:cubicBezTo>
                  <a:pt x="6523373" y="895271"/>
                  <a:pt x="6523564" y="895271"/>
                  <a:pt x="6523564" y="895271"/>
                </a:cubicBezTo>
                <a:cubicBezTo>
                  <a:pt x="6524327" y="895271"/>
                  <a:pt x="6524899" y="895461"/>
                  <a:pt x="6525280" y="895843"/>
                </a:cubicBezTo>
                <a:cubicBezTo>
                  <a:pt x="6525661" y="896224"/>
                  <a:pt x="6525852" y="896605"/>
                  <a:pt x="6525852" y="896987"/>
                </a:cubicBezTo>
                <a:cubicBezTo>
                  <a:pt x="6525852" y="896987"/>
                  <a:pt x="6525661" y="897177"/>
                  <a:pt x="6525280" y="897559"/>
                </a:cubicBezTo>
                <a:cubicBezTo>
                  <a:pt x="6524136" y="899466"/>
                  <a:pt x="6522611" y="901373"/>
                  <a:pt x="6520703" y="903279"/>
                </a:cubicBezTo>
                <a:cubicBezTo>
                  <a:pt x="6521085" y="910525"/>
                  <a:pt x="6521276" y="916818"/>
                  <a:pt x="6521276" y="922157"/>
                </a:cubicBezTo>
                <a:cubicBezTo>
                  <a:pt x="6521657" y="933598"/>
                  <a:pt x="6522039" y="944086"/>
                  <a:pt x="6522420" y="953620"/>
                </a:cubicBezTo>
                <a:cubicBezTo>
                  <a:pt x="6522420" y="955527"/>
                  <a:pt x="6522611" y="958006"/>
                  <a:pt x="6522992" y="961057"/>
                </a:cubicBezTo>
                <a:cubicBezTo>
                  <a:pt x="6522992" y="964871"/>
                  <a:pt x="6523183" y="967541"/>
                  <a:pt x="6523564" y="969066"/>
                </a:cubicBezTo>
                <a:cubicBezTo>
                  <a:pt x="6524708" y="970592"/>
                  <a:pt x="6525280" y="972308"/>
                  <a:pt x="6525280" y="974215"/>
                </a:cubicBezTo>
                <a:cubicBezTo>
                  <a:pt x="6525280" y="974596"/>
                  <a:pt x="6525280" y="974977"/>
                  <a:pt x="6525280" y="975359"/>
                </a:cubicBezTo>
                <a:lnTo>
                  <a:pt x="6522992" y="985084"/>
                </a:lnTo>
                <a:cubicBezTo>
                  <a:pt x="6522992" y="985465"/>
                  <a:pt x="6522801" y="985846"/>
                  <a:pt x="6522420" y="986228"/>
                </a:cubicBezTo>
                <a:lnTo>
                  <a:pt x="6522992" y="986800"/>
                </a:lnTo>
                <a:lnTo>
                  <a:pt x="6544730" y="986800"/>
                </a:lnTo>
                <a:cubicBezTo>
                  <a:pt x="6560367" y="986800"/>
                  <a:pt x="6576575" y="986609"/>
                  <a:pt x="6593355" y="986228"/>
                </a:cubicBezTo>
                <a:cubicBezTo>
                  <a:pt x="6593355" y="986228"/>
                  <a:pt x="6594690" y="986037"/>
                  <a:pt x="6597359" y="985656"/>
                </a:cubicBezTo>
                <a:lnTo>
                  <a:pt x="6599075" y="985656"/>
                </a:lnTo>
                <a:cubicBezTo>
                  <a:pt x="6604033" y="985656"/>
                  <a:pt x="6609373" y="985465"/>
                  <a:pt x="6615093" y="985084"/>
                </a:cubicBezTo>
                <a:cubicBezTo>
                  <a:pt x="6619289" y="982033"/>
                  <a:pt x="6623293" y="979744"/>
                  <a:pt x="6627107" y="978219"/>
                </a:cubicBezTo>
                <a:cubicBezTo>
                  <a:pt x="6627488" y="978219"/>
                  <a:pt x="6627679" y="978219"/>
                  <a:pt x="6627679" y="978219"/>
                </a:cubicBezTo>
                <a:cubicBezTo>
                  <a:pt x="6628441" y="978219"/>
                  <a:pt x="6629013" y="978600"/>
                  <a:pt x="6629395" y="979363"/>
                </a:cubicBezTo>
                <a:cubicBezTo>
                  <a:pt x="6629776" y="979744"/>
                  <a:pt x="6629967" y="980317"/>
                  <a:pt x="6629967" y="981079"/>
                </a:cubicBezTo>
                <a:cubicBezTo>
                  <a:pt x="6629967" y="981461"/>
                  <a:pt x="6629776" y="981842"/>
                  <a:pt x="6629395" y="982223"/>
                </a:cubicBezTo>
                <a:cubicBezTo>
                  <a:pt x="6628632" y="982986"/>
                  <a:pt x="6628060" y="983749"/>
                  <a:pt x="6627679" y="984512"/>
                </a:cubicBezTo>
                <a:cubicBezTo>
                  <a:pt x="6644077" y="983368"/>
                  <a:pt x="6659714" y="982223"/>
                  <a:pt x="6674587" y="981079"/>
                </a:cubicBezTo>
                <a:cubicBezTo>
                  <a:pt x="6675350" y="981079"/>
                  <a:pt x="6675922" y="981079"/>
                  <a:pt x="6676303" y="981079"/>
                </a:cubicBezTo>
                <a:cubicBezTo>
                  <a:pt x="6680499" y="981079"/>
                  <a:pt x="6682977" y="983558"/>
                  <a:pt x="6683741" y="988516"/>
                </a:cubicBezTo>
                <a:lnTo>
                  <a:pt x="6683741" y="991376"/>
                </a:lnTo>
                <a:cubicBezTo>
                  <a:pt x="6685265" y="989088"/>
                  <a:pt x="6687363" y="987944"/>
                  <a:pt x="6690033" y="987944"/>
                </a:cubicBezTo>
                <a:cubicBezTo>
                  <a:pt x="6690415" y="987944"/>
                  <a:pt x="6690987" y="987944"/>
                  <a:pt x="6691749" y="987944"/>
                </a:cubicBezTo>
                <a:cubicBezTo>
                  <a:pt x="6692131" y="987563"/>
                  <a:pt x="6692321" y="987181"/>
                  <a:pt x="6692321" y="986800"/>
                </a:cubicBezTo>
                <a:cubicBezTo>
                  <a:pt x="6691559" y="984512"/>
                  <a:pt x="6690987" y="981270"/>
                  <a:pt x="6690605" y="977075"/>
                </a:cubicBezTo>
                <a:cubicBezTo>
                  <a:pt x="6688317" y="978219"/>
                  <a:pt x="6686601" y="979172"/>
                  <a:pt x="6685457" y="979935"/>
                </a:cubicBezTo>
                <a:cubicBezTo>
                  <a:pt x="6684693" y="980317"/>
                  <a:pt x="6684121" y="980507"/>
                  <a:pt x="6683741" y="980507"/>
                </a:cubicBezTo>
                <a:cubicBezTo>
                  <a:pt x="6682596" y="980507"/>
                  <a:pt x="6681643" y="979935"/>
                  <a:pt x="6680880" y="978791"/>
                </a:cubicBezTo>
                <a:cubicBezTo>
                  <a:pt x="6680499" y="978028"/>
                  <a:pt x="6680308" y="977456"/>
                  <a:pt x="6680308" y="977075"/>
                </a:cubicBezTo>
                <a:cubicBezTo>
                  <a:pt x="6680308" y="975931"/>
                  <a:pt x="6680880" y="974977"/>
                  <a:pt x="6682024" y="974215"/>
                </a:cubicBezTo>
                <a:cubicBezTo>
                  <a:pt x="6684313" y="973070"/>
                  <a:pt x="6686791" y="971545"/>
                  <a:pt x="6689461" y="969638"/>
                </a:cubicBezTo>
                <a:lnTo>
                  <a:pt x="6689461" y="967350"/>
                </a:lnTo>
                <a:cubicBezTo>
                  <a:pt x="6688317" y="960485"/>
                  <a:pt x="6687363" y="953430"/>
                  <a:pt x="6686601" y="946184"/>
                </a:cubicBezTo>
                <a:cubicBezTo>
                  <a:pt x="6684313" y="929403"/>
                  <a:pt x="6682405" y="914721"/>
                  <a:pt x="6680880" y="902135"/>
                </a:cubicBezTo>
                <a:cubicBezTo>
                  <a:pt x="6680117" y="894889"/>
                  <a:pt x="6677257" y="879062"/>
                  <a:pt x="6672299" y="854654"/>
                </a:cubicBezTo>
                <a:cubicBezTo>
                  <a:pt x="6670392" y="845120"/>
                  <a:pt x="6669057" y="836921"/>
                  <a:pt x="6668295" y="830056"/>
                </a:cubicBezTo>
                <a:cubicBezTo>
                  <a:pt x="6668295" y="828912"/>
                  <a:pt x="6668295" y="827768"/>
                  <a:pt x="6668295" y="826624"/>
                </a:cubicBezTo>
                <a:cubicBezTo>
                  <a:pt x="6668295" y="825479"/>
                  <a:pt x="6668295" y="824526"/>
                  <a:pt x="6668295" y="823763"/>
                </a:cubicBezTo>
                <a:cubicBezTo>
                  <a:pt x="6667151" y="822619"/>
                  <a:pt x="6666197" y="821284"/>
                  <a:pt x="6665435" y="819759"/>
                </a:cubicBezTo>
                <a:cubicBezTo>
                  <a:pt x="6664671" y="818615"/>
                  <a:pt x="6664291" y="817471"/>
                  <a:pt x="6664291" y="816327"/>
                </a:cubicBezTo>
                <a:cubicBezTo>
                  <a:pt x="6664291" y="814420"/>
                  <a:pt x="6665435" y="812894"/>
                  <a:pt x="6667723" y="811750"/>
                </a:cubicBezTo>
                <a:cubicBezTo>
                  <a:pt x="6669248" y="810987"/>
                  <a:pt x="6670583" y="810606"/>
                  <a:pt x="6671727" y="810606"/>
                </a:cubicBezTo>
                <a:cubicBezTo>
                  <a:pt x="6673634" y="810606"/>
                  <a:pt x="6675159" y="811369"/>
                  <a:pt x="6676303" y="812894"/>
                </a:cubicBezTo>
                <a:cubicBezTo>
                  <a:pt x="6683931" y="820140"/>
                  <a:pt x="6692321" y="831200"/>
                  <a:pt x="6701474" y="846074"/>
                </a:cubicBezTo>
                <a:cubicBezTo>
                  <a:pt x="6709101" y="858659"/>
                  <a:pt x="6716157" y="871816"/>
                  <a:pt x="6722640" y="885546"/>
                </a:cubicBezTo>
                <a:cubicBezTo>
                  <a:pt x="6729505" y="900800"/>
                  <a:pt x="6735035" y="914911"/>
                  <a:pt x="6739230" y="927878"/>
                </a:cubicBezTo>
                <a:cubicBezTo>
                  <a:pt x="6745713" y="945802"/>
                  <a:pt x="6749527" y="957053"/>
                  <a:pt x="6750671" y="961629"/>
                </a:cubicBezTo>
                <a:cubicBezTo>
                  <a:pt x="6752197" y="963918"/>
                  <a:pt x="6752959" y="966587"/>
                  <a:pt x="6752959" y="969638"/>
                </a:cubicBezTo>
                <a:cubicBezTo>
                  <a:pt x="6752959" y="971164"/>
                  <a:pt x="6752769" y="972498"/>
                  <a:pt x="6752387" y="973643"/>
                </a:cubicBezTo>
                <a:cubicBezTo>
                  <a:pt x="6751625" y="976694"/>
                  <a:pt x="6750099" y="978600"/>
                  <a:pt x="6747811" y="979363"/>
                </a:cubicBezTo>
                <a:cubicBezTo>
                  <a:pt x="6747811" y="979744"/>
                  <a:pt x="6747620" y="980126"/>
                  <a:pt x="6747239" y="980507"/>
                </a:cubicBezTo>
                <a:lnTo>
                  <a:pt x="6746667" y="981079"/>
                </a:lnTo>
                <a:cubicBezTo>
                  <a:pt x="6747811" y="980698"/>
                  <a:pt x="6748764" y="980507"/>
                  <a:pt x="6749527" y="980507"/>
                </a:cubicBezTo>
                <a:cubicBezTo>
                  <a:pt x="6750671" y="979744"/>
                  <a:pt x="6751625" y="979172"/>
                  <a:pt x="6752387" y="978791"/>
                </a:cubicBezTo>
                <a:cubicBezTo>
                  <a:pt x="6753150" y="978410"/>
                  <a:pt x="6753722" y="978219"/>
                  <a:pt x="6754103" y="978219"/>
                </a:cubicBezTo>
                <a:cubicBezTo>
                  <a:pt x="6755629" y="978219"/>
                  <a:pt x="6757155" y="978982"/>
                  <a:pt x="6758680" y="980507"/>
                </a:cubicBezTo>
                <a:cubicBezTo>
                  <a:pt x="6762493" y="980126"/>
                  <a:pt x="6765545" y="979935"/>
                  <a:pt x="6767833" y="979935"/>
                </a:cubicBezTo>
                <a:cubicBezTo>
                  <a:pt x="6774316" y="979172"/>
                  <a:pt x="6784232" y="977456"/>
                  <a:pt x="6797580" y="974787"/>
                </a:cubicBezTo>
                <a:cubicBezTo>
                  <a:pt x="6821225" y="970210"/>
                  <a:pt x="6837243" y="967922"/>
                  <a:pt x="6845633" y="967922"/>
                </a:cubicBezTo>
                <a:cubicBezTo>
                  <a:pt x="6846395" y="967922"/>
                  <a:pt x="6846967" y="967922"/>
                  <a:pt x="6847349" y="967922"/>
                </a:cubicBezTo>
                <a:cubicBezTo>
                  <a:pt x="6874045" y="969447"/>
                  <a:pt x="6887393" y="970210"/>
                  <a:pt x="6887393" y="970210"/>
                </a:cubicBezTo>
                <a:cubicBezTo>
                  <a:pt x="6896546" y="970210"/>
                  <a:pt x="6905889" y="969066"/>
                  <a:pt x="6915424" y="966778"/>
                </a:cubicBezTo>
                <a:cubicBezTo>
                  <a:pt x="6912754" y="962583"/>
                  <a:pt x="6909703" y="957625"/>
                  <a:pt x="6906271" y="951904"/>
                </a:cubicBezTo>
                <a:cubicBezTo>
                  <a:pt x="6892923" y="929785"/>
                  <a:pt x="6885105" y="916818"/>
                  <a:pt x="6882817" y="913004"/>
                </a:cubicBezTo>
                <a:cubicBezTo>
                  <a:pt x="6872901" y="895843"/>
                  <a:pt x="6854405" y="861519"/>
                  <a:pt x="6827327" y="810034"/>
                </a:cubicBezTo>
                <a:cubicBezTo>
                  <a:pt x="6802919" y="763888"/>
                  <a:pt x="6784995" y="731090"/>
                  <a:pt x="6773553" y="711640"/>
                </a:cubicBezTo>
                <a:cubicBezTo>
                  <a:pt x="6764782" y="696766"/>
                  <a:pt x="6754485" y="681511"/>
                  <a:pt x="6742662" y="665875"/>
                </a:cubicBezTo>
                <a:cubicBezTo>
                  <a:pt x="6738086" y="660155"/>
                  <a:pt x="6734272" y="655006"/>
                  <a:pt x="6731221" y="650430"/>
                </a:cubicBezTo>
                <a:lnTo>
                  <a:pt x="6730077" y="651002"/>
                </a:lnTo>
                <a:cubicBezTo>
                  <a:pt x="6728551" y="652146"/>
                  <a:pt x="6727026" y="652718"/>
                  <a:pt x="6725501" y="652718"/>
                </a:cubicBezTo>
                <a:cubicBezTo>
                  <a:pt x="6723213" y="652718"/>
                  <a:pt x="6721115" y="651574"/>
                  <a:pt x="6719208" y="649286"/>
                </a:cubicBezTo>
                <a:cubicBezTo>
                  <a:pt x="6717683" y="647379"/>
                  <a:pt x="6716919" y="645472"/>
                  <a:pt x="6716919" y="643565"/>
                </a:cubicBezTo>
                <a:cubicBezTo>
                  <a:pt x="6716919" y="641658"/>
                  <a:pt x="6717873" y="639751"/>
                  <a:pt x="6719780" y="637844"/>
                </a:cubicBezTo>
                <a:cubicBezTo>
                  <a:pt x="6725501" y="631742"/>
                  <a:pt x="6742662" y="621827"/>
                  <a:pt x="6771265" y="608097"/>
                </a:cubicBezTo>
                <a:cubicBezTo>
                  <a:pt x="6788427" y="599707"/>
                  <a:pt x="6806542" y="587503"/>
                  <a:pt x="6825611" y="571486"/>
                </a:cubicBezTo>
                <a:cubicBezTo>
                  <a:pt x="6857646" y="545552"/>
                  <a:pt x="6880909" y="520954"/>
                  <a:pt x="6895402" y="497690"/>
                </a:cubicBezTo>
                <a:cubicBezTo>
                  <a:pt x="6914471" y="466418"/>
                  <a:pt x="6924958" y="436480"/>
                  <a:pt x="6926865" y="407877"/>
                </a:cubicBezTo>
                <a:cubicBezTo>
                  <a:pt x="6927247" y="404826"/>
                  <a:pt x="6927437" y="401775"/>
                  <a:pt x="6927437" y="398724"/>
                </a:cubicBezTo>
                <a:cubicBezTo>
                  <a:pt x="6927437" y="371265"/>
                  <a:pt x="6919619" y="348574"/>
                  <a:pt x="6903983" y="330649"/>
                </a:cubicBezTo>
                <a:cubicBezTo>
                  <a:pt x="6888347" y="312725"/>
                  <a:pt x="6867371" y="298423"/>
                  <a:pt x="6841056" y="287745"/>
                </a:cubicBezTo>
                <a:cubicBezTo>
                  <a:pt x="6818174" y="278592"/>
                  <a:pt x="6793575" y="272871"/>
                  <a:pt x="6767261" y="270583"/>
                </a:cubicBezTo>
                <a:cubicBezTo>
                  <a:pt x="6748573" y="268676"/>
                  <a:pt x="6730267" y="267723"/>
                  <a:pt x="6712343" y="267723"/>
                </a:cubicBezTo>
                <a:close/>
                <a:moveTo>
                  <a:pt x="6385251" y="266579"/>
                </a:moveTo>
                <a:cubicBezTo>
                  <a:pt x="6382582" y="266579"/>
                  <a:pt x="6379913" y="266769"/>
                  <a:pt x="6377243" y="267151"/>
                </a:cubicBezTo>
                <a:cubicBezTo>
                  <a:pt x="6370760" y="267532"/>
                  <a:pt x="6363323" y="268486"/>
                  <a:pt x="6354933" y="270011"/>
                </a:cubicBezTo>
                <a:cubicBezTo>
                  <a:pt x="6350356" y="271155"/>
                  <a:pt x="6342538" y="272871"/>
                  <a:pt x="6331478" y="275160"/>
                </a:cubicBezTo>
                <a:cubicBezTo>
                  <a:pt x="6321181" y="277066"/>
                  <a:pt x="6313363" y="278592"/>
                  <a:pt x="6308023" y="279736"/>
                </a:cubicBezTo>
                <a:cubicBezTo>
                  <a:pt x="6262641" y="287745"/>
                  <a:pt x="6214015" y="294610"/>
                  <a:pt x="6162149" y="300330"/>
                </a:cubicBezTo>
                <a:cubicBezTo>
                  <a:pt x="6150707" y="301856"/>
                  <a:pt x="6131449" y="303953"/>
                  <a:pt x="6104371" y="306623"/>
                </a:cubicBezTo>
                <a:cubicBezTo>
                  <a:pt x="6079583" y="309292"/>
                  <a:pt x="6060323" y="311390"/>
                  <a:pt x="6046593" y="312915"/>
                </a:cubicBezTo>
                <a:cubicBezTo>
                  <a:pt x="5993583" y="319017"/>
                  <a:pt x="5954683" y="323212"/>
                  <a:pt x="5929893" y="325501"/>
                </a:cubicBezTo>
                <a:cubicBezTo>
                  <a:pt x="5886799" y="329696"/>
                  <a:pt x="5856861" y="331793"/>
                  <a:pt x="5840080" y="331793"/>
                </a:cubicBezTo>
                <a:cubicBezTo>
                  <a:pt x="5831690" y="331412"/>
                  <a:pt x="5824635" y="331221"/>
                  <a:pt x="5818914" y="331221"/>
                </a:cubicBezTo>
                <a:cubicBezTo>
                  <a:pt x="5813575" y="331221"/>
                  <a:pt x="5809379" y="331412"/>
                  <a:pt x="5806329" y="331793"/>
                </a:cubicBezTo>
                <a:cubicBezTo>
                  <a:pt x="5799846" y="332175"/>
                  <a:pt x="5795269" y="332556"/>
                  <a:pt x="5792599" y="332937"/>
                </a:cubicBezTo>
                <a:cubicBezTo>
                  <a:pt x="5792218" y="332937"/>
                  <a:pt x="5791837" y="333128"/>
                  <a:pt x="5791455" y="333509"/>
                </a:cubicBezTo>
                <a:lnTo>
                  <a:pt x="5791455" y="350099"/>
                </a:lnTo>
                <a:cubicBezTo>
                  <a:pt x="5791455" y="356964"/>
                  <a:pt x="5791646" y="362494"/>
                  <a:pt x="5792027" y="366689"/>
                </a:cubicBezTo>
                <a:cubicBezTo>
                  <a:pt x="5793171" y="376223"/>
                  <a:pt x="5795078" y="389762"/>
                  <a:pt x="5797748" y="407305"/>
                </a:cubicBezTo>
                <a:cubicBezTo>
                  <a:pt x="5802706" y="437815"/>
                  <a:pt x="5805375" y="460125"/>
                  <a:pt x="5805757" y="474236"/>
                </a:cubicBezTo>
                <a:cubicBezTo>
                  <a:pt x="5856861" y="472710"/>
                  <a:pt x="5903007" y="467752"/>
                  <a:pt x="5944195" y="459362"/>
                </a:cubicBezTo>
                <a:cubicBezTo>
                  <a:pt x="5956780" y="457074"/>
                  <a:pt x="5965933" y="454976"/>
                  <a:pt x="5971653" y="453070"/>
                </a:cubicBezTo>
                <a:cubicBezTo>
                  <a:pt x="5980807" y="450019"/>
                  <a:pt x="5987862" y="448112"/>
                  <a:pt x="5992819" y="447349"/>
                </a:cubicBezTo>
                <a:cubicBezTo>
                  <a:pt x="5998922" y="445824"/>
                  <a:pt x="6004261" y="445061"/>
                  <a:pt x="6008837" y="445061"/>
                </a:cubicBezTo>
                <a:cubicBezTo>
                  <a:pt x="6014558" y="445061"/>
                  <a:pt x="6018753" y="446396"/>
                  <a:pt x="6021423" y="449065"/>
                </a:cubicBezTo>
                <a:cubicBezTo>
                  <a:pt x="6022949" y="447921"/>
                  <a:pt x="6023901" y="447349"/>
                  <a:pt x="6024283" y="447349"/>
                </a:cubicBezTo>
                <a:cubicBezTo>
                  <a:pt x="6023901" y="446968"/>
                  <a:pt x="6023711" y="446586"/>
                  <a:pt x="6023711" y="446205"/>
                </a:cubicBezTo>
                <a:cubicBezTo>
                  <a:pt x="6023711" y="445442"/>
                  <a:pt x="6023711" y="444870"/>
                  <a:pt x="6023711" y="444489"/>
                </a:cubicBezTo>
                <a:cubicBezTo>
                  <a:pt x="6023711" y="442963"/>
                  <a:pt x="6024473" y="441819"/>
                  <a:pt x="6025999" y="441056"/>
                </a:cubicBezTo>
                <a:cubicBezTo>
                  <a:pt x="6027143" y="440294"/>
                  <a:pt x="6028097" y="439912"/>
                  <a:pt x="6028859" y="439912"/>
                </a:cubicBezTo>
                <a:cubicBezTo>
                  <a:pt x="6030003" y="439912"/>
                  <a:pt x="6030957" y="440484"/>
                  <a:pt x="6031719" y="441628"/>
                </a:cubicBezTo>
                <a:lnTo>
                  <a:pt x="6033436" y="442773"/>
                </a:lnTo>
                <a:cubicBezTo>
                  <a:pt x="6034962" y="442391"/>
                  <a:pt x="6036296" y="442201"/>
                  <a:pt x="6037440" y="442201"/>
                </a:cubicBezTo>
                <a:cubicBezTo>
                  <a:pt x="6038966" y="442201"/>
                  <a:pt x="6040491" y="442582"/>
                  <a:pt x="6042017" y="443345"/>
                </a:cubicBezTo>
                <a:cubicBezTo>
                  <a:pt x="6043161" y="444107"/>
                  <a:pt x="6043733" y="445251"/>
                  <a:pt x="6043733" y="446777"/>
                </a:cubicBezTo>
                <a:cubicBezTo>
                  <a:pt x="6043733" y="447158"/>
                  <a:pt x="6043733" y="447540"/>
                  <a:pt x="6043733" y="447921"/>
                </a:cubicBezTo>
                <a:cubicBezTo>
                  <a:pt x="6043733" y="448684"/>
                  <a:pt x="6043542" y="449637"/>
                  <a:pt x="6043161" y="450781"/>
                </a:cubicBezTo>
                <a:lnTo>
                  <a:pt x="6043733" y="451926"/>
                </a:lnTo>
                <a:cubicBezTo>
                  <a:pt x="6043733" y="452688"/>
                  <a:pt x="6043923" y="453260"/>
                  <a:pt x="6044305" y="453642"/>
                </a:cubicBezTo>
                <a:cubicBezTo>
                  <a:pt x="6044687" y="454786"/>
                  <a:pt x="6045449" y="457265"/>
                  <a:pt x="6046593" y="461078"/>
                </a:cubicBezTo>
                <a:cubicBezTo>
                  <a:pt x="6047356" y="464892"/>
                  <a:pt x="6048309" y="470803"/>
                  <a:pt x="6049453" y="478812"/>
                </a:cubicBezTo>
                <a:cubicBezTo>
                  <a:pt x="6051741" y="498644"/>
                  <a:pt x="6053458" y="516759"/>
                  <a:pt x="6054602" y="533158"/>
                </a:cubicBezTo>
                <a:cubicBezTo>
                  <a:pt x="6058035" y="575109"/>
                  <a:pt x="6060513" y="626785"/>
                  <a:pt x="6062039" y="688186"/>
                </a:cubicBezTo>
                <a:cubicBezTo>
                  <a:pt x="6062421" y="688567"/>
                  <a:pt x="6062611" y="688948"/>
                  <a:pt x="6062611" y="689330"/>
                </a:cubicBezTo>
                <a:cubicBezTo>
                  <a:pt x="6062611" y="689711"/>
                  <a:pt x="6062420" y="690092"/>
                  <a:pt x="6062039" y="690474"/>
                </a:cubicBezTo>
                <a:cubicBezTo>
                  <a:pt x="6062421" y="690092"/>
                  <a:pt x="6062611" y="689902"/>
                  <a:pt x="6062611" y="689902"/>
                </a:cubicBezTo>
                <a:cubicBezTo>
                  <a:pt x="6062611" y="689902"/>
                  <a:pt x="6062420" y="690283"/>
                  <a:pt x="6062039" y="691046"/>
                </a:cubicBezTo>
                <a:cubicBezTo>
                  <a:pt x="6062039" y="704394"/>
                  <a:pt x="6062420" y="727467"/>
                  <a:pt x="6063183" y="760265"/>
                </a:cubicBezTo>
                <a:cubicBezTo>
                  <a:pt x="6063183" y="776282"/>
                  <a:pt x="6063373" y="790012"/>
                  <a:pt x="6063755" y="801453"/>
                </a:cubicBezTo>
                <a:cubicBezTo>
                  <a:pt x="6064137" y="801834"/>
                  <a:pt x="6064327" y="802216"/>
                  <a:pt x="6064327" y="802597"/>
                </a:cubicBezTo>
                <a:cubicBezTo>
                  <a:pt x="6064327" y="802978"/>
                  <a:pt x="6064136" y="803360"/>
                  <a:pt x="6063755" y="803741"/>
                </a:cubicBezTo>
                <a:cubicBezTo>
                  <a:pt x="6065281" y="873151"/>
                  <a:pt x="6069475" y="930929"/>
                  <a:pt x="6076340" y="977075"/>
                </a:cubicBezTo>
                <a:cubicBezTo>
                  <a:pt x="6085493" y="977456"/>
                  <a:pt x="6094455" y="977647"/>
                  <a:pt x="6103227" y="977647"/>
                </a:cubicBezTo>
                <a:cubicBezTo>
                  <a:pt x="6121151" y="977647"/>
                  <a:pt x="6138695" y="977075"/>
                  <a:pt x="6155856" y="975931"/>
                </a:cubicBezTo>
                <a:cubicBezTo>
                  <a:pt x="6190179" y="973643"/>
                  <a:pt x="6215923" y="969447"/>
                  <a:pt x="6233084" y="963345"/>
                </a:cubicBezTo>
                <a:cubicBezTo>
                  <a:pt x="6230796" y="959913"/>
                  <a:pt x="6228889" y="955527"/>
                  <a:pt x="6227363" y="950188"/>
                </a:cubicBezTo>
                <a:cubicBezTo>
                  <a:pt x="6225075" y="941798"/>
                  <a:pt x="6222597" y="926352"/>
                  <a:pt x="6219927" y="903851"/>
                </a:cubicBezTo>
                <a:cubicBezTo>
                  <a:pt x="6218021" y="885546"/>
                  <a:pt x="6214969" y="847790"/>
                  <a:pt x="6210774" y="790584"/>
                </a:cubicBezTo>
                <a:cubicBezTo>
                  <a:pt x="6210011" y="779524"/>
                  <a:pt x="6209439" y="772278"/>
                  <a:pt x="6209057" y="768846"/>
                </a:cubicBezTo>
                <a:cubicBezTo>
                  <a:pt x="6208676" y="765413"/>
                  <a:pt x="6208485" y="762744"/>
                  <a:pt x="6208485" y="760837"/>
                </a:cubicBezTo>
                <a:cubicBezTo>
                  <a:pt x="6208104" y="759311"/>
                  <a:pt x="6207913" y="758358"/>
                  <a:pt x="6207913" y="757977"/>
                </a:cubicBezTo>
                <a:lnTo>
                  <a:pt x="6207913" y="756832"/>
                </a:lnTo>
                <a:cubicBezTo>
                  <a:pt x="6204100" y="730518"/>
                  <a:pt x="6200858" y="693334"/>
                  <a:pt x="6198189" y="645281"/>
                </a:cubicBezTo>
                <a:cubicBezTo>
                  <a:pt x="6195138" y="588075"/>
                  <a:pt x="6192659" y="552417"/>
                  <a:pt x="6190751" y="538306"/>
                </a:cubicBezTo>
                <a:cubicBezTo>
                  <a:pt x="6189989" y="533348"/>
                  <a:pt x="6188273" y="522479"/>
                  <a:pt x="6185603" y="505699"/>
                </a:cubicBezTo>
                <a:cubicBezTo>
                  <a:pt x="6184459" y="505699"/>
                  <a:pt x="6183505" y="505508"/>
                  <a:pt x="6182743" y="505127"/>
                </a:cubicBezTo>
                <a:cubicBezTo>
                  <a:pt x="6181217" y="504364"/>
                  <a:pt x="6180264" y="503220"/>
                  <a:pt x="6179883" y="501695"/>
                </a:cubicBezTo>
                <a:cubicBezTo>
                  <a:pt x="6179501" y="501313"/>
                  <a:pt x="6179311" y="500741"/>
                  <a:pt x="6179311" y="499978"/>
                </a:cubicBezTo>
                <a:cubicBezTo>
                  <a:pt x="6179311" y="498834"/>
                  <a:pt x="6180073" y="497881"/>
                  <a:pt x="6181599" y="497118"/>
                </a:cubicBezTo>
                <a:cubicBezTo>
                  <a:pt x="6182361" y="496355"/>
                  <a:pt x="6183315" y="495783"/>
                  <a:pt x="6184459" y="495402"/>
                </a:cubicBezTo>
                <a:cubicBezTo>
                  <a:pt x="6184077" y="494258"/>
                  <a:pt x="6183887" y="493686"/>
                  <a:pt x="6183887" y="493686"/>
                </a:cubicBezTo>
                <a:cubicBezTo>
                  <a:pt x="6183887" y="493686"/>
                  <a:pt x="6183887" y="493876"/>
                  <a:pt x="6183887" y="494258"/>
                </a:cubicBezTo>
                <a:cubicBezTo>
                  <a:pt x="6181981" y="480147"/>
                  <a:pt x="6181027" y="469850"/>
                  <a:pt x="6181027" y="463367"/>
                </a:cubicBezTo>
                <a:cubicBezTo>
                  <a:pt x="6181027" y="461460"/>
                  <a:pt x="6181027" y="459934"/>
                  <a:pt x="6181027" y="458790"/>
                </a:cubicBezTo>
                <a:lnTo>
                  <a:pt x="6174162" y="459934"/>
                </a:lnTo>
                <a:cubicBezTo>
                  <a:pt x="6171111" y="459934"/>
                  <a:pt x="6168060" y="459362"/>
                  <a:pt x="6165009" y="458218"/>
                </a:cubicBezTo>
                <a:cubicBezTo>
                  <a:pt x="6164247" y="457837"/>
                  <a:pt x="6163483" y="457074"/>
                  <a:pt x="6162721" y="455930"/>
                </a:cubicBezTo>
                <a:cubicBezTo>
                  <a:pt x="6162721" y="455930"/>
                  <a:pt x="6162339" y="455549"/>
                  <a:pt x="6161577" y="454786"/>
                </a:cubicBezTo>
                <a:lnTo>
                  <a:pt x="6160433" y="452498"/>
                </a:lnTo>
                <a:cubicBezTo>
                  <a:pt x="6160433" y="451735"/>
                  <a:pt x="6160433" y="451163"/>
                  <a:pt x="6160433" y="450781"/>
                </a:cubicBezTo>
                <a:cubicBezTo>
                  <a:pt x="6160433" y="447349"/>
                  <a:pt x="6161958" y="445061"/>
                  <a:pt x="6165009" y="443917"/>
                </a:cubicBezTo>
                <a:lnTo>
                  <a:pt x="6165581" y="443917"/>
                </a:lnTo>
                <a:cubicBezTo>
                  <a:pt x="6167488" y="442773"/>
                  <a:pt x="6168823" y="442201"/>
                  <a:pt x="6169585" y="442201"/>
                </a:cubicBezTo>
                <a:cubicBezTo>
                  <a:pt x="6174162" y="441438"/>
                  <a:pt x="6176831" y="440866"/>
                  <a:pt x="6177595" y="440484"/>
                </a:cubicBezTo>
                <a:cubicBezTo>
                  <a:pt x="6184077" y="439340"/>
                  <a:pt x="6192659" y="437624"/>
                  <a:pt x="6203337" y="435336"/>
                </a:cubicBezTo>
                <a:cubicBezTo>
                  <a:pt x="6211346" y="433810"/>
                  <a:pt x="6230224" y="429806"/>
                  <a:pt x="6259971" y="423323"/>
                </a:cubicBezTo>
                <a:cubicBezTo>
                  <a:pt x="6265310" y="422178"/>
                  <a:pt x="6285141" y="417983"/>
                  <a:pt x="6319465" y="410737"/>
                </a:cubicBezTo>
                <a:cubicBezTo>
                  <a:pt x="6341966" y="406161"/>
                  <a:pt x="6360463" y="403873"/>
                  <a:pt x="6374955" y="403873"/>
                </a:cubicBezTo>
                <a:cubicBezTo>
                  <a:pt x="6380293" y="403873"/>
                  <a:pt x="6385061" y="404254"/>
                  <a:pt x="6389256" y="405017"/>
                </a:cubicBezTo>
                <a:cubicBezTo>
                  <a:pt x="6388875" y="398533"/>
                  <a:pt x="6387539" y="387283"/>
                  <a:pt x="6385251" y="371265"/>
                </a:cubicBezTo>
                <a:cubicBezTo>
                  <a:pt x="6383726" y="357155"/>
                  <a:pt x="6382582" y="346095"/>
                  <a:pt x="6381819" y="338086"/>
                </a:cubicBezTo>
                <a:cubicBezTo>
                  <a:pt x="6381057" y="329314"/>
                  <a:pt x="6380675" y="320733"/>
                  <a:pt x="6380675" y="312343"/>
                </a:cubicBezTo>
                <a:cubicBezTo>
                  <a:pt x="6380675" y="307004"/>
                  <a:pt x="6380865" y="301856"/>
                  <a:pt x="6381247" y="296898"/>
                </a:cubicBezTo>
                <a:cubicBezTo>
                  <a:pt x="6381629" y="283931"/>
                  <a:pt x="6382963" y="273825"/>
                  <a:pt x="6385251" y="266579"/>
                </a:cubicBezTo>
                <a:close/>
                <a:moveTo>
                  <a:pt x="7874872" y="264862"/>
                </a:moveTo>
                <a:cubicBezTo>
                  <a:pt x="7867245" y="264862"/>
                  <a:pt x="7858473" y="265435"/>
                  <a:pt x="7848558" y="266579"/>
                </a:cubicBezTo>
                <a:cubicBezTo>
                  <a:pt x="7844362" y="266960"/>
                  <a:pt x="7835591" y="267913"/>
                  <a:pt x="7822243" y="269439"/>
                </a:cubicBezTo>
                <a:cubicBezTo>
                  <a:pt x="7810802" y="270583"/>
                  <a:pt x="7801839" y="271346"/>
                  <a:pt x="7795356" y="271727"/>
                </a:cubicBezTo>
                <a:cubicBezTo>
                  <a:pt x="7780483" y="272871"/>
                  <a:pt x="7766181" y="273443"/>
                  <a:pt x="7752452" y="273443"/>
                </a:cubicBezTo>
                <a:cubicBezTo>
                  <a:pt x="7749401" y="273443"/>
                  <a:pt x="7746159" y="273443"/>
                  <a:pt x="7742727" y="273443"/>
                </a:cubicBezTo>
                <a:cubicBezTo>
                  <a:pt x="7732811" y="273062"/>
                  <a:pt x="7723658" y="272299"/>
                  <a:pt x="7715268" y="271155"/>
                </a:cubicBezTo>
                <a:cubicBezTo>
                  <a:pt x="7712980" y="270774"/>
                  <a:pt x="7711454" y="270583"/>
                  <a:pt x="7710692" y="270583"/>
                </a:cubicBezTo>
                <a:lnTo>
                  <a:pt x="7710692" y="304907"/>
                </a:lnTo>
                <a:cubicBezTo>
                  <a:pt x="7711454" y="315966"/>
                  <a:pt x="7712789" y="327408"/>
                  <a:pt x="7714696" y="339230"/>
                </a:cubicBezTo>
                <a:cubicBezTo>
                  <a:pt x="7716221" y="338467"/>
                  <a:pt x="7717556" y="337895"/>
                  <a:pt x="7718700" y="337514"/>
                </a:cubicBezTo>
                <a:cubicBezTo>
                  <a:pt x="7719844" y="337514"/>
                  <a:pt x="7720607" y="337895"/>
                  <a:pt x="7720989" y="338658"/>
                </a:cubicBezTo>
                <a:cubicBezTo>
                  <a:pt x="7721370" y="339039"/>
                  <a:pt x="7721561" y="339421"/>
                  <a:pt x="7721561" y="339802"/>
                </a:cubicBezTo>
                <a:cubicBezTo>
                  <a:pt x="7721561" y="340183"/>
                  <a:pt x="7721370" y="340565"/>
                  <a:pt x="7720989" y="340946"/>
                </a:cubicBezTo>
                <a:cubicBezTo>
                  <a:pt x="7719844" y="342853"/>
                  <a:pt x="7718128" y="345141"/>
                  <a:pt x="7715840" y="347811"/>
                </a:cubicBezTo>
                <a:cubicBezTo>
                  <a:pt x="7718510" y="365354"/>
                  <a:pt x="7723849" y="391478"/>
                  <a:pt x="7731858" y="426183"/>
                </a:cubicBezTo>
                <a:cubicBezTo>
                  <a:pt x="7732239" y="426564"/>
                  <a:pt x="7732430" y="427136"/>
                  <a:pt x="7732430" y="427899"/>
                </a:cubicBezTo>
                <a:cubicBezTo>
                  <a:pt x="7732430" y="427899"/>
                  <a:pt x="7732430" y="428090"/>
                  <a:pt x="7732430" y="428471"/>
                </a:cubicBezTo>
                <a:cubicBezTo>
                  <a:pt x="7733574" y="433048"/>
                  <a:pt x="7734337" y="436671"/>
                  <a:pt x="7734718" y="439340"/>
                </a:cubicBezTo>
                <a:cubicBezTo>
                  <a:pt x="7737388" y="450400"/>
                  <a:pt x="7740057" y="462604"/>
                  <a:pt x="7742727" y="475952"/>
                </a:cubicBezTo>
                <a:cubicBezTo>
                  <a:pt x="7745396" y="475189"/>
                  <a:pt x="7747685" y="474808"/>
                  <a:pt x="7749591" y="474808"/>
                </a:cubicBezTo>
                <a:cubicBezTo>
                  <a:pt x="7751880" y="475189"/>
                  <a:pt x="7753024" y="475952"/>
                  <a:pt x="7753024" y="477096"/>
                </a:cubicBezTo>
                <a:cubicBezTo>
                  <a:pt x="7753024" y="477477"/>
                  <a:pt x="7752833" y="478049"/>
                  <a:pt x="7752452" y="478812"/>
                </a:cubicBezTo>
                <a:cubicBezTo>
                  <a:pt x="7750926" y="481100"/>
                  <a:pt x="7748447" y="483389"/>
                  <a:pt x="7745015" y="485677"/>
                </a:cubicBezTo>
                <a:cubicBezTo>
                  <a:pt x="7745778" y="489872"/>
                  <a:pt x="7746731" y="494830"/>
                  <a:pt x="7747875" y="500550"/>
                </a:cubicBezTo>
                <a:cubicBezTo>
                  <a:pt x="7750164" y="499788"/>
                  <a:pt x="7752452" y="499406"/>
                  <a:pt x="7754740" y="499406"/>
                </a:cubicBezTo>
                <a:cubicBezTo>
                  <a:pt x="7755884" y="499406"/>
                  <a:pt x="7756456" y="499788"/>
                  <a:pt x="7756456" y="500550"/>
                </a:cubicBezTo>
                <a:cubicBezTo>
                  <a:pt x="7756838" y="500932"/>
                  <a:pt x="7757028" y="501504"/>
                  <a:pt x="7757028" y="502267"/>
                </a:cubicBezTo>
                <a:cubicBezTo>
                  <a:pt x="7757028" y="502648"/>
                  <a:pt x="7756838" y="503029"/>
                  <a:pt x="7756456" y="503411"/>
                </a:cubicBezTo>
                <a:cubicBezTo>
                  <a:pt x="7754931" y="505318"/>
                  <a:pt x="7752642" y="507224"/>
                  <a:pt x="7749591" y="509131"/>
                </a:cubicBezTo>
                <a:cubicBezTo>
                  <a:pt x="7749973" y="512182"/>
                  <a:pt x="7750926" y="517522"/>
                  <a:pt x="7752452" y="525149"/>
                </a:cubicBezTo>
                <a:cubicBezTo>
                  <a:pt x="7753215" y="525530"/>
                  <a:pt x="7753596" y="526102"/>
                  <a:pt x="7753596" y="526865"/>
                </a:cubicBezTo>
                <a:cubicBezTo>
                  <a:pt x="7753596" y="527246"/>
                  <a:pt x="7753405" y="527819"/>
                  <a:pt x="7753024" y="528581"/>
                </a:cubicBezTo>
                <a:cubicBezTo>
                  <a:pt x="7753024" y="528963"/>
                  <a:pt x="7753215" y="529535"/>
                  <a:pt x="7753596" y="530297"/>
                </a:cubicBezTo>
                <a:lnTo>
                  <a:pt x="7753596" y="532586"/>
                </a:lnTo>
                <a:cubicBezTo>
                  <a:pt x="7759698" y="566146"/>
                  <a:pt x="7764274" y="594749"/>
                  <a:pt x="7767325" y="618394"/>
                </a:cubicBezTo>
                <a:cubicBezTo>
                  <a:pt x="7768469" y="618776"/>
                  <a:pt x="7769232" y="619729"/>
                  <a:pt x="7769614" y="621255"/>
                </a:cubicBezTo>
                <a:cubicBezTo>
                  <a:pt x="7769614" y="621636"/>
                  <a:pt x="7769614" y="622017"/>
                  <a:pt x="7769614" y="622399"/>
                </a:cubicBezTo>
                <a:cubicBezTo>
                  <a:pt x="7769614" y="623162"/>
                  <a:pt x="7769232" y="623924"/>
                  <a:pt x="7768469" y="624687"/>
                </a:cubicBezTo>
                <a:lnTo>
                  <a:pt x="7767897" y="625259"/>
                </a:lnTo>
                <a:cubicBezTo>
                  <a:pt x="7768279" y="629454"/>
                  <a:pt x="7768660" y="632696"/>
                  <a:pt x="7769041" y="634984"/>
                </a:cubicBezTo>
                <a:lnTo>
                  <a:pt x="7769041" y="637844"/>
                </a:lnTo>
                <a:cubicBezTo>
                  <a:pt x="7770186" y="638226"/>
                  <a:pt x="7770758" y="638607"/>
                  <a:pt x="7770758" y="638989"/>
                </a:cubicBezTo>
                <a:cubicBezTo>
                  <a:pt x="7770758" y="639370"/>
                  <a:pt x="7770567" y="639751"/>
                  <a:pt x="7770186" y="640133"/>
                </a:cubicBezTo>
                <a:lnTo>
                  <a:pt x="7769614" y="641277"/>
                </a:lnTo>
                <a:cubicBezTo>
                  <a:pt x="7770376" y="650048"/>
                  <a:pt x="7770758" y="657676"/>
                  <a:pt x="7770758" y="664159"/>
                </a:cubicBezTo>
                <a:lnTo>
                  <a:pt x="7771330" y="664159"/>
                </a:lnTo>
                <a:cubicBezTo>
                  <a:pt x="7771711" y="664159"/>
                  <a:pt x="7772092" y="664159"/>
                  <a:pt x="7772474" y="664159"/>
                </a:cubicBezTo>
                <a:cubicBezTo>
                  <a:pt x="7773237" y="664159"/>
                  <a:pt x="7773809" y="664350"/>
                  <a:pt x="7774190" y="664731"/>
                </a:cubicBezTo>
                <a:cubicBezTo>
                  <a:pt x="7774571" y="665112"/>
                  <a:pt x="7774762" y="665685"/>
                  <a:pt x="7774762" y="666447"/>
                </a:cubicBezTo>
                <a:cubicBezTo>
                  <a:pt x="7774762" y="666829"/>
                  <a:pt x="7774762" y="667210"/>
                  <a:pt x="7774762" y="667591"/>
                </a:cubicBezTo>
                <a:cubicBezTo>
                  <a:pt x="7773999" y="669498"/>
                  <a:pt x="7772664" y="671405"/>
                  <a:pt x="7770758" y="673312"/>
                </a:cubicBezTo>
                <a:cubicBezTo>
                  <a:pt x="7770758" y="677126"/>
                  <a:pt x="7770567" y="680558"/>
                  <a:pt x="7770186" y="683609"/>
                </a:cubicBezTo>
                <a:cubicBezTo>
                  <a:pt x="7769041" y="696576"/>
                  <a:pt x="7768469" y="705157"/>
                  <a:pt x="7768469" y="709352"/>
                </a:cubicBezTo>
                <a:cubicBezTo>
                  <a:pt x="7770758" y="711259"/>
                  <a:pt x="7771902" y="712975"/>
                  <a:pt x="7771902" y="714500"/>
                </a:cubicBezTo>
                <a:cubicBezTo>
                  <a:pt x="7771902" y="716407"/>
                  <a:pt x="7770948" y="718123"/>
                  <a:pt x="7769041" y="719649"/>
                </a:cubicBezTo>
                <a:cubicBezTo>
                  <a:pt x="7769423" y="722700"/>
                  <a:pt x="7769804" y="725369"/>
                  <a:pt x="7770186" y="727658"/>
                </a:cubicBezTo>
                <a:cubicBezTo>
                  <a:pt x="7770186" y="728420"/>
                  <a:pt x="7770186" y="728992"/>
                  <a:pt x="7770186" y="729374"/>
                </a:cubicBezTo>
                <a:cubicBezTo>
                  <a:pt x="7770186" y="731281"/>
                  <a:pt x="7769232" y="732615"/>
                  <a:pt x="7767325" y="733378"/>
                </a:cubicBezTo>
                <a:cubicBezTo>
                  <a:pt x="7766563" y="733759"/>
                  <a:pt x="7765800" y="733950"/>
                  <a:pt x="7765037" y="733950"/>
                </a:cubicBezTo>
                <a:cubicBezTo>
                  <a:pt x="7763512" y="733950"/>
                  <a:pt x="7762367" y="733187"/>
                  <a:pt x="7761605" y="731662"/>
                </a:cubicBezTo>
                <a:cubicBezTo>
                  <a:pt x="7760461" y="728611"/>
                  <a:pt x="7759316" y="725369"/>
                  <a:pt x="7758172" y="721937"/>
                </a:cubicBezTo>
                <a:cubicBezTo>
                  <a:pt x="7755503" y="721174"/>
                  <a:pt x="7752452" y="719077"/>
                  <a:pt x="7749019" y="715644"/>
                </a:cubicBezTo>
                <a:cubicBezTo>
                  <a:pt x="7742917" y="709542"/>
                  <a:pt x="7735671" y="699627"/>
                  <a:pt x="7727281" y="685897"/>
                </a:cubicBezTo>
                <a:cubicBezTo>
                  <a:pt x="7719654" y="673693"/>
                  <a:pt x="7711073" y="658820"/>
                  <a:pt x="7701539" y="641277"/>
                </a:cubicBezTo>
                <a:cubicBezTo>
                  <a:pt x="7696962" y="632124"/>
                  <a:pt x="7691814" y="622208"/>
                  <a:pt x="7686093" y="611530"/>
                </a:cubicBezTo>
                <a:cubicBezTo>
                  <a:pt x="7683805" y="611148"/>
                  <a:pt x="7682279" y="609814"/>
                  <a:pt x="7681517" y="607525"/>
                </a:cubicBezTo>
                <a:cubicBezTo>
                  <a:pt x="7679991" y="604093"/>
                  <a:pt x="7678847" y="600089"/>
                  <a:pt x="7678084" y="595512"/>
                </a:cubicBezTo>
                <a:cubicBezTo>
                  <a:pt x="7670838" y="581020"/>
                  <a:pt x="7662829" y="564430"/>
                  <a:pt x="7654058" y="545743"/>
                </a:cubicBezTo>
                <a:cubicBezTo>
                  <a:pt x="7646811" y="530488"/>
                  <a:pt x="7628315" y="494830"/>
                  <a:pt x="7598568" y="438768"/>
                </a:cubicBezTo>
                <a:cubicBezTo>
                  <a:pt x="7567677" y="380418"/>
                  <a:pt x="7552231" y="351053"/>
                  <a:pt x="7552231" y="350671"/>
                </a:cubicBezTo>
                <a:cubicBezTo>
                  <a:pt x="7542697" y="331984"/>
                  <a:pt x="7537739" y="322450"/>
                  <a:pt x="7537358" y="322068"/>
                </a:cubicBezTo>
                <a:lnTo>
                  <a:pt x="7531637" y="310627"/>
                </a:lnTo>
                <a:cubicBezTo>
                  <a:pt x="7529349" y="311009"/>
                  <a:pt x="7527633" y="311390"/>
                  <a:pt x="7526489" y="311771"/>
                </a:cubicBezTo>
                <a:cubicBezTo>
                  <a:pt x="7523438" y="312534"/>
                  <a:pt x="7519243" y="313487"/>
                  <a:pt x="7513903" y="314632"/>
                </a:cubicBezTo>
                <a:cubicBezTo>
                  <a:pt x="7507801" y="316157"/>
                  <a:pt x="7503607" y="317110"/>
                  <a:pt x="7501319" y="317492"/>
                </a:cubicBezTo>
                <a:cubicBezTo>
                  <a:pt x="7475385" y="323594"/>
                  <a:pt x="7456317" y="327789"/>
                  <a:pt x="7444113" y="330077"/>
                </a:cubicBezTo>
                <a:cubicBezTo>
                  <a:pt x="7420467" y="334654"/>
                  <a:pt x="7401399" y="337705"/>
                  <a:pt x="7386907" y="339230"/>
                </a:cubicBezTo>
                <a:cubicBezTo>
                  <a:pt x="7376991" y="339993"/>
                  <a:pt x="7368791" y="340374"/>
                  <a:pt x="7362308" y="340374"/>
                </a:cubicBezTo>
                <a:cubicBezTo>
                  <a:pt x="7360401" y="340374"/>
                  <a:pt x="7358495" y="340374"/>
                  <a:pt x="7356587" y="340374"/>
                </a:cubicBezTo>
                <a:lnTo>
                  <a:pt x="7356587" y="342090"/>
                </a:lnTo>
                <a:lnTo>
                  <a:pt x="7357159" y="342662"/>
                </a:lnTo>
                <a:lnTo>
                  <a:pt x="7357159" y="343234"/>
                </a:lnTo>
                <a:cubicBezTo>
                  <a:pt x="7359448" y="356201"/>
                  <a:pt x="7360592" y="362684"/>
                  <a:pt x="7360592" y="362684"/>
                </a:cubicBezTo>
                <a:cubicBezTo>
                  <a:pt x="7360973" y="364591"/>
                  <a:pt x="7361927" y="369168"/>
                  <a:pt x="7363453" y="376414"/>
                </a:cubicBezTo>
                <a:cubicBezTo>
                  <a:pt x="7364597" y="382134"/>
                  <a:pt x="7365550" y="386711"/>
                  <a:pt x="7366313" y="390143"/>
                </a:cubicBezTo>
                <a:cubicBezTo>
                  <a:pt x="7369363" y="405398"/>
                  <a:pt x="7371652" y="425229"/>
                  <a:pt x="7373177" y="449637"/>
                </a:cubicBezTo>
                <a:cubicBezTo>
                  <a:pt x="7374703" y="480528"/>
                  <a:pt x="7375656" y="520572"/>
                  <a:pt x="7376037" y="569769"/>
                </a:cubicBezTo>
                <a:cubicBezTo>
                  <a:pt x="7376037" y="627357"/>
                  <a:pt x="7376228" y="659583"/>
                  <a:pt x="7376609" y="666447"/>
                </a:cubicBezTo>
                <a:cubicBezTo>
                  <a:pt x="7378135" y="666829"/>
                  <a:pt x="7378898" y="667401"/>
                  <a:pt x="7378898" y="668163"/>
                </a:cubicBezTo>
                <a:cubicBezTo>
                  <a:pt x="7378898" y="668545"/>
                  <a:pt x="7378707" y="668926"/>
                  <a:pt x="7378326" y="669308"/>
                </a:cubicBezTo>
                <a:lnTo>
                  <a:pt x="7376609" y="671024"/>
                </a:lnTo>
                <a:lnTo>
                  <a:pt x="7376609" y="674456"/>
                </a:lnTo>
                <a:cubicBezTo>
                  <a:pt x="7377373" y="688186"/>
                  <a:pt x="7378517" y="703059"/>
                  <a:pt x="7380042" y="719077"/>
                </a:cubicBezTo>
                <a:lnTo>
                  <a:pt x="7380614" y="719077"/>
                </a:lnTo>
                <a:cubicBezTo>
                  <a:pt x="7380995" y="719077"/>
                  <a:pt x="7381377" y="719077"/>
                  <a:pt x="7381758" y="719077"/>
                </a:cubicBezTo>
                <a:cubicBezTo>
                  <a:pt x="7382139" y="719077"/>
                  <a:pt x="7382521" y="719267"/>
                  <a:pt x="7382902" y="719649"/>
                </a:cubicBezTo>
                <a:cubicBezTo>
                  <a:pt x="7383283" y="720030"/>
                  <a:pt x="7383475" y="720602"/>
                  <a:pt x="7383475" y="721365"/>
                </a:cubicBezTo>
                <a:cubicBezTo>
                  <a:pt x="7383475" y="721746"/>
                  <a:pt x="7383475" y="722128"/>
                  <a:pt x="7383475" y="722509"/>
                </a:cubicBezTo>
                <a:cubicBezTo>
                  <a:pt x="7382711" y="723272"/>
                  <a:pt x="7381949" y="724225"/>
                  <a:pt x="7381186" y="725369"/>
                </a:cubicBezTo>
                <a:cubicBezTo>
                  <a:pt x="7382711" y="740624"/>
                  <a:pt x="7384619" y="757786"/>
                  <a:pt x="7386907" y="776855"/>
                </a:cubicBezTo>
                <a:lnTo>
                  <a:pt x="7400636" y="880969"/>
                </a:lnTo>
                <a:cubicBezTo>
                  <a:pt x="7401399" y="885927"/>
                  <a:pt x="7402352" y="894508"/>
                  <a:pt x="7403497" y="906712"/>
                </a:cubicBezTo>
                <a:cubicBezTo>
                  <a:pt x="7405022" y="917390"/>
                  <a:pt x="7406166" y="925971"/>
                  <a:pt x="7406929" y="932454"/>
                </a:cubicBezTo>
                <a:cubicBezTo>
                  <a:pt x="7406929" y="934743"/>
                  <a:pt x="7406929" y="937031"/>
                  <a:pt x="7406929" y="939319"/>
                </a:cubicBezTo>
                <a:cubicBezTo>
                  <a:pt x="7406929" y="943896"/>
                  <a:pt x="7406738" y="947900"/>
                  <a:pt x="7406357" y="951332"/>
                </a:cubicBezTo>
                <a:cubicBezTo>
                  <a:pt x="7405594" y="955146"/>
                  <a:pt x="7403497" y="957053"/>
                  <a:pt x="7400064" y="957053"/>
                </a:cubicBezTo>
                <a:cubicBezTo>
                  <a:pt x="7399683" y="957053"/>
                  <a:pt x="7399301" y="957053"/>
                  <a:pt x="7398920" y="957053"/>
                </a:cubicBezTo>
                <a:lnTo>
                  <a:pt x="7398348" y="957053"/>
                </a:lnTo>
                <a:cubicBezTo>
                  <a:pt x="7398348" y="958960"/>
                  <a:pt x="7398729" y="962011"/>
                  <a:pt x="7399492" y="966206"/>
                </a:cubicBezTo>
                <a:cubicBezTo>
                  <a:pt x="7400255" y="973452"/>
                  <a:pt x="7400827" y="978219"/>
                  <a:pt x="7401208" y="980507"/>
                </a:cubicBezTo>
                <a:cubicBezTo>
                  <a:pt x="7410743" y="983177"/>
                  <a:pt x="7421802" y="984512"/>
                  <a:pt x="7434387" y="984512"/>
                </a:cubicBezTo>
                <a:cubicBezTo>
                  <a:pt x="7435150" y="984130"/>
                  <a:pt x="7435913" y="983940"/>
                  <a:pt x="7436675" y="983940"/>
                </a:cubicBezTo>
                <a:cubicBezTo>
                  <a:pt x="7437057" y="983940"/>
                  <a:pt x="7437439" y="983940"/>
                  <a:pt x="7437820" y="983940"/>
                </a:cubicBezTo>
                <a:cubicBezTo>
                  <a:pt x="7438201" y="983940"/>
                  <a:pt x="7438583" y="984130"/>
                  <a:pt x="7438964" y="984512"/>
                </a:cubicBezTo>
                <a:cubicBezTo>
                  <a:pt x="7443922" y="984512"/>
                  <a:pt x="7450596" y="984130"/>
                  <a:pt x="7458986" y="983368"/>
                </a:cubicBezTo>
                <a:cubicBezTo>
                  <a:pt x="7481869" y="981461"/>
                  <a:pt x="7497314" y="979935"/>
                  <a:pt x="7505323" y="978791"/>
                </a:cubicBezTo>
                <a:cubicBezTo>
                  <a:pt x="7529349" y="974215"/>
                  <a:pt x="7545176" y="971736"/>
                  <a:pt x="7552803" y="971354"/>
                </a:cubicBezTo>
                <a:cubicBezTo>
                  <a:pt x="7560431" y="970592"/>
                  <a:pt x="7565961" y="970210"/>
                  <a:pt x="7569393" y="970210"/>
                </a:cubicBezTo>
                <a:cubicBezTo>
                  <a:pt x="7567487" y="962964"/>
                  <a:pt x="7565770" y="956481"/>
                  <a:pt x="7564245" y="950760"/>
                </a:cubicBezTo>
                <a:cubicBezTo>
                  <a:pt x="7547465" y="887834"/>
                  <a:pt x="7534497" y="822428"/>
                  <a:pt x="7525345" y="754544"/>
                </a:cubicBezTo>
                <a:cubicBezTo>
                  <a:pt x="7515047" y="675219"/>
                  <a:pt x="7502271" y="619539"/>
                  <a:pt x="7487017" y="587503"/>
                </a:cubicBezTo>
                <a:cubicBezTo>
                  <a:pt x="7486635" y="586741"/>
                  <a:pt x="7486445" y="585978"/>
                  <a:pt x="7486445" y="585215"/>
                </a:cubicBezTo>
                <a:cubicBezTo>
                  <a:pt x="7486445" y="583690"/>
                  <a:pt x="7487017" y="582355"/>
                  <a:pt x="7488161" y="581211"/>
                </a:cubicBezTo>
                <a:cubicBezTo>
                  <a:pt x="7489305" y="580067"/>
                  <a:pt x="7490449" y="579494"/>
                  <a:pt x="7491593" y="579494"/>
                </a:cubicBezTo>
                <a:cubicBezTo>
                  <a:pt x="7492356" y="579494"/>
                  <a:pt x="7493309" y="579876"/>
                  <a:pt x="7494453" y="580639"/>
                </a:cubicBezTo>
                <a:cubicBezTo>
                  <a:pt x="7496361" y="581401"/>
                  <a:pt x="7498267" y="583880"/>
                  <a:pt x="7500174" y="588075"/>
                </a:cubicBezTo>
                <a:cubicBezTo>
                  <a:pt x="7500937" y="587313"/>
                  <a:pt x="7501699" y="586931"/>
                  <a:pt x="7502463" y="586931"/>
                </a:cubicBezTo>
                <a:cubicBezTo>
                  <a:pt x="7503607" y="586931"/>
                  <a:pt x="7504560" y="587313"/>
                  <a:pt x="7505323" y="588075"/>
                </a:cubicBezTo>
                <a:cubicBezTo>
                  <a:pt x="7509899" y="591126"/>
                  <a:pt x="7514667" y="596084"/>
                  <a:pt x="7519624" y="602949"/>
                </a:cubicBezTo>
                <a:cubicBezTo>
                  <a:pt x="7520387" y="604093"/>
                  <a:pt x="7528015" y="617060"/>
                  <a:pt x="7542507" y="641849"/>
                </a:cubicBezTo>
                <a:lnTo>
                  <a:pt x="7552803" y="659011"/>
                </a:lnTo>
                <a:lnTo>
                  <a:pt x="7553947" y="659011"/>
                </a:lnTo>
                <a:cubicBezTo>
                  <a:pt x="7554329" y="659011"/>
                  <a:pt x="7554519" y="659011"/>
                  <a:pt x="7554519" y="659011"/>
                </a:cubicBezTo>
                <a:cubicBezTo>
                  <a:pt x="7554901" y="659011"/>
                  <a:pt x="7555283" y="659201"/>
                  <a:pt x="7555664" y="659583"/>
                </a:cubicBezTo>
                <a:cubicBezTo>
                  <a:pt x="7556045" y="659583"/>
                  <a:pt x="7556236" y="659773"/>
                  <a:pt x="7556236" y="660155"/>
                </a:cubicBezTo>
                <a:cubicBezTo>
                  <a:pt x="7556236" y="660536"/>
                  <a:pt x="7556045" y="660917"/>
                  <a:pt x="7555664" y="661299"/>
                </a:cubicBezTo>
                <a:lnTo>
                  <a:pt x="7554519" y="662443"/>
                </a:lnTo>
                <a:cubicBezTo>
                  <a:pt x="7560621" y="672740"/>
                  <a:pt x="7565389" y="680749"/>
                  <a:pt x="7568821" y="686469"/>
                </a:cubicBezTo>
                <a:cubicBezTo>
                  <a:pt x="7572253" y="692190"/>
                  <a:pt x="7576067" y="698864"/>
                  <a:pt x="7580263" y="706491"/>
                </a:cubicBezTo>
                <a:lnTo>
                  <a:pt x="7580835" y="705919"/>
                </a:lnTo>
                <a:cubicBezTo>
                  <a:pt x="7581215" y="705919"/>
                  <a:pt x="7581597" y="705919"/>
                  <a:pt x="7581979" y="705919"/>
                </a:cubicBezTo>
                <a:cubicBezTo>
                  <a:pt x="7583504" y="705919"/>
                  <a:pt x="7584267" y="706301"/>
                  <a:pt x="7584267" y="707063"/>
                </a:cubicBezTo>
                <a:cubicBezTo>
                  <a:pt x="7584267" y="707826"/>
                  <a:pt x="7584076" y="708589"/>
                  <a:pt x="7583695" y="709352"/>
                </a:cubicBezTo>
                <a:cubicBezTo>
                  <a:pt x="7583313" y="709733"/>
                  <a:pt x="7583123" y="710305"/>
                  <a:pt x="7583123" y="711068"/>
                </a:cubicBezTo>
                <a:cubicBezTo>
                  <a:pt x="7594183" y="730136"/>
                  <a:pt x="7604670" y="749014"/>
                  <a:pt x="7614586" y="767702"/>
                </a:cubicBezTo>
                <a:cubicBezTo>
                  <a:pt x="7615349" y="767320"/>
                  <a:pt x="7615921" y="767130"/>
                  <a:pt x="7616302" y="767130"/>
                </a:cubicBezTo>
                <a:cubicBezTo>
                  <a:pt x="7618209" y="767130"/>
                  <a:pt x="7619353" y="768083"/>
                  <a:pt x="7619735" y="769990"/>
                </a:cubicBezTo>
                <a:cubicBezTo>
                  <a:pt x="7619735" y="770371"/>
                  <a:pt x="7619735" y="770753"/>
                  <a:pt x="7619735" y="771134"/>
                </a:cubicBezTo>
                <a:cubicBezTo>
                  <a:pt x="7619735" y="772278"/>
                  <a:pt x="7619353" y="773231"/>
                  <a:pt x="7618590" y="773994"/>
                </a:cubicBezTo>
                <a:cubicBezTo>
                  <a:pt x="7618590" y="774376"/>
                  <a:pt x="7618781" y="774948"/>
                  <a:pt x="7619162" y="775710"/>
                </a:cubicBezTo>
                <a:lnTo>
                  <a:pt x="7620307" y="777999"/>
                </a:lnTo>
                <a:cubicBezTo>
                  <a:pt x="7626409" y="788677"/>
                  <a:pt x="7634417" y="803741"/>
                  <a:pt x="7644333" y="823191"/>
                </a:cubicBezTo>
                <a:cubicBezTo>
                  <a:pt x="7655774" y="844929"/>
                  <a:pt x="7663783" y="860375"/>
                  <a:pt x="7668359" y="869528"/>
                </a:cubicBezTo>
                <a:cubicBezTo>
                  <a:pt x="7671410" y="874867"/>
                  <a:pt x="7678084" y="886118"/>
                  <a:pt x="7688381" y="903279"/>
                </a:cubicBezTo>
                <a:cubicBezTo>
                  <a:pt x="7696771" y="917390"/>
                  <a:pt x="7703064" y="928831"/>
                  <a:pt x="7707259" y="937603"/>
                </a:cubicBezTo>
                <a:cubicBezTo>
                  <a:pt x="7709929" y="937984"/>
                  <a:pt x="7711645" y="939510"/>
                  <a:pt x="7712408" y="942179"/>
                </a:cubicBezTo>
                <a:cubicBezTo>
                  <a:pt x="7713933" y="946374"/>
                  <a:pt x="7714696" y="950188"/>
                  <a:pt x="7714696" y="953620"/>
                </a:cubicBezTo>
                <a:cubicBezTo>
                  <a:pt x="7714696" y="954002"/>
                  <a:pt x="7714696" y="954574"/>
                  <a:pt x="7714696" y="955337"/>
                </a:cubicBezTo>
                <a:cubicBezTo>
                  <a:pt x="7714696" y="956099"/>
                  <a:pt x="7714505" y="956862"/>
                  <a:pt x="7714124" y="957625"/>
                </a:cubicBezTo>
                <a:lnTo>
                  <a:pt x="7717556" y="957625"/>
                </a:lnTo>
                <a:cubicBezTo>
                  <a:pt x="7719082" y="956862"/>
                  <a:pt x="7720417" y="956290"/>
                  <a:pt x="7721561" y="955909"/>
                </a:cubicBezTo>
                <a:cubicBezTo>
                  <a:pt x="7723086" y="952095"/>
                  <a:pt x="7725374" y="950188"/>
                  <a:pt x="7728425" y="950188"/>
                </a:cubicBezTo>
                <a:cubicBezTo>
                  <a:pt x="7729951" y="950188"/>
                  <a:pt x="7731476" y="950570"/>
                  <a:pt x="7733002" y="951332"/>
                </a:cubicBezTo>
                <a:cubicBezTo>
                  <a:pt x="7733765" y="951714"/>
                  <a:pt x="7734718" y="951904"/>
                  <a:pt x="7735862" y="951904"/>
                </a:cubicBezTo>
                <a:cubicBezTo>
                  <a:pt x="7737388" y="952286"/>
                  <a:pt x="7738341" y="952476"/>
                  <a:pt x="7738722" y="952476"/>
                </a:cubicBezTo>
                <a:cubicBezTo>
                  <a:pt x="7741773" y="952858"/>
                  <a:pt x="7744634" y="953048"/>
                  <a:pt x="7747303" y="953048"/>
                </a:cubicBezTo>
                <a:cubicBezTo>
                  <a:pt x="7754549" y="953048"/>
                  <a:pt x="7761795" y="952476"/>
                  <a:pt x="7769041" y="951332"/>
                </a:cubicBezTo>
                <a:cubicBezTo>
                  <a:pt x="7778194" y="949807"/>
                  <a:pt x="7792877" y="946756"/>
                  <a:pt x="7813090" y="942179"/>
                </a:cubicBezTo>
                <a:cubicBezTo>
                  <a:pt x="7818811" y="940654"/>
                  <a:pt x="7827582" y="939128"/>
                  <a:pt x="7839405" y="937603"/>
                </a:cubicBezTo>
                <a:cubicBezTo>
                  <a:pt x="7851227" y="935315"/>
                  <a:pt x="7859999" y="933598"/>
                  <a:pt x="7865719" y="932454"/>
                </a:cubicBezTo>
                <a:cubicBezTo>
                  <a:pt x="7888602" y="927497"/>
                  <a:pt x="7904810" y="922539"/>
                  <a:pt x="7914344" y="917581"/>
                </a:cubicBezTo>
                <a:cubicBezTo>
                  <a:pt x="7905954" y="892029"/>
                  <a:pt x="7898327" y="846455"/>
                  <a:pt x="7891462" y="780859"/>
                </a:cubicBezTo>
                <a:cubicBezTo>
                  <a:pt x="7886123" y="731662"/>
                  <a:pt x="7882309" y="682084"/>
                  <a:pt x="7880021" y="632124"/>
                </a:cubicBezTo>
                <a:cubicBezTo>
                  <a:pt x="7877732" y="582164"/>
                  <a:pt x="7876588" y="533921"/>
                  <a:pt x="7876588" y="487393"/>
                </a:cubicBezTo>
                <a:cubicBezTo>
                  <a:pt x="7876588" y="466799"/>
                  <a:pt x="7876779" y="446396"/>
                  <a:pt x="7877160" y="426183"/>
                </a:cubicBezTo>
                <a:cubicBezTo>
                  <a:pt x="7878686" y="381562"/>
                  <a:pt x="7880593" y="346857"/>
                  <a:pt x="7882881" y="322068"/>
                </a:cubicBezTo>
                <a:cubicBezTo>
                  <a:pt x="7883262" y="317492"/>
                  <a:pt x="7883644" y="311199"/>
                  <a:pt x="7884025" y="303190"/>
                </a:cubicBezTo>
                <a:cubicBezTo>
                  <a:pt x="7884788" y="294419"/>
                  <a:pt x="7885360" y="288126"/>
                  <a:pt x="7885741" y="284312"/>
                </a:cubicBezTo>
                <a:cubicBezTo>
                  <a:pt x="7886504" y="275922"/>
                  <a:pt x="7887457" y="269630"/>
                  <a:pt x="7888602" y="265435"/>
                </a:cubicBezTo>
                <a:cubicBezTo>
                  <a:pt x="7880974" y="265053"/>
                  <a:pt x="7876398" y="264862"/>
                  <a:pt x="7874872" y="264862"/>
                </a:cubicBezTo>
                <a:close/>
                <a:moveTo>
                  <a:pt x="2979024" y="264862"/>
                </a:moveTo>
                <a:cubicBezTo>
                  <a:pt x="2971396" y="264862"/>
                  <a:pt x="2962624" y="265435"/>
                  <a:pt x="2952709" y="266579"/>
                </a:cubicBezTo>
                <a:cubicBezTo>
                  <a:pt x="2948513" y="266960"/>
                  <a:pt x="2939742" y="267913"/>
                  <a:pt x="2926394" y="269439"/>
                </a:cubicBezTo>
                <a:cubicBezTo>
                  <a:pt x="2914953" y="270583"/>
                  <a:pt x="2905990" y="271346"/>
                  <a:pt x="2899507" y="271727"/>
                </a:cubicBezTo>
                <a:cubicBezTo>
                  <a:pt x="2884633" y="272871"/>
                  <a:pt x="2870332" y="273443"/>
                  <a:pt x="2856603" y="273443"/>
                </a:cubicBezTo>
                <a:cubicBezTo>
                  <a:pt x="2853551" y="273443"/>
                  <a:pt x="2850310" y="273443"/>
                  <a:pt x="2846877" y="273443"/>
                </a:cubicBezTo>
                <a:cubicBezTo>
                  <a:pt x="2836962" y="273062"/>
                  <a:pt x="2827810" y="272299"/>
                  <a:pt x="2819419" y="271155"/>
                </a:cubicBezTo>
                <a:cubicBezTo>
                  <a:pt x="2817130" y="270774"/>
                  <a:pt x="2815606" y="270583"/>
                  <a:pt x="2814842" y="270583"/>
                </a:cubicBezTo>
                <a:lnTo>
                  <a:pt x="2814842" y="304907"/>
                </a:lnTo>
                <a:cubicBezTo>
                  <a:pt x="2815606" y="315966"/>
                  <a:pt x="2816940" y="327408"/>
                  <a:pt x="2818847" y="339230"/>
                </a:cubicBezTo>
                <a:cubicBezTo>
                  <a:pt x="2820372" y="338467"/>
                  <a:pt x="2821708" y="337895"/>
                  <a:pt x="2822851" y="337514"/>
                </a:cubicBezTo>
                <a:cubicBezTo>
                  <a:pt x="2823995" y="337514"/>
                  <a:pt x="2824758" y="337895"/>
                  <a:pt x="2825139" y="338658"/>
                </a:cubicBezTo>
                <a:cubicBezTo>
                  <a:pt x="2825521" y="339039"/>
                  <a:pt x="2825712" y="339421"/>
                  <a:pt x="2825712" y="339802"/>
                </a:cubicBezTo>
                <a:cubicBezTo>
                  <a:pt x="2825712" y="340183"/>
                  <a:pt x="2825521" y="340565"/>
                  <a:pt x="2825139" y="340946"/>
                </a:cubicBezTo>
                <a:cubicBezTo>
                  <a:pt x="2823995" y="342853"/>
                  <a:pt x="2822279" y="345141"/>
                  <a:pt x="2819991" y="347811"/>
                </a:cubicBezTo>
                <a:cubicBezTo>
                  <a:pt x="2822660" y="365354"/>
                  <a:pt x="2828000" y="391478"/>
                  <a:pt x="2836008" y="426183"/>
                </a:cubicBezTo>
                <a:cubicBezTo>
                  <a:pt x="2836390" y="426564"/>
                  <a:pt x="2836580" y="427136"/>
                  <a:pt x="2836580" y="427899"/>
                </a:cubicBezTo>
                <a:cubicBezTo>
                  <a:pt x="2836580" y="427899"/>
                  <a:pt x="2836580" y="428090"/>
                  <a:pt x="2836580" y="428471"/>
                </a:cubicBezTo>
                <a:cubicBezTo>
                  <a:pt x="2837725" y="433048"/>
                  <a:pt x="2838488" y="436671"/>
                  <a:pt x="2838869" y="439340"/>
                </a:cubicBezTo>
                <a:cubicBezTo>
                  <a:pt x="2841538" y="450400"/>
                  <a:pt x="2844208" y="462604"/>
                  <a:pt x="2846877" y="475952"/>
                </a:cubicBezTo>
                <a:cubicBezTo>
                  <a:pt x="2849547" y="475189"/>
                  <a:pt x="2851836" y="474808"/>
                  <a:pt x="2853742" y="474808"/>
                </a:cubicBezTo>
                <a:cubicBezTo>
                  <a:pt x="2856030" y="475189"/>
                  <a:pt x="2857175" y="475952"/>
                  <a:pt x="2857175" y="477096"/>
                </a:cubicBezTo>
                <a:cubicBezTo>
                  <a:pt x="2857175" y="477477"/>
                  <a:pt x="2856984" y="478049"/>
                  <a:pt x="2856603" y="478812"/>
                </a:cubicBezTo>
                <a:cubicBezTo>
                  <a:pt x="2855077" y="481100"/>
                  <a:pt x="2852599" y="483389"/>
                  <a:pt x="2849166" y="485677"/>
                </a:cubicBezTo>
                <a:cubicBezTo>
                  <a:pt x="2849929" y="489872"/>
                  <a:pt x="2850882" y="494830"/>
                  <a:pt x="2852026" y="500550"/>
                </a:cubicBezTo>
                <a:cubicBezTo>
                  <a:pt x="2854314" y="499788"/>
                  <a:pt x="2856603" y="499406"/>
                  <a:pt x="2858891" y="499406"/>
                </a:cubicBezTo>
                <a:cubicBezTo>
                  <a:pt x="2860036" y="499406"/>
                  <a:pt x="2860607" y="499788"/>
                  <a:pt x="2860607" y="500550"/>
                </a:cubicBezTo>
                <a:cubicBezTo>
                  <a:pt x="2860988" y="500932"/>
                  <a:pt x="2861179" y="501504"/>
                  <a:pt x="2861179" y="502267"/>
                </a:cubicBezTo>
                <a:cubicBezTo>
                  <a:pt x="2861179" y="502648"/>
                  <a:pt x="2860988" y="503029"/>
                  <a:pt x="2860607" y="503411"/>
                </a:cubicBezTo>
                <a:cubicBezTo>
                  <a:pt x="2859081" y="505318"/>
                  <a:pt x="2856793" y="507224"/>
                  <a:pt x="2853742" y="509131"/>
                </a:cubicBezTo>
                <a:cubicBezTo>
                  <a:pt x="2854123" y="512182"/>
                  <a:pt x="2855077" y="517522"/>
                  <a:pt x="2856603" y="525149"/>
                </a:cubicBezTo>
                <a:cubicBezTo>
                  <a:pt x="2857366" y="525530"/>
                  <a:pt x="2857747" y="526102"/>
                  <a:pt x="2857747" y="526865"/>
                </a:cubicBezTo>
                <a:cubicBezTo>
                  <a:pt x="2857747" y="527246"/>
                  <a:pt x="2857556" y="527819"/>
                  <a:pt x="2857175" y="528581"/>
                </a:cubicBezTo>
                <a:cubicBezTo>
                  <a:pt x="2857175" y="528963"/>
                  <a:pt x="2857366" y="529535"/>
                  <a:pt x="2857747" y="530297"/>
                </a:cubicBezTo>
                <a:lnTo>
                  <a:pt x="2857747" y="532586"/>
                </a:lnTo>
                <a:cubicBezTo>
                  <a:pt x="2863849" y="566146"/>
                  <a:pt x="2868425" y="594749"/>
                  <a:pt x="2871477" y="618394"/>
                </a:cubicBezTo>
                <a:cubicBezTo>
                  <a:pt x="2872620" y="618776"/>
                  <a:pt x="2873383" y="619729"/>
                  <a:pt x="2873764" y="621255"/>
                </a:cubicBezTo>
                <a:cubicBezTo>
                  <a:pt x="2873764" y="621636"/>
                  <a:pt x="2873764" y="622017"/>
                  <a:pt x="2873764" y="622399"/>
                </a:cubicBezTo>
                <a:cubicBezTo>
                  <a:pt x="2873764" y="623162"/>
                  <a:pt x="2873383" y="623924"/>
                  <a:pt x="2872620" y="624687"/>
                </a:cubicBezTo>
                <a:lnTo>
                  <a:pt x="2872049" y="625259"/>
                </a:lnTo>
                <a:cubicBezTo>
                  <a:pt x="2872429" y="629454"/>
                  <a:pt x="2872810" y="632696"/>
                  <a:pt x="2873192" y="634984"/>
                </a:cubicBezTo>
                <a:lnTo>
                  <a:pt x="2873192" y="637844"/>
                </a:lnTo>
                <a:cubicBezTo>
                  <a:pt x="2874336" y="638226"/>
                  <a:pt x="2874908" y="638607"/>
                  <a:pt x="2874908" y="638989"/>
                </a:cubicBezTo>
                <a:cubicBezTo>
                  <a:pt x="2874908" y="639370"/>
                  <a:pt x="2874718" y="639751"/>
                  <a:pt x="2874336" y="640133"/>
                </a:cubicBezTo>
                <a:lnTo>
                  <a:pt x="2873764" y="641277"/>
                </a:lnTo>
                <a:cubicBezTo>
                  <a:pt x="2874527" y="650048"/>
                  <a:pt x="2874908" y="657676"/>
                  <a:pt x="2874908" y="664159"/>
                </a:cubicBezTo>
                <a:lnTo>
                  <a:pt x="2875480" y="664159"/>
                </a:lnTo>
                <a:cubicBezTo>
                  <a:pt x="2875862" y="664159"/>
                  <a:pt x="2876243" y="664159"/>
                  <a:pt x="2876625" y="664159"/>
                </a:cubicBezTo>
                <a:cubicBezTo>
                  <a:pt x="2877388" y="664159"/>
                  <a:pt x="2877960" y="664350"/>
                  <a:pt x="2878341" y="664731"/>
                </a:cubicBezTo>
                <a:cubicBezTo>
                  <a:pt x="2878721" y="665112"/>
                  <a:pt x="2878913" y="665685"/>
                  <a:pt x="2878913" y="666447"/>
                </a:cubicBezTo>
                <a:cubicBezTo>
                  <a:pt x="2878913" y="666829"/>
                  <a:pt x="2878913" y="667210"/>
                  <a:pt x="2878913" y="667591"/>
                </a:cubicBezTo>
                <a:cubicBezTo>
                  <a:pt x="2878150" y="669498"/>
                  <a:pt x="2876816" y="671405"/>
                  <a:pt x="2874908" y="673312"/>
                </a:cubicBezTo>
                <a:cubicBezTo>
                  <a:pt x="2874908" y="677126"/>
                  <a:pt x="2874718" y="680558"/>
                  <a:pt x="2874336" y="683609"/>
                </a:cubicBezTo>
                <a:cubicBezTo>
                  <a:pt x="2873192" y="696576"/>
                  <a:pt x="2872620" y="705157"/>
                  <a:pt x="2872620" y="709352"/>
                </a:cubicBezTo>
                <a:cubicBezTo>
                  <a:pt x="2874908" y="711259"/>
                  <a:pt x="2876053" y="712975"/>
                  <a:pt x="2876053" y="714500"/>
                </a:cubicBezTo>
                <a:cubicBezTo>
                  <a:pt x="2876053" y="716407"/>
                  <a:pt x="2875099" y="718123"/>
                  <a:pt x="2873192" y="719649"/>
                </a:cubicBezTo>
                <a:cubicBezTo>
                  <a:pt x="2873573" y="722700"/>
                  <a:pt x="2873955" y="725369"/>
                  <a:pt x="2874336" y="727658"/>
                </a:cubicBezTo>
                <a:cubicBezTo>
                  <a:pt x="2874336" y="728420"/>
                  <a:pt x="2874336" y="728992"/>
                  <a:pt x="2874336" y="729374"/>
                </a:cubicBezTo>
                <a:cubicBezTo>
                  <a:pt x="2874336" y="731281"/>
                  <a:pt x="2873383" y="732615"/>
                  <a:pt x="2871477" y="733378"/>
                </a:cubicBezTo>
                <a:cubicBezTo>
                  <a:pt x="2870713" y="733759"/>
                  <a:pt x="2869951" y="733950"/>
                  <a:pt x="2869188" y="733950"/>
                </a:cubicBezTo>
                <a:cubicBezTo>
                  <a:pt x="2867662" y="733950"/>
                  <a:pt x="2866518" y="733187"/>
                  <a:pt x="2865755" y="731662"/>
                </a:cubicBezTo>
                <a:cubicBezTo>
                  <a:pt x="2864612" y="728611"/>
                  <a:pt x="2863467" y="725369"/>
                  <a:pt x="2862323" y="721937"/>
                </a:cubicBezTo>
                <a:cubicBezTo>
                  <a:pt x="2859653" y="721174"/>
                  <a:pt x="2856603" y="719077"/>
                  <a:pt x="2853171" y="715644"/>
                </a:cubicBezTo>
                <a:cubicBezTo>
                  <a:pt x="2847068" y="709542"/>
                  <a:pt x="2839823" y="699627"/>
                  <a:pt x="2831432" y="685897"/>
                </a:cubicBezTo>
                <a:cubicBezTo>
                  <a:pt x="2823804" y="673693"/>
                  <a:pt x="2815224" y="658820"/>
                  <a:pt x="2805689" y="641277"/>
                </a:cubicBezTo>
                <a:cubicBezTo>
                  <a:pt x="2801113" y="632124"/>
                  <a:pt x="2795964" y="622208"/>
                  <a:pt x="2790244" y="611530"/>
                </a:cubicBezTo>
                <a:cubicBezTo>
                  <a:pt x="2787956" y="611148"/>
                  <a:pt x="2786430" y="609814"/>
                  <a:pt x="2785667" y="607525"/>
                </a:cubicBezTo>
                <a:cubicBezTo>
                  <a:pt x="2784143" y="604093"/>
                  <a:pt x="2782997" y="600089"/>
                  <a:pt x="2782236" y="595512"/>
                </a:cubicBezTo>
                <a:cubicBezTo>
                  <a:pt x="2774989" y="581020"/>
                  <a:pt x="2766980" y="564430"/>
                  <a:pt x="2758208" y="545743"/>
                </a:cubicBezTo>
                <a:cubicBezTo>
                  <a:pt x="2750962" y="530488"/>
                  <a:pt x="2732466" y="494830"/>
                  <a:pt x="2702719" y="438768"/>
                </a:cubicBezTo>
                <a:cubicBezTo>
                  <a:pt x="2671828" y="380418"/>
                  <a:pt x="2656383" y="351053"/>
                  <a:pt x="2656383" y="350671"/>
                </a:cubicBezTo>
                <a:cubicBezTo>
                  <a:pt x="2646848" y="331984"/>
                  <a:pt x="2641890" y="322450"/>
                  <a:pt x="2641509" y="322068"/>
                </a:cubicBezTo>
                <a:lnTo>
                  <a:pt x="2635789" y="310627"/>
                </a:lnTo>
                <a:cubicBezTo>
                  <a:pt x="2633500" y="311009"/>
                  <a:pt x="2631784" y="311390"/>
                  <a:pt x="2630640" y="311771"/>
                </a:cubicBezTo>
                <a:cubicBezTo>
                  <a:pt x="2627589" y="312534"/>
                  <a:pt x="2623394" y="313487"/>
                  <a:pt x="2618054" y="314632"/>
                </a:cubicBezTo>
                <a:cubicBezTo>
                  <a:pt x="2611952" y="316157"/>
                  <a:pt x="2607757" y="317110"/>
                  <a:pt x="2605469" y="317492"/>
                </a:cubicBezTo>
                <a:cubicBezTo>
                  <a:pt x="2579535" y="323594"/>
                  <a:pt x="2560468" y="327789"/>
                  <a:pt x="2548264" y="330077"/>
                </a:cubicBezTo>
                <a:cubicBezTo>
                  <a:pt x="2524618" y="334654"/>
                  <a:pt x="2505549" y="337705"/>
                  <a:pt x="2491057" y="339230"/>
                </a:cubicBezTo>
                <a:cubicBezTo>
                  <a:pt x="2481142" y="339993"/>
                  <a:pt x="2472942" y="340374"/>
                  <a:pt x="2466460" y="340374"/>
                </a:cubicBezTo>
                <a:cubicBezTo>
                  <a:pt x="2464551" y="340374"/>
                  <a:pt x="2462645" y="340374"/>
                  <a:pt x="2460738" y="340374"/>
                </a:cubicBezTo>
                <a:lnTo>
                  <a:pt x="2460738" y="342090"/>
                </a:lnTo>
                <a:lnTo>
                  <a:pt x="2461310" y="342662"/>
                </a:lnTo>
                <a:lnTo>
                  <a:pt x="2461310" y="343234"/>
                </a:lnTo>
                <a:cubicBezTo>
                  <a:pt x="2463599" y="356201"/>
                  <a:pt x="2464742" y="362684"/>
                  <a:pt x="2464742" y="362684"/>
                </a:cubicBezTo>
                <a:cubicBezTo>
                  <a:pt x="2465125" y="364591"/>
                  <a:pt x="2466077" y="369168"/>
                  <a:pt x="2467603" y="376414"/>
                </a:cubicBezTo>
                <a:cubicBezTo>
                  <a:pt x="2468747" y="382134"/>
                  <a:pt x="2469701" y="386711"/>
                  <a:pt x="2470464" y="390143"/>
                </a:cubicBezTo>
                <a:cubicBezTo>
                  <a:pt x="2473514" y="405398"/>
                  <a:pt x="2475803" y="425229"/>
                  <a:pt x="2477328" y="449637"/>
                </a:cubicBezTo>
                <a:cubicBezTo>
                  <a:pt x="2478853" y="480528"/>
                  <a:pt x="2479807" y="520572"/>
                  <a:pt x="2480188" y="569769"/>
                </a:cubicBezTo>
                <a:cubicBezTo>
                  <a:pt x="2480188" y="627357"/>
                  <a:pt x="2480379" y="659583"/>
                  <a:pt x="2480760" y="666447"/>
                </a:cubicBezTo>
                <a:cubicBezTo>
                  <a:pt x="2482286" y="666829"/>
                  <a:pt x="2483049" y="667401"/>
                  <a:pt x="2483049" y="668163"/>
                </a:cubicBezTo>
                <a:cubicBezTo>
                  <a:pt x="2483049" y="668545"/>
                  <a:pt x="2482858" y="668926"/>
                  <a:pt x="2482477" y="669308"/>
                </a:cubicBezTo>
                <a:lnTo>
                  <a:pt x="2480760" y="671024"/>
                </a:lnTo>
                <a:lnTo>
                  <a:pt x="2480760" y="674456"/>
                </a:lnTo>
                <a:cubicBezTo>
                  <a:pt x="2481523" y="688186"/>
                  <a:pt x="2482667" y="703059"/>
                  <a:pt x="2484193" y="719077"/>
                </a:cubicBezTo>
                <a:lnTo>
                  <a:pt x="2484765" y="719077"/>
                </a:lnTo>
                <a:cubicBezTo>
                  <a:pt x="2485145" y="719077"/>
                  <a:pt x="2485527" y="719077"/>
                  <a:pt x="2485909" y="719077"/>
                </a:cubicBezTo>
                <a:cubicBezTo>
                  <a:pt x="2486290" y="719077"/>
                  <a:pt x="2486672" y="719267"/>
                  <a:pt x="2487053" y="719649"/>
                </a:cubicBezTo>
                <a:cubicBezTo>
                  <a:pt x="2487434" y="720030"/>
                  <a:pt x="2487625" y="720602"/>
                  <a:pt x="2487625" y="721365"/>
                </a:cubicBezTo>
                <a:cubicBezTo>
                  <a:pt x="2487625" y="721746"/>
                  <a:pt x="2487625" y="722128"/>
                  <a:pt x="2487625" y="722509"/>
                </a:cubicBezTo>
                <a:cubicBezTo>
                  <a:pt x="2486862" y="723272"/>
                  <a:pt x="2486099" y="724225"/>
                  <a:pt x="2485338" y="725369"/>
                </a:cubicBezTo>
                <a:cubicBezTo>
                  <a:pt x="2486862" y="740624"/>
                  <a:pt x="2488769" y="757786"/>
                  <a:pt x="2491057" y="776855"/>
                </a:cubicBezTo>
                <a:lnTo>
                  <a:pt x="2504786" y="880969"/>
                </a:lnTo>
                <a:cubicBezTo>
                  <a:pt x="2505549" y="885927"/>
                  <a:pt x="2506503" y="894508"/>
                  <a:pt x="2507647" y="906712"/>
                </a:cubicBezTo>
                <a:cubicBezTo>
                  <a:pt x="2509172" y="917390"/>
                  <a:pt x="2510317" y="925971"/>
                  <a:pt x="2511079" y="932454"/>
                </a:cubicBezTo>
                <a:cubicBezTo>
                  <a:pt x="2511079" y="934743"/>
                  <a:pt x="2511079" y="937031"/>
                  <a:pt x="2511079" y="939319"/>
                </a:cubicBezTo>
                <a:cubicBezTo>
                  <a:pt x="2511079" y="943896"/>
                  <a:pt x="2510888" y="947900"/>
                  <a:pt x="2510507" y="951332"/>
                </a:cubicBezTo>
                <a:cubicBezTo>
                  <a:pt x="2509744" y="955146"/>
                  <a:pt x="2507647" y="957053"/>
                  <a:pt x="2504214" y="957053"/>
                </a:cubicBezTo>
                <a:cubicBezTo>
                  <a:pt x="2503833" y="957053"/>
                  <a:pt x="2503453" y="957053"/>
                  <a:pt x="2503071" y="957053"/>
                </a:cubicBezTo>
                <a:lnTo>
                  <a:pt x="2502499" y="957053"/>
                </a:lnTo>
                <a:cubicBezTo>
                  <a:pt x="2502499" y="958960"/>
                  <a:pt x="2502880" y="962011"/>
                  <a:pt x="2503643" y="966206"/>
                </a:cubicBezTo>
                <a:cubicBezTo>
                  <a:pt x="2504405" y="973452"/>
                  <a:pt x="2504977" y="978219"/>
                  <a:pt x="2505360" y="980507"/>
                </a:cubicBezTo>
                <a:cubicBezTo>
                  <a:pt x="2514893" y="983177"/>
                  <a:pt x="2525953" y="984512"/>
                  <a:pt x="2538538" y="984512"/>
                </a:cubicBezTo>
                <a:cubicBezTo>
                  <a:pt x="2539301" y="984130"/>
                  <a:pt x="2540064" y="983940"/>
                  <a:pt x="2540827" y="983940"/>
                </a:cubicBezTo>
                <a:cubicBezTo>
                  <a:pt x="2541207" y="983940"/>
                  <a:pt x="2541590" y="983940"/>
                  <a:pt x="2541970" y="983940"/>
                </a:cubicBezTo>
                <a:cubicBezTo>
                  <a:pt x="2542352" y="983940"/>
                  <a:pt x="2542733" y="984130"/>
                  <a:pt x="2543115" y="984512"/>
                </a:cubicBezTo>
                <a:cubicBezTo>
                  <a:pt x="2548072" y="984512"/>
                  <a:pt x="2554746" y="984130"/>
                  <a:pt x="2563136" y="983368"/>
                </a:cubicBezTo>
                <a:cubicBezTo>
                  <a:pt x="2586019" y="981461"/>
                  <a:pt x="2601465" y="979935"/>
                  <a:pt x="2609474" y="978791"/>
                </a:cubicBezTo>
                <a:cubicBezTo>
                  <a:pt x="2633500" y="974215"/>
                  <a:pt x="2649326" y="971736"/>
                  <a:pt x="2656954" y="971354"/>
                </a:cubicBezTo>
                <a:cubicBezTo>
                  <a:pt x="2664582" y="970592"/>
                  <a:pt x="2670111" y="970210"/>
                  <a:pt x="2673544" y="970210"/>
                </a:cubicBezTo>
                <a:cubicBezTo>
                  <a:pt x="2671637" y="962964"/>
                  <a:pt x="2669921" y="956481"/>
                  <a:pt x="2668395" y="950760"/>
                </a:cubicBezTo>
                <a:cubicBezTo>
                  <a:pt x="2651615" y="887834"/>
                  <a:pt x="2638648" y="822428"/>
                  <a:pt x="2629496" y="754544"/>
                </a:cubicBezTo>
                <a:cubicBezTo>
                  <a:pt x="2619198" y="675219"/>
                  <a:pt x="2606422" y="619539"/>
                  <a:pt x="2591168" y="587503"/>
                </a:cubicBezTo>
                <a:cubicBezTo>
                  <a:pt x="2590786" y="586741"/>
                  <a:pt x="2590596" y="585978"/>
                  <a:pt x="2590596" y="585215"/>
                </a:cubicBezTo>
                <a:cubicBezTo>
                  <a:pt x="2590596" y="583690"/>
                  <a:pt x="2591168" y="582355"/>
                  <a:pt x="2592311" y="581211"/>
                </a:cubicBezTo>
                <a:cubicBezTo>
                  <a:pt x="2593456" y="580067"/>
                  <a:pt x="2594600" y="579494"/>
                  <a:pt x="2595744" y="579494"/>
                </a:cubicBezTo>
                <a:cubicBezTo>
                  <a:pt x="2596507" y="579494"/>
                  <a:pt x="2597461" y="579876"/>
                  <a:pt x="2598605" y="580639"/>
                </a:cubicBezTo>
                <a:cubicBezTo>
                  <a:pt x="2600511" y="581401"/>
                  <a:pt x="2602418" y="583880"/>
                  <a:pt x="2604325" y="588075"/>
                </a:cubicBezTo>
                <a:cubicBezTo>
                  <a:pt x="2605087" y="587313"/>
                  <a:pt x="2605850" y="586931"/>
                  <a:pt x="2606613" y="586931"/>
                </a:cubicBezTo>
                <a:cubicBezTo>
                  <a:pt x="2607757" y="586931"/>
                  <a:pt x="2608711" y="587313"/>
                  <a:pt x="2609474" y="588075"/>
                </a:cubicBezTo>
                <a:cubicBezTo>
                  <a:pt x="2614050" y="591126"/>
                  <a:pt x="2618818" y="596084"/>
                  <a:pt x="2623775" y="602949"/>
                </a:cubicBezTo>
                <a:cubicBezTo>
                  <a:pt x="2624538" y="604093"/>
                  <a:pt x="2632165" y="617060"/>
                  <a:pt x="2646657" y="641849"/>
                </a:cubicBezTo>
                <a:lnTo>
                  <a:pt x="2656954" y="659011"/>
                </a:lnTo>
                <a:lnTo>
                  <a:pt x="2658098" y="659011"/>
                </a:lnTo>
                <a:cubicBezTo>
                  <a:pt x="2658479" y="659011"/>
                  <a:pt x="2658670" y="659011"/>
                  <a:pt x="2658670" y="659011"/>
                </a:cubicBezTo>
                <a:cubicBezTo>
                  <a:pt x="2659052" y="659011"/>
                  <a:pt x="2659433" y="659201"/>
                  <a:pt x="2659815" y="659583"/>
                </a:cubicBezTo>
                <a:cubicBezTo>
                  <a:pt x="2660196" y="659583"/>
                  <a:pt x="2660387" y="659773"/>
                  <a:pt x="2660387" y="660155"/>
                </a:cubicBezTo>
                <a:cubicBezTo>
                  <a:pt x="2660387" y="660536"/>
                  <a:pt x="2660196" y="660917"/>
                  <a:pt x="2659815" y="661299"/>
                </a:cubicBezTo>
                <a:lnTo>
                  <a:pt x="2658670" y="662443"/>
                </a:lnTo>
                <a:cubicBezTo>
                  <a:pt x="2664772" y="672740"/>
                  <a:pt x="2669539" y="680749"/>
                  <a:pt x="2672972" y="686469"/>
                </a:cubicBezTo>
                <a:cubicBezTo>
                  <a:pt x="2676404" y="692190"/>
                  <a:pt x="2680218" y="698864"/>
                  <a:pt x="2684413" y="706491"/>
                </a:cubicBezTo>
                <a:lnTo>
                  <a:pt x="2684985" y="705919"/>
                </a:lnTo>
                <a:cubicBezTo>
                  <a:pt x="2685367" y="705919"/>
                  <a:pt x="2685748" y="705919"/>
                  <a:pt x="2686130" y="705919"/>
                </a:cubicBezTo>
                <a:cubicBezTo>
                  <a:pt x="2687654" y="705919"/>
                  <a:pt x="2688417" y="706301"/>
                  <a:pt x="2688417" y="707063"/>
                </a:cubicBezTo>
                <a:cubicBezTo>
                  <a:pt x="2688417" y="707826"/>
                  <a:pt x="2688227" y="708589"/>
                  <a:pt x="2687845" y="709352"/>
                </a:cubicBezTo>
                <a:cubicBezTo>
                  <a:pt x="2687465" y="709733"/>
                  <a:pt x="2687274" y="710305"/>
                  <a:pt x="2687274" y="711068"/>
                </a:cubicBezTo>
                <a:cubicBezTo>
                  <a:pt x="2698333" y="730136"/>
                  <a:pt x="2708821" y="749014"/>
                  <a:pt x="2718736" y="767702"/>
                </a:cubicBezTo>
                <a:cubicBezTo>
                  <a:pt x="2719500" y="767320"/>
                  <a:pt x="2720071" y="767130"/>
                  <a:pt x="2720452" y="767130"/>
                </a:cubicBezTo>
                <a:cubicBezTo>
                  <a:pt x="2722359" y="767130"/>
                  <a:pt x="2723504" y="768083"/>
                  <a:pt x="2723885" y="769990"/>
                </a:cubicBezTo>
                <a:cubicBezTo>
                  <a:pt x="2723885" y="770371"/>
                  <a:pt x="2723885" y="770753"/>
                  <a:pt x="2723885" y="771134"/>
                </a:cubicBezTo>
                <a:cubicBezTo>
                  <a:pt x="2723885" y="772278"/>
                  <a:pt x="2723504" y="773231"/>
                  <a:pt x="2722741" y="773994"/>
                </a:cubicBezTo>
                <a:cubicBezTo>
                  <a:pt x="2722741" y="774376"/>
                  <a:pt x="2722932" y="774948"/>
                  <a:pt x="2723313" y="775710"/>
                </a:cubicBezTo>
                <a:lnTo>
                  <a:pt x="2724457" y="777999"/>
                </a:lnTo>
                <a:cubicBezTo>
                  <a:pt x="2730558" y="788677"/>
                  <a:pt x="2738569" y="803741"/>
                  <a:pt x="2748484" y="823191"/>
                </a:cubicBezTo>
                <a:cubicBezTo>
                  <a:pt x="2759924" y="844929"/>
                  <a:pt x="2767934" y="860375"/>
                  <a:pt x="2772510" y="869528"/>
                </a:cubicBezTo>
                <a:cubicBezTo>
                  <a:pt x="2775561" y="874867"/>
                  <a:pt x="2782236" y="886118"/>
                  <a:pt x="2792532" y="903279"/>
                </a:cubicBezTo>
                <a:cubicBezTo>
                  <a:pt x="2800923" y="917390"/>
                  <a:pt x="2807215" y="928831"/>
                  <a:pt x="2811410" y="937603"/>
                </a:cubicBezTo>
                <a:cubicBezTo>
                  <a:pt x="2814079" y="937984"/>
                  <a:pt x="2815796" y="939510"/>
                  <a:pt x="2816558" y="942179"/>
                </a:cubicBezTo>
                <a:cubicBezTo>
                  <a:pt x="2818084" y="946374"/>
                  <a:pt x="2818847" y="950188"/>
                  <a:pt x="2818847" y="953620"/>
                </a:cubicBezTo>
                <a:cubicBezTo>
                  <a:pt x="2818847" y="954002"/>
                  <a:pt x="2818847" y="954574"/>
                  <a:pt x="2818847" y="955337"/>
                </a:cubicBezTo>
                <a:cubicBezTo>
                  <a:pt x="2818847" y="956099"/>
                  <a:pt x="2818656" y="956862"/>
                  <a:pt x="2818275" y="957625"/>
                </a:cubicBezTo>
                <a:lnTo>
                  <a:pt x="2821708" y="957625"/>
                </a:lnTo>
                <a:cubicBezTo>
                  <a:pt x="2823232" y="956862"/>
                  <a:pt x="2824567" y="956290"/>
                  <a:pt x="2825712" y="955909"/>
                </a:cubicBezTo>
                <a:cubicBezTo>
                  <a:pt x="2827237" y="952095"/>
                  <a:pt x="2829525" y="950188"/>
                  <a:pt x="2832577" y="950188"/>
                </a:cubicBezTo>
                <a:cubicBezTo>
                  <a:pt x="2834101" y="950188"/>
                  <a:pt x="2835627" y="950570"/>
                  <a:pt x="2837153" y="951332"/>
                </a:cubicBezTo>
                <a:cubicBezTo>
                  <a:pt x="2837915" y="951714"/>
                  <a:pt x="2838869" y="951904"/>
                  <a:pt x="2840014" y="951904"/>
                </a:cubicBezTo>
                <a:cubicBezTo>
                  <a:pt x="2841538" y="952286"/>
                  <a:pt x="2842492" y="952476"/>
                  <a:pt x="2842873" y="952476"/>
                </a:cubicBezTo>
                <a:cubicBezTo>
                  <a:pt x="2845925" y="952858"/>
                  <a:pt x="2848784" y="953048"/>
                  <a:pt x="2851454" y="953048"/>
                </a:cubicBezTo>
                <a:cubicBezTo>
                  <a:pt x="2858700" y="953048"/>
                  <a:pt x="2865947" y="952476"/>
                  <a:pt x="2873192" y="951332"/>
                </a:cubicBezTo>
                <a:cubicBezTo>
                  <a:pt x="2882345" y="949807"/>
                  <a:pt x="2897029" y="946756"/>
                  <a:pt x="2917240" y="942179"/>
                </a:cubicBezTo>
                <a:cubicBezTo>
                  <a:pt x="2922961" y="940654"/>
                  <a:pt x="2931733" y="939128"/>
                  <a:pt x="2943555" y="937603"/>
                </a:cubicBezTo>
                <a:cubicBezTo>
                  <a:pt x="2955378" y="935315"/>
                  <a:pt x="2964149" y="933598"/>
                  <a:pt x="2969870" y="932454"/>
                </a:cubicBezTo>
                <a:cubicBezTo>
                  <a:pt x="2992752" y="927497"/>
                  <a:pt x="3008961" y="922539"/>
                  <a:pt x="3018496" y="917581"/>
                </a:cubicBezTo>
                <a:cubicBezTo>
                  <a:pt x="3010105" y="892029"/>
                  <a:pt x="3002477" y="846455"/>
                  <a:pt x="2995613" y="780859"/>
                </a:cubicBezTo>
                <a:cubicBezTo>
                  <a:pt x="2990274" y="731662"/>
                  <a:pt x="2986459" y="682084"/>
                  <a:pt x="2984172" y="632124"/>
                </a:cubicBezTo>
                <a:cubicBezTo>
                  <a:pt x="2981883" y="582164"/>
                  <a:pt x="2980739" y="533921"/>
                  <a:pt x="2980739" y="487393"/>
                </a:cubicBezTo>
                <a:cubicBezTo>
                  <a:pt x="2980739" y="466799"/>
                  <a:pt x="2980931" y="446396"/>
                  <a:pt x="2981311" y="426183"/>
                </a:cubicBezTo>
                <a:cubicBezTo>
                  <a:pt x="2982837" y="381562"/>
                  <a:pt x="2984744" y="346857"/>
                  <a:pt x="2987032" y="322068"/>
                </a:cubicBezTo>
                <a:cubicBezTo>
                  <a:pt x="2987413" y="317492"/>
                  <a:pt x="2987794" y="311199"/>
                  <a:pt x="2988176" y="303190"/>
                </a:cubicBezTo>
                <a:cubicBezTo>
                  <a:pt x="2988939" y="294419"/>
                  <a:pt x="2989511" y="288126"/>
                  <a:pt x="2989892" y="284312"/>
                </a:cubicBezTo>
                <a:cubicBezTo>
                  <a:pt x="2990654" y="275922"/>
                  <a:pt x="2991609" y="269630"/>
                  <a:pt x="2992752" y="265435"/>
                </a:cubicBezTo>
                <a:cubicBezTo>
                  <a:pt x="2985125" y="265053"/>
                  <a:pt x="2980548" y="264862"/>
                  <a:pt x="2979024" y="264862"/>
                </a:cubicBezTo>
                <a:close/>
                <a:moveTo>
                  <a:pt x="5141625" y="259142"/>
                </a:moveTo>
                <a:cubicBezTo>
                  <a:pt x="5142388" y="259142"/>
                  <a:pt x="5142960" y="259142"/>
                  <a:pt x="5143341" y="259142"/>
                </a:cubicBezTo>
                <a:cubicBezTo>
                  <a:pt x="5146392" y="259142"/>
                  <a:pt x="5148490" y="260477"/>
                  <a:pt x="5149634" y="263146"/>
                </a:cubicBezTo>
                <a:cubicBezTo>
                  <a:pt x="5150397" y="264290"/>
                  <a:pt x="5150778" y="265435"/>
                  <a:pt x="5150778" y="266579"/>
                </a:cubicBezTo>
                <a:cubicBezTo>
                  <a:pt x="5150778" y="268104"/>
                  <a:pt x="5150206" y="269439"/>
                  <a:pt x="5149062" y="270583"/>
                </a:cubicBezTo>
                <a:lnTo>
                  <a:pt x="5184529" y="270583"/>
                </a:lnTo>
                <a:cubicBezTo>
                  <a:pt x="5203598" y="270583"/>
                  <a:pt x="5218281" y="270392"/>
                  <a:pt x="5228578" y="270011"/>
                </a:cubicBezTo>
                <a:cubicBezTo>
                  <a:pt x="5260232" y="269630"/>
                  <a:pt x="5283305" y="268676"/>
                  <a:pt x="5297797" y="267151"/>
                </a:cubicBezTo>
                <a:cubicBezTo>
                  <a:pt x="5333265" y="263337"/>
                  <a:pt x="5353477" y="261430"/>
                  <a:pt x="5358435" y="261430"/>
                </a:cubicBezTo>
                <a:cubicBezTo>
                  <a:pt x="5363775" y="261049"/>
                  <a:pt x="5368541" y="260858"/>
                  <a:pt x="5372737" y="260858"/>
                </a:cubicBezTo>
                <a:cubicBezTo>
                  <a:pt x="5376931" y="260858"/>
                  <a:pt x="5380555" y="261049"/>
                  <a:pt x="5383605" y="261430"/>
                </a:cubicBezTo>
                <a:cubicBezTo>
                  <a:pt x="5393140" y="262574"/>
                  <a:pt x="5399051" y="264862"/>
                  <a:pt x="5401339" y="268295"/>
                </a:cubicBezTo>
                <a:lnTo>
                  <a:pt x="5403055" y="266579"/>
                </a:lnTo>
                <a:cubicBezTo>
                  <a:pt x="5404200" y="265435"/>
                  <a:pt x="5405344" y="264862"/>
                  <a:pt x="5406488" y="264862"/>
                </a:cubicBezTo>
                <a:cubicBezTo>
                  <a:pt x="5407251" y="264862"/>
                  <a:pt x="5408013" y="265053"/>
                  <a:pt x="5408776" y="265435"/>
                </a:cubicBezTo>
                <a:cubicBezTo>
                  <a:pt x="5410301" y="266579"/>
                  <a:pt x="5411065" y="267913"/>
                  <a:pt x="5411065" y="269439"/>
                </a:cubicBezTo>
                <a:cubicBezTo>
                  <a:pt x="5411065" y="269820"/>
                  <a:pt x="5411065" y="270202"/>
                  <a:pt x="5411065" y="270583"/>
                </a:cubicBezTo>
                <a:cubicBezTo>
                  <a:pt x="5407632" y="288889"/>
                  <a:pt x="5405725" y="300330"/>
                  <a:pt x="5405344" y="304907"/>
                </a:cubicBezTo>
                <a:cubicBezTo>
                  <a:pt x="5404963" y="315204"/>
                  <a:pt x="5404772" y="327598"/>
                  <a:pt x="5404772" y="342090"/>
                </a:cubicBezTo>
                <a:cubicBezTo>
                  <a:pt x="5405153" y="353531"/>
                  <a:pt x="5405344" y="384804"/>
                  <a:pt x="5405344" y="435908"/>
                </a:cubicBezTo>
                <a:cubicBezTo>
                  <a:pt x="5404963" y="470231"/>
                  <a:pt x="5404391" y="513708"/>
                  <a:pt x="5403627" y="566337"/>
                </a:cubicBezTo>
                <a:cubicBezTo>
                  <a:pt x="5401721" y="644518"/>
                  <a:pt x="5400767" y="688186"/>
                  <a:pt x="5400767" y="697338"/>
                </a:cubicBezTo>
                <a:cubicBezTo>
                  <a:pt x="5400005" y="735857"/>
                  <a:pt x="5399623" y="766939"/>
                  <a:pt x="5399623" y="790584"/>
                </a:cubicBezTo>
                <a:cubicBezTo>
                  <a:pt x="5399623" y="806220"/>
                  <a:pt x="5399814" y="818424"/>
                  <a:pt x="5400195" y="827196"/>
                </a:cubicBezTo>
                <a:cubicBezTo>
                  <a:pt x="5402865" y="908428"/>
                  <a:pt x="5404200" y="949425"/>
                  <a:pt x="5404200" y="950188"/>
                </a:cubicBezTo>
                <a:lnTo>
                  <a:pt x="5408776" y="951332"/>
                </a:lnTo>
                <a:cubicBezTo>
                  <a:pt x="5413353" y="952858"/>
                  <a:pt x="5415641" y="955909"/>
                  <a:pt x="5415641" y="960485"/>
                </a:cubicBezTo>
                <a:lnTo>
                  <a:pt x="5416213" y="960485"/>
                </a:lnTo>
                <a:cubicBezTo>
                  <a:pt x="5420027" y="961629"/>
                  <a:pt x="5421933" y="964108"/>
                  <a:pt x="5421933" y="967922"/>
                </a:cubicBezTo>
                <a:cubicBezTo>
                  <a:pt x="5421933" y="971736"/>
                  <a:pt x="5417739" y="977075"/>
                  <a:pt x="5409349" y="983940"/>
                </a:cubicBezTo>
                <a:cubicBezTo>
                  <a:pt x="5409349" y="983940"/>
                  <a:pt x="5403437" y="988325"/>
                  <a:pt x="5391615" y="997097"/>
                </a:cubicBezTo>
                <a:cubicBezTo>
                  <a:pt x="5390471" y="997860"/>
                  <a:pt x="5385322" y="1002055"/>
                  <a:pt x="5376169" y="1009682"/>
                </a:cubicBezTo>
                <a:cubicBezTo>
                  <a:pt x="5375787" y="1011208"/>
                  <a:pt x="5375025" y="1012542"/>
                  <a:pt x="5373881" y="1013687"/>
                </a:cubicBezTo>
                <a:cubicBezTo>
                  <a:pt x="5371211" y="1016356"/>
                  <a:pt x="5367397" y="1018454"/>
                  <a:pt x="5362439" y="1019979"/>
                </a:cubicBezTo>
                <a:lnTo>
                  <a:pt x="5361295" y="1021123"/>
                </a:lnTo>
                <a:cubicBezTo>
                  <a:pt x="5360151" y="1021505"/>
                  <a:pt x="5359198" y="1021695"/>
                  <a:pt x="5358435" y="1021695"/>
                </a:cubicBezTo>
                <a:cubicBezTo>
                  <a:pt x="5358053" y="1021695"/>
                  <a:pt x="5357673" y="1021695"/>
                  <a:pt x="5357291" y="1021695"/>
                </a:cubicBezTo>
                <a:cubicBezTo>
                  <a:pt x="5354621" y="1022077"/>
                  <a:pt x="5351571" y="1022649"/>
                  <a:pt x="5348138" y="1023412"/>
                </a:cubicBezTo>
                <a:cubicBezTo>
                  <a:pt x="5338223" y="1024937"/>
                  <a:pt x="5328307" y="1025700"/>
                  <a:pt x="5318391" y="1025700"/>
                </a:cubicBezTo>
                <a:cubicBezTo>
                  <a:pt x="5300848" y="1025700"/>
                  <a:pt x="5279491" y="1023984"/>
                  <a:pt x="5254321" y="1020551"/>
                </a:cubicBezTo>
                <a:cubicBezTo>
                  <a:pt x="5249363" y="1020170"/>
                  <a:pt x="5237731" y="1018644"/>
                  <a:pt x="5219425" y="1015975"/>
                </a:cubicBezTo>
                <a:cubicBezTo>
                  <a:pt x="5205314" y="1014068"/>
                  <a:pt x="5193873" y="1012542"/>
                  <a:pt x="5185101" y="1011398"/>
                </a:cubicBezTo>
                <a:cubicBezTo>
                  <a:pt x="5168703" y="1009110"/>
                  <a:pt x="5154783" y="1006822"/>
                  <a:pt x="5143341" y="1004534"/>
                </a:cubicBezTo>
                <a:cubicBezTo>
                  <a:pt x="5132281" y="1002245"/>
                  <a:pt x="5125417" y="1000720"/>
                  <a:pt x="5122747" y="999957"/>
                </a:cubicBezTo>
                <a:cubicBezTo>
                  <a:pt x="5113975" y="997669"/>
                  <a:pt x="5108445" y="995381"/>
                  <a:pt x="5106157" y="993093"/>
                </a:cubicBezTo>
                <a:cubicBezTo>
                  <a:pt x="5105013" y="991948"/>
                  <a:pt x="5104441" y="990995"/>
                  <a:pt x="5104441" y="990232"/>
                </a:cubicBezTo>
                <a:cubicBezTo>
                  <a:pt x="5104441" y="989088"/>
                  <a:pt x="5105204" y="987944"/>
                  <a:pt x="5106729" y="986800"/>
                </a:cubicBezTo>
                <a:cubicBezTo>
                  <a:pt x="5105204" y="985656"/>
                  <a:pt x="5104060" y="984130"/>
                  <a:pt x="5103297" y="982223"/>
                </a:cubicBezTo>
                <a:cubicBezTo>
                  <a:pt x="5102535" y="980317"/>
                  <a:pt x="5102153" y="976312"/>
                  <a:pt x="5102153" y="970210"/>
                </a:cubicBezTo>
                <a:cubicBezTo>
                  <a:pt x="5102153" y="966015"/>
                  <a:pt x="5102344" y="961057"/>
                  <a:pt x="5102725" y="955337"/>
                </a:cubicBezTo>
                <a:cubicBezTo>
                  <a:pt x="5103488" y="946946"/>
                  <a:pt x="5104060" y="938366"/>
                  <a:pt x="5104441" y="929594"/>
                </a:cubicBezTo>
                <a:cubicBezTo>
                  <a:pt x="5104441" y="928831"/>
                  <a:pt x="5105776" y="910907"/>
                  <a:pt x="5108445" y="875821"/>
                </a:cubicBezTo>
                <a:cubicBezTo>
                  <a:pt x="5108445" y="872007"/>
                  <a:pt x="5109209" y="857705"/>
                  <a:pt x="5110734" y="832916"/>
                </a:cubicBezTo>
                <a:cubicBezTo>
                  <a:pt x="5111878" y="815373"/>
                  <a:pt x="5113022" y="801072"/>
                  <a:pt x="5114167" y="790012"/>
                </a:cubicBezTo>
                <a:cubicBezTo>
                  <a:pt x="5117980" y="754163"/>
                  <a:pt x="5120269" y="730136"/>
                  <a:pt x="5121031" y="717933"/>
                </a:cubicBezTo>
                <a:cubicBezTo>
                  <a:pt x="5121413" y="711449"/>
                  <a:pt x="5121603" y="705347"/>
                  <a:pt x="5121603" y="699627"/>
                </a:cubicBezTo>
                <a:cubicBezTo>
                  <a:pt x="5121603" y="694287"/>
                  <a:pt x="5121413" y="689330"/>
                  <a:pt x="5121031" y="684753"/>
                </a:cubicBezTo>
                <a:cubicBezTo>
                  <a:pt x="5121031" y="682846"/>
                  <a:pt x="5120841" y="680367"/>
                  <a:pt x="5120459" y="677316"/>
                </a:cubicBezTo>
                <a:cubicBezTo>
                  <a:pt x="5118933" y="679605"/>
                  <a:pt x="5117599" y="681511"/>
                  <a:pt x="5116455" y="683037"/>
                </a:cubicBezTo>
                <a:cubicBezTo>
                  <a:pt x="5114547" y="685325"/>
                  <a:pt x="5111306" y="689330"/>
                  <a:pt x="5106729" y="695050"/>
                </a:cubicBezTo>
                <a:cubicBezTo>
                  <a:pt x="5102916" y="699627"/>
                  <a:pt x="5099865" y="703250"/>
                  <a:pt x="5097577" y="705919"/>
                </a:cubicBezTo>
                <a:cubicBezTo>
                  <a:pt x="5078889" y="731090"/>
                  <a:pt x="5064969" y="748633"/>
                  <a:pt x="5055817" y="758549"/>
                </a:cubicBezTo>
                <a:cubicBezTo>
                  <a:pt x="5047807" y="767702"/>
                  <a:pt x="5040180" y="774948"/>
                  <a:pt x="5032934" y="780287"/>
                </a:cubicBezTo>
                <a:cubicBezTo>
                  <a:pt x="5030646" y="782194"/>
                  <a:pt x="5028357" y="783719"/>
                  <a:pt x="5026069" y="784863"/>
                </a:cubicBezTo>
                <a:cubicBezTo>
                  <a:pt x="5025688" y="786007"/>
                  <a:pt x="5024925" y="787152"/>
                  <a:pt x="5023781" y="788296"/>
                </a:cubicBezTo>
                <a:cubicBezTo>
                  <a:pt x="5023019" y="789821"/>
                  <a:pt x="5017489" y="793826"/>
                  <a:pt x="5007191" y="800309"/>
                </a:cubicBezTo>
                <a:cubicBezTo>
                  <a:pt x="4996895" y="806792"/>
                  <a:pt x="4990029" y="811369"/>
                  <a:pt x="4986597" y="814038"/>
                </a:cubicBezTo>
                <a:cubicBezTo>
                  <a:pt x="4980495" y="818233"/>
                  <a:pt x="4974203" y="822619"/>
                  <a:pt x="4967720" y="827196"/>
                </a:cubicBezTo>
                <a:lnTo>
                  <a:pt x="4960855" y="832916"/>
                </a:lnTo>
                <a:cubicBezTo>
                  <a:pt x="4960474" y="836349"/>
                  <a:pt x="4958567" y="838827"/>
                  <a:pt x="4955134" y="840353"/>
                </a:cubicBezTo>
                <a:cubicBezTo>
                  <a:pt x="4953609" y="841116"/>
                  <a:pt x="4952083" y="841497"/>
                  <a:pt x="4950558" y="841497"/>
                </a:cubicBezTo>
                <a:cubicBezTo>
                  <a:pt x="4948651" y="841497"/>
                  <a:pt x="4946744" y="840734"/>
                  <a:pt x="4944837" y="839209"/>
                </a:cubicBezTo>
                <a:cubicBezTo>
                  <a:pt x="4938354" y="834251"/>
                  <a:pt x="4926913" y="823191"/>
                  <a:pt x="4910514" y="806029"/>
                </a:cubicBezTo>
                <a:cubicBezTo>
                  <a:pt x="4905556" y="801453"/>
                  <a:pt x="4899454" y="795160"/>
                  <a:pt x="4892208" y="787152"/>
                </a:cubicBezTo>
                <a:cubicBezTo>
                  <a:pt x="4882674" y="777236"/>
                  <a:pt x="4876762" y="770943"/>
                  <a:pt x="4874474" y="768274"/>
                </a:cubicBezTo>
                <a:cubicBezTo>
                  <a:pt x="4859601" y="752637"/>
                  <a:pt x="4847588" y="740815"/>
                  <a:pt x="4838435" y="732806"/>
                </a:cubicBezTo>
                <a:cubicBezTo>
                  <a:pt x="4829663" y="724416"/>
                  <a:pt x="4823562" y="718695"/>
                  <a:pt x="4820129" y="715644"/>
                </a:cubicBezTo>
                <a:lnTo>
                  <a:pt x="4820129" y="717933"/>
                </a:lnTo>
                <a:cubicBezTo>
                  <a:pt x="4819748" y="731662"/>
                  <a:pt x="4819176" y="750540"/>
                  <a:pt x="4818413" y="774566"/>
                </a:cubicBezTo>
                <a:cubicBezTo>
                  <a:pt x="4817650" y="801644"/>
                  <a:pt x="4817269" y="820712"/>
                  <a:pt x="4817269" y="831772"/>
                </a:cubicBezTo>
                <a:cubicBezTo>
                  <a:pt x="4816887" y="843213"/>
                  <a:pt x="4813837" y="866858"/>
                  <a:pt x="4808116" y="902707"/>
                </a:cubicBezTo>
                <a:cubicBezTo>
                  <a:pt x="4805064" y="922539"/>
                  <a:pt x="4803158" y="935887"/>
                  <a:pt x="4802395" y="942751"/>
                </a:cubicBezTo>
                <a:cubicBezTo>
                  <a:pt x="4800870" y="959532"/>
                  <a:pt x="4799916" y="968303"/>
                  <a:pt x="4799535" y="969066"/>
                </a:cubicBezTo>
                <a:lnTo>
                  <a:pt x="4799535" y="969638"/>
                </a:lnTo>
                <a:cubicBezTo>
                  <a:pt x="4800298" y="971545"/>
                  <a:pt x="4800679" y="973261"/>
                  <a:pt x="4800679" y="974787"/>
                </a:cubicBezTo>
                <a:cubicBezTo>
                  <a:pt x="4800679" y="977075"/>
                  <a:pt x="4799725" y="978982"/>
                  <a:pt x="4797819" y="980507"/>
                </a:cubicBezTo>
                <a:cubicBezTo>
                  <a:pt x="4794387" y="983177"/>
                  <a:pt x="4788857" y="985274"/>
                  <a:pt x="4781229" y="986800"/>
                </a:cubicBezTo>
                <a:cubicBezTo>
                  <a:pt x="4785424" y="987944"/>
                  <a:pt x="4787522" y="990042"/>
                  <a:pt x="4787522" y="993093"/>
                </a:cubicBezTo>
                <a:cubicBezTo>
                  <a:pt x="4787522" y="993855"/>
                  <a:pt x="4787331" y="994809"/>
                  <a:pt x="4786950" y="995953"/>
                </a:cubicBezTo>
                <a:cubicBezTo>
                  <a:pt x="4785806" y="999385"/>
                  <a:pt x="4778559" y="1008538"/>
                  <a:pt x="4765212" y="1023412"/>
                </a:cubicBezTo>
                <a:cubicBezTo>
                  <a:pt x="4765212" y="1023412"/>
                  <a:pt x="4761207" y="1028560"/>
                  <a:pt x="4753198" y="1038857"/>
                </a:cubicBezTo>
                <a:cubicBezTo>
                  <a:pt x="4754723" y="1040383"/>
                  <a:pt x="4755487" y="1042099"/>
                  <a:pt x="4755487" y="1044006"/>
                </a:cubicBezTo>
                <a:cubicBezTo>
                  <a:pt x="4755487" y="1044768"/>
                  <a:pt x="4755295" y="1045531"/>
                  <a:pt x="4754915" y="1046294"/>
                </a:cubicBezTo>
                <a:cubicBezTo>
                  <a:pt x="4754533" y="1048964"/>
                  <a:pt x="4752817" y="1050680"/>
                  <a:pt x="4749766" y="1051442"/>
                </a:cubicBezTo>
                <a:cubicBezTo>
                  <a:pt x="4749384" y="1051442"/>
                  <a:pt x="4741185" y="1051252"/>
                  <a:pt x="4725168" y="1050870"/>
                </a:cubicBezTo>
                <a:cubicBezTo>
                  <a:pt x="4721354" y="1050489"/>
                  <a:pt x="4717159" y="1050298"/>
                  <a:pt x="4712582" y="1050298"/>
                </a:cubicBezTo>
                <a:cubicBezTo>
                  <a:pt x="4708387" y="1050298"/>
                  <a:pt x="4703810" y="1050489"/>
                  <a:pt x="4698853" y="1050870"/>
                </a:cubicBezTo>
                <a:cubicBezTo>
                  <a:pt x="4667962" y="1052396"/>
                  <a:pt x="4651181" y="1053159"/>
                  <a:pt x="4648512" y="1053159"/>
                </a:cubicBezTo>
                <a:cubicBezTo>
                  <a:pt x="4634782" y="1053159"/>
                  <a:pt x="4617049" y="1051633"/>
                  <a:pt x="4595310" y="1048582"/>
                </a:cubicBezTo>
                <a:cubicBezTo>
                  <a:pt x="4590352" y="1047819"/>
                  <a:pt x="4583869" y="1047057"/>
                  <a:pt x="4575860" y="1046294"/>
                </a:cubicBezTo>
                <a:cubicBezTo>
                  <a:pt x="4566326" y="1045531"/>
                  <a:pt x="4559843" y="1044768"/>
                  <a:pt x="4556410" y="1044006"/>
                </a:cubicBezTo>
                <a:cubicBezTo>
                  <a:pt x="4556410" y="1044768"/>
                  <a:pt x="4555838" y="1045340"/>
                  <a:pt x="4554694" y="1045722"/>
                </a:cubicBezTo>
                <a:cubicBezTo>
                  <a:pt x="4554313" y="1045722"/>
                  <a:pt x="4553932" y="1045722"/>
                  <a:pt x="4553550" y="1045722"/>
                </a:cubicBezTo>
                <a:cubicBezTo>
                  <a:pt x="4553168" y="1045722"/>
                  <a:pt x="4552787" y="1045722"/>
                  <a:pt x="4552406" y="1045722"/>
                </a:cubicBezTo>
                <a:cubicBezTo>
                  <a:pt x="4552025" y="1045340"/>
                  <a:pt x="4551453" y="1044578"/>
                  <a:pt x="4550689" y="1043434"/>
                </a:cubicBezTo>
                <a:cubicBezTo>
                  <a:pt x="4549927" y="1043434"/>
                  <a:pt x="4548592" y="1043243"/>
                  <a:pt x="4546685" y="1042862"/>
                </a:cubicBezTo>
                <a:cubicBezTo>
                  <a:pt x="4546304" y="1042862"/>
                  <a:pt x="4545923" y="1042862"/>
                  <a:pt x="4545541" y="1042862"/>
                </a:cubicBezTo>
                <a:cubicBezTo>
                  <a:pt x="4542108" y="1042862"/>
                  <a:pt x="4540202" y="1040573"/>
                  <a:pt x="4539821" y="1035997"/>
                </a:cubicBezTo>
                <a:cubicBezTo>
                  <a:pt x="4537913" y="1034853"/>
                  <a:pt x="4536961" y="1033518"/>
                  <a:pt x="4536961" y="1031992"/>
                </a:cubicBezTo>
                <a:cubicBezTo>
                  <a:pt x="4536961" y="1031230"/>
                  <a:pt x="4537342" y="1030467"/>
                  <a:pt x="4538104" y="1029704"/>
                </a:cubicBezTo>
                <a:cubicBezTo>
                  <a:pt x="4540011" y="1027035"/>
                  <a:pt x="4542108" y="1024174"/>
                  <a:pt x="4544397" y="1021123"/>
                </a:cubicBezTo>
                <a:cubicBezTo>
                  <a:pt x="4543635" y="1020742"/>
                  <a:pt x="4543062" y="1020170"/>
                  <a:pt x="4542680" y="1019407"/>
                </a:cubicBezTo>
                <a:cubicBezTo>
                  <a:pt x="4538104" y="1010254"/>
                  <a:pt x="4535816" y="995953"/>
                  <a:pt x="4535816" y="976503"/>
                </a:cubicBezTo>
                <a:lnTo>
                  <a:pt x="4535816" y="953620"/>
                </a:lnTo>
                <a:cubicBezTo>
                  <a:pt x="4536197" y="943705"/>
                  <a:pt x="4536388" y="936077"/>
                  <a:pt x="4536388" y="930738"/>
                </a:cubicBezTo>
                <a:cubicBezTo>
                  <a:pt x="4536388" y="918153"/>
                  <a:pt x="4535816" y="901563"/>
                  <a:pt x="4534672" y="880969"/>
                </a:cubicBezTo>
                <a:cubicBezTo>
                  <a:pt x="4533147" y="854654"/>
                  <a:pt x="4532384" y="838065"/>
                  <a:pt x="4532384" y="831200"/>
                </a:cubicBezTo>
                <a:cubicBezTo>
                  <a:pt x="4530859" y="791919"/>
                  <a:pt x="4530095" y="754926"/>
                  <a:pt x="4530095" y="720221"/>
                </a:cubicBezTo>
                <a:cubicBezTo>
                  <a:pt x="4530095" y="664922"/>
                  <a:pt x="4532002" y="615153"/>
                  <a:pt x="4535816" y="570914"/>
                </a:cubicBezTo>
                <a:cubicBezTo>
                  <a:pt x="4535816" y="569769"/>
                  <a:pt x="4536006" y="565765"/>
                  <a:pt x="4536388" y="558900"/>
                </a:cubicBezTo>
                <a:lnTo>
                  <a:pt x="4536388" y="557756"/>
                </a:lnTo>
                <a:cubicBezTo>
                  <a:pt x="4537151" y="547459"/>
                  <a:pt x="4537913" y="538306"/>
                  <a:pt x="4538677" y="530297"/>
                </a:cubicBezTo>
                <a:cubicBezTo>
                  <a:pt x="4537151" y="529535"/>
                  <a:pt x="4536388" y="528391"/>
                  <a:pt x="4536388" y="526865"/>
                </a:cubicBezTo>
                <a:cubicBezTo>
                  <a:pt x="4536388" y="526484"/>
                  <a:pt x="4536388" y="526102"/>
                  <a:pt x="4536388" y="525721"/>
                </a:cubicBezTo>
                <a:cubicBezTo>
                  <a:pt x="4536388" y="524958"/>
                  <a:pt x="4536961" y="524196"/>
                  <a:pt x="4538104" y="523433"/>
                </a:cubicBezTo>
                <a:lnTo>
                  <a:pt x="4538677" y="523433"/>
                </a:lnTo>
                <a:cubicBezTo>
                  <a:pt x="4540583" y="495211"/>
                  <a:pt x="4541728" y="467180"/>
                  <a:pt x="4542108" y="439340"/>
                </a:cubicBezTo>
                <a:cubicBezTo>
                  <a:pt x="4542108" y="435145"/>
                  <a:pt x="4542108" y="431141"/>
                  <a:pt x="4542108" y="427327"/>
                </a:cubicBezTo>
                <a:cubicBezTo>
                  <a:pt x="4542108" y="411309"/>
                  <a:pt x="4541537" y="396436"/>
                  <a:pt x="4540392" y="382706"/>
                </a:cubicBezTo>
                <a:cubicBezTo>
                  <a:pt x="4539630" y="374698"/>
                  <a:pt x="4539249" y="368024"/>
                  <a:pt x="4539249" y="362684"/>
                </a:cubicBezTo>
                <a:cubicBezTo>
                  <a:pt x="4539249" y="358871"/>
                  <a:pt x="4539439" y="355820"/>
                  <a:pt x="4539821" y="353531"/>
                </a:cubicBezTo>
                <a:cubicBezTo>
                  <a:pt x="4539439" y="352387"/>
                  <a:pt x="4539249" y="351243"/>
                  <a:pt x="4539249" y="350099"/>
                </a:cubicBezTo>
                <a:cubicBezTo>
                  <a:pt x="4539630" y="342853"/>
                  <a:pt x="4545923" y="332365"/>
                  <a:pt x="4558127" y="318636"/>
                </a:cubicBezTo>
                <a:cubicBezTo>
                  <a:pt x="4560415" y="316348"/>
                  <a:pt x="4563465" y="312725"/>
                  <a:pt x="4567279" y="307767"/>
                </a:cubicBezTo>
                <a:cubicBezTo>
                  <a:pt x="4571474" y="302809"/>
                  <a:pt x="4574526" y="299186"/>
                  <a:pt x="4576433" y="296898"/>
                </a:cubicBezTo>
                <a:cubicBezTo>
                  <a:pt x="4586730" y="285075"/>
                  <a:pt x="4594166" y="278592"/>
                  <a:pt x="4598742" y="277448"/>
                </a:cubicBezTo>
                <a:cubicBezTo>
                  <a:pt x="4600268" y="277066"/>
                  <a:pt x="4601794" y="276876"/>
                  <a:pt x="4603319" y="276876"/>
                </a:cubicBezTo>
                <a:cubicBezTo>
                  <a:pt x="4605607" y="276876"/>
                  <a:pt x="4607514" y="277638"/>
                  <a:pt x="4609039" y="279164"/>
                </a:cubicBezTo>
                <a:cubicBezTo>
                  <a:pt x="4609421" y="279545"/>
                  <a:pt x="4609611" y="279927"/>
                  <a:pt x="4609611" y="280308"/>
                </a:cubicBezTo>
                <a:cubicBezTo>
                  <a:pt x="4610756" y="280308"/>
                  <a:pt x="4611709" y="280689"/>
                  <a:pt x="4612472" y="281452"/>
                </a:cubicBezTo>
                <a:cubicBezTo>
                  <a:pt x="4626201" y="283740"/>
                  <a:pt x="4633638" y="284885"/>
                  <a:pt x="4634782" y="284885"/>
                </a:cubicBezTo>
                <a:cubicBezTo>
                  <a:pt x="4645079" y="286029"/>
                  <a:pt x="4655757" y="286982"/>
                  <a:pt x="4666818" y="287745"/>
                </a:cubicBezTo>
                <a:cubicBezTo>
                  <a:pt x="4671394" y="287745"/>
                  <a:pt x="4676161" y="287745"/>
                  <a:pt x="4681119" y="287745"/>
                </a:cubicBezTo>
                <a:cubicBezTo>
                  <a:pt x="4696373" y="287745"/>
                  <a:pt x="4713917" y="287363"/>
                  <a:pt x="4733748" y="286601"/>
                </a:cubicBezTo>
                <a:cubicBezTo>
                  <a:pt x="4740232" y="286219"/>
                  <a:pt x="4762541" y="284694"/>
                  <a:pt x="4800679" y="282024"/>
                </a:cubicBezTo>
                <a:cubicBezTo>
                  <a:pt x="4814409" y="280880"/>
                  <a:pt x="4825278" y="280117"/>
                  <a:pt x="4833287" y="279736"/>
                </a:cubicBezTo>
                <a:cubicBezTo>
                  <a:pt x="4840914" y="279355"/>
                  <a:pt x="4847016" y="279164"/>
                  <a:pt x="4851592" y="279164"/>
                </a:cubicBezTo>
                <a:cubicBezTo>
                  <a:pt x="4856550" y="279164"/>
                  <a:pt x="4859982" y="279355"/>
                  <a:pt x="4861890" y="279736"/>
                </a:cubicBezTo>
                <a:cubicBezTo>
                  <a:pt x="4865703" y="280117"/>
                  <a:pt x="4867610" y="282215"/>
                  <a:pt x="4867610" y="286029"/>
                </a:cubicBezTo>
                <a:cubicBezTo>
                  <a:pt x="4867610" y="287173"/>
                  <a:pt x="4867419" y="288508"/>
                  <a:pt x="4867037" y="290033"/>
                </a:cubicBezTo>
                <a:lnTo>
                  <a:pt x="4868754" y="294037"/>
                </a:lnTo>
                <a:cubicBezTo>
                  <a:pt x="4870279" y="296326"/>
                  <a:pt x="4872186" y="299758"/>
                  <a:pt x="4874474" y="304334"/>
                </a:cubicBezTo>
                <a:cubicBezTo>
                  <a:pt x="4877525" y="310055"/>
                  <a:pt x="4879623" y="313869"/>
                  <a:pt x="4880767" y="315776"/>
                </a:cubicBezTo>
                <a:cubicBezTo>
                  <a:pt x="4891064" y="335607"/>
                  <a:pt x="4899835" y="351625"/>
                  <a:pt x="4907082" y="363829"/>
                </a:cubicBezTo>
                <a:cubicBezTo>
                  <a:pt x="4912802" y="372981"/>
                  <a:pt x="4921383" y="384613"/>
                  <a:pt x="4932824" y="398724"/>
                </a:cubicBezTo>
                <a:cubicBezTo>
                  <a:pt x="4946935" y="416267"/>
                  <a:pt x="4956088" y="427708"/>
                  <a:pt x="4960283" y="433048"/>
                </a:cubicBezTo>
                <a:cubicBezTo>
                  <a:pt x="4962953" y="436861"/>
                  <a:pt x="4965622" y="440866"/>
                  <a:pt x="4968292" y="445061"/>
                </a:cubicBezTo>
                <a:cubicBezTo>
                  <a:pt x="4969817" y="440103"/>
                  <a:pt x="4973250" y="432476"/>
                  <a:pt x="4978589" y="422178"/>
                </a:cubicBezTo>
                <a:cubicBezTo>
                  <a:pt x="4985835" y="407305"/>
                  <a:pt x="4995941" y="390334"/>
                  <a:pt x="5008907" y="371265"/>
                </a:cubicBezTo>
                <a:cubicBezTo>
                  <a:pt x="5019967" y="354866"/>
                  <a:pt x="5031409" y="338849"/>
                  <a:pt x="5043231" y="323212"/>
                </a:cubicBezTo>
                <a:cubicBezTo>
                  <a:pt x="5048951" y="315966"/>
                  <a:pt x="5054481" y="308911"/>
                  <a:pt x="5059821" y="302046"/>
                </a:cubicBezTo>
                <a:cubicBezTo>
                  <a:pt x="5060202" y="301665"/>
                  <a:pt x="5060583" y="301093"/>
                  <a:pt x="5060965" y="300330"/>
                </a:cubicBezTo>
                <a:cubicBezTo>
                  <a:pt x="5061727" y="296898"/>
                  <a:pt x="5066113" y="292321"/>
                  <a:pt x="5074122" y="286601"/>
                </a:cubicBezTo>
                <a:cubicBezTo>
                  <a:pt x="5080605" y="282024"/>
                  <a:pt x="5087851" y="277829"/>
                  <a:pt x="5095861" y="274015"/>
                </a:cubicBezTo>
                <a:cubicBezTo>
                  <a:pt x="5103107" y="270583"/>
                  <a:pt x="5109971" y="267723"/>
                  <a:pt x="5116455" y="265435"/>
                </a:cubicBezTo>
                <a:cubicBezTo>
                  <a:pt x="5117217" y="263909"/>
                  <a:pt x="5118171" y="262765"/>
                  <a:pt x="5119315" y="262002"/>
                </a:cubicBezTo>
                <a:cubicBezTo>
                  <a:pt x="5120077" y="260858"/>
                  <a:pt x="5120841" y="260286"/>
                  <a:pt x="5121603" y="260286"/>
                </a:cubicBezTo>
                <a:cubicBezTo>
                  <a:pt x="5122366" y="260286"/>
                  <a:pt x="5122938" y="261239"/>
                  <a:pt x="5123319" y="263146"/>
                </a:cubicBezTo>
                <a:cubicBezTo>
                  <a:pt x="5131328" y="260477"/>
                  <a:pt x="5137430" y="259142"/>
                  <a:pt x="5141625" y="259142"/>
                </a:cubicBezTo>
                <a:close/>
                <a:moveTo>
                  <a:pt x="1827818" y="257998"/>
                </a:moveTo>
                <a:cubicBezTo>
                  <a:pt x="1831632" y="257998"/>
                  <a:pt x="1835446" y="257998"/>
                  <a:pt x="1839260" y="257998"/>
                </a:cubicBezTo>
                <a:cubicBezTo>
                  <a:pt x="1881973" y="257998"/>
                  <a:pt x="1919538" y="263909"/>
                  <a:pt x="1951956" y="275732"/>
                </a:cubicBezTo>
                <a:cubicBezTo>
                  <a:pt x="1980558" y="286029"/>
                  <a:pt x="2001343" y="299758"/>
                  <a:pt x="2014310" y="316920"/>
                </a:cubicBezTo>
                <a:cubicBezTo>
                  <a:pt x="2020412" y="317301"/>
                  <a:pt x="2027086" y="322259"/>
                  <a:pt x="2034331" y="331793"/>
                </a:cubicBezTo>
                <a:cubicBezTo>
                  <a:pt x="2039671" y="338277"/>
                  <a:pt x="2043675" y="344569"/>
                  <a:pt x="2046345" y="350671"/>
                </a:cubicBezTo>
                <a:cubicBezTo>
                  <a:pt x="2047870" y="354104"/>
                  <a:pt x="2048824" y="356582"/>
                  <a:pt x="2049205" y="358108"/>
                </a:cubicBezTo>
                <a:cubicBezTo>
                  <a:pt x="2051112" y="356201"/>
                  <a:pt x="2052829" y="355248"/>
                  <a:pt x="2054355" y="355248"/>
                </a:cubicBezTo>
                <a:cubicBezTo>
                  <a:pt x="2055879" y="355248"/>
                  <a:pt x="2057405" y="356392"/>
                  <a:pt x="2058931" y="358680"/>
                </a:cubicBezTo>
                <a:cubicBezTo>
                  <a:pt x="2059693" y="360206"/>
                  <a:pt x="2060075" y="362112"/>
                  <a:pt x="2060075" y="364401"/>
                </a:cubicBezTo>
                <a:cubicBezTo>
                  <a:pt x="2060075" y="369740"/>
                  <a:pt x="2057786" y="377749"/>
                  <a:pt x="2053209" y="388427"/>
                </a:cubicBezTo>
                <a:cubicBezTo>
                  <a:pt x="2052447" y="390715"/>
                  <a:pt x="2046917" y="402729"/>
                  <a:pt x="2036620" y="424467"/>
                </a:cubicBezTo>
                <a:cubicBezTo>
                  <a:pt x="2035094" y="427518"/>
                  <a:pt x="2030136" y="440294"/>
                  <a:pt x="2021746" y="462795"/>
                </a:cubicBezTo>
                <a:cubicBezTo>
                  <a:pt x="2017932" y="472710"/>
                  <a:pt x="2014501" y="480719"/>
                  <a:pt x="2011449" y="486821"/>
                </a:cubicBezTo>
                <a:cubicBezTo>
                  <a:pt x="2008017" y="494830"/>
                  <a:pt x="2005156" y="500360"/>
                  <a:pt x="2002868" y="503411"/>
                </a:cubicBezTo>
                <a:cubicBezTo>
                  <a:pt x="2006301" y="505318"/>
                  <a:pt x="2009352" y="507224"/>
                  <a:pt x="2012021" y="509131"/>
                </a:cubicBezTo>
                <a:cubicBezTo>
                  <a:pt x="2014310" y="510657"/>
                  <a:pt x="2015454" y="512564"/>
                  <a:pt x="2015454" y="514852"/>
                </a:cubicBezTo>
                <a:cubicBezTo>
                  <a:pt x="2015454" y="515996"/>
                  <a:pt x="2015264" y="516949"/>
                  <a:pt x="2014881" y="517712"/>
                </a:cubicBezTo>
                <a:cubicBezTo>
                  <a:pt x="2013738" y="520382"/>
                  <a:pt x="2011640" y="521717"/>
                  <a:pt x="2008590" y="521717"/>
                </a:cubicBezTo>
                <a:cubicBezTo>
                  <a:pt x="2008208" y="521717"/>
                  <a:pt x="2007636" y="521717"/>
                  <a:pt x="2006873" y="521717"/>
                </a:cubicBezTo>
                <a:cubicBezTo>
                  <a:pt x="2003440" y="520572"/>
                  <a:pt x="1999627" y="519238"/>
                  <a:pt x="1995431" y="517712"/>
                </a:cubicBezTo>
                <a:cubicBezTo>
                  <a:pt x="1993906" y="519619"/>
                  <a:pt x="1990092" y="523051"/>
                  <a:pt x="1983990" y="528009"/>
                </a:cubicBezTo>
                <a:cubicBezTo>
                  <a:pt x="1979034" y="532204"/>
                  <a:pt x="1973121" y="536971"/>
                  <a:pt x="1966257" y="542311"/>
                </a:cubicBezTo>
                <a:cubicBezTo>
                  <a:pt x="1959393" y="547650"/>
                  <a:pt x="1954054" y="552036"/>
                  <a:pt x="1950239" y="555468"/>
                </a:cubicBezTo>
                <a:cubicBezTo>
                  <a:pt x="1942230" y="562714"/>
                  <a:pt x="1938226" y="566528"/>
                  <a:pt x="1938226" y="566909"/>
                </a:cubicBezTo>
                <a:cubicBezTo>
                  <a:pt x="1937463" y="567291"/>
                  <a:pt x="1936700" y="567481"/>
                  <a:pt x="1935938" y="567481"/>
                </a:cubicBezTo>
                <a:cubicBezTo>
                  <a:pt x="1934793" y="567481"/>
                  <a:pt x="1934031" y="566337"/>
                  <a:pt x="1933649" y="564049"/>
                </a:cubicBezTo>
                <a:cubicBezTo>
                  <a:pt x="1933649" y="563668"/>
                  <a:pt x="1933649" y="563095"/>
                  <a:pt x="1933649" y="562333"/>
                </a:cubicBezTo>
                <a:cubicBezTo>
                  <a:pt x="1933649" y="561570"/>
                  <a:pt x="1933841" y="560617"/>
                  <a:pt x="1934221" y="559472"/>
                </a:cubicBezTo>
                <a:cubicBezTo>
                  <a:pt x="1933459" y="560235"/>
                  <a:pt x="1932697" y="560617"/>
                  <a:pt x="1931934" y="560617"/>
                </a:cubicBezTo>
                <a:cubicBezTo>
                  <a:pt x="1931552" y="560617"/>
                  <a:pt x="1921064" y="557184"/>
                  <a:pt x="1900471" y="550320"/>
                </a:cubicBezTo>
                <a:cubicBezTo>
                  <a:pt x="1887885" y="545743"/>
                  <a:pt x="1875871" y="542883"/>
                  <a:pt x="1864430" y="541739"/>
                </a:cubicBezTo>
                <a:cubicBezTo>
                  <a:pt x="1859854" y="541357"/>
                  <a:pt x="1855278" y="541167"/>
                  <a:pt x="1850702" y="541167"/>
                </a:cubicBezTo>
                <a:cubicBezTo>
                  <a:pt x="1834683" y="541167"/>
                  <a:pt x="1819811" y="543836"/>
                  <a:pt x="1806080" y="549175"/>
                </a:cubicBezTo>
                <a:cubicBezTo>
                  <a:pt x="1787012" y="556803"/>
                  <a:pt x="1771185" y="567291"/>
                  <a:pt x="1758600" y="580639"/>
                </a:cubicBezTo>
                <a:cubicBezTo>
                  <a:pt x="1751735" y="588266"/>
                  <a:pt x="1746968" y="595321"/>
                  <a:pt x="1744298" y="601805"/>
                </a:cubicBezTo>
                <a:cubicBezTo>
                  <a:pt x="1743155" y="604093"/>
                  <a:pt x="1742200" y="607907"/>
                  <a:pt x="1741438" y="613246"/>
                </a:cubicBezTo>
                <a:cubicBezTo>
                  <a:pt x="1740294" y="618585"/>
                  <a:pt x="1739150" y="622590"/>
                  <a:pt x="1738005" y="625259"/>
                </a:cubicBezTo>
                <a:cubicBezTo>
                  <a:pt x="1736481" y="633649"/>
                  <a:pt x="1735718" y="641658"/>
                  <a:pt x="1735718" y="649286"/>
                </a:cubicBezTo>
                <a:cubicBezTo>
                  <a:pt x="1735718" y="666829"/>
                  <a:pt x="1739340" y="683037"/>
                  <a:pt x="1746587" y="697910"/>
                </a:cubicBezTo>
                <a:cubicBezTo>
                  <a:pt x="1767181" y="742150"/>
                  <a:pt x="1805128" y="769608"/>
                  <a:pt x="1860426" y="780287"/>
                </a:cubicBezTo>
                <a:cubicBezTo>
                  <a:pt x="1874919" y="782956"/>
                  <a:pt x="1888839" y="784291"/>
                  <a:pt x="1902186" y="784291"/>
                </a:cubicBezTo>
                <a:cubicBezTo>
                  <a:pt x="1941849" y="784291"/>
                  <a:pt x="1977126" y="772659"/>
                  <a:pt x="2008017" y="749396"/>
                </a:cubicBezTo>
                <a:cubicBezTo>
                  <a:pt x="2009162" y="748633"/>
                  <a:pt x="2010114" y="748252"/>
                  <a:pt x="2010877" y="748252"/>
                </a:cubicBezTo>
                <a:cubicBezTo>
                  <a:pt x="2012403" y="748252"/>
                  <a:pt x="2013547" y="749205"/>
                  <a:pt x="2014310" y="751112"/>
                </a:cubicBezTo>
                <a:lnTo>
                  <a:pt x="2014310" y="750540"/>
                </a:lnTo>
                <a:cubicBezTo>
                  <a:pt x="2015073" y="749777"/>
                  <a:pt x="2016026" y="749396"/>
                  <a:pt x="2017170" y="749396"/>
                </a:cubicBezTo>
                <a:cubicBezTo>
                  <a:pt x="2017551" y="749396"/>
                  <a:pt x="2018123" y="749586"/>
                  <a:pt x="2018886" y="749968"/>
                </a:cubicBezTo>
                <a:cubicBezTo>
                  <a:pt x="2020030" y="750731"/>
                  <a:pt x="2020603" y="751875"/>
                  <a:pt x="2020603" y="753400"/>
                </a:cubicBezTo>
                <a:lnTo>
                  <a:pt x="2021175" y="753972"/>
                </a:lnTo>
                <a:cubicBezTo>
                  <a:pt x="2021938" y="754354"/>
                  <a:pt x="2022700" y="754926"/>
                  <a:pt x="2023462" y="755688"/>
                </a:cubicBezTo>
                <a:cubicBezTo>
                  <a:pt x="2023462" y="756451"/>
                  <a:pt x="2023653" y="757023"/>
                  <a:pt x="2024034" y="757405"/>
                </a:cubicBezTo>
                <a:cubicBezTo>
                  <a:pt x="2024416" y="758167"/>
                  <a:pt x="2028040" y="762553"/>
                  <a:pt x="2034904" y="770562"/>
                </a:cubicBezTo>
                <a:cubicBezTo>
                  <a:pt x="2036429" y="772469"/>
                  <a:pt x="2046155" y="784291"/>
                  <a:pt x="2064079" y="806029"/>
                </a:cubicBezTo>
                <a:cubicBezTo>
                  <a:pt x="2077808" y="822810"/>
                  <a:pt x="2087342" y="834632"/>
                  <a:pt x="2092681" y="841497"/>
                </a:cubicBezTo>
                <a:cubicBezTo>
                  <a:pt x="2102979" y="854845"/>
                  <a:pt x="2108127" y="863998"/>
                  <a:pt x="2108127" y="868956"/>
                </a:cubicBezTo>
                <a:cubicBezTo>
                  <a:pt x="2108127" y="870100"/>
                  <a:pt x="2107746" y="871053"/>
                  <a:pt x="2106983" y="871816"/>
                </a:cubicBezTo>
                <a:cubicBezTo>
                  <a:pt x="2108890" y="873342"/>
                  <a:pt x="2109844" y="875249"/>
                  <a:pt x="2109844" y="877537"/>
                </a:cubicBezTo>
                <a:cubicBezTo>
                  <a:pt x="2109844" y="879062"/>
                  <a:pt x="2109462" y="880588"/>
                  <a:pt x="2108699" y="882113"/>
                </a:cubicBezTo>
                <a:cubicBezTo>
                  <a:pt x="2105267" y="890122"/>
                  <a:pt x="2101453" y="897559"/>
                  <a:pt x="2097259" y="904423"/>
                </a:cubicBezTo>
                <a:cubicBezTo>
                  <a:pt x="2100309" y="905568"/>
                  <a:pt x="2101835" y="907093"/>
                  <a:pt x="2101835" y="909000"/>
                </a:cubicBezTo>
                <a:cubicBezTo>
                  <a:pt x="2101835" y="910144"/>
                  <a:pt x="2101262" y="911288"/>
                  <a:pt x="2100118" y="912432"/>
                </a:cubicBezTo>
                <a:cubicBezTo>
                  <a:pt x="2099355" y="913958"/>
                  <a:pt x="2093825" y="922920"/>
                  <a:pt x="2083529" y="939319"/>
                </a:cubicBezTo>
                <a:cubicBezTo>
                  <a:pt x="2078190" y="947709"/>
                  <a:pt x="2071897" y="955909"/>
                  <a:pt x="2064651" y="963918"/>
                </a:cubicBezTo>
                <a:cubicBezTo>
                  <a:pt x="2051684" y="978410"/>
                  <a:pt x="2035094" y="992330"/>
                  <a:pt x="2014881" y="1005678"/>
                </a:cubicBezTo>
                <a:cubicBezTo>
                  <a:pt x="1993906" y="1019407"/>
                  <a:pt x="1975028" y="1029704"/>
                  <a:pt x="1958249" y="1036569"/>
                </a:cubicBezTo>
                <a:cubicBezTo>
                  <a:pt x="1939180" y="1043815"/>
                  <a:pt x="1918967" y="1048582"/>
                  <a:pt x="1897610" y="1050870"/>
                </a:cubicBezTo>
                <a:cubicBezTo>
                  <a:pt x="1885406" y="1052396"/>
                  <a:pt x="1872821" y="1053159"/>
                  <a:pt x="1859854" y="1053159"/>
                </a:cubicBezTo>
                <a:cubicBezTo>
                  <a:pt x="1819048" y="1053159"/>
                  <a:pt x="1773474" y="1045913"/>
                  <a:pt x="1723133" y="1031420"/>
                </a:cubicBezTo>
                <a:cubicBezTo>
                  <a:pt x="1658681" y="1013115"/>
                  <a:pt x="1609864" y="987563"/>
                  <a:pt x="1576686" y="954765"/>
                </a:cubicBezTo>
                <a:cubicBezTo>
                  <a:pt x="1561049" y="939128"/>
                  <a:pt x="1546175" y="920250"/>
                  <a:pt x="1532065" y="898131"/>
                </a:cubicBezTo>
                <a:lnTo>
                  <a:pt x="1531493" y="898131"/>
                </a:lnTo>
                <a:cubicBezTo>
                  <a:pt x="1530730" y="898894"/>
                  <a:pt x="1529967" y="899275"/>
                  <a:pt x="1529204" y="899275"/>
                </a:cubicBezTo>
                <a:cubicBezTo>
                  <a:pt x="1528442" y="899275"/>
                  <a:pt x="1527680" y="898894"/>
                  <a:pt x="1526917" y="898131"/>
                </a:cubicBezTo>
                <a:cubicBezTo>
                  <a:pt x="1526535" y="897368"/>
                  <a:pt x="1526345" y="896796"/>
                  <a:pt x="1526345" y="896415"/>
                </a:cubicBezTo>
                <a:cubicBezTo>
                  <a:pt x="1526345" y="895652"/>
                  <a:pt x="1526726" y="894889"/>
                  <a:pt x="1527488" y="894126"/>
                </a:cubicBezTo>
                <a:lnTo>
                  <a:pt x="1528632" y="892982"/>
                </a:lnTo>
                <a:cubicBezTo>
                  <a:pt x="1526726" y="889550"/>
                  <a:pt x="1524819" y="886308"/>
                  <a:pt x="1522912" y="883257"/>
                </a:cubicBezTo>
                <a:cubicBezTo>
                  <a:pt x="1520243" y="878681"/>
                  <a:pt x="1517763" y="874104"/>
                  <a:pt x="1515476" y="869528"/>
                </a:cubicBezTo>
                <a:cubicBezTo>
                  <a:pt x="1514712" y="869528"/>
                  <a:pt x="1514141" y="869528"/>
                  <a:pt x="1513759" y="869528"/>
                </a:cubicBezTo>
                <a:cubicBezTo>
                  <a:pt x="1511852" y="869528"/>
                  <a:pt x="1510517" y="868574"/>
                  <a:pt x="1509754" y="866668"/>
                </a:cubicBezTo>
                <a:cubicBezTo>
                  <a:pt x="1509373" y="865905"/>
                  <a:pt x="1509182" y="865142"/>
                  <a:pt x="1509182" y="864379"/>
                </a:cubicBezTo>
                <a:cubicBezTo>
                  <a:pt x="1509182" y="862854"/>
                  <a:pt x="1509754" y="861710"/>
                  <a:pt x="1510898" y="860947"/>
                </a:cubicBezTo>
                <a:cubicBezTo>
                  <a:pt x="1500602" y="840353"/>
                  <a:pt x="1492021" y="819568"/>
                  <a:pt x="1485156" y="798593"/>
                </a:cubicBezTo>
                <a:cubicBezTo>
                  <a:pt x="1472952" y="759311"/>
                  <a:pt x="1466850" y="718314"/>
                  <a:pt x="1466850" y="675600"/>
                </a:cubicBezTo>
                <a:cubicBezTo>
                  <a:pt x="1466850" y="655388"/>
                  <a:pt x="1468185" y="634603"/>
                  <a:pt x="1470854" y="613246"/>
                </a:cubicBezTo>
                <a:cubicBezTo>
                  <a:pt x="1475050" y="579304"/>
                  <a:pt x="1482678" y="548222"/>
                  <a:pt x="1493737" y="520000"/>
                </a:cubicBezTo>
                <a:cubicBezTo>
                  <a:pt x="1497551" y="510466"/>
                  <a:pt x="1501746" y="500741"/>
                  <a:pt x="1506322" y="490825"/>
                </a:cubicBezTo>
                <a:cubicBezTo>
                  <a:pt x="1506322" y="490825"/>
                  <a:pt x="1506132" y="490825"/>
                  <a:pt x="1505750" y="490825"/>
                </a:cubicBezTo>
                <a:cubicBezTo>
                  <a:pt x="1505369" y="490825"/>
                  <a:pt x="1504796" y="490444"/>
                  <a:pt x="1504034" y="489681"/>
                </a:cubicBezTo>
                <a:cubicBezTo>
                  <a:pt x="1504034" y="489300"/>
                  <a:pt x="1504034" y="488919"/>
                  <a:pt x="1504034" y="488537"/>
                </a:cubicBezTo>
                <a:cubicBezTo>
                  <a:pt x="1504034" y="487774"/>
                  <a:pt x="1504224" y="487202"/>
                  <a:pt x="1504606" y="486821"/>
                </a:cubicBezTo>
                <a:cubicBezTo>
                  <a:pt x="1507276" y="484151"/>
                  <a:pt x="1509754" y="481863"/>
                  <a:pt x="1512043" y="479956"/>
                </a:cubicBezTo>
                <a:cubicBezTo>
                  <a:pt x="1517763" y="469278"/>
                  <a:pt x="1524056" y="458218"/>
                  <a:pt x="1530921" y="446777"/>
                </a:cubicBezTo>
                <a:cubicBezTo>
                  <a:pt x="1546938" y="420844"/>
                  <a:pt x="1562765" y="398724"/>
                  <a:pt x="1578401" y="380418"/>
                </a:cubicBezTo>
                <a:cubicBezTo>
                  <a:pt x="1598995" y="356010"/>
                  <a:pt x="1617111" y="340756"/>
                  <a:pt x="1632747" y="334654"/>
                </a:cubicBezTo>
                <a:cubicBezTo>
                  <a:pt x="1652197" y="317492"/>
                  <a:pt x="1672982" y="303381"/>
                  <a:pt x="1695101" y="292321"/>
                </a:cubicBezTo>
                <a:cubicBezTo>
                  <a:pt x="1737433" y="270964"/>
                  <a:pt x="1781672" y="259523"/>
                  <a:pt x="1827818" y="257998"/>
                </a:cubicBezTo>
                <a:close/>
                <a:moveTo>
                  <a:pt x="360969" y="257998"/>
                </a:moveTo>
                <a:cubicBezTo>
                  <a:pt x="364783" y="257998"/>
                  <a:pt x="368596" y="257998"/>
                  <a:pt x="372410" y="257998"/>
                </a:cubicBezTo>
                <a:cubicBezTo>
                  <a:pt x="415124" y="257998"/>
                  <a:pt x="452689" y="263909"/>
                  <a:pt x="485105" y="275732"/>
                </a:cubicBezTo>
                <a:cubicBezTo>
                  <a:pt x="513708" y="286029"/>
                  <a:pt x="534493" y="299758"/>
                  <a:pt x="547460" y="316920"/>
                </a:cubicBezTo>
                <a:cubicBezTo>
                  <a:pt x="553562" y="317301"/>
                  <a:pt x="560236" y="322259"/>
                  <a:pt x="567482" y="331793"/>
                </a:cubicBezTo>
                <a:cubicBezTo>
                  <a:pt x="572821" y="338277"/>
                  <a:pt x="576825" y="344569"/>
                  <a:pt x="579495" y="350671"/>
                </a:cubicBezTo>
                <a:cubicBezTo>
                  <a:pt x="581020" y="354104"/>
                  <a:pt x="581974" y="356582"/>
                  <a:pt x="582355" y="358108"/>
                </a:cubicBezTo>
                <a:cubicBezTo>
                  <a:pt x="584262" y="356201"/>
                  <a:pt x="585978" y="355248"/>
                  <a:pt x="587504" y="355248"/>
                </a:cubicBezTo>
                <a:cubicBezTo>
                  <a:pt x="589029" y="355248"/>
                  <a:pt x="590555" y="356392"/>
                  <a:pt x="592080" y="358680"/>
                </a:cubicBezTo>
                <a:cubicBezTo>
                  <a:pt x="592843" y="360206"/>
                  <a:pt x="593224" y="362112"/>
                  <a:pt x="593224" y="364401"/>
                </a:cubicBezTo>
                <a:cubicBezTo>
                  <a:pt x="593224" y="369740"/>
                  <a:pt x="590936" y="377749"/>
                  <a:pt x="586360" y="388427"/>
                </a:cubicBezTo>
                <a:cubicBezTo>
                  <a:pt x="585597" y="390715"/>
                  <a:pt x="580067" y="402729"/>
                  <a:pt x="569770" y="424467"/>
                </a:cubicBezTo>
                <a:cubicBezTo>
                  <a:pt x="568245" y="427518"/>
                  <a:pt x="563287" y="440294"/>
                  <a:pt x="554896" y="462795"/>
                </a:cubicBezTo>
                <a:cubicBezTo>
                  <a:pt x="551083" y="472710"/>
                  <a:pt x="547650" y="480719"/>
                  <a:pt x="544599" y="486821"/>
                </a:cubicBezTo>
                <a:cubicBezTo>
                  <a:pt x="541167" y="494830"/>
                  <a:pt x="538307" y="500360"/>
                  <a:pt x="536018" y="503411"/>
                </a:cubicBezTo>
                <a:cubicBezTo>
                  <a:pt x="539451" y="505318"/>
                  <a:pt x="542502" y="507224"/>
                  <a:pt x="545172" y="509131"/>
                </a:cubicBezTo>
                <a:cubicBezTo>
                  <a:pt x="547460" y="510657"/>
                  <a:pt x="548604" y="512564"/>
                  <a:pt x="548604" y="514852"/>
                </a:cubicBezTo>
                <a:cubicBezTo>
                  <a:pt x="548604" y="515996"/>
                  <a:pt x="548413" y="516949"/>
                  <a:pt x="548032" y="517712"/>
                </a:cubicBezTo>
                <a:cubicBezTo>
                  <a:pt x="546888" y="520382"/>
                  <a:pt x="544790" y="521717"/>
                  <a:pt x="541739" y="521717"/>
                </a:cubicBezTo>
                <a:cubicBezTo>
                  <a:pt x="541358" y="521717"/>
                  <a:pt x="540786" y="521717"/>
                  <a:pt x="540023" y="521717"/>
                </a:cubicBezTo>
                <a:cubicBezTo>
                  <a:pt x="536591" y="520572"/>
                  <a:pt x="532777" y="519238"/>
                  <a:pt x="528582" y="517712"/>
                </a:cubicBezTo>
                <a:cubicBezTo>
                  <a:pt x="527056" y="519619"/>
                  <a:pt x="523243" y="523051"/>
                  <a:pt x="517141" y="528009"/>
                </a:cubicBezTo>
                <a:cubicBezTo>
                  <a:pt x="512183" y="532204"/>
                  <a:pt x="506271" y="536971"/>
                  <a:pt x="499407" y="542311"/>
                </a:cubicBezTo>
                <a:cubicBezTo>
                  <a:pt x="492542" y="547650"/>
                  <a:pt x="487203" y="552036"/>
                  <a:pt x="483389" y="555468"/>
                </a:cubicBezTo>
                <a:cubicBezTo>
                  <a:pt x="475380" y="562714"/>
                  <a:pt x="471376" y="566528"/>
                  <a:pt x="471376" y="566909"/>
                </a:cubicBezTo>
                <a:cubicBezTo>
                  <a:pt x="470613" y="567291"/>
                  <a:pt x="469851" y="567481"/>
                  <a:pt x="469088" y="567481"/>
                </a:cubicBezTo>
                <a:cubicBezTo>
                  <a:pt x="467944" y="567481"/>
                  <a:pt x="467181" y="566337"/>
                  <a:pt x="466799" y="564049"/>
                </a:cubicBezTo>
                <a:cubicBezTo>
                  <a:pt x="466799" y="563668"/>
                  <a:pt x="466799" y="563095"/>
                  <a:pt x="466799" y="562333"/>
                </a:cubicBezTo>
                <a:cubicBezTo>
                  <a:pt x="466799" y="561570"/>
                  <a:pt x="466990" y="560617"/>
                  <a:pt x="467372" y="559472"/>
                </a:cubicBezTo>
                <a:cubicBezTo>
                  <a:pt x="466609" y="560235"/>
                  <a:pt x="465846" y="560617"/>
                  <a:pt x="465083" y="560617"/>
                </a:cubicBezTo>
                <a:cubicBezTo>
                  <a:pt x="464702" y="560617"/>
                  <a:pt x="454214" y="557184"/>
                  <a:pt x="433620" y="550320"/>
                </a:cubicBezTo>
                <a:cubicBezTo>
                  <a:pt x="421035" y="545743"/>
                  <a:pt x="409022" y="542883"/>
                  <a:pt x="397580" y="541739"/>
                </a:cubicBezTo>
                <a:cubicBezTo>
                  <a:pt x="393004" y="541357"/>
                  <a:pt x="388427" y="541167"/>
                  <a:pt x="383851" y="541167"/>
                </a:cubicBezTo>
                <a:cubicBezTo>
                  <a:pt x="367834" y="541167"/>
                  <a:pt x="352960" y="543836"/>
                  <a:pt x="339231" y="549175"/>
                </a:cubicBezTo>
                <a:cubicBezTo>
                  <a:pt x="320162" y="556803"/>
                  <a:pt x="304335" y="567291"/>
                  <a:pt x="291750" y="580639"/>
                </a:cubicBezTo>
                <a:cubicBezTo>
                  <a:pt x="284885" y="588266"/>
                  <a:pt x="280118" y="595321"/>
                  <a:pt x="277448" y="601805"/>
                </a:cubicBezTo>
                <a:cubicBezTo>
                  <a:pt x="276304" y="604093"/>
                  <a:pt x="275351" y="607907"/>
                  <a:pt x="274588" y="613246"/>
                </a:cubicBezTo>
                <a:cubicBezTo>
                  <a:pt x="273444" y="618585"/>
                  <a:pt x="272300" y="622590"/>
                  <a:pt x="271156" y="625259"/>
                </a:cubicBezTo>
                <a:cubicBezTo>
                  <a:pt x="269630" y="633649"/>
                  <a:pt x="268867" y="641658"/>
                  <a:pt x="268867" y="649286"/>
                </a:cubicBezTo>
                <a:cubicBezTo>
                  <a:pt x="268867" y="666829"/>
                  <a:pt x="272491" y="683037"/>
                  <a:pt x="279737" y="697910"/>
                </a:cubicBezTo>
                <a:cubicBezTo>
                  <a:pt x="300331" y="742150"/>
                  <a:pt x="338277" y="769608"/>
                  <a:pt x="393576" y="780287"/>
                </a:cubicBezTo>
                <a:cubicBezTo>
                  <a:pt x="408068" y="782956"/>
                  <a:pt x="421988" y="784291"/>
                  <a:pt x="435336" y="784291"/>
                </a:cubicBezTo>
                <a:cubicBezTo>
                  <a:pt x="474999" y="784291"/>
                  <a:pt x="510276" y="772659"/>
                  <a:pt x="541167" y="749396"/>
                </a:cubicBezTo>
                <a:cubicBezTo>
                  <a:pt x="542311" y="748633"/>
                  <a:pt x="543265" y="748252"/>
                  <a:pt x="544027" y="748252"/>
                </a:cubicBezTo>
                <a:cubicBezTo>
                  <a:pt x="545553" y="748252"/>
                  <a:pt x="546697" y="749205"/>
                  <a:pt x="547460" y="751112"/>
                </a:cubicBezTo>
                <a:lnTo>
                  <a:pt x="547460" y="750540"/>
                </a:lnTo>
                <a:cubicBezTo>
                  <a:pt x="548222" y="749777"/>
                  <a:pt x="549176" y="749396"/>
                  <a:pt x="550320" y="749396"/>
                </a:cubicBezTo>
                <a:cubicBezTo>
                  <a:pt x="550701" y="749396"/>
                  <a:pt x="551273" y="749586"/>
                  <a:pt x="552036" y="749968"/>
                </a:cubicBezTo>
                <a:cubicBezTo>
                  <a:pt x="553180" y="750731"/>
                  <a:pt x="553752" y="751875"/>
                  <a:pt x="553752" y="753400"/>
                </a:cubicBezTo>
                <a:lnTo>
                  <a:pt x="554324" y="753972"/>
                </a:lnTo>
                <a:cubicBezTo>
                  <a:pt x="555087" y="754354"/>
                  <a:pt x="555850" y="754926"/>
                  <a:pt x="556613" y="755688"/>
                </a:cubicBezTo>
                <a:cubicBezTo>
                  <a:pt x="556613" y="756451"/>
                  <a:pt x="556803" y="757023"/>
                  <a:pt x="557185" y="757405"/>
                </a:cubicBezTo>
                <a:cubicBezTo>
                  <a:pt x="557566" y="758167"/>
                  <a:pt x="561189" y="762553"/>
                  <a:pt x="568054" y="770562"/>
                </a:cubicBezTo>
                <a:cubicBezTo>
                  <a:pt x="569579" y="772469"/>
                  <a:pt x="579304" y="784291"/>
                  <a:pt x="597229" y="806029"/>
                </a:cubicBezTo>
                <a:cubicBezTo>
                  <a:pt x="610958" y="822810"/>
                  <a:pt x="620492" y="834632"/>
                  <a:pt x="625832" y="841497"/>
                </a:cubicBezTo>
                <a:cubicBezTo>
                  <a:pt x="636129" y="854845"/>
                  <a:pt x="641277" y="863998"/>
                  <a:pt x="641277" y="868956"/>
                </a:cubicBezTo>
                <a:cubicBezTo>
                  <a:pt x="641277" y="870100"/>
                  <a:pt x="640896" y="871053"/>
                  <a:pt x="640133" y="871816"/>
                </a:cubicBezTo>
                <a:cubicBezTo>
                  <a:pt x="642040" y="873342"/>
                  <a:pt x="642993" y="875249"/>
                  <a:pt x="642993" y="877537"/>
                </a:cubicBezTo>
                <a:cubicBezTo>
                  <a:pt x="642993" y="879062"/>
                  <a:pt x="642612" y="880588"/>
                  <a:pt x="641849" y="882113"/>
                </a:cubicBezTo>
                <a:cubicBezTo>
                  <a:pt x="638417" y="890122"/>
                  <a:pt x="634603" y="897559"/>
                  <a:pt x="630408" y="904423"/>
                </a:cubicBezTo>
                <a:cubicBezTo>
                  <a:pt x="633459" y="905568"/>
                  <a:pt x="634985" y="907093"/>
                  <a:pt x="634985" y="909000"/>
                </a:cubicBezTo>
                <a:cubicBezTo>
                  <a:pt x="634985" y="910144"/>
                  <a:pt x="634412" y="911288"/>
                  <a:pt x="633268" y="912432"/>
                </a:cubicBezTo>
                <a:cubicBezTo>
                  <a:pt x="632506" y="913958"/>
                  <a:pt x="626976" y="922920"/>
                  <a:pt x="616679" y="939319"/>
                </a:cubicBezTo>
                <a:cubicBezTo>
                  <a:pt x="611339" y="947709"/>
                  <a:pt x="605047" y="955909"/>
                  <a:pt x="597801" y="963918"/>
                </a:cubicBezTo>
                <a:cubicBezTo>
                  <a:pt x="584834" y="978410"/>
                  <a:pt x="568245" y="992330"/>
                  <a:pt x="548032" y="1005678"/>
                </a:cubicBezTo>
                <a:cubicBezTo>
                  <a:pt x="527056" y="1019407"/>
                  <a:pt x="508178" y="1029704"/>
                  <a:pt x="491398" y="1036569"/>
                </a:cubicBezTo>
                <a:cubicBezTo>
                  <a:pt x="472329" y="1043815"/>
                  <a:pt x="452117" y="1048582"/>
                  <a:pt x="430760" y="1050870"/>
                </a:cubicBezTo>
                <a:cubicBezTo>
                  <a:pt x="418556" y="1052396"/>
                  <a:pt x="405971" y="1053159"/>
                  <a:pt x="393004" y="1053159"/>
                </a:cubicBezTo>
                <a:cubicBezTo>
                  <a:pt x="352197" y="1053159"/>
                  <a:pt x="306623" y="1045913"/>
                  <a:pt x="256282" y="1031420"/>
                </a:cubicBezTo>
                <a:cubicBezTo>
                  <a:pt x="191830" y="1013115"/>
                  <a:pt x="143015" y="987563"/>
                  <a:pt x="109835" y="954765"/>
                </a:cubicBezTo>
                <a:cubicBezTo>
                  <a:pt x="94199" y="939128"/>
                  <a:pt x="79325" y="920250"/>
                  <a:pt x="65215" y="898131"/>
                </a:cubicBezTo>
                <a:lnTo>
                  <a:pt x="64643" y="898131"/>
                </a:lnTo>
                <a:cubicBezTo>
                  <a:pt x="63880" y="898894"/>
                  <a:pt x="63117" y="899275"/>
                  <a:pt x="62354" y="899275"/>
                </a:cubicBezTo>
                <a:cubicBezTo>
                  <a:pt x="61592" y="899275"/>
                  <a:pt x="60829" y="898894"/>
                  <a:pt x="60066" y="898131"/>
                </a:cubicBezTo>
                <a:cubicBezTo>
                  <a:pt x="59685" y="897368"/>
                  <a:pt x="59494" y="896796"/>
                  <a:pt x="59494" y="896415"/>
                </a:cubicBezTo>
                <a:cubicBezTo>
                  <a:pt x="59494" y="895652"/>
                  <a:pt x="59876" y="894889"/>
                  <a:pt x="60638" y="894126"/>
                </a:cubicBezTo>
                <a:lnTo>
                  <a:pt x="61782" y="892982"/>
                </a:lnTo>
                <a:cubicBezTo>
                  <a:pt x="59876" y="889550"/>
                  <a:pt x="57969" y="886308"/>
                  <a:pt x="56062" y="883257"/>
                </a:cubicBezTo>
                <a:cubicBezTo>
                  <a:pt x="53392" y="878681"/>
                  <a:pt x="50913" y="874104"/>
                  <a:pt x="48625" y="869528"/>
                </a:cubicBezTo>
                <a:cubicBezTo>
                  <a:pt x="47862" y="869528"/>
                  <a:pt x="47290" y="869528"/>
                  <a:pt x="46909" y="869528"/>
                </a:cubicBezTo>
                <a:cubicBezTo>
                  <a:pt x="45002" y="869528"/>
                  <a:pt x="43667" y="868574"/>
                  <a:pt x="42905" y="866668"/>
                </a:cubicBezTo>
                <a:cubicBezTo>
                  <a:pt x="42523" y="865905"/>
                  <a:pt x="42333" y="865142"/>
                  <a:pt x="42333" y="864379"/>
                </a:cubicBezTo>
                <a:cubicBezTo>
                  <a:pt x="42333" y="862854"/>
                  <a:pt x="42905" y="861710"/>
                  <a:pt x="44049" y="860947"/>
                </a:cubicBezTo>
                <a:cubicBezTo>
                  <a:pt x="33752" y="840353"/>
                  <a:pt x="25171" y="819568"/>
                  <a:pt x="18306" y="798593"/>
                </a:cubicBezTo>
                <a:cubicBezTo>
                  <a:pt x="6102" y="759311"/>
                  <a:pt x="0" y="718314"/>
                  <a:pt x="0" y="675600"/>
                </a:cubicBezTo>
                <a:cubicBezTo>
                  <a:pt x="0" y="655388"/>
                  <a:pt x="1335" y="634603"/>
                  <a:pt x="4005" y="613246"/>
                </a:cubicBezTo>
                <a:cubicBezTo>
                  <a:pt x="8200" y="579304"/>
                  <a:pt x="15827" y="548222"/>
                  <a:pt x="26887" y="520000"/>
                </a:cubicBezTo>
                <a:cubicBezTo>
                  <a:pt x="30701" y="510466"/>
                  <a:pt x="34896" y="500741"/>
                  <a:pt x="39472" y="490825"/>
                </a:cubicBezTo>
                <a:cubicBezTo>
                  <a:pt x="39472" y="490825"/>
                  <a:pt x="39281" y="490825"/>
                  <a:pt x="38900" y="490825"/>
                </a:cubicBezTo>
                <a:cubicBezTo>
                  <a:pt x="38519" y="490825"/>
                  <a:pt x="37947" y="490444"/>
                  <a:pt x="37184" y="489681"/>
                </a:cubicBezTo>
                <a:cubicBezTo>
                  <a:pt x="37184" y="489300"/>
                  <a:pt x="37184" y="488919"/>
                  <a:pt x="37184" y="488537"/>
                </a:cubicBezTo>
                <a:cubicBezTo>
                  <a:pt x="37184" y="487774"/>
                  <a:pt x="37375" y="487202"/>
                  <a:pt x="37756" y="486821"/>
                </a:cubicBezTo>
                <a:cubicBezTo>
                  <a:pt x="40426" y="484151"/>
                  <a:pt x="42905" y="481863"/>
                  <a:pt x="45193" y="479956"/>
                </a:cubicBezTo>
                <a:cubicBezTo>
                  <a:pt x="50913" y="469278"/>
                  <a:pt x="57206" y="458218"/>
                  <a:pt x="64071" y="446777"/>
                </a:cubicBezTo>
                <a:cubicBezTo>
                  <a:pt x="80088" y="420844"/>
                  <a:pt x="95915" y="398724"/>
                  <a:pt x="111552" y="380418"/>
                </a:cubicBezTo>
                <a:cubicBezTo>
                  <a:pt x="132146" y="356010"/>
                  <a:pt x="150261" y="340756"/>
                  <a:pt x="165897" y="334654"/>
                </a:cubicBezTo>
                <a:cubicBezTo>
                  <a:pt x="185347" y="317492"/>
                  <a:pt x="206132" y="303381"/>
                  <a:pt x="228251" y="292321"/>
                </a:cubicBezTo>
                <a:cubicBezTo>
                  <a:pt x="270584" y="270964"/>
                  <a:pt x="314823" y="259523"/>
                  <a:pt x="360969" y="257998"/>
                </a:cubicBezTo>
                <a:close/>
                <a:moveTo>
                  <a:pt x="4244018" y="255567"/>
                </a:moveTo>
                <a:cubicBezTo>
                  <a:pt x="4258415" y="257187"/>
                  <a:pt x="4274195" y="262574"/>
                  <a:pt x="4291356" y="271727"/>
                </a:cubicBezTo>
                <a:cubicBezTo>
                  <a:pt x="4319578" y="286982"/>
                  <a:pt x="4345320" y="307195"/>
                  <a:pt x="4368584" y="332365"/>
                </a:cubicBezTo>
                <a:cubicBezTo>
                  <a:pt x="4412824" y="380037"/>
                  <a:pt x="4446193" y="435908"/>
                  <a:pt x="4468694" y="499978"/>
                </a:cubicBezTo>
                <a:cubicBezTo>
                  <a:pt x="4490814" y="562905"/>
                  <a:pt x="4500158" y="623924"/>
                  <a:pt x="4496726" y="683037"/>
                </a:cubicBezTo>
                <a:cubicBezTo>
                  <a:pt x="4492912" y="750158"/>
                  <a:pt x="4475178" y="810415"/>
                  <a:pt x="4443524" y="863807"/>
                </a:cubicBezTo>
                <a:cubicBezTo>
                  <a:pt x="4448100" y="867240"/>
                  <a:pt x="4448673" y="871053"/>
                  <a:pt x="4445241" y="875249"/>
                </a:cubicBezTo>
                <a:cubicBezTo>
                  <a:pt x="4438757" y="882495"/>
                  <a:pt x="4435134" y="886690"/>
                  <a:pt x="4434371" y="887834"/>
                </a:cubicBezTo>
                <a:cubicBezTo>
                  <a:pt x="4377165" y="951904"/>
                  <a:pt x="4323964" y="995571"/>
                  <a:pt x="4274767" y="1018835"/>
                </a:cubicBezTo>
                <a:cubicBezTo>
                  <a:pt x="4207645" y="1050108"/>
                  <a:pt x="4135376" y="1060023"/>
                  <a:pt x="4057957" y="1048582"/>
                </a:cubicBezTo>
                <a:cubicBezTo>
                  <a:pt x="3990073" y="1038285"/>
                  <a:pt x="3930579" y="1012352"/>
                  <a:pt x="3879475" y="970782"/>
                </a:cubicBezTo>
                <a:cubicBezTo>
                  <a:pt x="3836380" y="935315"/>
                  <a:pt x="3802820" y="892029"/>
                  <a:pt x="3778793" y="840925"/>
                </a:cubicBezTo>
                <a:cubicBezTo>
                  <a:pt x="3754766" y="789058"/>
                  <a:pt x="3742944" y="734904"/>
                  <a:pt x="3743325" y="678461"/>
                </a:cubicBezTo>
                <a:cubicBezTo>
                  <a:pt x="3743707" y="620873"/>
                  <a:pt x="3757245" y="567291"/>
                  <a:pt x="3783942" y="517712"/>
                </a:cubicBezTo>
                <a:cubicBezTo>
                  <a:pt x="3812163" y="465464"/>
                  <a:pt x="3857546" y="415504"/>
                  <a:pt x="3920091" y="367833"/>
                </a:cubicBezTo>
                <a:cubicBezTo>
                  <a:pt x="3931151" y="359443"/>
                  <a:pt x="3958609" y="339993"/>
                  <a:pt x="4002467" y="309483"/>
                </a:cubicBezTo>
                <a:cubicBezTo>
                  <a:pt x="4040986" y="283168"/>
                  <a:pt x="4068254" y="270202"/>
                  <a:pt x="4084272" y="270583"/>
                </a:cubicBezTo>
                <a:cubicBezTo>
                  <a:pt x="4087704" y="270964"/>
                  <a:pt x="4089420" y="272871"/>
                  <a:pt x="4089420" y="276304"/>
                </a:cubicBezTo>
                <a:cubicBezTo>
                  <a:pt x="4089420" y="279736"/>
                  <a:pt x="4087704" y="281452"/>
                  <a:pt x="4084272" y="281452"/>
                </a:cubicBezTo>
                <a:cubicBezTo>
                  <a:pt x="4073975" y="282215"/>
                  <a:pt x="4061008" y="287554"/>
                  <a:pt x="4045372" y="297470"/>
                </a:cubicBezTo>
                <a:cubicBezTo>
                  <a:pt x="4041939" y="299758"/>
                  <a:pt x="4030689" y="307767"/>
                  <a:pt x="4011620" y="321496"/>
                </a:cubicBezTo>
                <a:cubicBezTo>
                  <a:pt x="4005137" y="326073"/>
                  <a:pt x="3993124" y="334463"/>
                  <a:pt x="3975581" y="346667"/>
                </a:cubicBezTo>
                <a:cubicBezTo>
                  <a:pt x="3960326" y="356964"/>
                  <a:pt x="3948313" y="365354"/>
                  <a:pt x="3939541" y="371837"/>
                </a:cubicBezTo>
                <a:cubicBezTo>
                  <a:pt x="3940304" y="372219"/>
                  <a:pt x="3940876" y="372409"/>
                  <a:pt x="3941257" y="372409"/>
                </a:cubicBezTo>
                <a:cubicBezTo>
                  <a:pt x="3942783" y="372791"/>
                  <a:pt x="3943164" y="373935"/>
                  <a:pt x="3942401" y="375842"/>
                </a:cubicBezTo>
                <a:cubicBezTo>
                  <a:pt x="3941638" y="377367"/>
                  <a:pt x="3936109" y="380990"/>
                  <a:pt x="3925812" y="386711"/>
                </a:cubicBezTo>
                <a:cubicBezTo>
                  <a:pt x="3920472" y="389762"/>
                  <a:pt x="3913799" y="393957"/>
                  <a:pt x="3905789" y="399296"/>
                </a:cubicBezTo>
                <a:cubicBezTo>
                  <a:pt x="3905027" y="400059"/>
                  <a:pt x="3903311" y="401394"/>
                  <a:pt x="3900641" y="403301"/>
                </a:cubicBezTo>
                <a:cubicBezTo>
                  <a:pt x="3880428" y="420462"/>
                  <a:pt x="3862885" y="437624"/>
                  <a:pt x="3848012" y="454786"/>
                </a:cubicBezTo>
                <a:cubicBezTo>
                  <a:pt x="3856402" y="451353"/>
                  <a:pt x="3868224" y="444489"/>
                  <a:pt x="3883479" y="434192"/>
                </a:cubicBezTo>
                <a:cubicBezTo>
                  <a:pt x="3894540" y="426946"/>
                  <a:pt x="3902548" y="421797"/>
                  <a:pt x="3907506" y="418746"/>
                </a:cubicBezTo>
                <a:cubicBezTo>
                  <a:pt x="3915133" y="414170"/>
                  <a:pt x="3920282" y="411500"/>
                  <a:pt x="3922951" y="410737"/>
                </a:cubicBezTo>
                <a:cubicBezTo>
                  <a:pt x="3931723" y="399296"/>
                  <a:pt x="3941066" y="388236"/>
                  <a:pt x="3950982" y="377558"/>
                </a:cubicBezTo>
                <a:cubicBezTo>
                  <a:pt x="3992934" y="332556"/>
                  <a:pt x="4040223" y="299758"/>
                  <a:pt x="4092853" y="279164"/>
                </a:cubicBezTo>
                <a:cubicBezTo>
                  <a:pt x="4137092" y="262002"/>
                  <a:pt x="4174466" y="256282"/>
                  <a:pt x="4204976" y="262002"/>
                </a:cubicBezTo>
                <a:cubicBezTo>
                  <a:pt x="4216607" y="256091"/>
                  <a:pt x="4229622" y="253946"/>
                  <a:pt x="4244018" y="255567"/>
                </a:cubicBezTo>
                <a:close/>
                <a:moveTo>
                  <a:pt x="10164505" y="253993"/>
                </a:moveTo>
                <a:cubicBezTo>
                  <a:pt x="10168319" y="253993"/>
                  <a:pt x="10171179" y="255900"/>
                  <a:pt x="10173086" y="259714"/>
                </a:cubicBezTo>
                <a:cubicBezTo>
                  <a:pt x="10174611" y="263146"/>
                  <a:pt x="10174421" y="266197"/>
                  <a:pt x="10172514" y="268867"/>
                </a:cubicBezTo>
                <a:cubicBezTo>
                  <a:pt x="10178235" y="277257"/>
                  <a:pt x="10183383" y="294037"/>
                  <a:pt x="10187960" y="319208"/>
                </a:cubicBezTo>
                <a:cubicBezTo>
                  <a:pt x="10189866" y="327980"/>
                  <a:pt x="10192345" y="339993"/>
                  <a:pt x="10195396" y="355248"/>
                </a:cubicBezTo>
                <a:cubicBezTo>
                  <a:pt x="10198829" y="372028"/>
                  <a:pt x="10201308" y="384232"/>
                  <a:pt x="10202833" y="391859"/>
                </a:cubicBezTo>
                <a:cubicBezTo>
                  <a:pt x="10206265" y="408640"/>
                  <a:pt x="10211795" y="437243"/>
                  <a:pt x="10219423" y="477668"/>
                </a:cubicBezTo>
                <a:cubicBezTo>
                  <a:pt x="10225906" y="514280"/>
                  <a:pt x="10231245" y="542883"/>
                  <a:pt x="10235440" y="563477"/>
                </a:cubicBezTo>
                <a:cubicBezTo>
                  <a:pt x="10255272" y="661108"/>
                  <a:pt x="10270717" y="735476"/>
                  <a:pt x="10281777" y="786579"/>
                </a:cubicBezTo>
                <a:cubicBezTo>
                  <a:pt x="10290930" y="827768"/>
                  <a:pt x="10299702" y="864570"/>
                  <a:pt x="10308092" y="896987"/>
                </a:cubicBezTo>
                <a:cubicBezTo>
                  <a:pt x="10313431" y="916818"/>
                  <a:pt x="10318579" y="935315"/>
                  <a:pt x="10323537" y="952476"/>
                </a:cubicBezTo>
                <a:cubicBezTo>
                  <a:pt x="10330783" y="977266"/>
                  <a:pt x="10334788" y="991758"/>
                  <a:pt x="10335550" y="995953"/>
                </a:cubicBezTo>
                <a:cubicBezTo>
                  <a:pt x="10337839" y="996716"/>
                  <a:pt x="10339555" y="997860"/>
                  <a:pt x="10340699" y="999385"/>
                </a:cubicBezTo>
                <a:lnTo>
                  <a:pt x="10342415" y="999385"/>
                </a:lnTo>
                <a:cubicBezTo>
                  <a:pt x="10345085" y="999385"/>
                  <a:pt x="10347182" y="1000529"/>
                  <a:pt x="10348708" y="1002817"/>
                </a:cubicBezTo>
                <a:cubicBezTo>
                  <a:pt x="10350233" y="1005487"/>
                  <a:pt x="10350233" y="1007966"/>
                  <a:pt x="10348708" y="1010254"/>
                </a:cubicBezTo>
                <a:cubicBezTo>
                  <a:pt x="10346038" y="1013687"/>
                  <a:pt x="10340699" y="1017500"/>
                  <a:pt x="10332690" y="1021695"/>
                </a:cubicBezTo>
                <a:cubicBezTo>
                  <a:pt x="10325444" y="1025128"/>
                  <a:pt x="10319151" y="1028369"/>
                  <a:pt x="10313812" y="1031420"/>
                </a:cubicBezTo>
                <a:lnTo>
                  <a:pt x="10304659" y="1035997"/>
                </a:lnTo>
                <a:cubicBezTo>
                  <a:pt x="10300846" y="1037904"/>
                  <a:pt x="10297795" y="1039620"/>
                  <a:pt x="10295506" y="1041145"/>
                </a:cubicBezTo>
                <a:cubicBezTo>
                  <a:pt x="10286353" y="1046485"/>
                  <a:pt x="10281205" y="1049345"/>
                  <a:pt x="10280061" y="1049726"/>
                </a:cubicBezTo>
                <a:cubicBezTo>
                  <a:pt x="10277010" y="1053159"/>
                  <a:pt x="10273578" y="1053921"/>
                  <a:pt x="10269764" y="1052014"/>
                </a:cubicBezTo>
                <a:cubicBezTo>
                  <a:pt x="10257560" y="1046675"/>
                  <a:pt x="10238873" y="1041908"/>
                  <a:pt x="10213702" y="1037713"/>
                </a:cubicBezTo>
                <a:cubicBezTo>
                  <a:pt x="10205693" y="1036569"/>
                  <a:pt x="10190629" y="1033709"/>
                  <a:pt x="10168510" y="1029132"/>
                </a:cubicBezTo>
                <a:cubicBezTo>
                  <a:pt x="10145627" y="1024174"/>
                  <a:pt x="10132279" y="1020933"/>
                  <a:pt x="10128465" y="1019407"/>
                </a:cubicBezTo>
                <a:cubicBezTo>
                  <a:pt x="10121219" y="1017119"/>
                  <a:pt x="10116643" y="1015593"/>
                  <a:pt x="10114736" y="1014831"/>
                </a:cubicBezTo>
                <a:cubicBezTo>
                  <a:pt x="10108634" y="1015975"/>
                  <a:pt x="10102151" y="1011017"/>
                  <a:pt x="10095286" y="999957"/>
                </a:cubicBezTo>
                <a:cubicBezTo>
                  <a:pt x="10095667" y="1000720"/>
                  <a:pt x="10086133" y="981079"/>
                  <a:pt x="10066683" y="941035"/>
                </a:cubicBezTo>
                <a:cubicBezTo>
                  <a:pt x="10063251" y="934171"/>
                  <a:pt x="10056958" y="922920"/>
                  <a:pt x="10047805" y="907284"/>
                </a:cubicBezTo>
                <a:cubicBezTo>
                  <a:pt x="10042085" y="897749"/>
                  <a:pt x="10038271" y="889931"/>
                  <a:pt x="10036364" y="883829"/>
                </a:cubicBezTo>
                <a:lnTo>
                  <a:pt x="10034648" y="880397"/>
                </a:lnTo>
                <a:cubicBezTo>
                  <a:pt x="10029690" y="880778"/>
                  <a:pt x="10024351" y="881160"/>
                  <a:pt x="10018630" y="881541"/>
                </a:cubicBezTo>
                <a:cubicBezTo>
                  <a:pt x="10014054" y="881923"/>
                  <a:pt x="10008143" y="882685"/>
                  <a:pt x="10000897" y="883829"/>
                </a:cubicBezTo>
                <a:cubicBezTo>
                  <a:pt x="9991744" y="885355"/>
                  <a:pt x="9985832" y="886308"/>
                  <a:pt x="9983163" y="886690"/>
                </a:cubicBezTo>
                <a:cubicBezTo>
                  <a:pt x="9959136" y="889741"/>
                  <a:pt x="9943119" y="890122"/>
                  <a:pt x="9935110" y="887834"/>
                </a:cubicBezTo>
                <a:lnTo>
                  <a:pt x="9925385" y="907284"/>
                </a:lnTo>
                <a:cubicBezTo>
                  <a:pt x="9921952" y="913386"/>
                  <a:pt x="9915469" y="924446"/>
                  <a:pt x="9905935" y="940463"/>
                </a:cubicBezTo>
                <a:cubicBezTo>
                  <a:pt x="9901358" y="948091"/>
                  <a:pt x="9897926" y="954002"/>
                  <a:pt x="9895638" y="958197"/>
                </a:cubicBezTo>
                <a:cubicBezTo>
                  <a:pt x="9896019" y="957434"/>
                  <a:pt x="9895256" y="959341"/>
                  <a:pt x="9893350" y="963918"/>
                </a:cubicBezTo>
                <a:lnTo>
                  <a:pt x="9893922" y="964490"/>
                </a:lnTo>
                <a:cubicBezTo>
                  <a:pt x="9895447" y="966015"/>
                  <a:pt x="9896210" y="967541"/>
                  <a:pt x="9896210" y="969066"/>
                </a:cubicBezTo>
                <a:lnTo>
                  <a:pt x="9896782" y="971354"/>
                </a:lnTo>
                <a:lnTo>
                  <a:pt x="9896782" y="971926"/>
                </a:lnTo>
                <a:cubicBezTo>
                  <a:pt x="9896782" y="976121"/>
                  <a:pt x="9894684" y="978600"/>
                  <a:pt x="9890489" y="979363"/>
                </a:cubicBezTo>
                <a:cubicBezTo>
                  <a:pt x="9890871" y="978982"/>
                  <a:pt x="9884197" y="985846"/>
                  <a:pt x="9870467" y="999957"/>
                </a:cubicBezTo>
                <a:cubicBezTo>
                  <a:pt x="9865891" y="1004915"/>
                  <a:pt x="9862840" y="1008347"/>
                  <a:pt x="9861314" y="1010254"/>
                </a:cubicBezTo>
                <a:cubicBezTo>
                  <a:pt x="9861696" y="1011398"/>
                  <a:pt x="9861886" y="1012542"/>
                  <a:pt x="9861886" y="1013687"/>
                </a:cubicBezTo>
                <a:cubicBezTo>
                  <a:pt x="9861886" y="1018263"/>
                  <a:pt x="9859407" y="1020933"/>
                  <a:pt x="9854450" y="1021695"/>
                </a:cubicBezTo>
                <a:cubicBezTo>
                  <a:pt x="9853687" y="1023602"/>
                  <a:pt x="9852352" y="1024746"/>
                  <a:pt x="9850445" y="1025128"/>
                </a:cubicBezTo>
                <a:cubicBezTo>
                  <a:pt x="9848157" y="1025128"/>
                  <a:pt x="9846632" y="1024365"/>
                  <a:pt x="9845869" y="1022840"/>
                </a:cubicBezTo>
                <a:cubicBezTo>
                  <a:pt x="9775696" y="1030467"/>
                  <a:pt x="9723639" y="1033518"/>
                  <a:pt x="9689697" y="1031992"/>
                </a:cubicBezTo>
                <a:cubicBezTo>
                  <a:pt x="9663001" y="1030467"/>
                  <a:pt x="9644504" y="1029895"/>
                  <a:pt x="9634207" y="1030276"/>
                </a:cubicBezTo>
                <a:cubicBezTo>
                  <a:pt x="9622766" y="1030276"/>
                  <a:pt x="9614376" y="1030848"/>
                  <a:pt x="9609037" y="1031992"/>
                </a:cubicBezTo>
                <a:cubicBezTo>
                  <a:pt x="9599502" y="1033518"/>
                  <a:pt x="9593973" y="1034281"/>
                  <a:pt x="9592447" y="1034281"/>
                </a:cubicBezTo>
                <a:cubicBezTo>
                  <a:pt x="9591303" y="1033899"/>
                  <a:pt x="9590731" y="1032946"/>
                  <a:pt x="9590731" y="1031420"/>
                </a:cubicBezTo>
                <a:cubicBezTo>
                  <a:pt x="9590349" y="1029132"/>
                  <a:pt x="9590922" y="1027225"/>
                  <a:pt x="9592447" y="1025700"/>
                </a:cubicBezTo>
                <a:cubicBezTo>
                  <a:pt x="9590159" y="1024937"/>
                  <a:pt x="9588824" y="1023984"/>
                  <a:pt x="9588443" y="1022840"/>
                </a:cubicBezTo>
                <a:cubicBezTo>
                  <a:pt x="9584246" y="1022077"/>
                  <a:pt x="9582150" y="1019598"/>
                  <a:pt x="9582150" y="1015403"/>
                </a:cubicBezTo>
                <a:cubicBezTo>
                  <a:pt x="9582530" y="1009301"/>
                  <a:pt x="9584820" y="1001292"/>
                  <a:pt x="9589015" y="991376"/>
                </a:cubicBezTo>
                <a:cubicBezTo>
                  <a:pt x="9592066" y="983368"/>
                  <a:pt x="9596451" y="973261"/>
                  <a:pt x="9602172" y="961057"/>
                </a:cubicBezTo>
                <a:cubicBezTo>
                  <a:pt x="9610561" y="943514"/>
                  <a:pt x="9617808" y="927115"/>
                  <a:pt x="9623910" y="911860"/>
                </a:cubicBezTo>
                <a:cubicBezTo>
                  <a:pt x="9622766" y="909191"/>
                  <a:pt x="9623529" y="907093"/>
                  <a:pt x="9626198" y="905568"/>
                </a:cubicBezTo>
                <a:lnTo>
                  <a:pt x="9626198" y="904996"/>
                </a:lnTo>
                <a:lnTo>
                  <a:pt x="9626771" y="904996"/>
                </a:lnTo>
                <a:cubicBezTo>
                  <a:pt x="9629059" y="899275"/>
                  <a:pt x="9630966" y="894126"/>
                  <a:pt x="9632491" y="889550"/>
                </a:cubicBezTo>
                <a:cubicBezTo>
                  <a:pt x="9633254" y="887643"/>
                  <a:pt x="9637258" y="877155"/>
                  <a:pt x="9644504" y="858087"/>
                </a:cubicBezTo>
                <a:cubicBezTo>
                  <a:pt x="9644123" y="856561"/>
                  <a:pt x="9644504" y="855226"/>
                  <a:pt x="9645648" y="854082"/>
                </a:cubicBezTo>
                <a:cubicBezTo>
                  <a:pt x="9647937" y="847980"/>
                  <a:pt x="9653085" y="833870"/>
                  <a:pt x="9661094" y="811750"/>
                </a:cubicBezTo>
                <a:cubicBezTo>
                  <a:pt x="9667195" y="794207"/>
                  <a:pt x="9672344" y="780096"/>
                  <a:pt x="9676540" y="769418"/>
                </a:cubicBezTo>
                <a:cubicBezTo>
                  <a:pt x="9675776" y="768274"/>
                  <a:pt x="9675777" y="767130"/>
                  <a:pt x="9676540" y="765985"/>
                </a:cubicBezTo>
                <a:cubicBezTo>
                  <a:pt x="9677302" y="764079"/>
                  <a:pt x="9678256" y="762362"/>
                  <a:pt x="9679400" y="760837"/>
                </a:cubicBezTo>
                <a:cubicBezTo>
                  <a:pt x="9685501" y="743675"/>
                  <a:pt x="9691032" y="728420"/>
                  <a:pt x="9695990" y="715072"/>
                </a:cubicBezTo>
                <a:cubicBezTo>
                  <a:pt x="9707431" y="683800"/>
                  <a:pt x="9717346" y="657294"/>
                  <a:pt x="9725737" y="635556"/>
                </a:cubicBezTo>
                <a:cubicBezTo>
                  <a:pt x="9724211" y="635175"/>
                  <a:pt x="9723448" y="634031"/>
                  <a:pt x="9723448" y="632124"/>
                </a:cubicBezTo>
                <a:cubicBezTo>
                  <a:pt x="9723067" y="630217"/>
                  <a:pt x="9723830" y="629073"/>
                  <a:pt x="9725737" y="628691"/>
                </a:cubicBezTo>
                <a:cubicBezTo>
                  <a:pt x="9726881" y="628310"/>
                  <a:pt x="9728025" y="628119"/>
                  <a:pt x="9729169" y="628119"/>
                </a:cubicBezTo>
                <a:cubicBezTo>
                  <a:pt x="9731457" y="622017"/>
                  <a:pt x="9733555" y="616678"/>
                  <a:pt x="9735462" y="612102"/>
                </a:cubicBezTo>
                <a:cubicBezTo>
                  <a:pt x="9737368" y="607525"/>
                  <a:pt x="9739657" y="602186"/>
                  <a:pt x="9742326" y="596084"/>
                </a:cubicBezTo>
                <a:cubicBezTo>
                  <a:pt x="9742708" y="595703"/>
                  <a:pt x="9742898" y="595321"/>
                  <a:pt x="9742898" y="594940"/>
                </a:cubicBezTo>
                <a:cubicBezTo>
                  <a:pt x="9746712" y="586168"/>
                  <a:pt x="9750716" y="577206"/>
                  <a:pt x="9754912" y="568053"/>
                </a:cubicBezTo>
                <a:cubicBezTo>
                  <a:pt x="9754530" y="566146"/>
                  <a:pt x="9755293" y="564812"/>
                  <a:pt x="9757200" y="564049"/>
                </a:cubicBezTo>
                <a:cubicBezTo>
                  <a:pt x="9759488" y="559091"/>
                  <a:pt x="9761967" y="553752"/>
                  <a:pt x="9764637" y="548031"/>
                </a:cubicBezTo>
                <a:cubicBezTo>
                  <a:pt x="9763492" y="548413"/>
                  <a:pt x="9762539" y="548794"/>
                  <a:pt x="9761776" y="549175"/>
                </a:cubicBezTo>
                <a:cubicBezTo>
                  <a:pt x="9759488" y="549557"/>
                  <a:pt x="9757772" y="548794"/>
                  <a:pt x="9756628" y="546887"/>
                </a:cubicBezTo>
                <a:cubicBezTo>
                  <a:pt x="9754721" y="544218"/>
                  <a:pt x="9756056" y="541167"/>
                  <a:pt x="9760632" y="537734"/>
                </a:cubicBezTo>
                <a:cubicBezTo>
                  <a:pt x="9762920" y="535827"/>
                  <a:pt x="9765018" y="535827"/>
                  <a:pt x="9766925" y="537734"/>
                </a:cubicBezTo>
                <a:lnTo>
                  <a:pt x="9770357" y="536590"/>
                </a:lnTo>
                <a:cubicBezTo>
                  <a:pt x="9770738" y="535446"/>
                  <a:pt x="9774552" y="527437"/>
                  <a:pt x="9781798" y="512564"/>
                </a:cubicBezTo>
                <a:cubicBezTo>
                  <a:pt x="9781798" y="512182"/>
                  <a:pt x="9782561" y="510275"/>
                  <a:pt x="9784086" y="506843"/>
                </a:cubicBezTo>
                <a:cubicBezTo>
                  <a:pt x="9783324" y="505318"/>
                  <a:pt x="9783705" y="504173"/>
                  <a:pt x="9785231" y="503411"/>
                </a:cubicBezTo>
                <a:lnTo>
                  <a:pt x="9785803" y="502839"/>
                </a:lnTo>
                <a:lnTo>
                  <a:pt x="9786375" y="502839"/>
                </a:lnTo>
                <a:cubicBezTo>
                  <a:pt x="9800104" y="474236"/>
                  <a:pt x="9810401" y="450591"/>
                  <a:pt x="9817266" y="431903"/>
                </a:cubicBezTo>
                <a:cubicBezTo>
                  <a:pt x="9814978" y="430759"/>
                  <a:pt x="9814978" y="429615"/>
                  <a:pt x="9817266" y="428471"/>
                </a:cubicBezTo>
                <a:cubicBezTo>
                  <a:pt x="9816503" y="428852"/>
                  <a:pt x="9817075" y="428471"/>
                  <a:pt x="9818982" y="427327"/>
                </a:cubicBezTo>
                <a:cubicBezTo>
                  <a:pt x="9820508" y="423513"/>
                  <a:pt x="9821652" y="420081"/>
                  <a:pt x="9822414" y="417030"/>
                </a:cubicBezTo>
                <a:cubicBezTo>
                  <a:pt x="9823177" y="414742"/>
                  <a:pt x="9824321" y="411691"/>
                  <a:pt x="9825847" y="407877"/>
                </a:cubicBezTo>
                <a:cubicBezTo>
                  <a:pt x="9820889" y="410547"/>
                  <a:pt x="9816312" y="412835"/>
                  <a:pt x="9812117" y="414742"/>
                </a:cubicBezTo>
                <a:cubicBezTo>
                  <a:pt x="9810973" y="415123"/>
                  <a:pt x="9810210" y="414742"/>
                  <a:pt x="9809829" y="413598"/>
                </a:cubicBezTo>
                <a:cubicBezTo>
                  <a:pt x="9809066" y="412072"/>
                  <a:pt x="9809257" y="411119"/>
                  <a:pt x="9810401" y="410737"/>
                </a:cubicBezTo>
                <a:cubicBezTo>
                  <a:pt x="9816122" y="408068"/>
                  <a:pt x="9822033" y="405017"/>
                  <a:pt x="9828135" y="401584"/>
                </a:cubicBezTo>
                <a:cubicBezTo>
                  <a:pt x="9831186" y="392813"/>
                  <a:pt x="9833474" y="385757"/>
                  <a:pt x="9835000" y="380418"/>
                </a:cubicBezTo>
                <a:cubicBezTo>
                  <a:pt x="9835762" y="377749"/>
                  <a:pt x="9836334" y="376032"/>
                  <a:pt x="9836716" y="375270"/>
                </a:cubicBezTo>
                <a:cubicBezTo>
                  <a:pt x="9835953" y="374507"/>
                  <a:pt x="9835762" y="373744"/>
                  <a:pt x="9836144" y="372981"/>
                </a:cubicBezTo>
                <a:cubicBezTo>
                  <a:pt x="9836525" y="372219"/>
                  <a:pt x="9837097" y="371456"/>
                  <a:pt x="9837860" y="370693"/>
                </a:cubicBezTo>
                <a:cubicBezTo>
                  <a:pt x="9840148" y="361159"/>
                  <a:pt x="9840911" y="353531"/>
                  <a:pt x="9840148" y="347811"/>
                </a:cubicBezTo>
                <a:cubicBezTo>
                  <a:pt x="9840148" y="346285"/>
                  <a:pt x="9840911" y="345332"/>
                  <a:pt x="9842436" y="344951"/>
                </a:cubicBezTo>
                <a:cubicBezTo>
                  <a:pt x="9843962" y="344569"/>
                  <a:pt x="9844915" y="344951"/>
                  <a:pt x="9845297" y="346095"/>
                </a:cubicBezTo>
                <a:cubicBezTo>
                  <a:pt x="9845678" y="346857"/>
                  <a:pt x="9845869" y="347430"/>
                  <a:pt x="9845869" y="347811"/>
                </a:cubicBezTo>
                <a:cubicBezTo>
                  <a:pt x="9851208" y="338277"/>
                  <a:pt x="9863031" y="325501"/>
                  <a:pt x="9881336" y="309483"/>
                </a:cubicBezTo>
                <a:cubicBezTo>
                  <a:pt x="9887057" y="304144"/>
                  <a:pt x="9895066" y="297279"/>
                  <a:pt x="9905363" y="288889"/>
                </a:cubicBezTo>
                <a:cubicBezTo>
                  <a:pt x="9917185" y="278973"/>
                  <a:pt x="9924241" y="273443"/>
                  <a:pt x="9926529" y="272299"/>
                </a:cubicBezTo>
                <a:cubicBezTo>
                  <a:pt x="9929961" y="270392"/>
                  <a:pt x="9932822" y="271155"/>
                  <a:pt x="9935110" y="274587"/>
                </a:cubicBezTo>
                <a:cubicBezTo>
                  <a:pt x="9942737" y="273443"/>
                  <a:pt x="9953034" y="272490"/>
                  <a:pt x="9966001" y="271727"/>
                </a:cubicBezTo>
                <a:cubicBezTo>
                  <a:pt x="9990027" y="270583"/>
                  <a:pt x="10014245" y="268867"/>
                  <a:pt x="10038652" y="266579"/>
                </a:cubicBezTo>
                <a:cubicBezTo>
                  <a:pt x="10054670" y="265053"/>
                  <a:pt x="10076790" y="262765"/>
                  <a:pt x="10105011" y="259714"/>
                </a:cubicBezTo>
                <a:cubicBezTo>
                  <a:pt x="10122173" y="257807"/>
                  <a:pt x="10132661" y="256663"/>
                  <a:pt x="10136474" y="256282"/>
                </a:cubicBezTo>
                <a:cubicBezTo>
                  <a:pt x="10153255" y="254756"/>
                  <a:pt x="10162598" y="253993"/>
                  <a:pt x="10164505" y="253993"/>
                </a:cubicBezTo>
                <a:close/>
                <a:moveTo>
                  <a:pt x="1249105" y="253993"/>
                </a:moveTo>
                <a:cubicBezTo>
                  <a:pt x="1252919" y="253993"/>
                  <a:pt x="1255779" y="255900"/>
                  <a:pt x="1257686" y="259714"/>
                </a:cubicBezTo>
                <a:cubicBezTo>
                  <a:pt x="1259212" y="263146"/>
                  <a:pt x="1259021" y="266197"/>
                  <a:pt x="1257114" y="268867"/>
                </a:cubicBezTo>
                <a:cubicBezTo>
                  <a:pt x="1262835" y="277257"/>
                  <a:pt x="1267983" y="294037"/>
                  <a:pt x="1272560" y="319208"/>
                </a:cubicBezTo>
                <a:cubicBezTo>
                  <a:pt x="1274466" y="327980"/>
                  <a:pt x="1276946" y="339993"/>
                  <a:pt x="1279996" y="355248"/>
                </a:cubicBezTo>
                <a:cubicBezTo>
                  <a:pt x="1283429" y="372028"/>
                  <a:pt x="1285908" y="384232"/>
                  <a:pt x="1287433" y="391859"/>
                </a:cubicBezTo>
                <a:cubicBezTo>
                  <a:pt x="1290866" y="408640"/>
                  <a:pt x="1296396" y="437243"/>
                  <a:pt x="1304023" y="477668"/>
                </a:cubicBezTo>
                <a:cubicBezTo>
                  <a:pt x="1310507" y="514280"/>
                  <a:pt x="1315846" y="542883"/>
                  <a:pt x="1320040" y="563477"/>
                </a:cubicBezTo>
                <a:cubicBezTo>
                  <a:pt x="1339872" y="661108"/>
                  <a:pt x="1355317" y="735476"/>
                  <a:pt x="1366377" y="786579"/>
                </a:cubicBezTo>
                <a:cubicBezTo>
                  <a:pt x="1375530" y="827768"/>
                  <a:pt x="1384302" y="864570"/>
                  <a:pt x="1392692" y="896987"/>
                </a:cubicBezTo>
                <a:cubicBezTo>
                  <a:pt x="1398031" y="916818"/>
                  <a:pt x="1403180" y="935315"/>
                  <a:pt x="1408137" y="952476"/>
                </a:cubicBezTo>
                <a:cubicBezTo>
                  <a:pt x="1415383" y="977266"/>
                  <a:pt x="1419388" y="991758"/>
                  <a:pt x="1420151" y="995953"/>
                </a:cubicBezTo>
                <a:cubicBezTo>
                  <a:pt x="1422439" y="996716"/>
                  <a:pt x="1424156" y="997860"/>
                  <a:pt x="1425300" y="999385"/>
                </a:cubicBezTo>
                <a:lnTo>
                  <a:pt x="1427015" y="999385"/>
                </a:lnTo>
                <a:cubicBezTo>
                  <a:pt x="1429685" y="999385"/>
                  <a:pt x="1431782" y="1000529"/>
                  <a:pt x="1433308" y="1002817"/>
                </a:cubicBezTo>
                <a:cubicBezTo>
                  <a:pt x="1434833" y="1005487"/>
                  <a:pt x="1434833" y="1007966"/>
                  <a:pt x="1433308" y="1010254"/>
                </a:cubicBezTo>
                <a:cubicBezTo>
                  <a:pt x="1430639" y="1013687"/>
                  <a:pt x="1425300" y="1017500"/>
                  <a:pt x="1417291" y="1021695"/>
                </a:cubicBezTo>
                <a:cubicBezTo>
                  <a:pt x="1410044" y="1025128"/>
                  <a:pt x="1403752" y="1028369"/>
                  <a:pt x="1398413" y="1031420"/>
                </a:cubicBezTo>
                <a:lnTo>
                  <a:pt x="1389259" y="1035997"/>
                </a:lnTo>
                <a:cubicBezTo>
                  <a:pt x="1385446" y="1037904"/>
                  <a:pt x="1382395" y="1039620"/>
                  <a:pt x="1380106" y="1041145"/>
                </a:cubicBezTo>
                <a:cubicBezTo>
                  <a:pt x="1370954" y="1046485"/>
                  <a:pt x="1365805" y="1049345"/>
                  <a:pt x="1364661" y="1049726"/>
                </a:cubicBezTo>
                <a:cubicBezTo>
                  <a:pt x="1361611" y="1053159"/>
                  <a:pt x="1358178" y="1053921"/>
                  <a:pt x="1354364" y="1052014"/>
                </a:cubicBezTo>
                <a:cubicBezTo>
                  <a:pt x="1342161" y="1046675"/>
                  <a:pt x="1323473" y="1041908"/>
                  <a:pt x="1298303" y="1037713"/>
                </a:cubicBezTo>
                <a:cubicBezTo>
                  <a:pt x="1290294" y="1036569"/>
                  <a:pt x="1275229" y="1033709"/>
                  <a:pt x="1253110" y="1029132"/>
                </a:cubicBezTo>
                <a:cubicBezTo>
                  <a:pt x="1230227" y="1024174"/>
                  <a:pt x="1216879" y="1020933"/>
                  <a:pt x="1213066" y="1019407"/>
                </a:cubicBezTo>
                <a:cubicBezTo>
                  <a:pt x="1205819" y="1017119"/>
                  <a:pt x="1201243" y="1015593"/>
                  <a:pt x="1199336" y="1014831"/>
                </a:cubicBezTo>
                <a:cubicBezTo>
                  <a:pt x="1193234" y="1015975"/>
                  <a:pt x="1186751" y="1011017"/>
                  <a:pt x="1179886" y="999957"/>
                </a:cubicBezTo>
                <a:cubicBezTo>
                  <a:pt x="1180268" y="1000720"/>
                  <a:pt x="1170734" y="981079"/>
                  <a:pt x="1151284" y="941035"/>
                </a:cubicBezTo>
                <a:cubicBezTo>
                  <a:pt x="1147851" y="934171"/>
                  <a:pt x="1141558" y="922920"/>
                  <a:pt x="1132406" y="907284"/>
                </a:cubicBezTo>
                <a:cubicBezTo>
                  <a:pt x="1126685" y="897749"/>
                  <a:pt x="1122871" y="889931"/>
                  <a:pt x="1120964" y="883829"/>
                </a:cubicBezTo>
                <a:lnTo>
                  <a:pt x="1119248" y="880397"/>
                </a:lnTo>
                <a:cubicBezTo>
                  <a:pt x="1114291" y="880778"/>
                  <a:pt x="1108952" y="881160"/>
                  <a:pt x="1103230" y="881541"/>
                </a:cubicBezTo>
                <a:cubicBezTo>
                  <a:pt x="1098654" y="881923"/>
                  <a:pt x="1092743" y="882685"/>
                  <a:pt x="1085497" y="883829"/>
                </a:cubicBezTo>
                <a:cubicBezTo>
                  <a:pt x="1076343" y="885355"/>
                  <a:pt x="1070432" y="886308"/>
                  <a:pt x="1067763" y="886690"/>
                </a:cubicBezTo>
                <a:cubicBezTo>
                  <a:pt x="1043737" y="889741"/>
                  <a:pt x="1027719" y="890122"/>
                  <a:pt x="1019710" y="887834"/>
                </a:cubicBezTo>
                <a:lnTo>
                  <a:pt x="1009985" y="907284"/>
                </a:lnTo>
                <a:cubicBezTo>
                  <a:pt x="1006553" y="913386"/>
                  <a:pt x="1000069" y="924446"/>
                  <a:pt x="990535" y="940463"/>
                </a:cubicBezTo>
                <a:cubicBezTo>
                  <a:pt x="985959" y="948091"/>
                  <a:pt x="982526" y="954002"/>
                  <a:pt x="980238" y="958197"/>
                </a:cubicBezTo>
                <a:cubicBezTo>
                  <a:pt x="980620" y="957434"/>
                  <a:pt x="979856" y="959341"/>
                  <a:pt x="977950" y="963918"/>
                </a:cubicBezTo>
                <a:lnTo>
                  <a:pt x="978522" y="964490"/>
                </a:lnTo>
                <a:cubicBezTo>
                  <a:pt x="980048" y="966015"/>
                  <a:pt x="980811" y="967541"/>
                  <a:pt x="980811" y="969066"/>
                </a:cubicBezTo>
                <a:lnTo>
                  <a:pt x="981383" y="971354"/>
                </a:lnTo>
                <a:lnTo>
                  <a:pt x="981383" y="971926"/>
                </a:lnTo>
                <a:cubicBezTo>
                  <a:pt x="981383" y="976121"/>
                  <a:pt x="979285" y="978600"/>
                  <a:pt x="975089" y="979363"/>
                </a:cubicBezTo>
                <a:cubicBezTo>
                  <a:pt x="975471" y="978982"/>
                  <a:pt x="968797" y="985846"/>
                  <a:pt x="955068" y="999957"/>
                </a:cubicBezTo>
                <a:cubicBezTo>
                  <a:pt x="950491" y="1004915"/>
                  <a:pt x="947440" y="1008347"/>
                  <a:pt x="945914" y="1010254"/>
                </a:cubicBezTo>
                <a:cubicBezTo>
                  <a:pt x="946296" y="1011398"/>
                  <a:pt x="946487" y="1012542"/>
                  <a:pt x="946487" y="1013687"/>
                </a:cubicBezTo>
                <a:cubicBezTo>
                  <a:pt x="946487" y="1018263"/>
                  <a:pt x="944008" y="1020933"/>
                  <a:pt x="939050" y="1021695"/>
                </a:cubicBezTo>
                <a:cubicBezTo>
                  <a:pt x="938287" y="1023602"/>
                  <a:pt x="936952" y="1024746"/>
                  <a:pt x="935046" y="1025128"/>
                </a:cubicBezTo>
                <a:cubicBezTo>
                  <a:pt x="932757" y="1025128"/>
                  <a:pt x="931232" y="1024365"/>
                  <a:pt x="930469" y="1022840"/>
                </a:cubicBezTo>
                <a:cubicBezTo>
                  <a:pt x="860296" y="1030467"/>
                  <a:pt x="808240" y="1033518"/>
                  <a:pt x="774297" y="1031992"/>
                </a:cubicBezTo>
                <a:cubicBezTo>
                  <a:pt x="747601" y="1030467"/>
                  <a:pt x="729104" y="1029895"/>
                  <a:pt x="718807" y="1030276"/>
                </a:cubicBezTo>
                <a:cubicBezTo>
                  <a:pt x="707366" y="1030276"/>
                  <a:pt x="698976" y="1030848"/>
                  <a:pt x="693637" y="1031992"/>
                </a:cubicBezTo>
                <a:cubicBezTo>
                  <a:pt x="684103" y="1033518"/>
                  <a:pt x="678573" y="1034281"/>
                  <a:pt x="677047" y="1034281"/>
                </a:cubicBezTo>
                <a:cubicBezTo>
                  <a:pt x="675903" y="1033899"/>
                  <a:pt x="675331" y="1032946"/>
                  <a:pt x="675331" y="1031420"/>
                </a:cubicBezTo>
                <a:cubicBezTo>
                  <a:pt x="674950" y="1029132"/>
                  <a:pt x="675522" y="1027225"/>
                  <a:pt x="677047" y="1025700"/>
                </a:cubicBezTo>
                <a:cubicBezTo>
                  <a:pt x="674759" y="1024937"/>
                  <a:pt x="673424" y="1023984"/>
                  <a:pt x="673043" y="1022840"/>
                </a:cubicBezTo>
                <a:cubicBezTo>
                  <a:pt x="668848" y="1022077"/>
                  <a:pt x="666750" y="1019598"/>
                  <a:pt x="666750" y="1015403"/>
                </a:cubicBezTo>
                <a:cubicBezTo>
                  <a:pt x="667132" y="1009301"/>
                  <a:pt x="669420" y="1001292"/>
                  <a:pt x="673615" y="991376"/>
                </a:cubicBezTo>
                <a:cubicBezTo>
                  <a:pt x="676666" y="983368"/>
                  <a:pt x="681052" y="973261"/>
                  <a:pt x="686772" y="961057"/>
                </a:cubicBezTo>
                <a:cubicBezTo>
                  <a:pt x="695162" y="943514"/>
                  <a:pt x="702408" y="927115"/>
                  <a:pt x="708510" y="911860"/>
                </a:cubicBezTo>
                <a:cubicBezTo>
                  <a:pt x="707366" y="909191"/>
                  <a:pt x="708129" y="907093"/>
                  <a:pt x="710799" y="905568"/>
                </a:cubicBezTo>
                <a:lnTo>
                  <a:pt x="710799" y="904996"/>
                </a:lnTo>
                <a:lnTo>
                  <a:pt x="711371" y="904996"/>
                </a:lnTo>
                <a:cubicBezTo>
                  <a:pt x="713659" y="899275"/>
                  <a:pt x="715566" y="894126"/>
                  <a:pt x="717091" y="889550"/>
                </a:cubicBezTo>
                <a:cubicBezTo>
                  <a:pt x="717854" y="887643"/>
                  <a:pt x="721858" y="877155"/>
                  <a:pt x="729104" y="858087"/>
                </a:cubicBezTo>
                <a:cubicBezTo>
                  <a:pt x="728723" y="856561"/>
                  <a:pt x="729104" y="855226"/>
                  <a:pt x="730249" y="854082"/>
                </a:cubicBezTo>
                <a:cubicBezTo>
                  <a:pt x="732537" y="847980"/>
                  <a:pt x="737685" y="833870"/>
                  <a:pt x="745694" y="811750"/>
                </a:cubicBezTo>
                <a:cubicBezTo>
                  <a:pt x="751796" y="794207"/>
                  <a:pt x="756945" y="780096"/>
                  <a:pt x="761140" y="769418"/>
                </a:cubicBezTo>
                <a:cubicBezTo>
                  <a:pt x="760377" y="768274"/>
                  <a:pt x="760377" y="767130"/>
                  <a:pt x="761140" y="765985"/>
                </a:cubicBezTo>
                <a:cubicBezTo>
                  <a:pt x="761902" y="764079"/>
                  <a:pt x="762856" y="762362"/>
                  <a:pt x="764000" y="760837"/>
                </a:cubicBezTo>
                <a:cubicBezTo>
                  <a:pt x="770102" y="743675"/>
                  <a:pt x="775632" y="728420"/>
                  <a:pt x="780590" y="715072"/>
                </a:cubicBezTo>
                <a:cubicBezTo>
                  <a:pt x="792031" y="683800"/>
                  <a:pt x="801947" y="657294"/>
                  <a:pt x="810336" y="635556"/>
                </a:cubicBezTo>
                <a:cubicBezTo>
                  <a:pt x="808812" y="635175"/>
                  <a:pt x="808049" y="634031"/>
                  <a:pt x="808049" y="632124"/>
                </a:cubicBezTo>
                <a:cubicBezTo>
                  <a:pt x="807667" y="630217"/>
                  <a:pt x="808430" y="629073"/>
                  <a:pt x="810336" y="628691"/>
                </a:cubicBezTo>
                <a:cubicBezTo>
                  <a:pt x="811481" y="628310"/>
                  <a:pt x="812625" y="628119"/>
                  <a:pt x="813769" y="628119"/>
                </a:cubicBezTo>
                <a:cubicBezTo>
                  <a:pt x="816057" y="622017"/>
                  <a:pt x="818155" y="616678"/>
                  <a:pt x="820062" y="612102"/>
                </a:cubicBezTo>
                <a:cubicBezTo>
                  <a:pt x="821968" y="607525"/>
                  <a:pt x="824257" y="602186"/>
                  <a:pt x="826927" y="596084"/>
                </a:cubicBezTo>
                <a:cubicBezTo>
                  <a:pt x="827308" y="595703"/>
                  <a:pt x="827499" y="595321"/>
                  <a:pt x="827499" y="594940"/>
                </a:cubicBezTo>
                <a:cubicBezTo>
                  <a:pt x="831312" y="586168"/>
                  <a:pt x="835316" y="577206"/>
                  <a:pt x="839512" y="568053"/>
                </a:cubicBezTo>
                <a:cubicBezTo>
                  <a:pt x="839130" y="566146"/>
                  <a:pt x="839893" y="564812"/>
                  <a:pt x="841800" y="564049"/>
                </a:cubicBezTo>
                <a:cubicBezTo>
                  <a:pt x="844088" y="559091"/>
                  <a:pt x="846568" y="553752"/>
                  <a:pt x="849237" y="548031"/>
                </a:cubicBezTo>
                <a:cubicBezTo>
                  <a:pt x="848092" y="548413"/>
                  <a:pt x="847140" y="548794"/>
                  <a:pt x="846377" y="549175"/>
                </a:cubicBezTo>
                <a:cubicBezTo>
                  <a:pt x="844088" y="549557"/>
                  <a:pt x="842372" y="548794"/>
                  <a:pt x="841228" y="546887"/>
                </a:cubicBezTo>
                <a:cubicBezTo>
                  <a:pt x="839321" y="544218"/>
                  <a:pt x="840656" y="541167"/>
                  <a:pt x="845232" y="537734"/>
                </a:cubicBezTo>
                <a:cubicBezTo>
                  <a:pt x="847520" y="535827"/>
                  <a:pt x="849618" y="535827"/>
                  <a:pt x="851525" y="537734"/>
                </a:cubicBezTo>
                <a:lnTo>
                  <a:pt x="854957" y="536590"/>
                </a:lnTo>
                <a:cubicBezTo>
                  <a:pt x="854194" y="538116"/>
                  <a:pt x="858008" y="530107"/>
                  <a:pt x="866398" y="512564"/>
                </a:cubicBezTo>
                <a:cubicBezTo>
                  <a:pt x="866398" y="512182"/>
                  <a:pt x="867162" y="510275"/>
                  <a:pt x="868687" y="506843"/>
                </a:cubicBezTo>
                <a:cubicBezTo>
                  <a:pt x="867924" y="505318"/>
                  <a:pt x="868305" y="504173"/>
                  <a:pt x="869831" y="503411"/>
                </a:cubicBezTo>
                <a:lnTo>
                  <a:pt x="870403" y="502839"/>
                </a:lnTo>
                <a:lnTo>
                  <a:pt x="870975" y="502839"/>
                </a:lnTo>
                <a:cubicBezTo>
                  <a:pt x="884705" y="474236"/>
                  <a:pt x="895001" y="450591"/>
                  <a:pt x="901866" y="431903"/>
                </a:cubicBezTo>
                <a:cubicBezTo>
                  <a:pt x="899578" y="430759"/>
                  <a:pt x="899578" y="429615"/>
                  <a:pt x="901866" y="428471"/>
                </a:cubicBezTo>
                <a:cubicBezTo>
                  <a:pt x="902247" y="428471"/>
                  <a:pt x="902820" y="428090"/>
                  <a:pt x="903583" y="427327"/>
                </a:cubicBezTo>
                <a:cubicBezTo>
                  <a:pt x="905108" y="423513"/>
                  <a:pt x="906252" y="420081"/>
                  <a:pt x="907014" y="417030"/>
                </a:cubicBezTo>
                <a:cubicBezTo>
                  <a:pt x="907777" y="414742"/>
                  <a:pt x="908922" y="411691"/>
                  <a:pt x="910447" y="407877"/>
                </a:cubicBezTo>
                <a:cubicBezTo>
                  <a:pt x="905490" y="410547"/>
                  <a:pt x="900912" y="412835"/>
                  <a:pt x="896718" y="414742"/>
                </a:cubicBezTo>
                <a:cubicBezTo>
                  <a:pt x="895573" y="415123"/>
                  <a:pt x="894811" y="414742"/>
                  <a:pt x="894429" y="413598"/>
                </a:cubicBezTo>
                <a:cubicBezTo>
                  <a:pt x="893666" y="412072"/>
                  <a:pt x="893857" y="411119"/>
                  <a:pt x="895001" y="410737"/>
                </a:cubicBezTo>
                <a:cubicBezTo>
                  <a:pt x="900722" y="408068"/>
                  <a:pt x="906633" y="405017"/>
                  <a:pt x="912735" y="401584"/>
                </a:cubicBezTo>
                <a:cubicBezTo>
                  <a:pt x="915786" y="392813"/>
                  <a:pt x="918074" y="385757"/>
                  <a:pt x="919600" y="380418"/>
                </a:cubicBezTo>
                <a:cubicBezTo>
                  <a:pt x="920362" y="377749"/>
                  <a:pt x="920935" y="376032"/>
                  <a:pt x="921316" y="375270"/>
                </a:cubicBezTo>
                <a:cubicBezTo>
                  <a:pt x="920553" y="374507"/>
                  <a:pt x="920362" y="373744"/>
                  <a:pt x="920744" y="372981"/>
                </a:cubicBezTo>
                <a:cubicBezTo>
                  <a:pt x="921125" y="372219"/>
                  <a:pt x="921698" y="371456"/>
                  <a:pt x="922460" y="370693"/>
                </a:cubicBezTo>
                <a:cubicBezTo>
                  <a:pt x="924748" y="361159"/>
                  <a:pt x="925511" y="353531"/>
                  <a:pt x="924748" y="347811"/>
                </a:cubicBezTo>
                <a:cubicBezTo>
                  <a:pt x="924748" y="346285"/>
                  <a:pt x="925511" y="345332"/>
                  <a:pt x="927037" y="344951"/>
                </a:cubicBezTo>
                <a:cubicBezTo>
                  <a:pt x="928562" y="344569"/>
                  <a:pt x="929515" y="344951"/>
                  <a:pt x="929897" y="346095"/>
                </a:cubicBezTo>
                <a:cubicBezTo>
                  <a:pt x="930279" y="346857"/>
                  <a:pt x="930469" y="347430"/>
                  <a:pt x="930469" y="347811"/>
                </a:cubicBezTo>
                <a:cubicBezTo>
                  <a:pt x="935809" y="338277"/>
                  <a:pt x="947631" y="325501"/>
                  <a:pt x="965937" y="309483"/>
                </a:cubicBezTo>
                <a:cubicBezTo>
                  <a:pt x="971657" y="304144"/>
                  <a:pt x="979666" y="297279"/>
                  <a:pt x="989963" y="288889"/>
                </a:cubicBezTo>
                <a:cubicBezTo>
                  <a:pt x="1001785" y="278973"/>
                  <a:pt x="1008841" y="273443"/>
                  <a:pt x="1011129" y="272299"/>
                </a:cubicBezTo>
                <a:cubicBezTo>
                  <a:pt x="1014561" y="270392"/>
                  <a:pt x="1017422" y="271155"/>
                  <a:pt x="1019710" y="274587"/>
                </a:cubicBezTo>
                <a:cubicBezTo>
                  <a:pt x="1027337" y="273443"/>
                  <a:pt x="1037634" y="272490"/>
                  <a:pt x="1050602" y="271727"/>
                </a:cubicBezTo>
                <a:cubicBezTo>
                  <a:pt x="1074628" y="270583"/>
                  <a:pt x="1098845" y="268867"/>
                  <a:pt x="1123252" y="266579"/>
                </a:cubicBezTo>
                <a:cubicBezTo>
                  <a:pt x="1139270" y="265053"/>
                  <a:pt x="1161390" y="262765"/>
                  <a:pt x="1189612" y="259714"/>
                </a:cubicBezTo>
                <a:cubicBezTo>
                  <a:pt x="1206773" y="257807"/>
                  <a:pt x="1217261" y="256663"/>
                  <a:pt x="1221075" y="256282"/>
                </a:cubicBezTo>
                <a:cubicBezTo>
                  <a:pt x="1237855" y="254756"/>
                  <a:pt x="1247198" y="253993"/>
                  <a:pt x="1249105" y="253993"/>
                </a:cubicBezTo>
                <a:close/>
                <a:moveTo>
                  <a:pt x="9159297" y="253421"/>
                </a:moveTo>
                <a:cubicBezTo>
                  <a:pt x="9171882" y="253421"/>
                  <a:pt x="9184849" y="253993"/>
                  <a:pt x="9198197" y="255138"/>
                </a:cubicBezTo>
                <a:cubicBezTo>
                  <a:pt x="9258452" y="259714"/>
                  <a:pt x="9303455" y="275350"/>
                  <a:pt x="9333202" y="302046"/>
                </a:cubicBezTo>
                <a:cubicBezTo>
                  <a:pt x="9353796" y="320733"/>
                  <a:pt x="9364475" y="342662"/>
                  <a:pt x="9365238" y="367833"/>
                </a:cubicBezTo>
                <a:cubicBezTo>
                  <a:pt x="9365238" y="368977"/>
                  <a:pt x="9365238" y="370121"/>
                  <a:pt x="9365238" y="371265"/>
                </a:cubicBezTo>
                <a:cubicBezTo>
                  <a:pt x="9365238" y="394148"/>
                  <a:pt x="9357801" y="418937"/>
                  <a:pt x="9342927" y="445633"/>
                </a:cubicBezTo>
                <a:cubicBezTo>
                  <a:pt x="9330342" y="468897"/>
                  <a:pt x="9315087" y="489681"/>
                  <a:pt x="9297163" y="507987"/>
                </a:cubicBezTo>
                <a:cubicBezTo>
                  <a:pt x="9294492" y="511038"/>
                  <a:pt x="9286294" y="519238"/>
                  <a:pt x="9272564" y="532586"/>
                </a:cubicBezTo>
                <a:cubicBezTo>
                  <a:pt x="9276378" y="531442"/>
                  <a:pt x="9280192" y="530488"/>
                  <a:pt x="9284005" y="529725"/>
                </a:cubicBezTo>
                <a:cubicBezTo>
                  <a:pt x="9297352" y="527056"/>
                  <a:pt x="9311273" y="525721"/>
                  <a:pt x="9325766" y="525721"/>
                </a:cubicBezTo>
                <a:cubicBezTo>
                  <a:pt x="9358182" y="525721"/>
                  <a:pt x="9392506" y="532395"/>
                  <a:pt x="9428736" y="545743"/>
                </a:cubicBezTo>
                <a:cubicBezTo>
                  <a:pt x="9483271" y="565193"/>
                  <a:pt x="9521027" y="594749"/>
                  <a:pt x="9542004" y="634412"/>
                </a:cubicBezTo>
                <a:cubicBezTo>
                  <a:pt x="9553062" y="655006"/>
                  <a:pt x="9558593" y="676363"/>
                  <a:pt x="9558593" y="698483"/>
                </a:cubicBezTo>
                <a:cubicBezTo>
                  <a:pt x="9558593" y="720602"/>
                  <a:pt x="9552873" y="743675"/>
                  <a:pt x="9541432" y="767702"/>
                </a:cubicBezTo>
                <a:cubicBezTo>
                  <a:pt x="9526939" y="798211"/>
                  <a:pt x="9503485" y="827386"/>
                  <a:pt x="9471068" y="855226"/>
                </a:cubicBezTo>
                <a:cubicBezTo>
                  <a:pt x="9466109" y="860947"/>
                  <a:pt x="9461725" y="865905"/>
                  <a:pt x="9457911" y="870100"/>
                </a:cubicBezTo>
                <a:cubicBezTo>
                  <a:pt x="9430452" y="899847"/>
                  <a:pt x="9402803" y="925399"/>
                  <a:pt x="9374963" y="946756"/>
                </a:cubicBezTo>
                <a:cubicBezTo>
                  <a:pt x="9352080" y="964299"/>
                  <a:pt x="9328626" y="979363"/>
                  <a:pt x="9304599" y="991948"/>
                </a:cubicBezTo>
                <a:cubicBezTo>
                  <a:pt x="9277141" y="1006441"/>
                  <a:pt x="9247584" y="1018263"/>
                  <a:pt x="9215930" y="1027416"/>
                </a:cubicBezTo>
                <a:cubicBezTo>
                  <a:pt x="9186183" y="1035806"/>
                  <a:pt x="9152623" y="1043243"/>
                  <a:pt x="9115248" y="1049726"/>
                </a:cubicBezTo>
                <a:cubicBezTo>
                  <a:pt x="9107239" y="1051252"/>
                  <a:pt x="9098849" y="1052205"/>
                  <a:pt x="9090078" y="1052587"/>
                </a:cubicBezTo>
                <a:cubicBezTo>
                  <a:pt x="9089695" y="1052587"/>
                  <a:pt x="9089315" y="1052587"/>
                  <a:pt x="9088934" y="1052587"/>
                </a:cubicBezTo>
                <a:cubicBezTo>
                  <a:pt x="9088551" y="1052587"/>
                  <a:pt x="9088171" y="1052587"/>
                  <a:pt x="9087789" y="1052587"/>
                </a:cubicBezTo>
                <a:cubicBezTo>
                  <a:pt x="9083594" y="1052968"/>
                  <a:pt x="9079590" y="1053159"/>
                  <a:pt x="9075776" y="1053159"/>
                </a:cubicBezTo>
                <a:cubicBezTo>
                  <a:pt x="9073105" y="1052777"/>
                  <a:pt x="9067386" y="1052396"/>
                  <a:pt x="9058614" y="1052014"/>
                </a:cubicBezTo>
                <a:cubicBezTo>
                  <a:pt x="9055182" y="1051633"/>
                  <a:pt x="9051940" y="1051442"/>
                  <a:pt x="9048889" y="1051442"/>
                </a:cubicBezTo>
                <a:cubicBezTo>
                  <a:pt x="9046219" y="1051442"/>
                  <a:pt x="9043740" y="1051633"/>
                  <a:pt x="9041452" y="1052014"/>
                </a:cubicBezTo>
                <a:cubicBezTo>
                  <a:pt x="9039545" y="1052014"/>
                  <a:pt x="9038401" y="1050870"/>
                  <a:pt x="9038020" y="1048582"/>
                </a:cubicBezTo>
                <a:cubicBezTo>
                  <a:pt x="9038020" y="1048201"/>
                  <a:pt x="9038020" y="1047819"/>
                  <a:pt x="9038020" y="1047438"/>
                </a:cubicBezTo>
                <a:cubicBezTo>
                  <a:pt x="9038020" y="1045913"/>
                  <a:pt x="9038783" y="1044959"/>
                  <a:pt x="9040308" y="1044578"/>
                </a:cubicBezTo>
                <a:cubicBezTo>
                  <a:pt x="9038782" y="1043434"/>
                  <a:pt x="9037829" y="1042099"/>
                  <a:pt x="9037448" y="1040573"/>
                </a:cubicBezTo>
                <a:cubicBezTo>
                  <a:pt x="9037448" y="1040192"/>
                  <a:pt x="9037448" y="1039811"/>
                  <a:pt x="9037448" y="1039429"/>
                </a:cubicBezTo>
                <a:cubicBezTo>
                  <a:pt x="9037448" y="1038285"/>
                  <a:pt x="9038020" y="1037713"/>
                  <a:pt x="9039164" y="1037713"/>
                </a:cubicBezTo>
                <a:cubicBezTo>
                  <a:pt x="9039545" y="1037713"/>
                  <a:pt x="9039927" y="1037713"/>
                  <a:pt x="9040308" y="1037713"/>
                </a:cubicBezTo>
                <a:cubicBezTo>
                  <a:pt x="9042214" y="1033137"/>
                  <a:pt x="9044122" y="1029323"/>
                  <a:pt x="9046029" y="1026272"/>
                </a:cubicBezTo>
                <a:cubicBezTo>
                  <a:pt x="9046791" y="1024365"/>
                  <a:pt x="9050606" y="1019026"/>
                  <a:pt x="9057470" y="1010254"/>
                </a:cubicBezTo>
                <a:cubicBezTo>
                  <a:pt x="9063572" y="1001864"/>
                  <a:pt x="9068530" y="995762"/>
                  <a:pt x="9072344" y="991948"/>
                </a:cubicBezTo>
                <a:cubicBezTo>
                  <a:pt x="9078446" y="986228"/>
                  <a:pt x="9083594" y="982986"/>
                  <a:pt x="9087789" y="982223"/>
                </a:cubicBezTo>
                <a:cubicBezTo>
                  <a:pt x="9088171" y="982223"/>
                  <a:pt x="9088552" y="982223"/>
                  <a:pt x="9088934" y="982223"/>
                </a:cubicBezTo>
                <a:cubicBezTo>
                  <a:pt x="9091222" y="982223"/>
                  <a:pt x="9093129" y="983177"/>
                  <a:pt x="9094654" y="985084"/>
                </a:cubicBezTo>
                <a:cubicBezTo>
                  <a:pt x="9095036" y="985846"/>
                  <a:pt x="9095226" y="986609"/>
                  <a:pt x="9095226" y="987372"/>
                </a:cubicBezTo>
                <a:cubicBezTo>
                  <a:pt x="9095226" y="987753"/>
                  <a:pt x="9095226" y="988135"/>
                  <a:pt x="9095226" y="988516"/>
                </a:cubicBezTo>
                <a:lnTo>
                  <a:pt x="9106095" y="988516"/>
                </a:lnTo>
                <a:cubicBezTo>
                  <a:pt x="9130122" y="987372"/>
                  <a:pt x="9160441" y="981842"/>
                  <a:pt x="9197053" y="971926"/>
                </a:cubicBezTo>
                <a:cubicBezTo>
                  <a:pt x="9234426" y="961629"/>
                  <a:pt x="9263221" y="952667"/>
                  <a:pt x="9283433" y="945040"/>
                </a:cubicBezTo>
                <a:cubicBezTo>
                  <a:pt x="9344071" y="922157"/>
                  <a:pt x="9397462" y="892220"/>
                  <a:pt x="9443610" y="855226"/>
                </a:cubicBezTo>
                <a:cubicBezTo>
                  <a:pt x="9456576" y="845311"/>
                  <a:pt x="9467826" y="835586"/>
                  <a:pt x="9477361" y="826052"/>
                </a:cubicBezTo>
                <a:cubicBezTo>
                  <a:pt x="9483082" y="819568"/>
                  <a:pt x="9488420" y="813085"/>
                  <a:pt x="9493379" y="806602"/>
                </a:cubicBezTo>
                <a:cubicBezTo>
                  <a:pt x="9495667" y="803551"/>
                  <a:pt x="9500053" y="798211"/>
                  <a:pt x="9506536" y="790584"/>
                </a:cubicBezTo>
                <a:cubicBezTo>
                  <a:pt x="9511874" y="784101"/>
                  <a:pt x="9516070" y="778761"/>
                  <a:pt x="9519121" y="774566"/>
                </a:cubicBezTo>
                <a:cubicBezTo>
                  <a:pt x="9527130" y="760837"/>
                  <a:pt x="9533040" y="746726"/>
                  <a:pt x="9536855" y="732234"/>
                </a:cubicBezTo>
                <a:cubicBezTo>
                  <a:pt x="9540287" y="720411"/>
                  <a:pt x="9542004" y="708780"/>
                  <a:pt x="9542004" y="697338"/>
                </a:cubicBezTo>
                <a:cubicBezTo>
                  <a:pt x="9542004" y="687423"/>
                  <a:pt x="9540669" y="677698"/>
                  <a:pt x="9537999" y="668163"/>
                </a:cubicBezTo>
                <a:cubicBezTo>
                  <a:pt x="9531896" y="646044"/>
                  <a:pt x="9520075" y="626213"/>
                  <a:pt x="9502532" y="608669"/>
                </a:cubicBezTo>
                <a:cubicBezTo>
                  <a:pt x="9472022" y="578160"/>
                  <a:pt x="9429498" y="557566"/>
                  <a:pt x="9374963" y="546887"/>
                </a:cubicBezTo>
                <a:cubicBezTo>
                  <a:pt x="9354369" y="542692"/>
                  <a:pt x="9335109" y="540595"/>
                  <a:pt x="9317185" y="540595"/>
                </a:cubicBezTo>
                <a:cubicBezTo>
                  <a:pt x="9312226" y="540595"/>
                  <a:pt x="9307269" y="540785"/>
                  <a:pt x="9302311" y="541167"/>
                </a:cubicBezTo>
                <a:cubicBezTo>
                  <a:pt x="9282099" y="542692"/>
                  <a:pt x="9265318" y="546887"/>
                  <a:pt x="9251970" y="553752"/>
                </a:cubicBezTo>
                <a:cubicBezTo>
                  <a:pt x="9250443" y="555659"/>
                  <a:pt x="9249110" y="557184"/>
                  <a:pt x="9247966" y="558328"/>
                </a:cubicBezTo>
                <a:cubicBezTo>
                  <a:pt x="9246439" y="560998"/>
                  <a:pt x="9244533" y="562333"/>
                  <a:pt x="9242245" y="562333"/>
                </a:cubicBezTo>
                <a:cubicBezTo>
                  <a:pt x="9240718" y="562333"/>
                  <a:pt x="9239194" y="561761"/>
                  <a:pt x="9237669" y="560617"/>
                </a:cubicBezTo>
                <a:cubicBezTo>
                  <a:pt x="9234998" y="559091"/>
                  <a:pt x="9233664" y="557375"/>
                  <a:pt x="9233664" y="555468"/>
                </a:cubicBezTo>
                <a:cubicBezTo>
                  <a:pt x="9233664" y="553943"/>
                  <a:pt x="9234236" y="552417"/>
                  <a:pt x="9235380" y="550892"/>
                </a:cubicBezTo>
                <a:cubicBezTo>
                  <a:pt x="9239194" y="545171"/>
                  <a:pt x="9247775" y="535637"/>
                  <a:pt x="9261123" y="522289"/>
                </a:cubicBezTo>
                <a:lnTo>
                  <a:pt x="9293730" y="489681"/>
                </a:lnTo>
                <a:cubicBezTo>
                  <a:pt x="9311654" y="469469"/>
                  <a:pt x="9325956" y="447730"/>
                  <a:pt x="9336635" y="424467"/>
                </a:cubicBezTo>
                <a:cubicBezTo>
                  <a:pt x="9345405" y="405017"/>
                  <a:pt x="9349792" y="387283"/>
                  <a:pt x="9349792" y="371265"/>
                </a:cubicBezTo>
                <a:cubicBezTo>
                  <a:pt x="9349792" y="363257"/>
                  <a:pt x="9348648" y="355629"/>
                  <a:pt x="9346360" y="348383"/>
                </a:cubicBezTo>
                <a:cubicBezTo>
                  <a:pt x="9334156" y="310627"/>
                  <a:pt x="9296209" y="286029"/>
                  <a:pt x="9232520" y="274587"/>
                </a:cubicBezTo>
                <a:cubicBezTo>
                  <a:pt x="9210399" y="270774"/>
                  <a:pt x="9185611" y="268867"/>
                  <a:pt x="9158153" y="268867"/>
                </a:cubicBezTo>
                <a:cubicBezTo>
                  <a:pt x="9124210" y="268867"/>
                  <a:pt x="9092366" y="272681"/>
                  <a:pt x="9062619" y="280308"/>
                </a:cubicBezTo>
                <a:cubicBezTo>
                  <a:pt x="9039354" y="286029"/>
                  <a:pt x="9014947" y="295372"/>
                  <a:pt x="8989395" y="308339"/>
                </a:cubicBezTo>
                <a:cubicBezTo>
                  <a:pt x="8986344" y="309864"/>
                  <a:pt x="8982339" y="312153"/>
                  <a:pt x="8977382" y="315204"/>
                </a:cubicBezTo>
                <a:cubicBezTo>
                  <a:pt x="8971661" y="318255"/>
                  <a:pt x="8967466" y="320543"/>
                  <a:pt x="8964796" y="322068"/>
                </a:cubicBezTo>
                <a:cubicBezTo>
                  <a:pt x="8960220" y="324357"/>
                  <a:pt x="8956978" y="326263"/>
                  <a:pt x="8955071" y="327789"/>
                </a:cubicBezTo>
                <a:cubicBezTo>
                  <a:pt x="8954689" y="328170"/>
                  <a:pt x="8954118" y="328552"/>
                  <a:pt x="8953355" y="328933"/>
                </a:cubicBezTo>
                <a:cubicBezTo>
                  <a:pt x="8958313" y="336179"/>
                  <a:pt x="8962508" y="348955"/>
                  <a:pt x="8965940" y="367261"/>
                </a:cubicBezTo>
                <a:cubicBezTo>
                  <a:pt x="8967085" y="374507"/>
                  <a:pt x="8968419" y="382325"/>
                  <a:pt x="8969945" y="390715"/>
                </a:cubicBezTo>
                <a:cubicBezTo>
                  <a:pt x="8971089" y="390715"/>
                  <a:pt x="8971661" y="390906"/>
                  <a:pt x="8971661" y="391287"/>
                </a:cubicBezTo>
                <a:cubicBezTo>
                  <a:pt x="8971661" y="391669"/>
                  <a:pt x="8971470" y="392050"/>
                  <a:pt x="8971089" y="392431"/>
                </a:cubicBezTo>
                <a:cubicBezTo>
                  <a:pt x="8971089" y="392813"/>
                  <a:pt x="8970898" y="393194"/>
                  <a:pt x="8970517" y="393576"/>
                </a:cubicBezTo>
                <a:cubicBezTo>
                  <a:pt x="8971661" y="400059"/>
                  <a:pt x="8973187" y="407496"/>
                  <a:pt x="8975093" y="415886"/>
                </a:cubicBezTo>
                <a:cubicBezTo>
                  <a:pt x="8975856" y="415123"/>
                  <a:pt x="8976619" y="414742"/>
                  <a:pt x="8977382" y="414742"/>
                </a:cubicBezTo>
                <a:cubicBezTo>
                  <a:pt x="8978144" y="414360"/>
                  <a:pt x="8978716" y="414170"/>
                  <a:pt x="8979098" y="414170"/>
                </a:cubicBezTo>
                <a:cubicBezTo>
                  <a:pt x="8979860" y="414170"/>
                  <a:pt x="8980242" y="414551"/>
                  <a:pt x="8980242" y="415314"/>
                </a:cubicBezTo>
                <a:cubicBezTo>
                  <a:pt x="8980242" y="415695"/>
                  <a:pt x="8980051" y="416267"/>
                  <a:pt x="8979670" y="417030"/>
                </a:cubicBezTo>
                <a:cubicBezTo>
                  <a:pt x="8979288" y="418937"/>
                  <a:pt x="8978144" y="421034"/>
                  <a:pt x="8976238" y="423323"/>
                </a:cubicBezTo>
                <a:lnTo>
                  <a:pt x="8976238" y="423895"/>
                </a:lnTo>
                <a:lnTo>
                  <a:pt x="8976810" y="425039"/>
                </a:lnTo>
                <a:cubicBezTo>
                  <a:pt x="8983292" y="457074"/>
                  <a:pt x="8989586" y="490063"/>
                  <a:pt x="8995688" y="524005"/>
                </a:cubicBezTo>
                <a:cubicBezTo>
                  <a:pt x="8996069" y="524768"/>
                  <a:pt x="8996260" y="525340"/>
                  <a:pt x="8996260" y="525721"/>
                </a:cubicBezTo>
                <a:lnTo>
                  <a:pt x="8995688" y="526293"/>
                </a:lnTo>
                <a:cubicBezTo>
                  <a:pt x="8997976" y="538878"/>
                  <a:pt x="9000264" y="551845"/>
                  <a:pt x="9002552" y="565193"/>
                </a:cubicBezTo>
                <a:cubicBezTo>
                  <a:pt x="9003314" y="565193"/>
                  <a:pt x="9003696" y="565574"/>
                  <a:pt x="9003696" y="566337"/>
                </a:cubicBezTo>
                <a:cubicBezTo>
                  <a:pt x="9003696" y="566337"/>
                  <a:pt x="9003696" y="566528"/>
                  <a:pt x="9003696" y="566909"/>
                </a:cubicBezTo>
                <a:lnTo>
                  <a:pt x="9003124" y="568053"/>
                </a:lnTo>
                <a:lnTo>
                  <a:pt x="9003124" y="569197"/>
                </a:lnTo>
                <a:cubicBezTo>
                  <a:pt x="9004650" y="579113"/>
                  <a:pt x="9006557" y="590364"/>
                  <a:pt x="9008845" y="602949"/>
                </a:cubicBezTo>
                <a:cubicBezTo>
                  <a:pt x="9009989" y="602567"/>
                  <a:pt x="9010942" y="602186"/>
                  <a:pt x="9011705" y="601805"/>
                </a:cubicBezTo>
                <a:cubicBezTo>
                  <a:pt x="9012087" y="601805"/>
                  <a:pt x="9012277" y="601805"/>
                  <a:pt x="9012277" y="601805"/>
                </a:cubicBezTo>
                <a:cubicBezTo>
                  <a:pt x="9013039" y="601805"/>
                  <a:pt x="9013612" y="601995"/>
                  <a:pt x="9013993" y="602377"/>
                </a:cubicBezTo>
                <a:cubicBezTo>
                  <a:pt x="9014375" y="602758"/>
                  <a:pt x="9014565" y="603140"/>
                  <a:pt x="9014565" y="603521"/>
                </a:cubicBezTo>
                <a:cubicBezTo>
                  <a:pt x="9014565" y="603902"/>
                  <a:pt x="9014375" y="604284"/>
                  <a:pt x="9013993" y="604665"/>
                </a:cubicBezTo>
                <a:cubicBezTo>
                  <a:pt x="9012849" y="606191"/>
                  <a:pt x="9011514" y="608097"/>
                  <a:pt x="9009989" y="610386"/>
                </a:cubicBezTo>
                <a:cubicBezTo>
                  <a:pt x="9012277" y="624115"/>
                  <a:pt x="9014756" y="637844"/>
                  <a:pt x="9017426" y="651574"/>
                </a:cubicBezTo>
                <a:cubicBezTo>
                  <a:pt x="9018951" y="651574"/>
                  <a:pt x="9019714" y="652337"/>
                  <a:pt x="9019714" y="653862"/>
                </a:cubicBezTo>
                <a:cubicBezTo>
                  <a:pt x="9019714" y="654243"/>
                  <a:pt x="9019714" y="654625"/>
                  <a:pt x="9019714" y="655006"/>
                </a:cubicBezTo>
                <a:cubicBezTo>
                  <a:pt x="9019332" y="655769"/>
                  <a:pt x="9018951" y="656722"/>
                  <a:pt x="9018570" y="657866"/>
                </a:cubicBezTo>
                <a:cubicBezTo>
                  <a:pt x="9020858" y="670833"/>
                  <a:pt x="9023337" y="685135"/>
                  <a:pt x="9026007" y="700771"/>
                </a:cubicBezTo>
                <a:cubicBezTo>
                  <a:pt x="9026769" y="700389"/>
                  <a:pt x="9027532" y="700199"/>
                  <a:pt x="9028295" y="700199"/>
                </a:cubicBezTo>
                <a:cubicBezTo>
                  <a:pt x="9028676" y="700199"/>
                  <a:pt x="9029058" y="700199"/>
                  <a:pt x="9029439" y="700199"/>
                </a:cubicBezTo>
                <a:cubicBezTo>
                  <a:pt x="9030583" y="700199"/>
                  <a:pt x="9031155" y="700771"/>
                  <a:pt x="9031155" y="701915"/>
                </a:cubicBezTo>
                <a:cubicBezTo>
                  <a:pt x="9031155" y="702296"/>
                  <a:pt x="9031155" y="702678"/>
                  <a:pt x="9031155" y="703059"/>
                </a:cubicBezTo>
                <a:cubicBezTo>
                  <a:pt x="9030773" y="704966"/>
                  <a:pt x="9029630" y="707254"/>
                  <a:pt x="9027723" y="709924"/>
                </a:cubicBezTo>
                <a:cubicBezTo>
                  <a:pt x="9031917" y="732043"/>
                  <a:pt x="9036113" y="753019"/>
                  <a:pt x="9040308" y="772850"/>
                </a:cubicBezTo>
                <a:cubicBezTo>
                  <a:pt x="9047555" y="809080"/>
                  <a:pt x="9054991" y="843023"/>
                  <a:pt x="9062619" y="874676"/>
                </a:cubicBezTo>
                <a:cubicBezTo>
                  <a:pt x="9067195" y="892220"/>
                  <a:pt x="9071581" y="908809"/>
                  <a:pt x="9075776" y="924446"/>
                </a:cubicBezTo>
                <a:cubicBezTo>
                  <a:pt x="9078064" y="933980"/>
                  <a:pt x="9080353" y="942561"/>
                  <a:pt x="9082641" y="950188"/>
                </a:cubicBezTo>
                <a:cubicBezTo>
                  <a:pt x="9086073" y="962773"/>
                  <a:pt x="9087789" y="969257"/>
                  <a:pt x="9087789" y="969638"/>
                </a:cubicBezTo>
                <a:cubicBezTo>
                  <a:pt x="9088551" y="970782"/>
                  <a:pt x="9088934" y="971926"/>
                  <a:pt x="9088934" y="973070"/>
                </a:cubicBezTo>
                <a:cubicBezTo>
                  <a:pt x="9088934" y="975359"/>
                  <a:pt x="9087599" y="977266"/>
                  <a:pt x="9084929" y="978791"/>
                </a:cubicBezTo>
                <a:cubicBezTo>
                  <a:pt x="9083403" y="979554"/>
                  <a:pt x="9082069" y="979935"/>
                  <a:pt x="9080925" y="979935"/>
                </a:cubicBezTo>
                <a:cubicBezTo>
                  <a:pt x="9079018" y="979935"/>
                  <a:pt x="9077492" y="978791"/>
                  <a:pt x="9076348" y="976503"/>
                </a:cubicBezTo>
                <a:cubicBezTo>
                  <a:pt x="9073678" y="971164"/>
                  <a:pt x="9072344" y="966587"/>
                  <a:pt x="9072344" y="962773"/>
                </a:cubicBezTo>
                <a:cubicBezTo>
                  <a:pt x="9072344" y="962773"/>
                  <a:pt x="9070818" y="957053"/>
                  <a:pt x="9067767" y="945612"/>
                </a:cubicBezTo>
                <a:cubicBezTo>
                  <a:pt x="9064335" y="934171"/>
                  <a:pt x="9061284" y="922920"/>
                  <a:pt x="9058614" y="911860"/>
                </a:cubicBezTo>
                <a:lnTo>
                  <a:pt x="9056898" y="903279"/>
                </a:lnTo>
                <a:cubicBezTo>
                  <a:pt x="9055754" y="904423"/>
                  <a:pt x="9053275" y="907093"/>
                  <a:pt x="9049462" y="911288"/>
                </a:cubicBezTo>
                <a:cubicBezTo>
                  <a:pt x="9048699" y="912051"/>
                  <a:pt x="9043740" y="917581"/>
                  <a:pt x="9034587" y="927878"/>
                </a:cubicBezTo>
                <a:cubicBezTo>
                  <a:pt x="9028485" y="935505"/>
                  <a:pt x="9020667" y="944849"/>
                  <a:pt x="9011133" y="955909"/>
                </a:cubicBezTo>
                <a:cubicBezTo>
                  <a:pt x="9012277" y="961248"/>
                  <a:pt x="9013231" y="965824"/>
                  <a:pt x="9013993" y="969638"/>
                </a:cubicBezTo>
                <a:cubicBezTo>
                  <a:pt x="9016663" y="980698"/>
                  <a:pt x="9018188" y="987181"/>
                  <a:pt x="9018570" y="989088"/>
                </a:cubicBezTo>
                <a:cubicBezTo>
                  <a:pt x="9019332" y="988325"/>
                  <a:pt x="9019714" y="987753"/>
                  <a:pt x="9019714" y="987372"/>
                </a:cubicBezTo>
                <a:cubicBezTo>
                  <a:pt x="9022384" y="984321"/>
                  <a:pt x="9024100" y="982223"/>
                  <a:pt x="9024862" y="981079"/>
                </a:cubicBezTo>
                <a:cubicBezTo>
                  <a:pt x="9029439" y="976121"/>
                  <a:pt x="9033253" y="971926"/>
                  <a:pt x="9036304" y="968494"/>
                </a:cubicBezTo>
                <a:cubicBezTo>
                  <a:pt x="9046601" y="957053"/>
                  <a:pt x="9054419" y="949807"/>
                  <a:pt x="9059759" y="946756"/>
                </a:cubicBezTo>
                <a:cubicBezTo>
                  <a:pt x="9060140" y="946374"/>
                  <a:pt x="9060521" y="946184"/>
                  <a:pt x="9060903" y="946184"/>
                </a:cubicBezTo>
                <a:cubicBezTo>
                  <a:pt x="9061664" y="946184"/>
                  <a:pt x="9062238" y="946565"/>
                  <a:pt x="9062619" y="947328"/>
                </a:cubicBezTo>
                <a:cubicBezTo>
                  <a:pt x="9063000" y="947709"/>
                  <a:pt x="9063191" y="948281"/>
                  <a:pt x="9063191" y="949044"/>
                </a:cubicBezTo>
                <a:cubicBezTo>
                  <a:pt x="9063191" y="949044"/>
                  <a:pt x="9063191" y="949235"/>
                  <a:pt x="9063191" y="949616"/>
                </a:cubicBezTo>
                <a:cubicBezTo>
                  <a:pt x="9060903" y="953430"/>
                  <a:pt x="9052322" y="963155"/>
                  <a:pt x="9037448" y="978791"/>
                </a:cubicBezTo>
                <a:cubicBezTo>
                  <a:pt x="9030964" y="986037"/>
                  <a:pt x="9026769" y="990614"/>
                  <a:pt x="9024862" y="992520"/>
                </a:cubicBezTo>
                <a:lnTo>
                  <a:pt x="9022574" y="994809"/>
                </a:lnTo>
                <a:cubicBezTo>
                  <a:pt x="9021811" y="995953"/>
                  <a:pt x="9021049" y="996906"/>
                  <a:pt x="9020286" y="997669"/>
                </a:cubicBezTo>
                <a:cubicBezTo>
                  <a:pt x="9021811" y="1003390"/>
                  <a:pt x="9023337" y="1008729"/>
                  <a:pt x="9024862" y="1013687"/>
                </a:cubicBezTo>
                <a:cubicBezTo>
                  <a:pt x="9029820" y="1005296"/>
                  <a:pt x="9034778" y="997860"/>
                  <a:pt x="9039736" y="991376"/>
                </a:cubicBezTo>
                <a:cubicBezTo>
                  <a:pt x="9049271" y="979172"/>
                  <a:pt x="9057089" y="971354"/>
                  <a:pt x="9063191" y="967922"/>
                </a:cubicBezTo>
                <a:cubicBezTo>
                  <a:pt x="9063572" y="967922"/>
                  <a:pt x="9063954" y="967922"/>
                  <a:pt x="9064335" y="967922"/>
                </a:cubicBezTo>
                <a:cubicBezTo>
                  <a:pt x="9065097" y="967922"/>
                  <a:pt x="9065670" y="968113"/>
                  <a:pt x="9066051" y="968494"/>
                </a:cubicBezTo>
                <a:cubicBezTo>
                  <a:pt x="9066433" y="968875"/>
                  <a:pt x="9066623" y="969257"/>
                  <a:pt x="9066623" y="969638"/>
                </a:cubicBezTo>
                <a:cubicBezTo>
                  <a:pt x="9066623" y="970019"/>
                  <a:pt x="9066433" y="970401"/>
                  <a:pt x="9066051" y="970782"/>
                </a:cubicBezTo>
                <a:cubicBezTo>
                  <a:pt x="9065669" y="971926"/>
                  <a:pt x="9058996" y="980317"/>
                  <a:pt x="9046029" y="995953"/>
                </a:cubicBezTo>
                <a:cubicBezTo>
                  <a:pt x="9039164" y="1004343"/>
                  <a:pt x="9032871" y="1013115"/>
                  <a:pt x="9027151" y="1022267"/>
                </a:cubicBezTo>
                <a:cubicBezTo>
                  <a:pt x="9028295" y="1024937"/>
                  <a:pt x="9029630" y="1028751"/>
                  <a:pt x="9031155" y="1033709"/>
                </a:cubicBezTo>
                <a:cubicBezTo>
                  <a:pt x="9033061" y="1038666"/>
                  <a:pt x="9034397" y="1042290"/>
                  <a:pt x="9035160" y="1044578"/>
                </a:cubicBezTo>
                <a:cubicBezTo>
                  <a:pt x="9035541" y="1045722"/>
                  <a:pt x="9035732" y="1046675"/>
                  <a:pt x="9035732" y="1047438"/>
                </a:cubicBezTo>
                <a:cubicBezTo>
                  <a:pt x="9035732" y="1050108"/>
                  <a:pt x="9034015" y="1051824"/>
                  <a:pt x="9030583" y="1052587"/>
                </a:cubicBezTo>
                <a:cubicBezTo>
                  <a:pt x="9029439" y="1052968"/>
                  <a:pt x="9028486" y="1053159"/>
                  <a:pt x="9027723" y="1053159"/>
                </a:cubicBezTo>
                <a:cubicBezTo>
                  <a:pt x="9024672" y="1053159"/>
                  <a:pt x="9022574" y="1051442"/>
                  <a:pt x="9021430" y="1048010"/>
                </a:cubicBezTo>
                <a:cubicBezTo>
                  <a:pt x="9020667" y="1046103"/>
                  <a:pt x="9019142" y="1042099"/>
                  <a:pt x="9016854" y="1035997"/>
                </a:cubicBezTo>
                <a:cubicBezTo>
                  <a:pt x="9014947" y="1030658"/>
                  <a:pt x="9013612" y="1026463"/>
                  <a:pt x="9012849" y="1023412"/>
                </a:cubicBezTo>
                <a:cubicBezTo>
                  <a:pt x="9010942" y="1018072"/>
                  <a:pt x="9007891" y="1006250"/>
                  <a:pt x="9003696" y="987944"/>
                </a:cubicBezTo>
                <a:cubicBezTo>
                  <a:pt x="9000645" y="974977"/>
                  <a:pt x="8997785" y="961629"/>
                  <a:pt x="8995115" y="947900"/>
                </a:cubicBezTo>
                <a:cubicBezTo>
                  <a:pt x="8994734" y="947900"/>
                  <a:pt x="8994543" y="947900"/>
                  <a:pt x="8994543" y="947900"/>
                </a:cubicBezTo>
                <a:cubicBezTo>
                  <a:pt x="8993781" y="947900"/>
                  <a:pt x="8993018" y="947519"/>
                  <a:pt x="8992255" y="946756"/>
                </a:cubicBezTo>
                <a:cubicBezTo>
                  <a:pt x="8991873" y="946374"/>
                  <a:pt x="8991683" y="945993"/>
                  <a:pt x="8991683" y="945612"/>
                </a:cubicBezTo>
                <a:cubicBezTo>
                  <a:pt x="8991683" y="944849"/>
                  <a:pt x="8992064" y="944277"/>
                  <a:pt x="8992827" y="943896"/>
                </a:cubicBezTo>
                <a:cubicBezTo>
                  <a:pt x="8992827" y="943514"/>
                  <a:pt x="8993209" y="942942"/>
                  <a:pt x="8993971" y="942179"/>
                </a:cubicBezTo>
                <a:cubicBezTo>
                  <a:pt x="8992827" y="934933"/>
                  <a:pt x="8991492" y="927878"/>
                  <a:pt x="8989967" y="921013"/>
                </a:cubicBezTo>
                <a:cubicBezTo>
                  <a:pt x="8989585" y="921013"/>
                  <a:pt x="8989395" y="921013"/>
                  <a:pt x="8989395" y="921013"/>
                </a:cubicBezTo>
                <a:cubicBezTo>
                  <a:pt x="8988251" y="921013"/>
                  <a:pt x="8987297" y="920441"/>
                  <a:pt x="8986535" y="919297"/>
                </a:cubicBezTo>
                <a:cubicBezTo>
                  <a:pt x="8986153" y="918534"/>
                  <a:pt x="8985963" y="917962"/>
                  <a:pt x="8985963" y="917581"/>
                </a:cubicBezTo>
                <a:cubicBezTo>
                  <a:pt x="8985963" y="916818"/>
                  <a:pt x="8986344" y="916055"/>
                  <a:pt x="8987107" y="915293"/>
                </a:cubicBezTo>
                <a:lnTo>
                  <a:pt x="8988823" y="913576"/>
                </a:lnTo>
                <a:cubicBezTo>
                  <a:pt x="8988060" y="909381"/>
                  <a:pt x="8987488" y="905568"/>
                  <a:pt x="8987107" y="902135"/>
                </a:cubicBezTo>
                <a:cubicBezTo>
                  <a:pt x="8984818" y="889169"/>
                  <a:pt x="8976428" y="830437"/>
                  <a:pt x="8961936" y="725941"/>
                </a:cubicBezTo>
                <a:cubicBezTo>
                  <a:pt x="8955453" y="677888"/>
                  <a:pt x="8951639" y="648141"/>
                  <a:pt x="8950495" y="636700"/>
                </a:cubicBezTo>
                <a:cubicBezTo>
                  <a:pt x="8949732" y="627166"/>
                  <a:pt x="8948588" y="612674"/>
                  <a:pt x="8947063" y="593224"/>
                </a:cubicBezTo>
                <a:cubicBezTo>
                  <a:pt x="8945537" y="574155"/>
                  <a:pt x="8944393" y="559663"/>
                  <a:pt x="8943630" y="549747"/>
                </a:cubicBezTo>
                <a:cubicBezTo>
                  <a:pt x="8937910" y="489109"/>
                  <a:pt x="8927613" y="439531"/>
                  <a:pt x="8912739" y="401012"/>
                </a:cubicBezTo>
                <a:cubicBezTo>
                  <a:pt x="8911595" y="403301"/>
                  <a:pt x="8910451" y="405398"/>
                  <a:pt x="8909307" y="407305"/>
                </a:cubicBezTo>
                <a:cubicBezTo>
                  <a:pt x="8908925" y="407686"/>
                  <a:pt x="8908544" y="407877"/>
                  <a:pt x="8908163" y="407877"/>
                </a:cubicBezTo>
                <a:cubicBezTo>
                  <a:pt x="8908163" y="407877"/>
                  <a:pt x="8907972" y="407877"/>
                  <a:pt x="8907591" y="407877"/>
                </a:cubicBezTo>
                <a:cubicBezTo>
                  <a:pt x="8907209" y="407496"/>
                  <a:pt x="8907019" y="407114"/>
                  <a:pt x="8907019" y="406733"/>
                </a:cubicBezTo>
                <a:cubicBezTo>
                  <a:pt x="8907019" y="406733"/>
                  <a:pt x="8907019" y="406542"/>
                  <a:pt x="8907019" y="406161"/>
                </a:cubicBezTo>
                <a:cubicBezTo>
                  <a:pt x="8908163" y="403110"/>
                  <a:pt x="8909497" y="400059"/>
                  <a:pt x="8911023" y="397008"/>
                </a:cubicBezTo>
                <a:cubicBezTo>
                  <a:pt x="8909497" y="392431"/>
                  <a:pt x="8907781" y="388236"/>
                  <a:pt x="8905874" y="384423"/>
                </a:cubicBezTo>
                <a:cubicBezTo>
                  <a:pt x="8905492" y="383660"/>
                  <a:pt x="8905302" y="383088"/>
                  <a:pt x="8905302" y="382706"/>
                </a:cubicBezTo>
                <a:cubicBezTo>
                  <a:pt x="8905302" y="381562"/>
                  <a:pt x="8905874" y="380418"/>
                  <a:pt x="8907019" y="379274"/>
                </a:cubicBezTo>
                <a:cubicBezTo>
                  <a:pt x="8907781" y="378511"/>
                  <a:pt x="8908735" y="378130"/>
                  <a:pt x="8909879" y="378130"/>
                </a:cubicBezTo>
                <a:cubicBezTo>
                  <a:pt x="8910641" y="378130"/>
                  <a:pt x="8911404" y="378321"/>
                  <a:pt x="8912167" y="378702"/>
                </a:cubicBezTo>
                <a:cubicBezTo>
                  <a:pt x="8912167" y="377177"/>
                  <a:pt x="8912739" y="374888"/>
                  <a:pt x="8913883" y="371837"/>
                </a:cubicBezTo>
                <a:cubicBezTo>
                  <a:pt x="8916553" y="365735"/>
                  <a:pt x="8919604" y="359252"/>
                  <a:pt x="8923036" y="352387"/>
                </a:cubicBezTo>
                <a:cubicBezTo>
                  <a:pt x="8927613" y="343234"/>
                  <a:pt x="8931617" y="336370"/>
                  <a:pt x="8935049" y="331793"/>
                </a:cubicBezTo>
                <a:cubicBezTo>
                  <a:pt x="8938863" y="326454"/>
                  <a:pt x="8941533" y="323212"/>
                  <a:pt x="8943058" y="322068"/>
                </a:cubicBezTo>
                <a:cubicBezTo>
                  <a:pt x="8943820" y="321306"/>
                  <a:pt x="8944584" y="320924"/>
                  <a:pt x="8945346" y="320924"/>
                </a:cubicBezTo>
                <a:cubicBezTo>
                  <a:pt x="8946109" y="320543"/>
                  <a:pt x="8946681" y="320352"/>
                  <a:pt x="8947063" y="320352"/>
                </a:cubicBezTo>
                <a:cubicBezTo>
                  <a:pt x="8947825" y="320352"/>
                  <a:pt x="8948588" y="320543"/>
                  <a:pt x="8949351" y="320924"/>
                </a:cubicBezTo>
                <a:cubicBezTo>
                  <a:pt x="8949732" y="320161"/>
                  <a:pt x="8951258" y="318445"/>
                  <a:pt x="8953927" y="315776"/>
                </a:cubicBezTo>
                <a:cubicBezTo>
                  <a:pt x="8957360" y="313106"/>
                  <a:pt x="8960983" y="310627"/>
                  <a:pt x="8964796" y="308339"/>
                </a:cubicBezTo>
                <a:cubicBezTo>
                  <a:pt x="8981958" y="297279"/>
                  <a:pt x="8999311" y="287936"/>
                  <a:pt x="9016854" y="280308"/>
                </a:cubicBezTo>
                <a:cubicBezTo>
                  <a:pt x="9059187" y="262384"/>
                  <a:pt x="9106667" y="253421"/>
                  <a:pt x="9159297" y="253421"/>
                </a:cubicBezTo>
                <a:close/>
                <a:moveTo>
                  <a:pt x="7253924" y="252277"/>
                </a:moveTo>
                <a:cubicBezTo>
                  <a:pt x="7260026" y="251514"/>
                  <a:pt x="7264221" y="252849"/>
                  <a:pt x="7266509" y="256282"/>
                </a:cubicBezTo>
                <a:cubicBezTo>
                  <a:pt x="7269179" y="260095"/>
                  <a:pt x="7268607" y="264290"/>
                  <a:pt x="7264793" y="268867"/>
                </a:cubicBezTo>
                <a:cubicBezTo>
                  <a:pt x="7262505" y="271537"/>
                  <a:pt x="7259835" y="271727"/>
                  <a:pt x="7256785" y="269439"/>
                </a:cubicBezTo>
                <a:lnTo>
                  <a:pt x="7256213" y="271155"/>
                </a:lnTo>
                <a:lnTo>
                  <a:pt x="7256213" y="274015"/>
                </a:lnTo>
                <a:cubicBezTo>
                  <a:pt x="7256213" y="273634"/>
                  <a:pt x="7256021" y="274397"/>
                  <a:pt x="7255640" y="276304"/>
                </a:cubicBezTo>
                <a:lnTo>
                  <a:pt x="7255640" y="279736"/>
                </a:lnTo>
                <a:cubicBezTo>
                  <a:pt x="7255259" y="281261"/>
                  <a:pt x="7255068" y="282406"/>
                  <a:pt x="7255068" y="283168"/>
                </a:cubicBezTo>
                <a:lnTo>
                  <a:pt x="7255068" y="284312"/>
                </a:lnTo>
                <a:cubicBezTo>
                  <a:pt x="7254687" y="285457"/>
                  <a:pt x="7254496" y="286410"/>
                  <a:pt x="7254496" y="287173"/>
                </a:cubicBezTo>
                <a:cubicBezTo>
                  <a:pt x="7254115" y="291749"/>
                  <a:pt x="7253733" y="296516"/>
                  <a:pt x="7253352" y="301474"/>
                </a:cubicBezTo>
                <a:cubicBezTo>
                  <a:pt x="7252589" y="319017"/>
                  <a:pt x="7252017" y="345523"/>
                  <a:pt x="7251636" y="380990"/>
                </a:cubicBezTo>
                <a:cubicBezTo>
                  <a:pt x="7251255" y="438577"/>
                  <a:pt x="7252589" y="512754"/>
                  <a:pt x="7255640" y="603521"/>
                </a:cubicBezTo>
                <a:cubicBezTo>
                  <a:pt x="7257929" y="670642"/>
                  <a:pt x="7260598" y="738145"/>
                  <a:pt x="7263649" y="806029"/>
                </a:cubicBezTo>
                <a:cubicBezTo>
                  <a:pt x="7264793" y="830819"/>
                  <a:pt x="7265747" y="848934"/>
                  <a:pt x="7266509" y="860375"/>
                </a:cubicBezTo>
                <a:cubicBezTo>
                  <a:pt x="7266891" y="866858"/>
                  <a:pt x="7266700" y="882113"/>
                  <a:pt x="7265937" y="906140"/>
                </a:cubicBezTo>
                <a:cubicBezTo>
                  <a:pt x="7265175" y="921395"/>
                  <a:pt x="7265175" y="933026"/>
                  <a:pt x="7265937" y="941035"/>
                </a:cubicBezTo>
                <a:cubicBezTo>
                  <a:pt x="7267081" y="950570"/>
                  <a:pt x="7269179" y="957816"/>
                  <a:pt x="7272230" y="962773"/>
                </a:cubicBezTo>
                <a:cubicBezTo>
                  <a:pt x="7273374" y="962773"/>
                  <a:pt x="7274518" y="962583"/>
                  <a:pt x="7275663" y="962201"/>
                </a:cubicBezTo>
                <a:cubicBezTo>
                  <a:pt x="7277951" y="962201"/>
                  <a:pt x="7279476" y="963155"/>
                  <a:pt x="7280239" y="965062"/>
                </a:cubicBezTo>
                <a:cubicBezTo>
                  <a:pt x="7281383" y="966969"/>
                  <a:pt x="7281573" y="969066"/>
                  <a:pt x="7280811" y="971354"/>
                </a:cubicBezTo>
                <a:cubicBezTo>
                  <a:pt x="7280048" y="972498"/>
                  <a:pt x="7279095" y="973833"/>
                  <a:pt x="7277951" y="975359"/>
                </a:cubicBezTo>
                <a:lnTo>
                  <a:pt x="7277951" y="977647"/>
                </a:lnTo>
                <a:cubicBezTo>
                  <a:pt x="7277951" y="982605"/>
                  <a:pt x="7273946" y="985084"/>
                  <a:pt x="7265937" y="985084"/>
                </a:cubicBezTo>
                <a:cubicBezTo>
                  <a:pt x="7260598" y="989660"/>
                  <a:pt x="7255449" y="994427"/>
                  <a:pt x="7250491" y="999385"/>
                </a:cubicBezTo>
                <a:cubicBezTo>
                  <a:pt x="7241339" y="1008919"/>
                  <a:pt x="7234283" y="1018644"/>
                  <a:pt x="7229325" y="1028560"/>
                </a:cubicBezTo>
                <a:cubicBezTo>
                  <a:pt x="7228181" y="1030467"/>
                  <a:pt x="7226465" y="1031230"/>
                  <a:pt x="7224177" y="1030848"/>
                </a:cubicBezTo>
                <a:cubicBezTo>
                  <a:pt x="7221889" y="1030467"/>
                  <a:pt x="7220554" y="1029323"/>
                  <a:pt x="7220173" y="1027416"/>
                </a:cubicBezTo>
                <a:lnTo>
                  <a:pt x="7214452" y="1030276"/>
                </a:lnTo>
                <a:cubicBezTo>
                  <a:pt x="7207206" y="1033327"/>
                  <a:pt x="7199769" y="1035997"/>
                  <a:pt x="7192142" y="1038285"/>
                </a:cubicBezTo>
                <a:cubicBezTo>
                  <a:pt x="7175743" y="1043243"/>
                  <a:pt x="7157627" y="1047057"/>
                  <a:pt x="7137797" y="1049726"/>
                </a:cubicBezTo>
                <a:cubicBezTo>
                  <a:pt x="7094701" y="1055447"/>
                  <a:pt x="7063047" y="1054303"/>
                  <a:pt x="7042835" y="1046294"/>
                </a:cubicBezTo>
                <a:cubicBezTo>
                  <a:pt x="7041309" y="1045531"/>
                  <a:pt x="7040165" y="1044578"/>
                  <a:pt x="7039403" y="1043434"/>
                </a:cubicBezTo>
                <a:cubicBezTo>
                  <a:pt x="7036351" y="1042290"/>
                  <a:pt x="7035398" y="1040573"/>
                  <a:pt x="7036542" y="1038285"/>
                </a:cubicBezTo>
                <a:cubicBezTo>
                  <a:pt x="7037305" y="1036378"/>
                  <a:pt x="7038639" y="1034281"/>
                  <a:pt x="7040547" y="1031992"/>
                </a:cubicBezTo>
                <a:cubicBezTo>
                  <a:pt x="7038258" y="1031230"/>
                  <a:pt x="7036733" y="1029895"/>
                  <a:pt x="7035970" y="1027988"/>
                </a:cubicBezTo>
                <a:cubicBezTo>
                  <a:pt x="7029868" y="1013115"/>
                  <a:pt x="7025673" y="992902"/>
                  <a:pt x="7023385" y="967350"/>
                </a:cubicBezTo>
                <a:cubicBezTo>
                  <a:pt x="7022241" y="956671"/>
                  <a:pt x="7020905" y="933026"/>
                  <a:pt x="7019380" y="896415"/>
                </a:cubicBezTo>
                <a:cubicBezTo>
                  <a:pt x="7018617" y="877346"/>
                  <a:pt x="7016329" y="851794"/>
                  <a:pt x="7012515" y="819759"/>
                </a:cubicBezTo>
                <a:cubicBezTo>
                  <a:pt x="7008321" y="781240"/>
                  <a:pt x="7005651" y="755879"/>
                  <a:pt x="7004507" y="743675"/>
                </a:cubicBezTo>
                <a:cubicBezTo>
                  <a:pt x="7001456" y="707063"/>
                  <a:pt x="6999739" y="671024"/>
                  <a:pt x="6999358" y="635556"/>
                </a:cubicBezTo>
                <a:cubicBezTo>
                  <a:pt x="6998977" y="619539"/>
                  <a:pt x="6999358" y="583308"/>
                  <a:pt x="7000503" y="526865"/>
                </a:cubicBezTo>
                <a:lnTo>
                  <a:pt x="7000503" y="526293"/>
                </a:lnTo>
                <a:cubicBezTo>
                  <a:pt x="6998595" y="527437"/>
                  <a:pt x="6997070" y="527056"/>
                  <a:pt x="6995926" y="525149"/>
                </a:cubicBezTo>
                <a:cubicBezTo>
                  <a:pt x="6994781" y="523242"/>
                  <a:pt x="6995163" y="521717"/>
                  <a:pt x="6997070" y="520572"/>
                </a:cubicBezTo>
                <a:cubicBezTo>
                  <a:pt x="6998214" y="520191"/>
                  <a:pt x="6999358" y="519619"/>
                  <a:pt x="7000503" y="518856"/>
                </a:cubicBezTo>
                <a:cubicBezTo>
                  <a:pt x="7000503" y="511992"/>
                  <a:pt x="7000311" y="504555"/>
                  <a:pt x="6999931" y="496546"/>
                </a:cubicBezTo>
                <a:lnTo>
                  <a:pt x="6999931" y="497118"/>
                </a:lnTo>
                <a:cubicBezTo>
                  <a:pt x="6997642" y="497881"/>
                  <a:pt x="6996117" y="497118"/>
                  <a:pt x="6995354" y="494830"/>
                </a:cubicBezTo>
                <a:cubicBezTo>
                  <a:pt x="6994591" y="492160"/>
                  <a:pt x="6995354" y="490444"/>
                  <a:pt x="6997642" y="489681"/>
                </a:cubicBezTo>
                <a:cubicBezTo>
                  <a:pt x="6998405" y="489681"/>
                  <a:pt x="6999167" y="489491"/>
                  <a:pt x="6999931" y="489109"/>
                </a:cubicBezTo>
                <a:cubicBezTo>
                  <a:pt x="6999549" y="481482"/>
                  <a:pt x="6998214" y="458218"/>
                  <a:pt x="6995926" y="419318"/>
                </a:cubicBezTo>
                <a:cubicBezTo>
                  <a:pt x="6995926" y="415504"/>
                  <a:pt x="6995163" y="404635"/>
                  <a:pt x="6993637" y="386711"/>
                </a:cubicBezTo>
                <a:cubicBezTo>
                  <a:pt x="6993257" y="380609"/>
                  <a:pt x="6992875" y="375270"/>
                  <a:pt x="6992493" y="370693"/>
                </a:cubicBezTo>
                <a:cubicBezTo>
                  <a:pt x="6992493" y="369549"/>
                  <a:pt x="6992303" y="367642"/>
                  <a:pt x="6991921" y="364973"/>
                </a:cubicBezTo>
                <a:lnTo>
                  <a:pt x="6991921" y="363257"/>
                </a:lnTo>
                <a:cubicBezTo>
                  <a:pt x="6990777" y="361350"/>
                  <a:pt x="6990968" y="359633"/>
                  <a:pt x="6992493" y="358108"/>
                </a:cubicBezTo>
                <a:cubicBezTo>
                  <a:pt x="6994401" y="356964"/>
                  <a:pt x="6996117" y="356964"/>
                  <a:pt x="6997642" y="358108"/>
                </a:cubicBezTo>
                <a:cubicBezTo>
                  <a:pt x="6994591" y="353531"/>
                  <a:pt x="6995354" y="350671"/>
                  <a:pt x="6999931" y="349527"/>
                </a:cubicBezTo>
                <a:cubicBezTo>
                  <a:pt x="7010227" y="341518"/>
                  <a:pt x="7020143" y="330458"/>
                  <a:pt x="7029677" y="316348"/>
                </a:cubicBezTo>
                <a:cubicBezTo>
                  <a:pt x="7031584" y="313678"/>
                  <a:pt x="7034063" y="310246"/>
                  <a:pt x="7037114" y="306051"/>
                </a:cubicBezTo>
                <a:cubicBezTo>
                  <a:pt x="7040165" y="301093"/>
                  <a:pt x="7042453" y="297660"/>
                  <a:pt x="7043979" y="295754"/>
                </a:cubicBezTo>
                <a:cubicBezTo>
                  <a:pt x="7049699" y="286982"/>
                  <a:pt x="7054085" y="281643"/>
                  <a:pt x="7057136" y="279736"/>
                </a:cubicBezTo>
                <a:cubicBezTo>
                  <a:pt x="7060187" y="277448"/>
                  <a:pt x="7063047" y="277829"/>
                  <a:pt x="7065717" y="280880"/>
                </a:cubicBezTo>
                <a:cubicBezTo>
                  <a:pt x="7068387" y="283931"/>
                  <a:pt x="7068768" y="286791"/>
                  <a:pt x="7066861" y="289461"/>
                </a:cubicBezTo>
                <a:lnTo>
                  <a:pt x="7066289" y="290033"/>
                </a:lnTo>
                <a:cubicBezTo>
                  <a:pt x="7069721" y="289270"/>
                  <a:pt x="7077349" y="287936"/>
                  <a:pt x="7089171" y="286029"/>
                </a:cubicBezTo>
                <a:cubicBezTo>
                  <a:pt x="7092223" y="285647"/>
                  <a:pt x="7100994" y="284312"/>
                  <a:pt x="7115486" y="282024"/>
                </a:cubicBezTo>
                <a:cubicBezTo>
                  <a:pt x="7126165" y="280117"/>
                  <a:pt x="7134745" y="278592"/>
                  <a:pt x="7141229" y="277448"/>
                </a:cubicBezTo>
                <a:cubicBezTo>
                  <a:pt x="7148856" y="275922"/>
                  <a:pt x="7162204" y="272871"/>
                  <a:pt x="7181273" y="268295"/>
                </a:cubicBezTo>
                <a:cubicBezTo>
                  <a:pt x="7198053" y="264100"/>
                  <a:pt x="7211211" y="261239"/>
                  <a:pt x="7220745" y="259714"/>
                </a:cubicBezTo>
                <a:cubicBezTo>
                  <a:pt x="7236381" y="256663"/>
                  <a:pt x="7243055" y="255328"/>
                  <a:pt x="7240767" y="255710"/>
                </a:cubicBezTo>
                <a:cubicBezTo>
                  <a:pt x="7250301" y="253803"/>
                  <a:pt x="7254687" y="252659"/>
                  <a:pt x="7253924" y="252277"/>
                </a:cubicBezTo>
                <a:close/>
                <a:moveTo>
                  <a:pt x="11032680" y="249989"/>
                </a:moveTo>
                <a:cubicBezTo>
                  <a:pt x="11037257" y="249989"/>
                  <a:pt x="11040689" y="250752"/>
                  <a:pt x="11042977" y="252277"/>
                </a:cubicBezTo>
                <a:cubicBezTo>
                  <a:pt x="11044503" y="253040"/>
                  <a:pt x="11045647" y="253993"/>
                  <a:pt x="11046409" y="255138"/>
                </a:cubicBezTo>
                <a:cubicBezTo>
                  <a:pt x="11048698" y="255900"/>
                  <a:pt x="11049842" y="257235"/>
                  <a:pt x="11049842" y="259142"/>
                </a:cubicBezTo>
                <a:cubicBezTo>
                  <a:pt x="11049842" y="260286"/>
                  <a:pt x="11049460" y="261621"/>
                  <a:pt x="11048698" y="263146"/>
                </a:cubicBezTo>
                <a:cubicBezTo>
                  <a:pt x="11043740" y="270774"/>
                  <a:pt x="11038782" y="284122"/>
                  <a:pt x="11033824" y="303190"/>
                </a:cubicBezTo>
                <a:cubicBezTo>
                  <a:pt x="11027722" y="325310"/>
                  <a:pt x="11023718" y="338849"/>
                  <a:pt x="11021811" y="343807"/>
                </a:cubicBezTo>
                <a:cubicBezTo>
                  <a:pt x="11011895" y="368977"/>
                  <a:pt x="10996450" y="402538"/>
                  <a:pt x="10975474" y="444489"/>
                </a:cubicBezTo>
                <a:cubicBezTo>
                  <a:pt x="10961745" y="471566"/>
                  <a:pt x="10943439" y="505318"/>
                  <a:pt x="10920557" y="545743"/>
                </a:cubicBezTo>
                <a:cubicBezTo>
                  <a:pt x="10885852" y="607907"/>
                  <a:pt x="10867165" y="641467"/>
                  <a:pt x="10864495" y="646425"/>
                </a:cubicBezTo>
                <a:cubicBezTo>
                  <a:pt x="10809577" y="746345"/>
                  <a:pt x="10770677" y="816327"/>
                  <a:pt x="10747795" y="856371"/>
                </a:cubicBezTo>
                <a:cubicBezTo>
                  <a:pt x="10716523" y="910144"/>
                  <a:pt x="10699361" y="939891"/>
                  <a:pt x="10696310" y="945612"/>
                </a:cubicBezTo>
                <a:cubicBezTo>
                  <a:pt x="10687157" y="963536"/>
                  <a:pt x="10680102" y="976121"/>
                  <a:pt x="10675144" y="983368"/>
                </a:cubicBezTo>
                <a:cubicBezTo>
                  <a:pt x="10670567" y="989469"/>
                  <a:pt x="10666372" y="994046"/>
                  <a:pt x="10662558" y="997097"/>
                </a:cubicBezTo>
                <a:cubicBezTo>
                  <a:pt x="10655694" y="1002817"/>
                  <a:pt x="10652261" y="1005868"/>
                  <a:pt x="10652261" y="1006250"/>
                </a:cubicBezTo>
                <a:cubicBezTo>
                  <a:pt x="10651117" y="1006631"/>
                  <a:pt x="10649973" y="1006822"/>
                  <a:pt x="10648829" y="1006822"/>
                </a:cubicBezTo>
                <a:cubicBezTo>
                  <a:pt x="10647685" y="1006822"/>
                  <a:pt x="10646541" y="1006631"/>
                  <a:pt x="10645397" y="1006250"/>
                </a:cubicBezTo>
                <a:cubicBezTo>
                  <a:pt x="10642346" y="1008919"/>
                  <a:pt x="10637388" y="1012924"/>
                  <a:pt x="10630523" y="1018263"/>
                </a:cubicBezTo>
                <a:cubicBezTo>
                  <a:pt x="10623658" y="1023221"/>
                  <a:pt x="10618510" y="1027035"/>
                  <a:pt x="10615078" y="1029704"/>
                </a:cubicBezTo>
                <a:cubicBezTo>
                  <a:pt x="10606687" y="1036569"/>
                  <a:pt x="10601158" y="1040764"/>
                  <a:pt x="10598488" y="1042290"/>
                </a:cubicBezTo>
                <a:cubicBezTo>
                  <a:pt x="10598107" y="1042671"/>
                  <a:pt x="10596962" y="1043434"/>
                  <a:pt x="10595056" y="1044578"/>
                </a:cubicBezTo>
                <a:lnTo>
                  <a:pt x="10591623" y="1046294"/>
                </a:lnTo>
                <a:cubicBezTo>
                  <a:pt x="10591623" y="1048582"/>
                  <a:pt x="10590670" y="1050298"/>
                  <a:pt x="10588763" y="1051442"/>
                </a:cubicBezTo>
                <a:cubicBezTo>
                  <a:pt x="10587237" y="1052587"/>
                  <a:pt x="10585331" y="1053159"/>
                  <a:pt x="10583042" y="1053159"/>
                </a:cubicBezTo>
                <a:cubicBezTo>
                  <a:pt x="10579229" y="1053159"/>
                  <a:pt x="10574461" y="1051824"/>
                  <a:pt x="10568741" y="1049154"/>
                </a:cubicBezTo>
                <a:cubicBezTo>
                  <a:pt x="10563020" y="1046866"/>
                  <a:pt x="10557300" y="1044196"/>
                  <a:pt x="10551579" y="1041145"/>
                </a:cubicBezTo>
                <a:cubicBezTo>
                  <a:pt x="10540519" y="1035043"/>
                  <a:pt x="10528125" y="1027607"/>
                  <a:pt x="10514395" y="1018835"/>
                </a:cubicBezTo>
                <a:cubicBezTo>
                  <a:pt x="10498378" y="1008538"/>
                  <a:pt x="10486365" y="1001101"/>
                  <a:pt x="10478356" y="996525"/>
                </a:cubicBezTo>
                <a:cubicBezTo>
                  <a:pt x="10472635" y="993474"/>
                  <a:pt x="10467677" y="991186"/>
                  <a:pt x="10463482" y="989660"/>
                </a:cubicBezTo>
                <a:cubicBezTo>
                  <a:pt x="10455473" y="986609"/>
                  <a:pt x="10451469" y="984893"/>
                  <a:pt x="10451469" y="984512"/>
                </a:cubicBezTo>
                <a:cubicBezTo>
                  <a:pt x="10449944" y="984130"/>
                  <a:pt x="10448990" y="982986"/>
                  <a:pt x="10448609" y="981079"/>
                </a:cubicBezTo>
                <a:lnTo>
                  <a:pt x="10447465" y="979935"/>
                </a:lnTo>
                <a:cubicBezTo>
                  <a:pt x="10447083" y="979935"/>
                  <a:pt x="10446893" y="979554"/>
                  <a:pt x="10446893" y="978791"/>
                </a:cubicBezTo>
                <a:cubicBezTo>
                  <a:pt x="10446511" y="978791"/>
                  <a:pt x="10446130" y="978791"/>
                  <a:pt x="10445748" y="978791"/>
                </a:cubicBezTo>
                <a:cubicBezTo>
                  <a:pt x="10443079" y="978791"/>
                  <a:pt x="10441172" y="977838"/>
                  <a:pt x="10440028" y="975931"/>
                </a:cubicBezTo>
                <a:lnTo>
                  <a:pt x="10440028" y="975359"/>
                </a:lnTo>
                <a:cubicBezTo>
                  <a:pt x="10439646" y="974977"/>
                  <a:pt x="10439456" y="974596"/>
                  <a:pt x="10439456" y="974215"/>
                </a:cubicBezTo>
                <a:cubicBezTo>
                  <a:pt x="10438693" y="973070"/>
                  <a:pt x="10438312" y="972117"/>
                  <a:pt x="10438312" y="971354"/>
                </a:cubicBezTo>
                <a:cubicBezTo>
                  <a:pt x="10438312" y="969066"/>
                  <a:pt x="10438693" y="966969"/>
                  <a:pt x="10439456" y="965062"/>
                </a:cubicBezTo>
                <a:cubicBezTo>
                  <a:pt x="10440600" y="962011"/>
                  <a:pt x="10442316" y="958388"/>
                  <a:pt x="10444604" y="954193"/>
                </a:cubicBezTo>
                <a:cubicBezTo>
                  <a:pt x="10449181" y="946946"/>
                  <a:pt x="10455283" y="937412"/>
                  <a:pt x="10462910" y="925590"/>
                </a:cubicBezTo>
                <a:cubicBezTo>
                  <a:pt x="10470156" y="914911"/>
                  <a:pt x="10476830" y="902135"/>
                  <a:pt x="10482932" y="887262"/>
                </a:cubicBezTo>
                <a:cubicBezTo>
                  <a:pt x="10482169" y="887262"/>
                  <a:pt x="10481597" y="887262"/>
                  <a:pt x="10481216" y="887262"/>
                </a:cubicBezTo>
                <a:cubicBezTo>
                  <a:pt x="10479309" y="887262"/>
                  <a:pt x="10477974" y="886118"/>
                  <a:pt x="10477212" y="883829"/>
                </a:cubicBezTo>
                <a:cubicBezTo>
                  <a:pt x="10477212" y="883448"/>
                  <a:pt x="10477212" y="883067"/>
                  <a:pt x="10477212" y="882685"/>
                </a:cubicBezTo>
                <a:cubicBezTo>
                  <a:pt x="10477212" y="880397"/>
                  <a:pt x="10478546" y="879062"/>
                  <a:pt x="10481216" y="878681"/>
                </a:cubicBezTo>
                <a:cubicBezTo>
                  <a:pt x="10483123" y="878681"/>
                  <a:pt x="10485030" y="878299"/>
                  <a:pt x="10486937" y="877537"/>
                </a:cubicBezTo>
                <a:cubicBezTo>
                  <a:pt x="10488081" y="874104"/>
                  <a:pt x="10489416" y="870481"/>
                  <a:pt x="10490941" y="866668"/>
                </a:cubicBezTo>
                <a:cubicBezTo>
                  <a:pt x="10489797" y="866286"/>
                  <a:pt x="10489225" y="865333"/>
                  <a:pt x="10489225" y="863807"/>
                </a:cubicBezTo>
                <a:cubicBezTo>
                  <a:pt x="10489225" y="863426"/>
                  <a:pt x="10489225" y="863235"/>
                  <a:pt x="10489225" y="863235"/>
                </a:cubicBezTo>
                <a:cubicBezTo>
                  <a:pt x="10489225" y="862091"/>
                  <a:pt x="10489606" y="861328"/>
                  <a:pt x="10490369" y="860947"/>
                </a:cubicBezTo>
                <a:cubicBezTo>
                  <a:pt x="10491132" y="860184"/>
                  <a:pt x="10492276" y="859612"/>
                  <a:pt x="10493801" y="859231"/>
                </a:cubicBezTo>
                <a:cubicBezTo>
                  <a:pt x="10494945" y="855417"/>
                  <a:pt x="10497043" y="849506"/>
                  <a:pt x="10500094" y="841497"/>
                </a:cubicBezTo>
                <a:cubicBezTo>
                  <a:pt x="10512298" y="805648"/>
                  <a:pt x="10524692" y="773041"/>
                  <a:pt x="10537278" y="743675"/>
                </a:cubicBezTo>
                <a:cubicBezTo>
                  <a:pt x="10539566" y="737955"/>
                  <a:pt x="10542998" y="730136"/>
                  <a:pt x="10547575" y="720221"/>
                </a:cubicBezTo>
                <a:cubicBezTo>
                  <a:pt x="10552533" y="709161"/>
                  <a:pt x="10556156" y="701152"/>
                  <a:pt x="10558444" y="696194"/>
                </a:cubicBezTo>
                <a:cubicBezTo>
                  <a:pt x="10558825" y="695050"/>
                  <a:pt x="10559588" y="693334"/>
                  <a:pt x="10560732" y="691046"/>
                </a:cubicBezTo>
                <a:cubicBezTo>
                  <a:pt x="10560351" y="691046"/>
                  <a:pt x="10559969" y="691046"/>
                  <a:pt x="10559588" y="691046"/>
                </a:cubicBezTo>
                <a:cubicBezTo>
                  <a:pt x="10558444" y="691046"/>
                  <a:pt x="10557872" y="690283"/>
                  <a:pt x="10557872" y="688758"/>
                </a:cubicBezTo>
                <a:cubicBezTo>
                  <a:pt x="10557872" y="688376"/>
                  <a:pt x="10557872" y="687995"/>
                  <a:pt x="10557872" y="687613"/>
                </a:cubicBezTo>
                <a:cubicBezTo>
                  <a:pt x="10557872" y="686469"/>
                  <a:pt x="10558635" y="685707"/>
                  <a:pt x="10560160" y="685325"/>
                </a:cubicBezTo>
                <a:cubicBezTo>
                  <a:pt x="10560923" y="684944"/>
                  <a:pt x="10562067" y="684562"/>
                  <a:pt x="10563592" y="684181"/>
                </a:cubicBezTo>
                <a:cubicBezTo>
                  <a:pt x="10569694" y="670070"/>
                  <a:pt x="10574652" y="659201"/>
                  <a:pt x="10578466" y="651574"/>
                </a:cubicBezTo>
                <a:cubicBezTo>
                  <a:pt x="10573508" y="649286"/>
                  <a:pt x="10571029" y="646616"/>
                  <a:pt x="10571029" y="643565"/>
                </a:cubicBezTo>
                <a:cubicBezTo>
                  <a:pt x="10571411" y="642039"/>
                  <a:pt x="10572173" y="640895"/>
                  <a:pt x="10573317" y="640133"/>
                </a:cubicBezTo>
                <a:lnTo>
                  <a:pt x="10573317" y="639561"/>
                </a:lnTo>
                <a:cubicBezTo>
                  <a:pt x="10572173" y="639942"/>
                  <a:pt x="10571029" y="640133"/>
                  <a:pt x="10569885" y="640133"/>
                </a:cubicBezTo>
                <a:cubicBezTo>
                  <a:pt x="10567978" y="640133"/>
                  <a:pt x="10566453" y="639370"/>
                  <a:pt x="10565309" y="637844"/>
                </a:cubicBezTo>
                <a:lnTo>
                  <a:pt x="10547003" y="607525"/>
                </a:lnTo>
                <a:cubicBezTo>
                  <a:pt x="10545477" y="607525"/>
                  <a:pt x="10544142" y="606763"/>
                  <a:pt x="10542998" y="605237"/>
                </a:cubicBezTo>
                <a:cubicBezTo>
                  <a:pt x="10542617" y="604474"/>
                  <a:pt x="10542426" y="603902"/>
                  <a:pt x="10542426" y="603521"/>
                </a:cubicBezTo>
                <a:cubicBezTo>
                  <a:pt x="10542426" y="602758"/>
                  <a:pt x="10542617" y="601995"/>
                  <a:pt x="10542998" y="601233"/>
                </a:cubicBezTo>
                <a:cubicBezTo>
                  <a:pt x="10535371" y="589792"/>
                  <a:pt x="10528315" y="579494"/>
                  <a:pt x="10521832" y="570342"/>
                </a:cubicBezTo>
                <a:cubicBezTo>
                  <a:pt x="10507340" y="549747"/>
                  <a:pt x="10490941" y="527628"/>
                  <a:pt x="10472635" y="503983"/>
                </a:cubicBezTo>
                <a:cubicBezTo>
                  <a:pt x="10463101" y="491398"/>
                  <a:pt x="10445748" y="469659"/>
                  <a:pt x="10420578" y="438768"/>
                </a:cubicBezTo>
                <a:cubicBezTo>
                  <a:pt x="10416001" y="432666"/>
                  <a:pt x="10411234" y="426564"/>
                  <a:pt x="10406276" y="420462"/>
                </a:cubicBezTo>
                <a:lnTo>
                  <a:pt x="10403988" y="422178"/>
                </a:lnTo>
                <a:cubicBezTo>
                  <a:pt x="10403225" y="422941"/>
                  <a:pt x="10402463" y="423323"/>
                  <a:pt x="10401700" y="423323"/>
                </a:cubicBezTo>
                <a:cubicBezTo>
                  <a:pt x="10400937" y="423323"/>
                  <a:pt x="10400174" y="422751"/>
                  <a:pt x="10399412" y="421606"/>
                </a:cubicBezTo>
                <a:cubicBezTo>
                  <a:pt x="10398649" y="420844"/>
                  <a:pt x="10398268" y="420081"/>
                  <a:pt x="10398268" y="419318"/>
                </a:cubicBezTo>
                <a:cubicBezTo>
                  <a:pt x="10398268" y="418174"/>
                  <a:pt x="10398840" y="417221"/>
                  <a:pt x="10399984" y="416458"/>
                </a:cubicBezTo>
                <a:cubicBezTo>
                  <a:pt x="10399984" y="416077"/>
                  <a:pt x="10400556" y="415504"/>
                  <a:pt x="10401700" y="414742"/>
                </a:cubicBezTo>
                <a:cubicBezTo>
                  <a:pt x="10397886" y="410165"/>
                  <a:pt x="10395979" y="407877"/>
                  <a:pt x="10395979" y="407877"/>
                </a:cubicBezTo>
                <a:cubicBezTo>
                  <a:pt x="10391022" y="401394"/>
                  <a:pt x="10387398" y="396436"/>
                  <a:pt x="10385110" y="393004"/>
                </a:cubicBezTo>
                <a:cubicBezTo>
                  <a:pt x="10384729" y="393004"/>
                  <a:pt x="10384157" y="392431"/>
                  <a:pt x="10383394" y="391287"/>
                </a:cubicBezTo>
                <a:cubicBezTo>
                  <a:pt x="10382250" y="392813"/>
                  <a:pt x="10381297" y="394338"/>
                  <a:pt x="10380534" y="395864"/>
                </a:cubicBezTo>
                <a:cubicBezTo>
                  <a:pt x="10380152" y="396245"/>
                  <a:pt x="10379580" y="396436"/>
                  <a:pt x="10378818" y="396436"/>
                </a:cubicBezTo>
                <a:cubicBezTo>
                  <a:pt x="10378436" y="396436"/>
                  <a:pt x="10378055" y="396436"/>
                  <a:pt x="10377674" y="396436"/>
                </a:cubicBezTo>
                <a:cubicBezTo>
                  <a:pt x="10376911" y="396054"/>
                  <a:pt x="10376529" y="395482"/>
                  <a:pt x="10376529" y="394720"/>
                </a:cubicBezTo>
                <a:cubicBezTo>
                  <a:pt x="10376529" y="394338"/>
                  <a:pt x="10376720" y="393957"/>
                  <a:pt x="10377101" y="393576"/>
                </a:cubicBezTo>
                <a:cubicBezTo>
                  <a:pt x="10378246" y="391669"/>
                  <a:pt x="10379580" y="389380"/>
                  <a:pt x="10381106" y="386711"/>
                </a:cubicBezTo>
                <a:cubicBezTo>
                  <a:pt x="10380343" y="385567"/>
                  <a:pt x="10379962" y="384423"/>
                  <a:pt x="10379962" y="383279"/>
                </a:cubicBezTo>
                <a:cubicBezTo>
                  <a:pt x="10379962" y="382134"/>
                  <a:pt x="10380152" y="381181"/>
                  <a:pt x="10380534" y="380418"/>
                </a:cubicBezTo>
                <a:cubicBezTo>
                  <a:pt x="10380915" y="379274"/>
                  <a:pt x="10381487" y="378702"/>
                  <a:pt x="10382250" y="378702"/>
                </a:cubicBezTo>
                <a:cubicBezTo>
                  <a:pt x="10383775" y="378702"/>
                  <a:pt x="10385110" y="378893"/>
                  <a:pt x="10386254" y="379274"/>
                </a:cubicBezTo>
                <a:lnTo>
                  <a:pt x="10386254" y="378702"/>
                </a:lnTo>
                <a:cubicBezTo>
                  <a:pt x="10385873" y="377558"/>
                  <a:pt x="10385682" y="376414"/>
                  <a:pt x="10385682" y="375270"/>
                </a:cubicBezTo>
                <a:cubicBezTo>
                  <a:pt x="10385682" y="370693"/>
                  <a:pt x="10387398" y="365354"/>
                  <a:pt x="10390831" y="359252"/>
                </a:cubicBezTo>
                <a:cubicBezTo>
                  <a:pt x="10394645" y="352006"/>
                  <a:pt x="10399602" y="344760"/>
                  <a:pt x="10405704" y="337514"/>
                </a:cubicBezTo>
                <a:cubicBezTo>
                  <a:pt x="10412188" y="329886"/>
                  <a:pt x="10418862" y="323212"/>
                  <a:pt x="10425726" y="317492"/>
                </a:cubicBezTo>
                <a:cubicBezTo>
                  <a:pt x="10434117" y="309864"/>
                  <a:pt x="10439837" y="305860"/>
                  <a:pt x="10442888" y="305479"/>
                </a:cubicBezTo>
                <a:cubicBezTo>
                  <a:pt x="10443270" y="305479"/>
                  <a:pt x="10443651" y="305479"/>
                  <a:pt x="10444032" y="305479"/>
                </a:cubicBezTo>
                <a:cubicBezTo>
                  <a:pt x="10446702" y="305479"/>
                  <a:pt x="10448609" y="307004"/>
                  <a:pt x="10449753" y="310055"/>
                </a:cubicBezTo>
                <a:lnTo>
                  <a:pt x="10476640" y="303762"/>
                </a:lnTo>
                <a:cubicBezTo>
                  <a:pt x="10499903" y="296898"/>
                  <a:pt x="10512679" y="293084"/>
                  <a:pt x="10514967" y="292321"/>
                </a:cubicBezTo>
                <a:cubicBezTo>
                  <a:pt x="10529460" y="288889"/>
                  <a:pt x="10540901" y="287173"/>
                  <a:pt x="10549291" y="287173"/>
                </a:cubicBezTo>
                <a:cubicBezTo>
                  <a:pt x="10550054" y="287173"/>
                  <a:pt x="10550816" y="287173"/>
                  <a:pt x="10551579" y="287173"/>
                </a:cubicBezTo>
                <a:cubicBezTo>
                  <a:pt x="10566834" y="288317"/>
                  <a:pt x="10574461" y="293656"/>
                  <a:pt x="10574461" y="303190"/>
                </a:cubicBezTo>
                <a:cubicBezTo>
                  <a:pt x="10574080" y="305860"/>
                  <a:pt x="10572364" y="307385"/>
                  <a:pt x="10569313" y="307767"/>
                </a:cubicBezTo>
                <a:lnTo>
                  <a:pt x="10556728" y="304907"/>
                </a:lnTo>
                <a:cubicBezTo>
                  <a:pt x="10554058" y="304525"/>
                  <a:pt x="10551007" y="304334"/>
                  <a:pt x="10547575" y="304334"/>
                </a:cubicBezTo>
                <a:cubicBezTo>
                  <a:pt x="10546049" y="304334"/>
                  <a:pt x="10544524" y="304334"/>
                  <a:pt x="10542998" y="304334"/>
                </a:cubicBezTo>
                <a:cubicBezTo>
                  <a:pt x="10533845" y="305097"/>
                  <a:pt x="10522023" y="307576"/>
                  <a:pt x="10507531" y="311771"/>
                </a:cubicBezTo>
                <a:cubicBezTo>
                  <a:pt x="10488843" y="317110"/>
                  <a:pt x="10476068" y="320352"/>
                  <a:pt x="10469203" y="321496"/>
                </a:cubicBezTo>
                <a:cubicBezTo>
                  <a:pt x="10463101" y="322640"/>
                  <a:pt x="10457952" y="323212"/>
                  <a:pt x="10453757" y="323212"/>
                </a:cubicBezTo>
                <a:cubicBezTo>
                  <a:pt x="10449944" y="323212"/>
                  <a:pt x="10446893" y="322640"/>
                  <a:pt x="10444604" y="321496"/>
                </a:cubicBezTo>
                <a:lnTo>
                  <a:pt x="10441172" y="324929"/>
                </a:lnTo>
                <a:cubicBezTo>
                  <a:pt x="10441935" y="326073"/>
                  <a:pt x="10446320" y="331603"/>
                  <a:pt x="10454329" y="341518"/>
                </a:cubicBezTo>
                <a:cubicBezTo>
                  <a:pt x="10455855" y="344188"/>
                  <a:pt x="10461385" y="351815"/>
                  <a:pt x="10470919" y="364401"/>
                </a:cubicBezTo>
                <a:cubicBezTo>
                  <a:pt x="10473970" y="368214"/>
                  <a:pt x="10479691" y="375842"/>
                  <a:pt x="10488081" y="387283"/>
                </a:cubicBezTo>
                <a:cubicBezTo>
                  <a:pt x="10495327" y="396436"/>
                  <a:pt x="10501047" y="403873"/>
                  <a:pt x="10505242" y="409593"/>
                </a:cubicBezTo>
                <a:cubicBezTo>
                  <a:pt x="10515540" y="423704"/>
                  <a:pt x="10527171" y="439722"/>
                  <a:pt x="10540138" y="457646"/>
                </a:cubicBezTo>
                <a:cubicBezTo>
                  <a:pt x="10540901" y="457265"/>
                  <a:pt x="10541473" y="456883"/>
                  <a:pt x="10541854" y="456502"/>
                </a:cubicBezTo>
                <a:cubicBezTo>
                  <a:pt x="10542236" y="456502"/>
                  <a:pt x="10542617" y="456502"/>
                  <a:pt x="10542998" y="456502"/>
                </a:cubicBezTo>
                <a:cubicBezTo>
                  <a:pt x="10543380" y="456502"/>
                  <a:pt x="10543761" y="456693"/>
                  <a:pt x="10544142" y="457074"/>
                </a:cubicBezTo>
                <a:cubicBezTo>
                  <a:pt x="10544524" y="457455"/>
                  <a:pt x="10544714" y="457837"/>
                  <a:pt x="10544714" y="458218"/>
                </a:cubicBezTo>
                <a:cubicBezTo>
                  <a:pt x="10544714" y="458600"/>
                  <a:pt x="10544524" y="458981"/>
                  <a:pt x="10544142" y="459362"/>
                </a:cubicBezTo>
                <a:lnTo>
                  <a:pt x="10542426" y="461078"/>
                </a:lnTo>
                <a:cubicBezTo>
                  <a:pt x="10550816" y="472901"/>
                  <a:pt x="10560732" y="486821"/>
                  <a:pt x="10572173" y="502839"/>
                </a:cubicBezTo>
                <a:cubicBezTo>
                  <a:pt x="10575224" y="507034"/>
                  <a:pt x="10585712" y="521145"/>
                  <a:pt x="10603636" y="545171"/>
                </a:cubicBezTo>
                <a:cubicBezTo>
                  <a:pt x="10616603" y="562333"/>
                  <a:pt x="10626709" y="576634"/>
                  <a:pt x="10633956" y="588075"/>
                </a:cubicBezTo>
                <a:cubicBezTo>
                  <a:pt x="10645397" y="605618"/>
                  <a:pt x="10652833" y="616678"/>
                  <a:pt x="10656266" y="621255"/>
                </a:cubicBezTo>
                <a:cubicBezTo>
                  <a:pt x="10661224" y="627738"/>
                  <a:pt x="10665419" y="632314"/>
                  <a:pt x="10668851" y="634984"/>
                </a:cubicBezTo>
                <a:cubicBezTo>
                  <a:pt x="10675334" y="641086"/>
                  <a:pt x="10679148" y="645090"/>
                  <a:pt x="10680292" y="646997"/>
                </a:cubicBezTo>
                <a:cubicBezTo>
                  <a:pt x="10681436" y="648904"/>
                  <a:pt x="10682008" y="650430"/>
                  <a:pt x="10682008" y="651574"/>
                </a:cubicBezTo>
                <a:cubicBezTo>
                  <a:pt x="10682008" y="654243"/>
                  <a:pt x="10680102" y="655960"/>
                  <a:pt x="10676288" y="656722"/>
                </a:cubicBezTo>
                <a:cubicBezTo>
                  <a:pt x="10675525" y="656722"/>
                  <a:pt x="10674762" y="656722"/>
                  <a:pt x="10674000" y="656722"/>
                </a:cubicBezTo>
                <a:cubicBezTo>
                  <a:pt x="10665609" y="656722"/>
                  <a:pt x="10656075" y="650048"/>
                  <a:pt x="10645397" y="636700"/>
                </a:cubicBezTo>
                <a:cubicBezTo>
                  <a:pt x="10641583" y="639751"/>
                  <a:pt x="10639104" y="641849"/>
                  <a:pt x="10637960" y="642993"/>
                </a:cubicBezTo>
                <a:cubicBezTo>
                  <a:pt x="10638341" y="643374"/>
                  <a:pt x="10638532" y="643756"/>
                  <a:pt x="10638532" y="644137"/>
                </a:cubicBezTo>
                <a:cubicBezTo>
                  <a:pt x="10638532" y="644518"/>
                  <a:pt x="10638341" y="644900"/>
                  <a:pt x="10637960" y="645281"/>
                </a:cubicBezTo>
                <a:cubicBezTo>
                  <a:pt x="10637197" y="646807"/>
                  <a:pt x="10635862" y="648141"/>
                  <a:pt x="10633956" y="649286"/>
                </a:cubicBezTo>
                <a:cubicBezTo>
                  <a:pt x="10636625" y="649667"/>
                  <a:pt x="10637960" y="649858"/>
                  <a:pt x="10637960" y="649858"/>
                </a:cubicBezTo>
                <a:cubicBezTo>
                  <a:pt x="10646350" y="651002"/>
                  <a:pt x="10651308" y="652909"/>
                  <a:pt x="10652833" y="655578"/>
                </a:cubicBezTo>
                <a:cubicBezTo>
                  <a:pt x="10653215" y="656341"/>
                  <a:pt x="10653406" y="656913"/>
                  <a:pt x="10653406" y="657294"/>
                </a:cubicBezTo>
                <a:cubicBezTo>
                  <a:pt x="10653406" y="658057"/>
                  <a:pt x="10653024" y="658820"/>
                  <a:pt x="10652261" y="659583"/>
                </a:cubicBezTo>
                <a:cubicBezTo>
                  <a:pt x="10651117" y="660727"/>
                  <a:pt x="10649782" y="661489"/>
                  <a:pt x="10648257" y="661871"/>
                </a:cubicBezTo>
                <a:cubicBezTo>
                  <a:pt x="10648638" y="662252"/>
                  <a:pt x="10648829" y="662824"/>
                  <a:pt x="10648829" y="663587"/>
                </a:cubicBezTo>
                <a:cubicBezTo>
                  <a:pt x="10648829" y="663968"/>
                  <a:pt x="10648638" y="664540"/>
                  <a:pt x="10648257" y="665303"/>
                </a:cubicBezTo>
                <a:cubicBezTo>
                  <a:pt x="10647113" y="666829"/>
                  <a:pt x="10643681" y="669689"/>
                  <a:pt x="10637960" y="673884"/>
                </a:cubicBezTo>
                <a:cubicBezTo>
                  <a:pt x="10632239" y="677316"/>
                  <a:pt x="10628426" y="679795"/>
                  <a:pt x="10626519" y="681321"/>
                </a:cubicBezTo>
                <a:cubicBezTo>
                  <a:pt x="10612789" y="691236"/>
                  <a:pt x="10604781" y="697148"/>
                  <a:pt x="10602492" y="699055"/>
                </a:cubicBezTo>
                <a:cubicBezTo>
                  <a:pt x="10589144" y="708208"/>
                  <a:pt x="10577131" y="714309"/>
                  <a:pt x="10566453" y="717360"/>
                </a:cubicBezTo>
                <a:cubicBezTo>
                  <a:pt x="10561113" y="729183"/>
                  <a:pt x="10558444" y="735094"/>
                  <a:pt x="10558444" y="735094"/>
                </a:cubicBezTo>
                <a:cubicBezTo>
                  <a:pt x="10564927" y="733950"/>
                  <a:pt x="10571029" y="731853"/>
                  <a:pt x="10576750" y="728802"/>
                </a:cubicBezTo>
                <a:cubicBezTo>
                  <a:pt x="10583233" y="724988"/>
                  <a:pt x="10592005" y="719077"/>
                  <a:pt x="10603064" y="711068"/>
                </a:cubicBezTo>
                <a:cubicBezTo>
                  <a:pt x="10604590" y="709924"/>
                  <a:pt x="10608785" y="706682"/>
                  <a:pt x="10615650" y="701343"/>
                </a:cubicBezTo>
                <a:cubicBezTo>
                  <a:pt x="10620989" y="697529"/>
                  <a:pt x="10625375" y="694478"/>
                  <a:pt x="10628807" y="692190"/>
                </a:cubicBezTo>
                <a:cubicBezTo>
                  <a:pt x="10637197" y="686088"/>
                  <a:pt x="10642727" y="682465"/>
                  <a:pt x="10645397" y="681321"/>
                </a:cubicBezTo>
                <a:cubicBezTo>
                  <a:pt x="10651117" y="671024"/>
                  <a:pt x="10656075" y="663396"/>
                  <a:pt x="10660270" y="658438"/>
                </a:cubicBezTo>
                <a:cubicBezTo>
                  <a:pt x="10661414" y="656913"/>
                  <a:pt x="10662558" y="656150"/>
                  <a:pt x="10663703" y="656150"/>
                </a:cubicBezTo>
                <a:cubicBezTo>
                  <a:pt x="10664847" y="656150"/>
                  <a:pt x="10665800" y="656532"/>
                  <a:pt x="10666563" y="657294"/>
                </a:cubicBezTo>
                <a:cubicBezTo>
                  <a:pt x="10668470" y="658057"/>
                  <a:pt x="10669423" y="659392"/>
                  <a:pt x="10669423" y="661299"/>
                </a:cubicBezTo>
                <a:cubicBezTo>
                  <a:pt x="10669423" y="661680"/>
                  <a:pt x="10669232" y="662252"/>
                  <a:pt x="10668851" y="663015"/>
                </a:cubicBezTo>
                <a:cubicBezTo>
                  <a:pt x="10667707" y="666829"/>
                  <a:pt x="10662558" y="678461"/>
                  <a:pt x="10653406" y="697910"/>
                </a:cubicBezTo>
                <a:cubicBezTo>
                  <a:pt x="10651499" y="701724"/>
                  <a:pt x="10648829" y="707635"/>
                  <a:pt x="10645397" y="715644"/>
                </a:cubicBezTo>
                <a:lnTo>
                  <a:pt x="10636816" y="732806"/>
                </a:lnTo>
                <a:cubicBezTo>
                  <a:pt x="10624231" y="760265"/>
                  <a:pt x="10613552" y="784101"/>
                  <a:pt x="10604781" y="804313"/>
                </a:cubicBezTo>
                <a:cubicBezTo>
                  <a:pt x="10592577" y="832153"/>
                  <a:pt x="10582470" y="855989"/>
                  <a:pt x="10574461" y="875821"/>
                </a:cubicBezTo>
                <a:cubicBezTo>
                  <a:pt x="10572936" y="879253"/>
                  <a:pt x="10568741" y="889931"/>
                  <a:pt x="10561876" y="907856"/>
                </a:cubicBezTo>
                <a:cubicBezTo>
                  <a:pt x="10556537" y="920822"/>
                  <a:pt x="10551961" y="931310"/>
                  <a:pt x="10548147" y="939319"/>
                </a:cubicBezTo>
                <a:cubicBezTo>
                  <a:pt x="10550054" y="940463"/>
                  <a:pt x="10552151" y="941798"/>
                  <a:pt x="10554439" y="943323"/>
                </a:cubicBezTo>
                <a:cubicBezTo>
                  <a:pt x="10557490" y="945612"/>
                  <a:pt x="10559588" y="946946"/>
                  <a:pt x="10560732" y="947328"/>
                </a:cubicBezTo>
                <a:cubicBezTo>
                  <a:pt x="10570266" y="953430"/>
                  <a:pt x="10580563" y="959341"/>
                  <a:pt x="10591623" y="965062"/>
                </a:cubicBezTo>
                <a:cubicBezTo>
                  <a:pt x="10605353" y="971926"/>
                  <a:pt x="10616794" y="977075"/>
                  <a:pt x="10625947" y="980507"/>
                </a:cubicBezTo>
                <a:cubicBezTo>
                  <a:pt x="10632049" y="982795"/>
                  <a:pt x="10636434" y="984321"/>
                  <a:pt x="10639104" y="985084"/>
                </a:cubicBezTo>
                <a:cubicBezTo>
                  <a:pt x="10642536" y="985846"/>
                  <a:pt x="10644253" y="986418"/>
                  <a:pt x="10644253" y="986800"/>
                </a:cubicBezTo>
                <a:cubicBezTo>
                  <a:pt x="10646922" y="985274"/>
                  <a:pt x="10649020" y="984321"/>
                  <a:pt x="10650545" y="983940"/>
                </a:cubicBezTo>
                <a:cubicBezTo>
                  <a:pt x="10651689" y="983177"/>
                  <a:pt x="10652452" y="982414"/>
                  <a:pt x="10652833" y="981651"/>
                </a:cubicBezTo>
                <a:cubicBezTo>
                  <a:pt x="10656647" y="978219"/>
                  <a:pt x="10660270" y="973643"/>
                  <a:pt x="10663703" y="967922"/>
                </a:cubicBezTo>
                <a:cubicBezTo>
                  <a:pt x="10667135" y="962583"/>
                  <a:pt x="10673618" y="950951"/>
                  <a:pt x="10683153" y="933026"/>
                </a:cubicBezTo>
                <a:cubicBezTo>
                  <a:pt x="10685059" y="929213"/>
                  <a:pt x="10702030" y="899847"/>
                  <a:pt x="10734066" y="844929"/>
                </a:cubicBezTo>
                <a:cubicBezTo>
                  <a:pt x="10752372" y="812894"/>
                  <a:pt x="10789746" y="745773"/>
                  <a:pt x="10846189" y="643565"/>
                </a:cubicBezTo>
                <a:cubicBezTo>
                  <a:pt x="10849240" y="638226"/>
                  <a:pt x="10868499" y="604093"/>
                  <a:pt x="10903967" y="541167"/>
                </a:cubicBezTo>
                <a:cubicBezTo>
                  <a:pt x="10927231" y="499978"/>
                  <a:pt x="10945918" y="465464"/>
                  <a:pt x="10960029" y="437624"/>
                </a:cubicBezTo>
                <a:cubicBezTo>
                  <a:pt x="10968037" y="421606"/>
                  <a:pt x="10976618" y="404063"/>
                  <a:pt x="10985771" y="384995"/>
                </a:cubicBezTo>
                <a:cubicBezTo>
                  <a:pt x="10997975" y="359443"/>
                  <a:pt x="11005412" y="343044"/>
                  <a:pt x="11008082" y="335798"/>
                </a:cubicBezTo>
                <a:cubicBezTo>
                  <a:pt x="11024481" y="291177"/>
                  <a:pt x="11032680" y="268295"/>
                  <a:pt x="11032680" y="267151"/>
                </a:cubicBezTo>
                <a:cubicBezTo>
                  <a:pt x="11031917" y="266769"/>
                  <a:pt x="11031155" y="266579"/>
                  <a:pt x="11030392" y="266579"/>
                </a:cubicBezTo>
                <a:cubicBezTo>
                  <a:pt x="11029629" y="266579"/>
                  <a:pt x="11029057" y="266769"/>
                  <a:pt x="11028676" y="267151"/>
                </a:cubicBezTo>
                <a:cubicBezTo>
                  <a:pt x="11023336" y="267532"/>
                  <a:pt x="11017234" y="268295"/>
                  <a:pt x="11010370" y="269439"/>
                </a:cubicBezTo>
                <a:cubicBezTo>
                  <a:pt x="11007700" y="269820"/>
                  <a:pt x="11001598" y="270964"/>
                  <a:pt x="10992064" y="272871"/>
                </a:cubicBezTo>
                <a:cubicBezTo>
                  <a:pt x="10984436" y="274397"/>
                  <a:pt x="10978144" y="275350"/>
                  <a:pt x="10973186" y="275732"/>
                </a:cubicBezTo>
                <a:cubicBezTo>
                  <a:pt x="10972042" y="275732"/>
                  <a:pt x="10968800" y="275732"/>
                  <a:pt x="10963461" y="275732"/>
                </a:cubicBezTo>
                <a:cubicBezTo>
                  <a:pt x="10958503" y="275732"/>
                  <a:pt x="10951638" y="275732"/>
                  <a:pt x="10942867" y="275732"/>
                </a:cubicBezTo>
                <a:cubicBezTo>
                  <a:pt x="10940197" y="275350"/>
                  <a:pt x="10936956" y="275160"/>
                  <a:pt x="10933142" y="275160"/>
                </a:cubicBezTo>
                <a:cubicBezTo>
                  <a:pt x="10933142" y="276685"/>
                  <a:pt x="10932570" y="278020"/>
                  <a:pt x="10931426" y="279164"/>
                </a:cubicBezTo>
                <a:cubicBezTo>
                  <a:pt x="10921510" y="291749"/>
                  <a:pt x="10915217" y="300521"/>
                  <a:pt x="10912548" y="305479"/>
                </a:cubicBezTo>
                <a:cubicBezTo>
                  <a:pt x="10906827" y="315394"/>
                  <a:pt x="10901107" y="327217"/>
                  <a:pt x="10895386" y="340946"/>
                </a:cubicBezTo>
                <a:cubicBezTo>
                  <a:pt x="10891191" y="351243"/>
                  <a:pt x="10886042" y="364591"/>
                  <a:pt x="10879941" y="380990"/>
                </a:cubicBezTo>
                <a:cubicBezTo>
                  <a:pt x="10871550" y="403110"/>
                  <a:pt x="10866402" y="416649"/>
                  <a:pt x="10864495" y="421606"/>
                </a:cubicBezTo>
                <a:cubicBezTo>
                  <a:pt x="10856486" y="441819"/>
                  <a:pt x="10844473" y="466799"/>
                  <a:pt x="10828455" y="496546"/>
                </a:cubicBezTo>
                <a:cubicBezTo>
                  <a:pt x="10818921" y="514089"/>
                  <a:pt x="10810721" y="528391"/>
                  <a:pt x="10803857" y="539450"/>
                </a:cubicBezTo>
                <a:cubicBezTo>
                  <a:pt x="10795085" y="553561"/>
                  <a:pt x="10787076" y="564240"/>
                  <a:pt x="10779830" y="571486"/>
                </a:cubicBezTo>
                <a:cubicBezTo>
                  <a:pt x="10779068" y="572248"/>
                  <a:pt x="10778114" y="572630"/>
                  <a:pt x="10776970" y="572630"/>
                </a:cubicBezTo>
                <a:cubicBezTo>
                  <a:pt x="10775826" y="572630"/>
                  <a:pt x="10774491" y="572248"/>
                  <a:pt x="10772966" y="571486"/>
                </a:cubicBezTo>
                <a:cubicBezTo>
                  <a:pt x="10771440" y="570342"/>
                  <a:pt x="10770677" y="569197"/>
                  <a:pt x="10770677" y="568053"/>
                </a:cubicBezTo>
                <a:cubicBezTo>
                  <a:pt x="10770677" y="566909"/>
                  <a:pt x="10771059" y="565956"/>
                  <a:pt x="10771822" y="565193"/>
                </a:cubicBezTo>
                <a:cubicBezTo>
                  <a:pt x="10771822" y="564812"/>
                  <a:pt x="10772012" y="564430"/>
                  <a:pt x="10772394" y="564049"/>
                </a:cubicBezTo>
                <a:lnTo>
                  <a:pt x="10772394" y="563477"/>
                </a:lnTo>
                <a:cubicBezTo>
                  <a:pt x="10772012" y="563477"/>
                  <a:pt x="10771631" y="563477"/>
                  <a:pt x="10771249" y="563477"/>
                </a:cubicBezTo>
                <a:cubicBezTo>
                  <a:pt x="10769343" y="563477"/>
                  <a:pt x="10767436" y="562905"/>
                  <a:pt x="10765529" y="561761"/>
                </a:cubicBezTo>
                <a:cubicBezTo>
                  <a:pt x="10760190" y="558328"/>
                  <a:pt x="10753134" y="550892"/>
                  <a:pt x="10744363" y="539450"/>
                </a:cubicBezTo>
                <a:cubicBezTo>
                  <a:pt x="10743219" y="540213"/>
                  <a:pt x="10742647" y="540785"/>
                  <a:pt x="10742647" y="541167"/>
                </a:cubicBezTo>
                <a:cubicBezTo>
                  <a:pt x="10742265" y="541167"/>
                  <a:pt x="10742075" y="541167"/>
                  <a:pt x="10742075" y="541167"/>
                </a:cubicBezTo>
                <a:cubicBezTo>
                  <a:pt x="10740930" y="541167"/>
                  <a:pt x="10740168" y="540595"/>
                  <a:pt x="10739786" y="539450"/>
                </a:cubicBezTo>
                <a:cubicBezTo>
                  <a:pt x="10739405" y="538688"/>
                  <a:pt x="10739214" y="537925"/>
                  <a:pt x="10739214" y="537162"/>
                </a:cubicBezTo>
                <a:cubicBezTo>
                  <a:pt x="10739214" y="536781"/>
                  <a:pt x="10739405" y="536399"/>
                  <a:pt x="10739786" y="536018"/>
                </a:cubicBezTo>
                <a:lnTo>
                  <a:pt x="10740930" y="534874"/>
                </a:lnTo>
                <a:cubicBezTo>
                  <a:pt x="10735973" y="528391"/>
                  <a:pt x="10730252" y="520191"/>
                  <a:pt x="10723769" y="510275"/>
                </a:cubicBezTo>
                <a:cubicBezTo>
                  <a:pt x="10703175" y="479384"/>
                  <a:pt x="10689254" y="459934"/>
                  <a:pt x="10682008" y="451926"/>
                </a:cubicBezTo>
                <a:cubicBezTo>
                  <a:pt x="10666372" y="434764"/>
                  <a:pt x="10646922" y="412453"/>
                  <a:pt x="10623658" y="384995"/>
                </a:cubicBezTo>
                <a:cubicBezTo>
                  <a:pt x="10607259" y="365926"/>
                  <a:pt x="10597725" y="354676"/>
                  <a:pt x="10595056" y="351243"/>
                </a:cubicBezTo>
                <a:cubicBezTo>
                  <a:pt x="10593911" y="349718"/>
                  <a:pt x="10591433" y="346667"/>
                  <a:pt x="10587619" y="342090"/>
                </a:cubicBezTo>
                <a:cubicBezTo>
                  <a:pt x="10584568" y="338658"/>
                  <a:pt x="10582089" y="335798"/>
                  <a:pt x="10580182" y="333509"/>
                </a:cubicBezTo>
                <a:cubicBezTo>
                  <a:pt x="10573699" y="325501"/>
                  <a:pt x="10570266" y="319971"/>
                  <a:pt x="10569885" y="316920"/>
                </a:cubicBezTo>
                <a:cubicBezTo>
                  <a:pt x="10569885" y="316157"/>
                  <a:pt x="10569885" y="315585"/>
                  <a:pt x="10569885" y="315204"/>
                </a:cubicBezTo>
                <a:cubicBezTo>
                  <a:pt x="10569885" y="313297"/>
                  <a:pt x="10570838" y="311771"/>
                  <a:pt x="10572745" y="310627"/>
                </a:cubicBezTo>
                <a:cubicBezTo>
                  <a:pt x="10573889" y="310246"/>
                  <a:pt x="10575034" y="310055"/>
                  <a:pt x="10576178" y="310055"/>
                </a:cubicBezTo>
                <a:cubicBezTo>
                  <a:pt x="10577703" y="310055"/>
                  <a:pt x="10579038" y="310436"/>
                  <a:pt x="10580182" y="311199"/>
                </a:cubicBezTo>
                <a:cubicBezTo>
                  <a:pt x="10582470" y="312343"/>
                  <a:pt x="10587237" y="317110"/>
                  <a:pt x="10594484" y="325501"/>
                </a:cubicBezTo>
                <a:cubicBezTo>
                  <a:pt x="10599441" y="330840"/>
                  <a:pt x="10604209" y="335988"/>
                  <a:pt x="10608785" y="340946"/>
                </a:cubicBezTo>
                <a:cubicBezTo>
                  <a:pt x="10609548" y="342090"/>
                  <a:pt x="10619082" y="353150"/>
                  <a:pt x="10637388" y="374126"/>
                </a:cubicBezTo>
                <a:cubicBezTo>
                  <a:pt x="10661796" y="402729"/>
                  <a:pt x="10681436" y="425039"/>
                  <a:pt x="10696310" y="441056"/>
                </a:cubicBezTo>
                <a:cubicBezTo>
                  <a:pt x="10703556" y="448684"/>
                  <a:pt x="10717667" y="468134"/>
                  <a:pt x="10738642" y="499406"/>
                </a:cubicBezTo>
                <a:cubicBezTo>
                  <a:pt x="10740549" y="502076"/>
                  <a:pt x="10742075" y="504364"/>
                  <a:pt x="10743219" y="506271"/>
                </a:cubicBezTo>
                <a:cubicBezTo>
                  <a:pt x="10748176" y="499406"/>
                  <a:pt x="10760380" y="469278"/>
                  <a:pt x="10779830" y="415886"/>
                </a:cubicBezTo>
                <a:cubicBezTo>
                  <a:pt x="10778305" y="415504"/>
                  <a:pt x="10777161" y="414551"/>
                  <a:pt x="10776398" y="413026"/>
                </a:cubicBezTo>
                <a:cubicBezTo>
                  <a:pt x="10776398" y="412644"/>
                  <a:pt x="10776398" y="412263"/>
                  <a:pt x="10776398" y="411881"/>
                </a:cubicBezTo>
                <a:cubicBezTo>
                  <a:pt x="10776398" y="410737"/>
                  <a:pt x="10776970" y="409784"/>
                  <a:pt x="10778114" y="409021"/>
                </a:cubicBezTo>
                <a:cubicBezTo>
                  <a:pt x="10780021" y="407114"/>
                  <a:pt x="10782309" y="405207"/>
                  <a:pt x="10784979" y="403301"/>
                </a:cubicBezTo>
                <a:cubicBezTo>
                  <a:pt x="10785742" y="401394"/>
                  <a:pt x="10787839" y="397008"/>
                  <a:pt x="10791272" y="390143"/>
                </a:cubicBezTo>
                <a:cubicBezTo>
                  <a:pt x="10793560" y="384804"/>
                  <a:pt x="10795467" y="380418"/>
                  <a:pt x="10796992" y="376986"/>
                </a:cubicBezTo>
                <a:cubicBezTo>
                  <a:pt x="10800043" y="369358"/>
                  <a:pt x="10802522" y="362875"/>
                  <a:pt x="10804429" y="357536"/>
                </a:cubicBezTo>
                <a:cubicBezTo>
                  <a:pt x="10806717" y="351053"/>
                  <a:pt x="10808433" y="347430"/>
                  <a:pt x="10809577" y="346667"/>
                </a:cubicBezTo>
                <a:cubicBezTo>
                  <a:pt x="10809577" y="345904"/>
                  <a:pt x="10809768" y="345141"/>
                  <a:pt x="10810149" y="344379"/>
                </a:cubicBezTo>
                <a:cubicBezTo>
                  <a:pt x="10810149" y="344379"/>
                  <a:pt x="10810149" y="344474"/>
                  <a:pt x="10810149" y="344665"/>
                </a:cubicBezTo>
                <a:cubicBezTo>
                  <a:pt x="10810149" y="344855"/>
                  <a:pt x="10810149" y="344951"/>
                  <a:pt x="10810149" y="344951"/>
                </a:cubicBezTo>
                <a:cubicBezTo>
                  <a:pt x="10810531" y="344951"/>
                  <a:pt x="10814726" y="342281"/>
                  <a:pt x="10822735" y="336942"/>
                </a:cubicBezTo>
                <a:cubicBezTo>
                  <a:pt x="10827311" y="334272"/>
                  <a:pt x="10831316" y="331412"/>
                  <a:pt x="10834748" y="328361"/>
                </a:cubicBezTo>
                <a:cubicBezTo>
                  <a:pt x="10841231" y="323403"/>
                  <a:pt x="10849812" y="315585"/>
                  <a:pt x="10860491" y="304907"/>
                </a:cubicBezTo>
                <a:cubicBezTo>
                  <a:pt x="10872694" y="293084"/>
                  <a:pt x="10881085" y="285075"/>
                  <a:pt x="10885661" y="280880"/>
                </a:cubicBezTo>
                <a:cubicBezTo>
                  <a:pt x="10897102" y="271727"/>
                  <a:pt x="10905874" y="266960"/>
                  <a:pt x="10911976" y="266579"/>
                </a:cubicBezTo>
                <a:cubicBezTo>
                  <a:pt x="10912739" y="266197"/>
                  <a:pt x="10913311" y="266007"/>
                  <a:pt x="10913692" y="266007"/>
                </a:cubicBezTo>
                <a:cubicBezTo>
                  <a:pt x="10914073" y="266007"/>
                  <a:pt x="10914455" y="266197"/>
                  <a:pt x="10914836" y="266579"/>
                </a:cubicBezTo>
                <a:cubicBezTo>
                  <a:pt x="10917887" y="264290"/>
                  <a:pt x="10921129" y="262956"/>
                  <a:pt x="10924561" y="262574"/>
                </a:cubicBezTo>
                <a:cubicBezTo>
                  <a:pt x="10932188" y="261430"/>
                  <a:pt x="10943248" y="260858"/>
                  <a:pt x="10957740" y="260858"/>
                </a:cubicBezTo>
                <a:cubicBezTo>
                  <a:pt x="10964986" y="260858"/>
                  <a:pt x="10975093" y="259523"/>
                  <a:pt x="10988060" y="256854"/>
                </a:cubicBezTo>
                <a:cubicBezTo>
                  <a:pt x="11006747" y="253040"/>
                  <a:pt x="11019523" y="250942"/>
                  <a:pt x="11026387" y="250561"/>
                </a:cubicBezTo>
                <a:cubicBezTo>
                  <a:pt x="11028676" y="250180"/>
                  <a:pt x="11030773" y="249989"/>
                  <a:pt x="11032680" y="249989"/>
                </a:cubicBezTo>
                <a:close/>
                <a:moveTo>
                  <a:pt x="6719208" y="249417"/>
                </a:moveTo>
                <a:cubicBezTo>
                  <a:pt x="6721115" y="249417"/>
                  <a:pt x="6722831" y="249417"/>
                  <a:pt x="6724357" y="249417"/>
                </a:cubicBezTo>
                <a:cubicBezTo>
                  <a:pt x="6760205" y="250180"/>
                  <a:pt x="6790334" y="253612"/>
                  <a:pt x="6814741" y="259714"/>
                </a:cubicBezTo>
                <a:cubicBezTo>
                  <a:pt x="6879956" y="276113"/>
                  <a:pt x="6921145" y="306623"/>
                  <a:pt x="6938306" y="351243"/>
                </a:cubicBezTo>
                <a:cubicBezTo>
                  <a:pt x="6944408" y="367261"/>
                  <a:pt x="6947459" y="383851"/>
                  <a:pt x="6947459" y="401012"/>
                </a:cubicBezTo>
                <a:cubicBezTo>
                  <a:pt x="6947459" y="437624"/>
                  <a:pt x="6933539" y="476333"/>
                  <a:pt x="6905699" y="517140"/>
                </a:cubicBezTo>
                <a:cubicBezTo>
                  <a:pt x="6905699" y="517522"/>
                  <a:pt x="6905699" y="518094"/>
                  <a:pt x="6905699" y="518856"/>
                </a:cubicBezTo>
                <a:cubicBezTo>
                  <a:pt x="6905699" y="522670"/>
                  <a:pt x="6904364" y="527628"/>
                  <a:pt x="6901695" y="533730"/>
                </a:cubicBezTo>
                <a:cubicBezTo>
                  <a:pt x="6898643" y="541357"/>
                  <a:pt x="6894257" y="549557"/>
                  <a:pt x="6888537" y="558328"/>
                </a:cubicBezTo>
                <a:cubicBezTo>
                  <a:pt x="6877859" y="573965"/>
                  <a:pt x="6864701" y="589219"/>
                  <a:pt x="6849065" y="604093"/>
                </a:cubicBezTo>
                <a:cubicBezTo>
                  <a:pt x="6835717" y="617060"/>
                  <a:pt x="6820271" y="629836"/>
                  <a:pt x="6802729" y="642421"/>
                </a:cubicBezTo>
                <a:cubicBezTo>
                  <a:pt x="6790143" y="651574"/>
                  <a:pt x="6780227" y="657485"/>
                  <a:pt x="6772981" y="660155"/>
                </a:cubicBezTo>
                <a:cubicBezTo>
                  <a:pt x="6767642" y="662062"/>
                  <a:pt x="6763447" y="663015"/>
                  <a:pt x="6760396" y="663015"/>
                </a:cubicBezTo>
                <a:cubicBezTo>
                  <a:pt x="6774507" y="680558"/>
                  <a:pt x="6787664" y="699817"/>
                  <a:pt x="6799868" y="720793"/>
                </a:cubicBezTo>
                <a:cubicBezTo>
                  <a:pt x="6814360" y="746345"/>
                  <a:pt x="6832475" y="779715"/>
                  <a:pt x="6854213" y="820903"/>
                </a:cubicBezTo>
                <a:cubicBezTo>
                  <a:pt x="6879765" y="868574"/>
                  <a:pt x="6898453" y="902135"/>
                  <a:pt x="6910275" y="921585"/>
                </a:cubicBezTo>
                <a:cubicBezTo>
                  <a:pt x="6911801" y="923492"/>
                  <a:pt x="6915424" y="929403"/>
                  <a:pt x="6921145" y="939319"/>
                </a:cubicBezTo>
                <a:cubicBezTo>
                  <a:pt x="6925721" y="946565"/>
                  <a:pt x="6929535" y="952476"/>
                  <a:pt x="6932585" y="957053"/>
                </a:cubicBezTo>
                <a:cubicBezTo>
                  <a:pt x="6936018" y="962392"/>
                  <a:pt x="6939259" y="967159"/>
                  <a:pt x="6942311" y="971354"/>
                </a:cubicBezTo>
                <a:cubicBezTo>
                  <a:pt x="6942692" y="970973"/>
                  <a:pt x="6943264" y="970782"/>
                  <a:pt x="6944027" y="970782"/>
                </a:cubicBezTo>
                <a:cubicBezTo>
                  <a:pt x="6945171" y="970782"/>
                  <a:pt x="6946505" y="971545"/>
                  <a:pt x="6948031" y="973070"/>
                </a:cubicBezTo>
                <a:cubicBezTo>
                  <a:pt x="6949557" y="974596"/>
                  <a:pt x="6950319" y="976312"/>
                  <a:pt x="6950319" y="978219"/>
                </a:cubicBezTo>
                <a:cubicBezTo>
                  <a:pt x="6950319" y="978600"/>
                  <a:pt x="6950129" y="979172"/>
                  <a:pt x="6949747" y="979935"/>
                </a:cubicBezTo>
                <a:cubicBezTo>
                  <a:pt x="6951654" y="981461"/>
                  <a:pt x="6953371" y="982605"/>
                  <a:pt x="6954896" y="983368"/>
                </a:cubicBezTo>
                <a:cubicBezTo>
                  <a:pt x="6958328" y="985274"/>
                  <a:pt x="6960045" y="987753"/>
                  <a:pt x="6960045" y="990804"/>
                </a:cubicBezTo>
                <a:cubicBezTo>
                  <a:pt x="6960045" y="992711"/>
                  <a:pt x="6959473" y="994618"/>
                  <a:pt x="6958328" y="996525"/>
                </a:cubicBezTo>
                <a:cubicBezTo>
                  <a:pt x="6956040" y="999957"/>
                  <a:pt x="6953561" y="1001673"/>
                  <a:pt x="6950891" y="1001673"/>
                </a:cubicBezTo>
                <a:cubicBezTo>
                  <a:pt x="6948985" y="1001673"/>
                  <a:pt x="6947077" y="1001101"/>
                  <a:pt x="6945171" y="999957"/>
                </a:cubicBezTo>
                <a:cubicBezTo>
                  <a:pt x="6942883" y="998813"/>
                  <a:pt x="6940595" y="997478"/>
                  <a:pt x="6938306" y="995953"/>
                </a:cubicBezTo>
                <a:cubicBezTo>
                  <a:pt x="6932967" y="1002055"/>
                  <a:pt x="6929344" y="1006441"/>
                  <a:pt x="6927437" y="1009110"/>
                </a:cubicBezTo>
                <a:cubicBezTo>
                  <a:pt x="6924386" y="1013305"/>
                  <a:pt x="6921717" y="1018072"/>
                  <a:pt x="6919428" y="1023412"/>
                </a:cubicBezTo>
                <a:cubicBezTo>
                  <a:pt x="6923623" y="1024937"/>
                  <a:pt x="6925721" y="1027607"/>
                  <a:pt x="6925721" y="1031420"/>
                </a:cubicBezTo>
                <a:cubicBezTo>
                  <a:pt x="6925721" y="1031802"/>
                  <a:pt x="6925721" y="1032183"/>
                  <a:pt x="6925721" y="1032565"/>
                </a:cubicBezTo>
                <a:cubicBezTo>
                  <a:pt x="6924958" y="1037522"/>
                  <a:pt x="6922098" y="1040192"/>
                  <a:pt x="6917140" y="1040573"/>
                </a:cubicBezTo>
                <a:lnTo>
                  <a:pt x="6911419" y="1040573"/>
                </a:lnTo>
                <a:cubicBezTo>
                  <a:pt x="6910275" y="1041717"/>
                  <a:pt x="6908941" y="1042290"/>
                  <a:pt x="6907415" y="1042290"/>
                </a:cubicBezTo>
                <a:cubicBezTo>
                  <a:pt x="6906652" y="1042290"/>
                  <a:pt x="6905699" y="1041908"/>
                  <a:pt x="6904555" y="1041145"/>
                </a:cubicBezTo>
                <a:cubicBezTo>
                  <a:pt x="6888155" y="1041527"/>
                  <a:pt x="6874427" y="1042290"/>
                  <a:pt x="6863367" y="1043434"/>
                </a:cubicBezTo>
                <a:cubicBezTo>
                  <a:pt x="6857265" y="1044196"/>
                  <a:pt x="6848111" y="1045150"/>
                  <a:pt x="6835907" y="1046294"/>
                </a:cubicBezTo>
                <a:lnTo>
                  <a:pt x="6808449" y="1049726"/>
                </a:lnTo>
                <a:cubicBezTo>
                  <a:pt x="6792050" y="1051252"/>
                  <a:pt x="6777749" y="1052014"/>
                  <a:pt x="6765545" y="1052014"/>
                </a:cubicBezTo>
                <a:cubicBezTo>
                  <a:pt x="6761349" y="1052014"/>
                  <a:pt x="6757345" y="1052014"/>
                  <a:pt x="6753531" y="1052014"/>
                </a:cubicBezTo>
                <a:cubicBezTo>
                  <a:pt x="6743997" y="1051633"/>
                  <a:pt x="6735797" y="1050870"/>
                  <a:pt x="6728933" y="1049726"/>
                </a:cubicBezTo>
                <a:cubicBezTo>
                  <a:pt x="6717873" y="1047438"/>
                  <a:pt x="6711009" y="1044768"/>
                  <a:pt x="6708339" y="1041717"/>
                </a:cubicBezTo>
                <a:cubicBezTo>
                  <a:pt x="6707576" y="1040955"/>
                  <a:pt x="6707195" y="1040192"/>
                  <a:pt x="6707195" y="1039429"/>
                </a:cubicBezTo>
                <a:cubicBezTo>
                  <a:pt x="6707195" y="1037904"/>
                  <a:pt x="6707957" y="1036760"/>
                  <a:pt x="6709483" y="1035997"/>
                </a:cubicBezTo>
                <a:cubicBezTo>
                  <a:pt x="6706813" y="1034471"/>
                  <a:pt x="6702999" y="1028751"/>
                  <a:pt x="6698041" y="1018835"/>
                </a:cubicBezTo>
                <a:cubicBezTo>
                  <a:pt x="6694609" y="1012733"/>
                  <a:pt x="6692703" y="1009301"/>
                  <a:pt x="6692321" y="1008538"/>
                </a:cubicBezTo>
                <a:cubicBezTo>
                  <a:pt x="6690033" y="1012352"/>
                  <a:pt x="6685457" y="1018454"/>
                  <a:pt x="6678591" y="1026844"/>
                </a:cubicBezTo>
                <a:cubicBezTo>
                  <a:pt x="6676303" y="1029514"/>
                  <a:pt x="6674206" y="1032183"/>
                  <a:pt x="6672299" y="1034853"/>
                </a:cubicBezTo>
                <a:cubicBezTo>
                  <a:pt x="6673443" y="1035615"/>
                  <a:pt x="6674397" y="1036950"/>
                  <a:pt x="6675159" y="1038857"/>
                </a:cubicBezTo>
                <a:cubicBezTo>
                  <a:pt x="6675541" y="1040001"/>
                  <a:pt x="6675731" y="1040955"/>
                  <a:pt x="6675731" y="1041717"/>
                </a:cubicBezTo>
                <a:cubicBezTo>
                  <a:pt x="6675731" y="1044387"/>
                  <a:pt x="6674397" y="1046294"/>
                  <a:pt x="6671727" y="1047438"/>
                </a:cubicBezTo>
                <a:cubicBezTo>
                  <a:pt x="6668295" y="1048964"/>
                  <a:pt x="6663337" y="1049917"/>
                  <a:pt x="6656853" y="1050298"/>
                </a:cubicBezTo>
                <a:cubicBezTo>
                  <a:pt x="6633590" y="1052205"/>
                  <a:pt x="6597169" y="1053159"/>
                  <a:pt x="6547591" y="1053159"/>
                </a:cubicBezTo>
                <a:cubicBezTo>
                  <a:pt x="6526233" y="1053159"/>
                  <a:pt x="6506975" y="1052777"/>
                  <a:pt x="6489813" y="1052014"/>
                </a:cubicBezTo>
                <a:cubicBezTo>
                  <a:pt x="6473413" y="1051252"/>
                  <a:pt x="6462354" y="1049917"/>
                  <a:pt x="6456633" y="1048010"/>
                </a:cubicBezTo>
                <a:cubicBezTo>
                  <a:pt x="6454345" y="1047247"/>
                  <a:pt x="6453201" y="1045722"/>
                  <a:pt x="6453201" y="1043434"/>
                </a:cubicBezTo>
                <a:lnTo>
                  <a:pt x="6453201" y="1041717"/>
                </a:lnTo>
                <a:cubicBezTo>
                  <a:pt x="6453201" y="1041336"/>
                  <a:pt x="6453391" y="1040955"/>
                  <a:pt x="6453773" y="1040573"/>
                </a:cubicBezTo>
                <a:cubicBezTo>
                  <a:pt x="6453773" y="1039811"/>
                  <a:pt x="6453773" y="1039239"/>
                  <a:pt x="6453773" y="1038857"/>
                </a:cubicBezTo>
                <a:cubicBezTo>
                  <a:pt x="6453773" y="1038476"/>
                  <a:pt x="6453773" y="1038094"/>
                  <a:pt x="6453773" y="1037713"/>
                </a:cubicBezTo>
                <a:lnTo>
                  <a:pt x="6452629" y="1035425"/>
                </a:lnTo>
                <a:cubicBezTo>
                  <a:pt x="6446908" y="1021314"/>
                  <a:pt x="6443095" y="1001483"/>
                  <a:pt x="6441187" y="975931"/>
                </a:cubicBezTo>
                <a:cubicBezTo>
                  <a:pt x="6440425" y="965252"/>
                  <a:pt x="6439662" y="943705"/>
                  <a:pt x="6438899" y="911288"/>
                </a:cubicBezTo>
                <a:cubicBezTo>
                  <a:pt x="6438899" y="902517"/>
                  <a:pt x="6438518" y="891266"/>
                  <a:pt x="6437755" y="877537"/>
                </a:cubicBezTo>
                <a:cubicBezTo>
                  <a:pt x="6436611" y="859231"/>
                  <a:pt x="6435849" y="847980"/>
                  <a:pt x="6435467" y="843785"/>
                </a:cubicBezTo>
                <a:cubicBezTo>
                  <a:pt x="6434705" y="830056"/>
                  <a:pt x="6434323" y="815754"/>
                  <a:pt x="6434323" y="800881"/>
                </a:cubicBezTo>
                <a:cubicBezTo>
                  <a:pt x="6434323" y="790965"/>
                  <a:pt x="6434513" y="780859"/>
                  <a:pt x="6434895" y="770562"/>
                </a:cubicBezTo>
                <a:cubicBezTo>
                  <a:pt x="6435277" y="760265"/>
                  <a:pt x="6435657" y="748633"/>
                  <a:pt x="6436039" y="735666"/>
                </a:cubicBezTo>
                <a:cubicBezTo>
                  <a:pt x="6434513" y="734904"/>
                  <a:pt x="6433560" y="733569"/>
                  <a:pt x="6433179" y="731662"/>
                </a:cubicBezTo>
                <a:cubicBezTo>
                  <a:pt x="6433179" y="731281"/>
                  <a:pt x="6433179" y="730899"/>
                  <a:pt x="6433179" y="730518"/>
                </a:cubicBezTo>
                <a:lnTo>
                  <a:pt x="6435291" y="726822"/>
                </a:lnTo>
                <a:lnTo>
                  <a:pt x="6436611" y="725941"/>
                </a:lnTo>
                <a:cubicBezTo>
                  <a:pt x="6436993" y="717170"/>
                  <a:pt x="6437565" y="704966"/>
                  <a:pt x="6438327" y="689330"/>
                </a:cubicBezTo>
                <a:cubicBezTo>
                  <a:pt x="6439090" y="671405"/>
                  <a:pt x="6439662" y="659011"/>
                  <a:pt x="6440043" y="652146"/>
                </a:cubicBezTo>
                <a:cubicBezTo>
                  <a:pt x="6440425" y="641086"/>
                  <a:pt x="6440997" y="623924"/>
                  <a:pt x="6441759" y="600661"/>
                </a:cubicBezTo>
                <a:cubicBezTo>
                  <a:pt x="6442141" y="577778"/>
                  <a:pt x="6442523" y="560426"/>
                  <a:pt x="6442904" y="548603"/>
                </a:cubicBezTo>
                <a:cubicBezTo>
                  <a:pt x="6444811" y="511229"/>
                  <a:pt x="6445764" y="479956"/>
                  <a:pt x="6445764" y="454786"/>
                </a:cubicBezTo>
                <a:cubicBezTo>
                  <a:pt x="6445764" y="424657"/>
                  <a:pt x="6444429" y="402919"/>
                  <a:pt x="6441759" y="389571"/>
                </a:cubicBezTo>
                <a:cubicBezTo>
                  <a:pt x="6439471" y="388808"/>
                  <a:pt x="6438327" y="387664"/>
                  <a:pt x="6438327" y="386139"/>
                </a:cubicBezTo>
                <a:cubicBezTo>
                  <a:pt x="6438327" y="385376"/>
                  <a:pt x="6438518" y="384613"/>
                  <a:pt x="6438899" y="383851"/>
                </a:cubicBezTo>
                <a:lnTo>
                  <a:pt x="6440043" y="381562"/>
                </a:lnTo>
                <a:cubicBezTo>
                  <a:pt x="6439662" y="379655"/>
                  <a:pt x="6439281" y="378130"/>
                  <a:pt x="6438899" y="376986"/>
                </a:cubicBezTo>
                <a:cubicBezTo>
                  <a:pt x="6438899" y="376605"/>
                  <a:pt x="6438899" y="376223"/>
                  <a:pt x="6438899" y="375842"/>
                </a:cubicBezTo>
                <a:cubicBezTo>
                  <a:pt x="6438899" y="374698"/>
                  <a:pt x="6439281" y="373935"/>
                  <a:pt x="6440043" y="373554"/>
                </a:cubicBezTo>
                <a:cubicBezTo>
                  <a:pt x="6440807" y="373172"/>
                  <a:pt x="6441379" y="372981"/>
                  <a:pt x="6441759" y="372981"/>
                </a:cubicBezTo>
                <a:cubicBezTo>
                  <a:pt x="6442523" y="372981"/>
                  <a:pt x="6443095" y="373172"/>
                  <a:pt x="6443476" y="373554"/>
                </a:cubicBezTo>
                <a:cubicBezTo>
                  <a:pt x="6449959" y="358680"/>
                  <a:pt x="6457777" y="344379"/>
                  <a:pt x="6466930" y="330649"/>
                </a:cubicBezTo>
                <a:cubicBezTo>
                  <a:pt x="6473795" y="321115"/>
                  <a:pt x="6480279" y="312534"/>
                  <a:pt x="6486380" y="304907"/>
                </a:cubicBezTo>
                <a:cubicBezTo>
                  <a:pt x="6494771" y="294228"/>
                  <a:pt x="6501063" y="288698"/>
                  <a:pt x="6505258" y="288317"/>
                </a:cubicBezTo>
                <a:cubicBezTo>
                  <a:pt x="6505639" y="288317"/>
                  <a:pt x="6506021" y="288317"/>
                  <a:pt x="6506402" y="288317"/>
                </a:cubicBezTo>
                <a:cubicBezTo>
                  <a:pt x="6509835" y="288317"/>
                  <a:pt x="6511551" y="290224"/>
                  <a:pt x="6511551" y="294037"/>
                </a:cubicBezTo>
                <a:cubicBezTo>
                  <a:pt x="6516509" y="291368"/>
                  <a:pt x="6522611" y="288508"/>
                  <a:pt x="6529857" y="285457"/>
                </a:cubicBezTo>
                <a:cubicBezTo>
                  <a:pt x="6559223" y="274397"/>
                  <a:pt x="6586491" y="266197"/>
                  <a:pt x="6611661" y="260858"/>
                </a:cubicBezTo>
                <a:cubicBezTo>
                  <a:pt x="6647891" y="253231"/>
                  <a:pt x="6683741" y="249417"/>
                  <a:pt x="6719208" y="249417"/>
                </a:cubicBezTo>
                <a:close/>
                <a:moveTo>
                  <a:pt x="7878877" y="248845"/>
                </a:moveTo>
                <a:cubicBezTo>
                  <a:pt x="7886123" y="248845"/>
                  <a:pt x="7891653" y="249226"/>
                  <a:pt x="7895466" y="249989"/>
                </a:cubicBezTo>
                <a:cubicBezTo>
                  <a:pt x="7896229" y="249226"/>
                  <a:pt x="7897182" y="248845"/>
                  <a:pt x="7898327" y="248845"/>
                </a:cubicBezTo>
                <a:cubicBezTo>
                  <a:pt x="7899089" y="248845"/>
                  <a:pt x="7900043" y="249036"/>
                  <a:pt x="7901187" y="249417"/>
                </a:cubicBezTo>
                <a:cubicBezTo>
                  <a:pt x="7903094" y="249798"/>
                  <a:pt x="7904047" y="250942"/>
                  <a:pt x="7904047" y="252849"/>
                </a:cubicBezTo>
                <a:cubicBezTo>
                  <a:pt x="7904047" y="253231"/>
                  <a:pt x="7903856" y="253803"/>
                  <a:pt x="7903475" y="254565"/>
                </a:cubicBezTo>
                <a:lnTo>
                  <a:pt x="7902903" y="255710"/>
                </a:lnTo>
                <a:cubicBezTo>
                  <a:pt x="7902903" y="256091"/>
                  <a:pt x="7902903" y="256663"/>
                  <a:pt x="7902903" y="257426"/>
                </a:cubicBezTo>
                <a:cubicBezTo>
                  <a:pt x="7902903" y="259333"/>
                  <a:pt x="7902331" y="261049"/>
                  <a:pt x="7901187" y="262574"/>
                </a:cubicBezTo>
                <a:cubicBezTo>
                  <a:pt x="7900043" y="267532"/>
                  <a:pt x="7899280" y="281261"/>
                  <a:pt x="7898899" y="303762"/>
                </a:cubicBezTo>
                <a:cubicBezTo>
                  <a:pt x="7898517" y="312153"/>
                  <a:pt x="7897945" y="323212"/>
                  <a:pt x="7897182" y="336942"/>
                </a:cubicBezTo>
                <a:cubicBezTo>
                  <a:pt x="7896038" y="353341"/>
                  <a:pt x="7895276" y="364210"/>
                  <a:pt x="7894894" y="369549"/>
                </a:cubicBezTo>
                <a:cubicBezTo>
                  <a:pt x="7893369" y="403110"/>
                  <a:pt x="7892606" y="438768"/>
                  <a:pt x="7892606" y="476524"/>
                </a:cubicBezTo>
                <a:cubicBezTo>
                  <a:pt x="7892606" y="489109"/>
                  <a:pt x="7892606" y="501885"/>
                  <a:pt x="7892606" y="514852"/>
                </a:cubicBezTo>
                <a:cubicBezTo>
                  <a:pt x="7893369" y="585024"/>
                  <a:pt x="7896420" y="653671"/>
                  <a:pt x="7901759" y="720793"/>
                </a:cubicBezTo>
                <a:cubicBezTo>
                  <a:pt x="7904810" y="756642"/>
                  <a:pt x="7908433" y="790775"/>
                  <a:pt x="7912628" y="823191"/>
                </a:cubicBezTo>
                <a:cubicBezTo>
                  <a:pt x="7915679" y="847980"/>
                  <a:pt x="7918158" y="864761"/>
                  <a:pt x="7920065" y="873532"/>
                </a:cubicBezTo>
                <a:cubicBezTo>
                  <a:pt x="7922734" y="886880"/>
                  <a:pt x="7926548" y="901563"/>
                  <a:pt x="7931506" y="917581"/>
                </a:cubicBezTo>
                <a:cubicBezTo>
                  <a:pt x="7932269" y="918725"/>
                  <a:pt x="7932650" y="920060"/>
                  <a:pt x="7932650" y="921585"/>
                </a:cubicBezTo>
                <a:lnTo>
                  <a:pt x="7932650" y="923301"/>
                </a:lnTo>
                <a:cubicBezTo>
                  <a:pt x="7932650" y="928259"/>
                  <a:pt x="7929980" y="930738"/>
                  <a:pt x="7924641" y="930738"/>
                </a:cubicBezTo>
                <a:cubicBezTo>
                  <a:pt x="7923879" y="932264"/>
                  <a:pt x="7921590" y="935315"/>
                  <a:pt x="7917777" y="939891"/>
                </a:cubicBezTo>
                <a:cubicBezTo>
                  <a:pt x="7914344" y="944086"/>
                  <a:pt x="7908814" y="950188"/>
                  <a:pt x="7901187" y="958197"/>
                </a:cubicBezTo>
                <a:cubicBezTo>
                  <a:pt x="7891271" y="968875"/>
                  <a:pt x="7884216" y="977075"/>
                  <a:pt x="7880021" y="982795"/>
                </a:cubicBezTo>
                <a:cubicBezTo>
                  <a:pt x="7881928" y="984321"/>
                  <a:pt x="7882881" y="985846"/>
                  <a:pt x="7882881" y="987372"/>
                </a:cubicBezTo>
                <a:cubicBezTo>
                  <a:pt x="7882881" y="988897"/>
                  <a:pt x="7882118" y="990232"/>
                  <a:pt x="7880593" y="991376"/>
                </a:cubicBezTo>
                <a:cubicBezTo>
                  <a:pt x="7878305" y="993283"/>
                  <a:pt x="7875444" y="994809"/>
                  <a:pt x="7872012" y="995953"/>
                </a:cubicBezTo>
                <a:cubicBezTo>
                  <a:pt x="7871249" y="997478"/>
                  <a:pt x="7870105" y="998241"/>
                  <a:pt x="7868580" y="998241"/>
                </a:cubicBezTo>
                <a:cubicBezTo>
                  <a:pt x="7868198" y="998241"/>
                  <a:pt x="7867626" y="998050"/>
                  <a:pt x="7866863" y="997669"/>
                </a:cubicBezTo>
                <a:lnTo>
                  <a:pt x="7861715" y="999385"/>
                </a:lnTo>
                <a:cubicBezTo>
                  <a:pt x="7858664" y="1000148"/>
                  <a:pt x="7856757" y="1000529"/>
                  <a:pt x="7855994" y="1000529"/>
                </a:cubicBezTo>
                <a:cubicBezTo>
                  <a:pt x="7847604" y="1002817"/>
                  <a:pt x="7839214" y="1004915"/>
                  <a:pt x="7830824" y="1006822"/>
                </a:cubicBezTo>
                <a:cubicBezTo>
                  <a:pt x="7814425" y="1010254"/>
                  <a:pt x="7796500" y="1013305"/>
                  <a:pt x="7777050" y="1015975"/>
                </a:cubicBezTo>
                <a:cubicBezTo>
                  <a:pt x="7758744" y="1018263"/>
                  <a:pt x="7740439" y="1019789"/>
                  <a:pt x="7722133" y="1020551"/>
                </a:cubicBezTo>
                <a:cubicBezTo>
                  <a:pt x="7710310" y="1021314"/>
                  <a:pt x="7700013" y="1021695"/>
                  <a:pt x="7691242" y="1021695"/>
                </a:cubicBezTo>
                <a:cubicBezTo>
                  <a:pt x="7682470" y="1021695"/>
                  <a:pt x="7675415" y="1021314"/>
                  <a:pt x="7670075" y="1020551"/>
                </a:cubicBezTo>
                <a:cubicBezTo>
                  <a:pt x="7667406" y="1020170"/>
                  <a:pt x="7666071" y="1018835"/>
                  <a:pt x="7666071" y="1016547"/>
                </a:cubicBezTo>
                <a:cubicBezTo>
                  <a:pt x="7666071" y="1015784"/>
                  <a:pt x="7666261" y="1015021"/>
                  <a:pt x="7666643" y="1014259"/>
                </a:cubicBezTo>
                <a:cubicBezTo>
                  <a:pt x="7666261" y="1013877"/>
                  <a:pt x="7665689" y="1013496"/>
                  <a:pt x="7664927" y="1013115"/>
                </a:cubicBezTo>
                <a:cubicBezTo>
                  <a:pt x="7659207" y="1009682"/>
                  <a:pt x="7651769" y="1001673"/>
                  <a:pt x="7642617" y="989088"/>
                </a:cubicBezTo>
                <a:cubicBezTo>
                  <a:pt x="7636133" y="979935"/>
                  <a:pt x="7629841" y="969638"/>
                  <a:pt x="7623739" y="958197"/>
                </a:cubicBezTo>
                <a:cubicBezTo>
                  <a:pt x="7615349" y="941798"/>
                  <a:pt x="7604861" y="918344"/>
                  <a:pt x="7592275" y="887834"/>
                </a:cubicBezTo>
                <a:cubicBezTo>
                  <a:pt x="7578927" y="855036"/>
                  <a:pt x="7569203" y="832535"/>
                  <a:pt x="7563101" y="820331"/>
                </a:cubicBezTo>
                <a:cubicBezTo>
                  <a:pt x="7558143" y="810415"/>
                  <a:pt x="7552422" y="799546"/>
                  <a:pt x="7545939" y="787724"/>
                </a:cubicBezTo>
                <a:cubicBezTo>
                  <a:pt x="7554329" y="841878"/>
                  <a:pt x="7568059" y="903279"/>
                  <a:pt x="7587127" y="971926"/>
                </a:cubicBezTo>
                <a:lnTo>
                  <a:pt x="7588843" y="976503"/>
                </a:lnTo>
                <a:cubicBezTo>
                  <a:pt x="7590369" y="978028"/>
                  <a:pt x="7591131" y="979935"/>
                  <a:pt x="7591131" y="982223"/>
                </a:cubicBezTo>
                <a:cubicBezTo>
                  <a:pt x="7591131" y="983368"/>
                  <a:pt x="7590941" y="984512"/>
                  <a:pt x="7590559" y="985656"/>
                </a:cubicBezTo>
                <a:cubicBezTo>
                  <a:pt x="7589415" y="988707"/>
                  <a:pt x="7586937" y="990423"/>
                  <a:pt x="7583123" y="990804"/>
                </a:cubicBezTo>
                <a:lnTo>
                  <a:pt x="7581407" y="990804"/>
                </a:lnTo>
                <a:cubicBezTo>
                  <a:pt x="7580263" y="990804"/>
                  <a:pt x="7578927" y="990423"/>
                  <a:pt x="7577402" y="989660"/>
                </a:cubicBezTo>
                <a:cubicBezTo>
                  <a:pt x="7575114" y="993093"/>
                  <a:pt x="7571681" y="997669"/>
                  <a:pt x="7567105" y="1003390"/>
                </a:cubicBezTo>
                <a:cubicBezTo>
                  <a:pt x="7565579" y="1005678"/>
                  <a:pt x="7561003" y="1011208"/>
                  <a:pt x="7553375" y="1019979"/>
                </a:cubicBezTo>
                <a:cubicBezTo>
                  <a:pt x="7552994" y="1020361"/>
                  <a:pt x="7552422" y="1021123"/>
                  <a:pt x="7551659" y="1022267"/>
                </a:cubicBezTo>
                <a:cubicBezTo>
                  <a:pt x="7552422" y="1022267"/>
                  <a:pt x="7553185" y="1022267"/>
                  <a:pt x="7553947" y="1022267"/>
                </a:cubicBezTo>
                <a:cubicBezTo>
                  <a:pt x="7555091" y="1022267"/>
                  <a:pt x="7556236" y="1022458"/>
                  <a:pt x="7557380" y="1022840"/>
                </a:cubicBezTo>
                <a:cubicBezTo>
                  <a:pt x="7560813" y="1024365"/>
                  <a:pt x="7562529" y="1026272"/>
                  <a:pt x="7562529" y="1028560"/>
                </a:cubicBezTo>
                <a:cubicBezTo>
                  <a:pt x="7562529" y="1029704"/>
                  <a:pt x="7561765" y="1031230"/>
                  <a:pt x="7560240" y="1033137"/>
                </a:cubicBezTo>
                <a:cubicBezTo>
                  <a:pt x="7558333" y="1035425"/>
                  <a:pt x="7551087" y="1037713"/>
                  <a:pt x="7538502" y="1040001"/>
                </a:cubicBezTo>
                <a:cubicBezTo>
                  <a:pt x="7531256" y="1041527"/>
                  <a:pt x="7524010" y="1042671"/>
                  <a:pt x="7516764" y="1043434"/>
                </a:cubicBezTo>
                <a:cubicBezTo>
                  <a:pt x="7504941" y="1044578"/>
                  <a:pt x="7489877" y="1045722"/>
                  <a:pt x="7471571" y="1046866"/>
                </a:cubicBezTo>
                <a:cubicBezTo>
                  <a:pt x="7446782" y="1048010"/>
                  <a:pt x="7430765" y="1048773"/>
                  <a:pt x="7423519" y="1049154"/>
                </a:cubicBezTo>
                <a:lnTo>
                  <a:pt x="7401208" y="1050870"/>
                </a:lnTo>
                <a:cubicBezTo>
                  <a:pt x="7386716" y="1052396"/>
                  <a:pt x="7379470" y="1053159"/>
                  <a:pt x="7379470" y="1053159"/>
                </a:cubicBezTo>
                <a:cubicBezTo>
                  <a:pt x="7376801" y="1053159"/>
                  <a:pt x="7375275" y="1051633"/>
                  <a:pt x="7374893" y="1048582"/>
                </a:cubicBezTo>
                <a:cubicBezTo>
                  <a:pt x="7374893" y="1048201"/>
                  <a:pt x="7374893" y="1047819"/>
                  <a:pt x="7374893" y="1047438"/>
                </a:cubicBezTo>
                <a:cubicBezTo>
                  <a:pt x="7374893" y="1045531"/>
                  <a:pt x="7376037" y="1044006"/>
                  <a:pt x="7378326" y="1042862"/>
                </a:cubicBezTo>
                <a:cubicBezTo>
                  <a:pt x="7382902" y="1041336"/>
                  <a:pt x="7390721" y="1039811"/>
                  <a:pt x="7401780" y="1038285"/>
                </a:cubicBezTo>
                <a:cubicBezTo>
                  <a:pt x="7403305" y="1037904"/>
                  <a:pt x="7405022" y="1037522"/>
                  <a:pt x="7406929" y="1037141"/>
                </a:cubicBezTo>
                <a:cubicBezTo>
                  <a:pt x="7406929" y="1036760"/>
                  <a:pt x="7406929" y="1036378"/>
                  <a:pt x="7406929" y="1035997"/>
                </a:cubicBezTo>
                <a:cubicBezTo>
                  <a:pt x="7406929" y="1035234"/>
                  <a:pt x="7407119" y="1034662"/>
                  <a:pt x="7407501" y="1034281"/>
                </a:cubicBezTo>
                <a:cubicBezTo>
                  <a:pt x="7410171" y="1031230"/>
                  <a:pt x="7413984" y="1026653"/>
                  <a:pt x="7418942" y="1020551"/>
                </a:cubicBezTo>
                <a:cubicBezTo>
                  <a:pt x="7423899" y="1014068"/>
                  <a:pt x="7427713" y="1009301"/>
                  <a:pt x="7430383" y="1006250"/>
                </a:cubicBezTo>
                <a:cubicBezTo>
                  <a:pt x="7433053" y="1002817"/>
                  <a:pt x="7434959" y="1000529"/>
                  <a:pt x="7436103" y="999385"/>
                </a:cubicBezTo>
                <a:lnTo>
                  <a:pt x="7427523" y="999385"/>
                </a:lnTo>
                <a:cubicBezTo>
                  <a:pt x="7425616" y="1001292"/>
                  <a:pt x="7422565" y="1004534"/>
                  <a:pt x="7418370" y="1009110"/>
                </a:cubicBezTo>
                <a:lnTo>
                  <a:pt x="7408645" y="1018835"/>
                </a:lnTo>
                <a:cubicBezTo>
                  <a:pt x="7402161" y="1026081"/>
                  <a:pt x="7397203" y="1031039"/>
                  <a:pt x="7393771" y="1033709"/>
                </a:cubicBezTo>
                <a:cubicBezTo>
                  <a:pt x="7388813" y="1037522"/>
                  <a:pt x="7385000" y="1039620"/>
                  <a:pt x="7382330" y="1040001"/>
                </a:cubicBezTo>
                <a:cubicBezTo>
                  <a:pt x="7381949" y="1040001"/>
                  <a:pt x="7381567" y="1040001"/>
                  <a:pt x="7381186" y="1040001"/>
                </a:cubicBezTo>
                <a:cubicBezTo>
                  <a:pt x="7379661" y="1040001"/>
                  <a:pt x="7378517" y="1039048"/>
                  <a:pt x="7377753" y="1037141"/>
                </a:cubicBezTo>
                <a:cubicBezTo>
                  <a:pt x="7377753" y="1036760"/>
                  <a:pt x="7377753" y="1036378"/>
                  <a:pt x="7377753" y="1035997"/>
                </a:cubicBezTo>
                <a:cubicBezTo>
                  <a:pt x="7377753" y="1034471"/>
                  <a:pt x="7378707" y="1033709"/>
                  <a:pt x="7380614" y="1033709"/>
                </a:cubicBezTo>
                <a:cubicBezTo>
                  <a:pt x="7383665" y="1032946"/>
                  <a:pt x="7387669" y="1030086"/>
                  <a:pt x="7392627" y="1025128"/>
                </a:cubicBezTo>
                <a:cubicBezTo>
                  <a:pt x="7396059" y="1021695"/>
                  <a:pt x="7401017" y="1016547"/>
                  <a:pt x="7407501" y="1009682"/>
                </a:cubicBezTo>
                <a:cubicBezTo>
                  <a:pt x="7408263" y="1008538"/>
                  <a:pt x="7409789" y="1006631"/>
                  <a:pt x="7412077" y="1003962"/>
                </a:cubicBezTo>
                <a:cubicBezTo>
                  <a:pt x="7413984" y="1001673"/>
                  <a:pt x="7415509" y="999767"/>
                  <a:pt x="7416653" y="998241"/>
                </a:cubicBezTo>
                <a:cubicBezTo>
                  <a:pt x="7413603" y="997860"/>
                  <a:pt x="7410551" y="997288"/>
                  <a:pt x="7407501" y="996525"/>
                </a:cubicBezTo>
                <a:lnTo>
                  <a:pt x="7401780" y="995381"/>
                </a:lnTo>
                <a:cubicBezTo>
                  <a:pt x="7400636" y="997288"/>
                  <a:pt x="7398920" y="999957"/>
                  <a:pt x="7396631" y="1003390"/>
                </a:cubicBezTo>
                <a:cubicBezTo>
                  <a:pt x="7391293" y="1011017"/>
                  <a:pt x="7387669" y="1015975"/>
                  <a:pt x="7385763" y="1018263"/>
                </a:cubicBezTo>
                <a:cubicBezTo>
                  <a:pt x="7381949" y="1024365"/>
                  <a:pt x="7379089" y="1029514"/>
                  <a:pt x="7377181" y="1033709"/>
                </a:cubicBezTo>
                <a:cubicBezTo>
                  <a:pt x="7376419" y="1034853"/>
                  <a:pt x="7375275" y="1037332"/>
                  <a:pt x="7373749" y="1041145"/>
                </a:cubicBezTo>
                <a:cubicBezTo>
                  <a:pt x="7372605" y="1044196"/>
                  <a:pt x="7371461" y="1046675"/>
                  <a:pt x="7370317" y="1048582"/>
                </a:cubicBezTo>
                <a:cubicBezTo>
                  <a:pt x="7369554" y="1049726"/>
                  <a:pt x="7368601" y="1050298"/>
                  <a:pt x="7367457" y="1050298"/>
                </a:cubicBezTo>
                <a:cubicBezTo>
                  <a:pt x="7367075" y="1050298"/>
                  <a:pt x="7366694" y="1050298"/>
                  <a:pt x="7366313" y="1050298"/>
                </a:cubicBezTo>
                <a:cubicBezTo>
                  <a:pt x="7364405" y="1050298"/>
                  <a:pt x="7363261" y="1049345"/>
                  <a:pt x="7362880" y="1047438"/>
                </a:cubicBezTo>
                <a:cubicBezTo>
                  <a:pt x="7362499" y="1045531"/>
                  <a:pt x="7362308" y="1043434"/>
                  <a:pt x="7362308" y="1041145"/>
                </a:cubicBezTo>
                <a:cubicBezTo>
                  <a:pt x="7361164" y="1042290"/>
                  <a:pt x="7359639" y="1042862"/>
                  <a:pt x="7357731" y="1042862"/>
                </a:cubicBezTo>
                <a:cubicBezTo>
                  <a:pt x="7357351" y="1042862"/>
                  <a:pt x="7356969" y="1042862"/>
                  <a:pt x="7356587" y="1042862"/>
                </a:cubicBezTo>
                <a:cubicBezTo>
                  <a:pt x="7354299" y="1042480"/>
                  <a:pt x="7352965" y="1040955"/>
                  <a:pt x="7352583" y="1038285"/>
                </a:cubicBezTo>
                <a:cubicBezTo>
                  <a:pt x="7348769" y="1010445"/>
                  <a:pt x="7344383" y="966969"/>
                  <a:pt x="7339426" y="907856"/>
                </a:cubicBezTo>
                <a:cubicBezTo>
                  <a:pt x="7337901" y="892601"/>
                  <a:pt x="7335803" y="871816"/>
                  <a:pt x="7333133" y="845501"/>
                </a:cubicBezTo>
                <a:cubicBezTo>
                  <a:pt x="7330082" y="815373"/>
                  <a:pt x="7327985" y="794588"/>
                  <a:pt x="7326841" y="783147"/>
                </a:cubicBezTo>
                <a:cubicBezTo>
                  <a:pt x="7322645" y="738145"/>
                  <a:pt x="7317879" y="671596"/>
                  <a:pt x="7312539" y="583499"/>
                </a:cubicBezTo>
                <a:cubicBezTo>
                  <a:pt x="7312157" y="581211"/>
                  <a:pt x="7311777" y="575490"/>
                  <a:pt x="7311395" y="566337"/>
                </a:cubicBezTo>
                <a:cubicBezTo>
                  <a:pt x="7311013" y="566718"/>
                  <a:pt x="7310441" y="566909"/>
                  <a:pt x="7309679" y="566909"/>
                </a:cubicBezTo>
                <a:cubicBezTo>
                  <a:pt x="7308916" y="566909"/>
                  <a:pt x="7308153" y="566718"/>
                  <a:pt x="7307391" y="566337"/>
                </a:cubicBezTo>
                <a:cubicBezTo>
                  <a:pt x="7306628" y="565574"/>
                  <a:pt x="7306247" y="564812"/>
                  <a:pt x="7306247" y="564049"/>
                </a:cubicBezTo>
                <a:cubicBezTo>
                  <a:pt x="7306247" y="563668"/>
                  <a:pt x="7306437" y="563095"/>
                  <a:pt x="7306819" y="562333"/>
                </a:cubicBezTo>
                <a:cubicBezTo>
                  <a:pt x="7307581" y="561570"/>
                  <a:pt x="7308916" y="559854"/>
                  <a:pt x="7310823" y="557184"/>
                </a:cubicBezTo>
                <a:cubicBezTo>
                  <a:pt x="7308916" y="525912"/>
                  <a:pt x="7307391" y="501885"/>
                  <a:pt x="7306247" y="485105"/>
                </a:cubicBezTo>
                <a:cubicBezTo>
                  <a:pt x="7305865" y="480910"/>
                  <a:pt x="7305293" y="472901"/>
                  <a:pt x="7304531" y="461078"/>
                </a:cubicBezTo>
                <a:cubicBezTo>
                  <a:pt x="7303767" y="451163"/>
                  <a:pt x="7303195" y="443345"/>
                  <a:pt x="7302814" y="437624"/>
                </a:cubicBezTo>
                <a:cubicBezTo>
                  <a:pt x="7300907" y="410547"/>
                  <a:pt x="7299954" y="395101"/>
                  <a:pt x="7299954" y="391287"/>
                </a:cubicBezTo>
                <a:cubicBezTo>
                  <a:pt x="7300335" y="389380"/>
                  <a:pt x="7301289" y="388046"/>
                  <a:pt x="7302814" y="387283"/>
                </a:cubicBezTo>
                <a:cubicBezTo>
                  <a:pt x="7303577" y="386902"/>
                  <a:pt x="7304149" y="386711"/>
                  <a:pt x="7304531" y="386711"/>
                </a:cubicBezTo>
                <a:cubicBezTo>
                  <a:pt x="7305293" y="386711"/>
                  <a:pt x="7306056" y="387092"/>
                  <a:pt x="7306819" y="387855"/>
                </a:cubicBezTo>
                <a:lnTo>
                  <a:pt x="7310251" y="380418"/>
                </a:lnTo>
                <a:cubicBezTo>
                  <a:pt x="7311395" y="378511"/>
                  <a:pt x="7312921" y="375651"/>
                  <a:pt x="7314827" y="371837"/>
                </a:cubicBezTo>
                <a:cubicBezTo>
                  <a:pt x="7316353" y="368024"/>
                  <a:pt x="7317687" y="364973"/>
                  <a:pt x="7318831" y="362684"/>
                </a:cubicBezTo>
                <a:cubicBezTo>
                  <a:pt x="7322645" y="355057"/>
                  <a:pt x="7325697" y="349336"/>
                  <a:pt x="7327985" y="345523"/>
                </a:cubicBezTo>
                <a:cubicBezTo>
                  <a:pt x="7332179" y="339039"/>
                  <a:pt x="7335803" y="335798"/>
                  <a:pt x="7338854" y="335798"/>
                </a:cubicBezTo>
                <a:cubicBezTo>
                  <a:pt x="7338473" y="335035"/>
                  <a:pt x="7338281" y="334272"/>
                  <a:pt x="7338281" y="333509"/>
                </a:cubicBezTo>
                <a:cubicBezTo>
                  <a:pt x="7338281" y="332747"/>
                  <a:pt x="7338473" y="331984"/>
                  <a:pt x="7338854" y="331221"/>
                </a:cubicBezTo>
                <a:cubicBezTo>
                  <a:pt x="7339617" y="329696"/>
                  <a:pt x="7340951" y="328933"/>
                  <a:pt x="7342858" y="328933"/>
                </a:cubicBezTo>
                <a:cubicBezTo>
                  <a:pt x="7366885" y="328933"/>
                  <a:pt x="7400255" y="324357"/>
                  <a:pt x="7442969" y="315204"/>
                </a:cubicBezTo>
                <a:cubicBezTo>
                  <a:pt x="7457842" y="312153"/>
                  <a:pt x="7476529" y="307958"/>
                  <a:pt x="7499030" y="302618"/>
                </a:cubicBezTo>
                <a:cubicBezTo>
                  <a:pt x="7514285" y="298805"/>
                  <a:pt x="7522485" y="296898"/>
                  <a:pt x="7523629" y="296898"/>
                </a:cubicBezTo>
                <a:cubicBezTo>
                  <a:pt x="7533544" y="294610"/>
                  <a:pt x="7540409" y="293465"/>
                  <a:pt x="7544223" y="293465"/>
                </a:cubicBezTo>
                <a:cubicBezTo>
                  <a:pt x="7545367" y="293465"/>
                  <a:pt x="7546129" y="293465"/>
                  <a:pt x="7546511" y="293465"/>
                </a:cubicBezTo>
                <a:cubicBezTo>
                  <a:pt x="7548799" y="293847"/>
                  <a:pt x="7550325" y="295372"/>
                  <a:pt x="7551087" y="298042"/>
                </a:cubicBezTo>
                <a:cubicBezTo>
                  <a:pt x="7551469" y="298805"/>
                  <a:pt x="7551659" y="299567"/>
                  <a:pt x="7551659" y="300330"/>
                </a:cubicBezTo>
                <a:cubicBezTo>
                  <a:pt x="7551659" y="301856"/>
                  <a:pt x="7550897" y="303190"/>
                  <a:pt x="7549371" y="304334"/>
                </a:cubicBezTo>
                <a:cubicBezTo>
                  <a:pt x="7547845" y="305479"/>
                  <a:pt x="7546129" y="306432"/>
                  <a:pt x="7544223" y="307195"/>
                </a:cubicBezTo>
                <a:cubicBezTo>
                  <a:pt x="7544985" y="308720"/>
                  <a:pt x="7546129" y="310818"/>
                  <a:pt x="7547655" y="313487"/>
                </a:cubicBezTo>
                <a:cubicBezTo>
                  <a:pt x="7549562" y="316157"/>
                  <a:pt x="7550706" y="317873"/>
                  <a:pt x="7551087" y="318636"/>
                </a:cubicBezTo>
                <a:cubicBezTo>
                  <a:pt x="7561003" y="336179"/>
                  <a:pt x="7590750" y="391097"/>
                  <a:pt x="7640329" y="483389"/>
                </a:cubicBezTo>
                <a:cubicBezTo>
                  <a:pt x="7647956" y="496737"/>
                  <a:pt x="7658062" y="516568"/>
                  <a:pt x="7670647" y="542883"/>
                </a:cubicBezTo>
                <a:lnTo>
                  <a:pt x="7670075" y="538878"/>
                </a:lnTo>
                <a:cubicBezTo>
                  <a:pt x="7668931" y="528581"/>
                  <a:pt x="7666643" y="504555"/>
                  <a:pt x="7663211" y="466799"/>
                </a:cubicBezTo>
                <a:cubicBezTo>
                  <a:pt x="7660541" y="435908"/>
                  <a:pt x="7658062" y="412072"/>
                  <a:pt x="7655774" y="395292"/>
                </a:cubicBezTo>
                <a:cubicBezTo>
                  <a:pt x="7654630" y="387283"/>
                  <a:pt x="7652723" y="376223"/>
                  <a:pt x="7650053" y="362112"/>
                </a:cubicBezTo>
                <a:cubicBezTo>
                  <a:pt x="7647384" y="346476"/>
                  <a:pt x="7645477" y="335607"/>
                  <a:pt x="7644333" y="329505"/>
                </a:cubicBezTo>
                <a:cubicBezTo>
                  <a:pt x="7644333" y="327980"/>
                  <a:pt x="7644905" y="326835"/>
                  <a:pt x="7646049" y="326073"/>
                </a:cubicBezTo>
                <a:cubicBezTo>
                  <a:pt x="7646431" y="325691"/>
                  <a:pt x="7646811" y="325501"/>
                  <a:pt x="7647193" y="325501"/>
                </a:cubicBezTo>
                <a:cubicBezTo>
                  <a:pt x="7647956" y="325501"/>
                  <a:pt x="7648528" y="325882"/>
                  <a:pt x="7648909" y="326645"/>
                </a:cubicBezTo>
                <a:cubicBezTo>
                  <a:pt x="7651197" y="321687"/>
                  <a:pt x="7653867" y="316920"/>
                  <a:pt x="7656918" y="312343"/>
                </a:cubicBezTo>
                <a:cubicBezTo>
                  <a:pt x="7660732" y="306241"/>
                  <a:pt x="7664355" y="300711"/>
                  <a:pt x="7667787" y="295754"/>
                </a:cubicBezTo>
                <a:cubicBezTo>
                  <a:pt x="7671219" y="290033"/>
                  <a:pt x="7674843" y="284122"/>
                  <a:pt x="7678657" y="278020"/>
                </a:cubicBezTo>
                <a:cubicBezTo>
                  <a:pt x="7684377" y="268486"/>
                  <a:pt x="7687237" y="263337"/>
                  <a:pt x="7687237" y="262574"/>
                </a:cubicBezTo>
                <a:cubicBezTo>
                  <a:pt x="7688381" y="261049"/>
                  <a:pt x="7689907" y="260286"/>
                  <a:pt x="7691814" y="260286"/>
                </a:cubicBezTo>
                <a:cubicBezTo>
                  <a:pt x="7692195" y="260286"/>
                  <a:pt x="7692576" y="260286"/>
                  <a:pt x="7692958" y="260286"/>
                </a:cubicBezTo>
                <a:cubicBezTo>
                  <a:pt x="7695246" y="261049"/>
                  <a:pt x="7696581" y="262574"/>
                  <a:pt x="7696962" y="264862"/>
                </a:cubicBezTo>
                <a:lnTo>
                  <a:pt x="7696962" y="264290"/>
                </a:lnTo>
                <a:lnTo>
                  <a:pt x="7697534" y="263718"/>
                </a:lnTo>
                <a:cubicBezTo>
                  <a:pt x="7697153" y="263337"/>
                  <a:pt x="7696962" y="262765"/>
                  <a:pt x="7696962" y="262002"/>
                </a:cubicBezTo>
                <a:cubicBezTo>
                  <a:pt x="7696581" y="261621"/>
                  <a:pt x="7696390" y="261049"/>
                  <a:pt x="7696390" y="260286"/>
                </a:cubicBezTo>
                <a:cubicBezTo>
                  <a:pt x="7696390" y="259523"/>
                  <a:pt x="7696962" y="258761"/>
                  <a:pt x="7698106" y="257998"/>
                </a:cubicBezTo>
                <a:cubicBezTo>
                  <a:pt x="7699632" y="257235"/>
                  <a:pt x="7701920" y="256854"/>
                  <a:pt x="7704971" y="256854"/>
                </a:cubicBezTo>
                <a:cubicBezTo>
                  <a:pt x="7706115" y="256854"/>
                  <a:pt x="7707259" y="256854"/>
                  <a:pt x="7708403" y="256854"/>
                </a:cubicBezTo>
                <a:cubicBezTo>
                  <a:pt x="7710692" y="257235"/>
                  <a:pt x="7714505" y="257616"/>
                  <a:pt x="7719844" y="257998"/>
                </a:cubicBezTo>
                <a:cubicBezTo>
                  <a:pt x="7727472" y="258379"/>
                  <a:pt x="7736625" y="258570"/>
                  <a:pt x="7747303" y="258570"/>
                </a:cubicBezTo>
                <a:cubicBezTo>
                  <a:pt x="7766372" y="258188"/>
                  <a:pt x="7783724" y="257235"/>
                  <a:pt x="7799361" y="255710"/>
                </a:cubicBezTo>
                <a:cubicBezTo>
                  <a:pt x="7804318" y="255328"/>
                  <a:pt x="7813281" y="254375"/>
                  <a:pt x="7826247" y="252849"/>
                </a:cubicBezTo>
                <a:cubicBezTo>
                  <a:pt x="7837688" y="251324"/>
                  <a:pt x="7846651" y="250370"/>
                  <a:pt x="7853134" y="249989"/>
                </a:cubicBezTo>
                <a:cubicBezTo>
                  <a:pt x="7863812" y="249226"/>
                  <a:pt x="7872393" y="248845"/>
                  <a:pt x="7878877" y="248845"/>
                </a:cubicBezTo>
                <a:close/>
                <a:moveTo>
                  <a:pt x="6381819" y="248845"/>
                </a:moveTo>
                <a:cubicBezTo>
                  <a:pt x="6389828" y="248845"/>
                  <a:pt x="6395358" y="249989"/>
                  <a:pt x="6398409" y="252277"/>
                </a:cubicBezTo>
                <a:cubicBezTo>
                  <a:pt x="6401079" y="254184"/>
                  <a:pt x="6402413" y="256663"/>
                  <a:pt x="6402413" y="259714"/>
                </a:cubicBezTo>
                <a:cubicBezTo>
                  <a:pt x="6402413" y="260095"/>
                  <a:pt x="6402413" y="260477"/>
                  <a:pt x="6402413" y="260858"/>
                </a:cubicBezTo>
                <a:cubicBezTo>
                  <a:pt x="6402032" y="264290"/>
                  <a:pt x="6400507" y="266769"/>
                  <a:pt x="6397837" y="268295"/>
                </a:cubicBezTo>
                <a:cubicBezTo>
                  <a:pt x="6397837" y="272109"/>
                  <a:pt x="6397646" y="277638"/>
                  <a:pt x="6397265" y="284885"/>
                </a:cubicBezTo>
                <a:cubicBezTo>
                  <a:pt x="6396883" y="292512"/>
                  <a:pt x="6396693" y="298042"/>
                  <a:pt x="6396693" y="301474"/>
                </a:cubicBezTo>
                <a:cubicBezTo>
                  <a:pt x="6396693" y="312915"/>
                  <a:pt x="6397455" y="325882"/>
                  <a:pt x="6398981" y="340374"/>
                </a:cubicBezTo>
                <a:cubicBezTo>
                  <a:pt x="6401269" y="367452"/>
                  <a:pt x="6404129" y="391478"/>
                  <a:pt x="6407562" y="412453"/>
                </a:cubicBezTo>
                <a:cubicBezTo>
                  <a:pt x="6408325" y="413598"/>
                  <a:pt x="6408706" y="414932"/>
                  <a:pt x="6408706" y="416458"/>
                </a:cubicBezTo>
                <a:cubicBezTo>
                  <a:pt x="6408325" y="416839"/>
                  <a:pt x="6408134" y="417411"/>
                  <a:pt x="6408134" y="418174"/>
                </a:cubicBezTo>
                <a:cubicBezTo>
                  <a:pt x="6408134" y="422369"/>
                  <a:pt x="6406227" y="425039"/>
                  <a:pt x="6402413" y="426183"/>
                </a:cubicBezTo>
                <a:cubicBezTo>
                  <a:pt x="6401269" y="426564"/>
                  <a:pt x="6400125" y="426755"/>
                  <a:pt x="6398981" y="426755"/>
                </a:cubicBezTo>
                <a:cubicBezTo>
                  <a:pt x="6396693" y="426755"/>
                  <a:pt x="6394595" y="425802"/>
                  <a:pt x="6392689" y="423895"/>
                </a:cubicBezTo>
                <a:cubicBezTo>
                  <a:pt x="6391926" y="424657"/>
                  <a:pt x="6390591" y="425611"/>
                  <a:pt x="6388684" y="426755"/>
                </a:cubicBezTo>
                <a:cubicBezTo>
                  <a:pt x="6387539" y="427899"/>
                  <a:pt x="6386587" y="428662"/>
                  <a:pt x="6385823" y="429043"/>
                </a:cubicBezTo>
                <a:cubicBezTo>
                  <a:pt x="6372476" y="439722"/>
                  <a:pt x="6365801" y="445061"/>
                  <a:pt x="6365801" y="445061"/>
                </a:cubicBezTo>
                <a:cubicBezTo>
                  <a:pt x="6365801" y="445061"/>
                  <a:pt x="6365992" y="445061"/>
                  <a:pt x="6366373" y="445061"/>
                </a:cubicBezTo>
                <a:cubicBezTo>
                  <a:pt x="6353026" y="456883"/>
                  <a:pt x="6342347" y="468134"/>
                  <a:pt x="6334339" y="478812"/>
                </a:cubicBezTo>
                <a:cubicBezTo>
                  <a:pt x="6333957" y="479575"/>
                  <a:pt x="6333385" y="480338"/>
                  <a:pt x="6332622" y="481100"/>
                </a:cubicBezTo>
                <a:lnTo>
                  <a:pt x="6332622" y="481673"/>
                </a:lnTo>
                <a:lnTo>
                  <a:pt x="6332050" y="481673"/>
                </a:lnTo>
                <a:cubicBezTo>
                  <a:pt x="6330906" y="483579"/>
                  <a:pt x="6329381" y="484533"/>
                  <a:pt x="6327473" y="484533"/>
                </a:cubicBezTo>
                <a:cubicBezTo>
                  <a:pt x="6327473" y="484533"/>
                  <a:pt x="6327283" y="484533"/>
                  <a:pt x="6326901" y="484533"/>
                </a:cubicBezTo>
                <a:cubicBezTo>
                  <a:pt x="6312791" y="490635"/>
                  <a:pt x="6289337" y="495783"/>
                  <a:pt x="6256539" y="499978"/>
                </a:cubicBezTo>
                <a:cubicBezTo>
                  <a:pt x="6253106" y="500360"/>
                  <a:pt x="6240330" y="501504"/>
                  <a:pt x="6218211" y="503411"/>
                </a:cubicBezTo>
                <a:cubicBezTo>
                  <a:pt x="6216685" y="503792"/>
                  <a:pt x="6214206" y="503983"/>
                  <a:pt x="6210774" y="503983"/>
                </a:cubicBezTo>
                <a:lnTo>
                  <a:pt x="6209629" y="505127"/>
                </a:lnTo>
                <a:cubicBezTo>
                  <a:pt x="6208867" y="505508"/>
                  <a:pt x="6208295" y="505699"/>
                  <a:pt x="6207913" y="505699"/>
                </a:cubicBezTo>
                <a:cubicBezTo>
                  <a:pt x="6206769" y="505699"/>
                  <a:pt x="6205816" y="505318"/>
                  <a:pt x="6205053" y="504555"/>
                </a:cubicBezTo>
                <a:lnTo>
                  <a:pt x="6203909" y="504555"/>
                </a:lnTo>
                <a:cubicBezTo>
                  <a:pt x="6205435" y="515233"/>
                  <a:pt x="6206579" y="523051"/>
                  <a:pt x="6207341" y="528009"/>
                </a:cubicBezTo>
                <a:cubicBezTo>
                  <a:pt x="6210011" y="547841"/>
                  <a:pt x="6212490" y="578160"/>
                  <a:pt x="6214778" y="618966"/>
                </a:cubicBezTo>
                <a:cubicBezTo>
                  <a:pt x="6217067" y="669689"/>
                  <a:pt x="6219164" y="704394"/>
                  <a:pt x="6221071" y="723081"/>
                </a:cubicBezTo>
                <a:cubicBezTo>
                  <a:pt x="6221453" y="726895"/>
                  <a:pt x="6222405" y="734904"/>
                  <a:pt x="6223931" y="747107"/>
                </a:cubicBezTo>
                <a:cubicBezTo>
                  <a:pt x="6225075" y="756642"/>
                  <a:pt x="6226029" y="764460"/>
                  <a:pt x="6226791" y="770562"/>
                </a:cubicBezTo>
                <a:cubicBezTo>
                  <a:pt x="6227173" y="780096"/>
                  <a:pt x="6228317" y="798974"/>
                  <a:pt x="6230224" y="827196"/>
                </a:cubicBezTo>
                <a:cubicBezTo>
                  <a:pt x="6231750" y="850841"/>
                  <a:pt x="6233275" y="869528"/>
                  <a:pt x="6234800" y="883257"/>
                </a:cubicBezTo>
                <a:cubicBezTo>
                  <a:pt x="6236707" y="908428"/>
                  <a:pt x="6238614" y="926162"/>
                  <a:pt x="6240521" y="936459"/>
                </a:cubicBezTo>
                <a:cubicBezTo>
                  <a:pt x="6241665" y="943705"/>
                  <a:pt x="6242427" y="950188"/>
                  <a:pt x="6242809" y="955909"/>
                </a:cubicBezTo>
                <a:lnTo>
                  <a:pt x="6243381" y="955909"/>
                </a:lnTo>
                <a:lnTo>
                  <a:pt x="6243381" y="958197"/>
                </a:lnTo>
                <a:cubicBezTo>
                  <a:pt x="6243381" y="958197"/>
                  <a:pt x="6243572" y="958960"/>
                  <a:pt x="6243953" y="960485"/>
                </a:cubicBezTo>
                <a:lnTo>
                  <a:pt x="6243953" y="961057"/>
                </a:lnTo>
                <a:cubicBezTo>
                  <a:pt x="6245097" y="962201"/>
                  <a:pt x="6245669" y="963345"/>
                  <a:pt x="6245669" y="964490"/>
                </a:cubicBezTo>
                <a:cubicBezTo>
                  <a:pt x="6245669" y="964871"/>
                  <a:pt x="6245479" y="965443"/>
                  <a:pt x="6245097" y="966206"/>
                </a:cubicBezTo>
                <a:cubicBezTo>
                  <a:pt x="6246623" y="968494"/>
                  <a:pt x="6247385" y="970592"/>
                  <a:pt x="6247385" y="972498"/>
                </a:cubicBezTo>
                <a:cubicBezTo>
                  <a:pt x="6247385" y="975549"/>
                  <a:pt x="6245097" y="978028"/>
                  <a:pt x="6240521" y="979935"/>
                </a:cubicBezTo>
                <a:cubicBezTo>
                  <a:pt x="6239759" y="982223"/>
                  <a:pt x="6235181" y="987563"/>
                  <a:pt x="6226791" y="995953"/>
                </a:cubicBezTo>
                <a:cubicBezTo>
                  <a:pt x="6224885" y="997860"/>
                  <a:pt x="6222405" y="1000529"/>
                  <a:pt x="6219355" y="1003962"/>
                </a:cubicBezTo>
                <a:lnTo>
                  <a:pt x="6187319" y="1035997"/>
                </a:lnTo>
                <a:cubicBezTo>
                  <a:pt x="6186557" y="1038666"/>
                  <a:pt x="6184841" y="1040383"/>
                  <a:pt x="6182171" y="1041145"/>
                </a:cubicBezTo>
                <a:lnTo>
                  <a:pt x="6180455" y="1041717"/>
                </a:lnTo>
                <a:cubicBezTo>
                  <a:pt x="6178929" y="1043243"/>
                  <a:pt x="6177595" y="1044387"/>
                  <a:pt x="6176451" y="1045150"/>
                </a:cubicBezTo>
                <a:cubicBezTo>
                  <a:pt x="6175306" y="1046294"/>
                  <a:pt x="6174162" y="1046866"/>
                  <a:pt x="6173018" y="1046866"/>
                </a:cubicBezTo>
                <a:cubicBezTo>
                  <a:pt x="6171493" y="1046866"/>
                  <a:pt x="6170157" y="1045913"/>
                  <a:pt x="6169013" y="1044006"/>
                </a:cubicBezTo>
                <a:cubicBezTo>
                  <a:pt x="6167488" y="1044387"/>
                  <a:pt x="6163675" y="1044959"/>
                  <a:pt x="6157573" y="1045722"/>
                </a:cubicBezTo>
                <a:cubicBezTo>
                  <a:pt x="6149563" y="1046485"/>
                  <a:pt x="6140983" y="1047057"/>
                  <a:pt x="6131830" y="1047438"/>
                </a:cubicBezTo>
                <a:cubicBezTo>
                  <a:pt x="6127253" y="1047819"/>
                  <a:pt x="6118481" y="1048201"/>
                  <a:pt x="6105515" y="1048582"/>
                </a:cubicBezTo>
                <a:cubicBezTo>
                  <a:pt x="6094456" y="1048964"/>
                  <a:pt x="6085683" y="1049345"/>
                  <a:pt x="6079201" y="1049726"/>
                </a:cubicBezTo>
                <a:cubicBezTo>
                  <a:pt x="6051741" y="1052014"/>
                  <a:pt x="6037821" y="1053159"/>
                  <a:pt x="6037440" y="1053159"/>
                </a:cubicBezTo>
                <a:cubicBezTo>
                  <a:pt x="6021805" y="1052777"/>
                  <a:pt x="6011507" y="1051061"/>
                  <a:pt x="6006549" y="1048010"/>
                </a:cubicBezTo>
                <a:cubicBezTo>
                  <a:pt x="6005405" y="1047247"/>
                  <a:pt x="6004833" y="1046103"/>
                  <a:pt x="6004833" y="1044578"/>
                </a:cubicBezTo>
                <a:cubicBezTo>
                  <a:pt x="6004833" y="1043434"/>
                  <a:pt x="6005405" y="1042671"/>
                  <a:pt x="6006549" y="1042290"/>
                </a:cubicBezTo>
                <a:cubicBezTo>
                  <a:pt x="6001591" y="1039620"/>
                  <a:pt x="5999113" y="1033518"/>
                  <a:pt x="5999113" y="1023984"/>
                </a:cubicBezTo>
                <a:cubicBezTo>
                  <a:pt x="5999113" y="1022458"/>
                  <a:pt x="5998159" y="1011589"/>
                  <a:pt x="5996252" y="991376"/>
                </a:cubicBezTo>
                <a:cubicBezTo>
                  <a:pt x="5993964" y="968875"/>
                  <a:pt x="5991675" y="944468"/>
                  <a:pt x="5989387" y="918153"/>
                </a:cubicBezTo>
                <a:cubicBezTo>
                  <a:pt x="5989006" y="913195"/>
                  <a:pt x="5986145" y="874104"/>
                  <a:pt x="5980807" y="800881"/>
                </a:cubicBezTo>
                <a:cubicBezTo>
                  <a:pt x="5979281" y="782194"/>
                  <a:pt x="5977946" y="765032"/>
                  <a:pt x="5976802" y="749396"/>
                </a:cubicBezTo>
                <a:cubicBezTo>
                  <a:pt x="5974514" y="747870"/>
                  <a:pt x="5973369" y="746345"/>
                  <a:pt x="5973369" y="744819"/>
                </a:cubicBezTo>
                <a:cubicBezTo>
                  <a:pt x="5973369" y="743675"/>
                  <a:pt x="5974133" y="742531"/>
                  <a:pt x="5975658" y="741387"/>
                </a:cubicBezTo>
                <a:cubicBezTo>
                  <a:pt x="5973369" y="713547"/>
                  <a:pt x="5972225" y="696957"/>
                  <a:pt x="5972225" y="691618"/>
                </a:cubicBezTo>
                <a:cubicBezTo>
                  <a:pt x="5972225" y="687423"/>
                  <a:pt x="5972225" y="682846"/>
                  <a:pt x="5972225" y="677888"/>
                </a:cubicBezTo>
                <a:cubicBezTo>
                  <a:pt x="5972225" y="667973"/>
                  <a:pt x="5972416" y="656532"/>
                  <a:pt x="5972797" y="643565"/>
                </a:cubicBezTo>
                <a:cubicBezTo>
                  <a:pt x="5973561" y="615725"/>
                  <a:pt x="5973941" y="599707"/>
                  <a:pt x="5973941" y="595512"/>
                </a:cubicBezTo>
                <a:cubicBezTo>
                  <a:pt x="5974323" y="589410"/>
                  <a:pt x="5974514" y="583880"/>
                  <a:pt x="5974514" y="578922"/>
                </a:cubicBezTo>
                <a:cubicBezTo>
                  <a:pt x="5974514" y="573583"/>
                  <a:pt x="5974323" y="568816"/>
                  <a:pt x="5973941" y="564621"/>
                </a:cubicBezTo>
                <a:cubicBezTo>
                  <a:pt x="5972416" y="565765"/>
                  <a:pt x="5971272" y="566528"/>
                  <a:pt x="5970509" y="566909"/>
                </a:cubicBezTo>
                <a:cubicBezTo>
                  <a:pt x="5969747" y="567291"/>
                  <a:pt x="5968984" y="567481"/>
                  <a:pt x="5968221" y="567481"/>
                </a:cubicBezTo>
                <a:cubicBezTo>
                  <a:pt x="5967077" y="567481"/>
                  <a:pt x="5966123" y="566909"/>
                  <a:pt x="5965361" y="565765"/>
                </a:cubicBezTo>
                <a:cubicBezTo>
                  <a:pt x="5964599" y="565002"/>
                  <a:pt x="5964217" y="564240"/>
                  <a:pt x="5964217" y="563477"/>
                </a:cubicBezTo>
                <a:cubicBezTo>
                  <a:pt x="5964217" y="562333"/>
                  <a:pt x="5964979" y="561379"/>
                  <a:pt x="5966505" y="560617"/>
                </a:cubicBezTo>
                <a:cubicBezTo>
                  <a:pt x="5968412" y="559091"/>
                  <a:pt x="5970700" y="557566"/>
                  <a:pt x="5973369" y="556040"/>
                </a:cubicBezTo>
                <a:cubicBezTo>
                  <a:pt x="5972989" y="553370"/>
                  <a:pt x="5972797" y="550892"/>
                  <a:pt x="5972797" y="548603"/>
                </a:cubicBezTo>
                <a:cubicBezTo>
                  <a:pt x="5972416" y="544408"/>
                  <a:pt x="5971272" y="536590"/>
                  <a:pt x="5969365" y="525149"/>
                </a:cubicBezTo>
                <a:cubicBezTo>
                  <a:pt x="5968984" y="524005"/>
                  <a:pt x="5968603" y="521526"/>
                  <a:pt x="5968221" y="517712"/>
                </a:cubicBezTo>
                <a:cubicBezTo>
                  <a:pt x="5967459" y="514280"/>
                  <a:pt x="5966887" y="511801"/>
                  <a:pt x="5966505" y="510275"/>
                </a:cubicBezTo>
                <a:cubicBezTo>
                  <a:pt x="5965743" y="509513"/>
                  <a:pt x="5965361" y="508559"/>
                  <a:pt x="5965361" y="507415"/>
                </a:cubicBezTo>
                <a:cubicBezTo>
                  <a:pt x="5965743" y="507415"/>
                  <a:pt x="5965933" y="507415"/>
                  <a:pt x="5965933" y="507415"/>
                </a:cubicBezTo>
                <a:cubicBezTo>
                  <a:pt x="5965933" y="507034"/>
                  <a:pt x="5965933" y="506843"/>
                  <a:pt x="5965933" y="506843"/>
                </a:cubicBezTo>
                <a:cubicBezTo>
                  <a:pt x="5965171" y="506843"/>
                  <a:pt x="5963835" y="507034"/>
                  <a:pt x="5961929" y="507415"/>
                </a:cubicBezTo>
                <a:cubicBezTo>
                  <a:pt x="5955446" y="508178"/>
                  <a:pt x="5949534" y="508941"/>
                  <a:pt x="5944195" y="509703"/>
                </a:cubicBezTo>
                <a:cubicBezTo>
                  <a:pt x="5935423" y="511229"/>
                  <a:pt x="5924554" y="513136"/>
                  <a:pt x="5911587" y="515424"/>
                </a:cubicBezTo>
                <a:cubicBezTo>
                  <a:pt x="5892519" y="519238"/>
                  <a:pt x="5880887" y="521526"/>
                  <a:pt x="5876692" y="522289"/>
                </a:cubicBezTo>
                <a:cubicBezTo>
                  <a:pt x="5874022" y="522670"/>
                  <a:pt x="5868873" y="523433"/>
                  <a:pt x="5861247" y="524577"/>
                </a:cubicBezTo>
                <a:cubicBezTo>
                  <a:pt x="5854763" y="525721"/>
                  <a:pt x="5849615" y="526674"/>
                  <a:pt x="5845801" y="527437"/>
                </a:cubicBezTo>
                <a:cubicBezTo>
                  <a:pt x="5813765" y="533921"/>
                  <a:pt x="5796031" y="537544"/>
                  <a:pt x="5792599" y="538306"/>
                </a:cubicBezTo>
                <a:cubicBezTo>
                  <a:pt x="5781921" y="539832"/>
                  <a:pt x="5772768" y="540595"/>
                  <a:pt x="5765141" y="540595"/>
                </a:cubicBezTo>
                <a:cubicBezTo>
                  <a:pt x="5754843" y="540595"/>
                  <a:pt x="5747407" y="539260"/>
                  <a:pt x="5742830" y="536590"/>
                </a:cubicBezTo>
                <a:cubicBezTo>
                  <a:pt x="5740924" y="535446"/>
                  <a:pt x="5739970" y="533921"/>
                  <a:pt x="5739970" y="532014"/>
                </a:cubicBezTo>
                <a:cubicBezTo>
                  <a:pt x="5739970" y="531251"/>
                  <a:pt x="5740161" y="530488"/>
                  <a:pt x="5740542" y="529725"/>
                </a:cubicBezTo>
                <a:cubicBezTo>
                  <a:pt x="5741305" y="527056"/>
                  <a:pt x="5742830" y="525721"/>
                  <a:pt x="5745119" y="525721"/>
                </a:cubicBezTo>
                <a:cubicBezTo>
                  <a:pt x="5745119" y="525721"/>
                  <a:pt x="5745309" y="525721"/>
                  <a:pt x="5745691" y="525721"/>
                </a:cubicBezTo>
                <a:cubicBezTo>
                  <a:pt x="5743021" y="524958"/>
                  <a:pt x="5741305" y="523242"/>
                  <a:pt x="5740542" y="520572"/>
                </a:cubicBezTo>
                <a:cubicBezTo>
                  <a:pt x="5735965" y="509894"/>
                  <a:pt x="5733105" y="488537"/>
                  <a:pt x="5731961" y="456502"/>
                </a:cubicBezTo>
                <a:cubicBezTo>
                  <a:pt x="5731580" y="446205"/>
                  <a:pt x="5730245" y="434764"/>
                  <a:pt x="5727957" y="422178"/>
                </a:cubicBezTo>
                <a:lnTo>
                  <a:pt x="5727957" y="420462"/>
                </a:lnTo>
                <a:lnTo>
                  <a:pt x="5725669" y="422751"/>
                </a:lnTo>
                <a:cubicBezTo>
                  <a:pt x="5725287" y="423132"/>
                  <a:pt x="5724715" y="423323"/>
                  <a:pt x="5723953" y="423323"/>
                </a:cubicBezTo>
                <a:cubicBezTo>
                  <a:pt x="5723190" y="423323"/>
                  <a:pt x="5722427" y="422751"/>
                  <a:pt x="5721664" y="421606"/>
                </a:cubicBezTo>
                <a:cubicBezTo>
                  <a:pt x="5721283" y="421225"/>
                  <a:pt x="5721092" y="420653"/>
                  <a:pt x="5721092" y="419890"/>
                </a:cubicBezTo>
                <a:cubicBezTo>
                  <a:pt x="5721092" y="419128"/>
                  <a:pt x="5721664" y="418365"/>
                  <a:pt x="5722808" y="417602"/>
                </a:cubicBezTo>
                <a:cubicBezTo>
                  <a:pt x="5723953" y="416458"/>
                  <a:pt x="5725287" y="415314"/>
                  <a:pt x="5726813" y="414170"/>
                </a:cubicBezTo>
                <a:lnTo>
                  <a:pt x="5723953" y="399868"/>
                </a:lnTo>
                <a:cubicBezTo>
                  <a:pt x="5722808" y="402156"/>
                  <a:pt x="5722045" y="403301"/>
                  <a:pt x="5721664" y="403301"/>
                </a:cubicBezTo>
                <a:cubicBezTo>
                  <a:pt x="5721283" y="403682"/>
                  <a:pt x="5720901" y="403873"/>
                  <a:pt x="5720520" y="403873"/>
                </a:cubicBezTo>
                <a:cubicBezTo>
                  <a:pt x="5720139" y="403873"/>
                  <a:pt x="5719757" y="403682"/>
                  <a:pt x="5719376" y="403301"/>
                </a:cubicBezTo>
                <a:cubicBezTo>
                  <a:pt x="5718995" y="402919"/>
                  <a:pt x="5718804" y="402538"/>
                  <a:pt x="5718804" y="402156"/>
                </a:cubicBezTo>
                <a:cubicBezTo>
                  <a:pt x="5718804" y="401775"/>
                  <a:pt x="5718804" y="401394"/>
                  <a:pt x="5718804" y="401012"/>
                </a:cubicBezTo>
                <a:cubicBezTo>
                  <a:pt x="5719948" y="399105"/>
                  <a:pt x="5721664" y="396054"/>
                  <a:pt x="5723953" y="391859"/>
                </a:cubicBezTo>
                <a:cubicBezTo>
                  <a:pt x="5724335" y="390715"/>
                  <a:pt x="5724906" y="389762"/>
                  <a:pt x="5725669" y="388999"/>
                </a:cubicBezTo>
                <a:cubicBezTo>
                  <a:pt x="5727957" y="384804"/>
                  <a:pt x="5730055" y="381372"/>
                  <a:pt x="5731961" y="378702"/>
                </a:cubicBezTo>
                <a:cubicBezTo>
                  <a:pt x="5739970" y="363829"/>
                  <a:pt x="5745691" y="353722"/>
                  <a:pt x="5749123" y="348383"/>
                </a:cubicBezTo>
                <a:cubicBezTo>
                  <a:pt x="5754843" y="340374"/>
                  <a:pt x="5760373" y="334082"/>
                  <a:pt x="5765713" y="329505"/>
                </a:cubicBezTo>
                <a:cubicBezTo>
                  <a:pt x="5771815" y="324547"/>
                  <a:pt x="5776773" y="322068"/>
                  <a:pt x="5780586" y="322068"/>
                </a:cubicBezTo>
                <a:cubicBezTo>
                  <a:pt x="5780586" y="322068"/>
                  <a:pt x="5780777" y="322068"/>
                  <a:pt x="5781158" y="322068"/>
                </a:cubicBezTo>
                <a:cubicBezTo>
                  <a:pt x="5782303" y="321306"/>
                  <a:pt x="5783255" y="320924"/>
                  <a:pt x="5784019" y="320924"/>
                </a:cubicBezTo>
                <a:cubicBezTo>
                  <a:pt x="5788595" y="318636"/>
                  <a:pt x="5796223" y="317110"/>
                  <a:pt x="5806901" y="316348"/>
                </a:cubicBezTo>
                <a:lnTo>
                  <a:pt x="5853237" y="315204"/>
                </a:lnTo>
                <a:cubicBezTo>
                  <a:pt x="5862773" y="314822"/>
                  <a:pt x="5885273" y="312915"/>
                  <a:pt x="5920741" y="309483"/>
                </a:cubicBezTo>
                <a:cubicBezTo>
                  <a:pt x="5943623" y="307195"/>
                  <a:pt x="5969937" y="304334"/>
                  <a:pt x="5999685" y="300902"/>
                </a:cubicBezTo>
                <a:cubicBezTo>
                  <a:pt x="6070619" y="292512"/>
                  <a:pt x="6109329" y="287936"/>
                  <a:pt x="6115812" y="287173"/>
                </a:cubicBezTo>
                <a:cubicBezTo>
                  <a:pt x="6160433" y="282596"/>
                  <a:pt x="6198951" y="278020"/>
                  <a:pt x="6231368" y="273443"/>
                </a:cubicBezTo>
                <a:cubicBezTo>
                  <a:pt x="6272938" y="267341"/>
                  <a:pt x="6306879" y="261430"/>
                  <a:pt x="6333194" y="255710"/>
                </a:cubicBezTo>
                <a:cubicBezTo>
                  <a:pt x="6349212" y="252277"/>
                  <a:pt x="6361607" y="250180"/>
                  <a:pt x="6370378" y="249417"/>
                </a:cubicBezTo>
                <a:cubicBezTo>
                  <a:pt x="6374573" y="249036"/>
                  <a:pt x="6378387" y="248845"/>
                  <a:pt x="6381819" y="248845"/>
                </a:cubicBezTo>
                <a:close/>
                <a:moveTo>
                  <a:pt x="2983027" y="248845"/>
                </a:moveTo>
                <a:cubicBezTo>
                  <a:pt x="2990274" y="248845"/>
                  <a:pt x="2995803" y="249226"/>
                  <a:pt x="2999618" y="249989"/>
                </a:cubicBezTo>
                <a:cubicBezTo>
                  <a:pt x="3000380" y="249226"/>
                  <a:pt x="3001333" y="248845"/>
                  <a:pt x="3002477" y="248845"/>
                </a:cubicBezTo>
                <a:cubicBezTo>
                  <a:pt x="3003240" y="248845"/>
                  <a:pt x="3004194" y="249036"/>
                  <a:pt x="3005337" y="249417"/>
                </a:cubicBezTo>
                <a:cubicBezTo>
                  <a:pt x="3007244" y="249798"/>
                  <a:pt x="3008198" y="250942"/>
                  <a:pt x="3008198" y="252849"/>
                </a:cubicBezTo>
                <a:cubicBezTo>
                  <a:pt x="3008198" y="253231"/>
                  <a:pt x="3008007" y="253803"/>
                  <a:pt x="3007626" y="254565"/>
                </a:cubicBezTo>
                <a:lnTo>
                  <a:pt x="3007053" y="255710"/>
                </a:lnTo>
                <a:cubicBezTo>
                  <a:pt x="3007053" y="256091"/>
                  <a:pt x="3007053" y="256663"/>
                  <a:pt x="3007053" y="257426"/>
                </a:cubicBezTo>
                <a:cubicBezTo>
                  <a:pt x="3007053" y="259333"/>
                  <a:pt x="3006482" y="261049"/>
                  <a:pt x="3005337" y="262574"/>
                </a:cubicBezTo>
                <a:cubicBezTo>
                  <a:pt x="3004194" y="267532"/>
                  <a:pt x="3003431" y="281261"/>
                  <a:pt x="3003050" y="303762"/>
                </a:cubicBezTo>
                <a:cubicBezTo>
                  <a:pt x="3002668" y="312153"/>
                  <a:pt x="3002096" y="323212"/>
                  <a:pt x="3001333" y="336942"/>
                </a:cubicBezTo>
                <a:cubicBezTo>
                  <a:pt x="3000189" y="353341"/>
                  <a:pt x="2999426" y="364210"/>
                  <a:pt x="2999045" y="369549"/>
                </a:cubicBezTo>
                <a:cubicBezTo>
                  <a:pt x="2997520" y="403110"/>
                  <a:pt x="2996757" y="438768"/>
                  <a:pt x="2996757" y="476524"/>
                </a:cubicBezTo>
                <a:cubicBezTo>
                  <a:pt x="2996757" y="489109"/>
                  <a:pt x="2996757" y="501885"/>
                  <a:pt x="2996757" y="514852"/>
                </a:cubicBezTo>
                <a:cubicBezTo>
                  <a:pt x="2997520" y="585024"/>
                  <a:pt x="3000570" y="653671"/>
                  <a:pt x="3005910" y="720793"/>
                </a:cubicBezTo>
                <a:cubicBezTo>
                  <a:pt x="3008961" y="756642"/>
                  <a:pt x="3012584" y="790775"/>
                  <a:pt x="3016779" y="823191"/>
                </a:cubicBezTo>
                <a:cubicBezTo>
                  <a:pt x="3019829" y="847980"/>
                  <a:pt x="3022309" y="864761"/>
                  <a:pt x="3024215" y="873532"/>
                </a:cubicBezTo>
                <a:cubicBezTo>
                  <a:pt x="3026885" y="886880"/>
                  <a:pt x="3030700" y="901563"/>
                  <a:pt x="3035657" y="917581"/>
                </a:cubicBezTo>
                <a:cubicBezTo>
                  <a:pt x="3036419" y="918725"/>
                  <a:pt x="3036802" y="920060"/>
                  <a:pt x="3036802" y="921585"/>
                </a:cubicBezTo>
                <a:lnTo>
                  <a:pt x="3036802" y="923301"/>
                </a:lnTo>
                <a:cubicBezTo>
                  <a:pt x="3036802" y="928259"/>
                  <a:pt x="3034131" y="930738"/>
                  <a:pt x="3028792" y="930738"/>
                </a:cubicBezTo>
                <a:cubicBezTo>
                  <a:pt x="3028029" y="932264"/>
                  <a:pt x="3025741" y="935315"/>
                  <a:pt x="3021927" y="939891"/>
                </a:cubicBezTo>
                <a:cubicBezTo>
                  <a:pt x="3018496" y="944086"/>
                  <a:pt x="3012965" y="950188"/>
                  <a:pt x="3005337" y="958197"/>
                </a:cubicBezTo>
                <a:cubicBezTo>
                  <a:pt x="2995422" y="968875"/>
                  <a:pt x="2988366" y="977075"/>
                  <a:pt x="2984172" y="982795"/>
                </a:cubicBezTo>
                <a:cubicBezTo>
                  <a:pt x="2986078" y="984321"/>
                  <a:pt x="2987032" y="985846"/>
                  <a:pt x="2987032" y="987372"/>
                </a:cubicBezTo>
                <a:cubicBezTo>
                  <a:pt x="2987032" y="988897"/>
                  <a:pt x="2986269" y="990232"/>
                  <a:pt x="2984744" y="991376"/>
                </a:cubicBezTo>
                <a:cubicBezTo>
                  <a:pt x="2982455" y="993283"/>
                  <a:pt x="2979595" y="994809"/>
                  <a:pt x="2976163" y="995953"/>
                </a:cubicBezTo>
                <a:cubicBezTo>
                  <a:pt x="2975400" y="997478"/>
                  <a:pt x="2974257" y="998241"/>
                  <a:pt x="2972731" y="998241"/>
                </a:cubicBezTo>
                <a:cubicBezTo>
                  <a:pt x="2972349" y="998241"/>
                  <a:pt x="2971777" y="998050"/>
                  <a:pt x="2971014" y="997669"/>
                </a:cubicBezTo>
                <a:lnTo>
                  <a:pt x="2965866" y="999385"/>
                </a:lnTo>
                <a:cubicBezTo>
                  <a:pt x="2962814" y="1000148"/>
                  <a:pt x="2960907" y="1000529"/>
                  <a:pt x="2960146" y="1000529"/>
                </a:cubicBezTo>
                <a:cubicBezTo>
                  <a:pt x="2951755" y="1002817"/>
                  <a:pt x="2943365" y="1004915"/>
                  <a:pt x="2934974" y="1006822"/>
                </a:cubicBezTo>
                <a:cubicBezTo>
                  <a:pt x="2918575" y="1010254"/>
                  <a:pt x="2900651" y="1013305"/>
                  <a:pt x="2881201" y="1015975"/>
                </a:cubicBezTo>
                <a:cubicBezTo>
                  <a:pt x="2862895" y="1018263"/>
                  <a:pt x="2844590" y="1019789"/>
                  <a:pt x="2826284" y="1020551"/>
                </a:cubicBezTo>
                <a:cubicBezTo>
                  <a:pt x="2814461" y="1021314"/>
                  <a:pt x="2804164" y="1021695"/>
                  <a:pt x="2795393" y="1021695"/>
                </a:cubicBezTo>
                <a:cubicBezTo>
                  <a:pt x="2786621" y="1021695"/>
                  <a:pt x="2779565" y="1021314"/>
                  <a:pt x="2774226" y="1020551"/>
                </a:cubicBezTo>
                <a:cubicBezTo>
                  <a:pt x="2771557" y="1020170"/>
                  <a:pt x="2770221" y="1018835"/>
                  <a:pt x="2770221" y="1016547"/>
                </a:cubicBezTo>
                <a:cubicBezTo>
                  <a:pt x="2770221" y="1015784"/>
                  <a:pt x="2770412" y="1015021"/>
                  <a:pt x="2770793" y="1014259"/>
                </a:cubicBezTo>
                <a:cubicBezTo>
                  <a:pt x="2770412" y="1013877"/>
                  <a:pt x="2769841" y="1013496"/>
                  <a:pt x="2769078" y="1013115"/>
                </a:cubicBezTo>
                <a:cubicBezTo>
                  <a:pt x="2763358" y="1009682"/>
                  <a:pt x="2755921" y="1001673"/>
                  <a:pt x="2746767" y="989088"/>
                </a:cubicBezTo>
                <a:cubicBezTo>
                  <a:pt x="2740284" y="979935"/>
                  <a:pt x="2733991" y="969638"/>
                  <a:pt x="2727889" y="958197"/>
                </a:cubicBezTo>
                <a:cubicBezTo>
                  <a:pt x="2719500" y="941798"/>
                  <a:pt x="2709011" y="918344"/>
                  <a:pt x="2696426" y="887834"/>
                </a:cubicBezTo>
                <a:cubicBezTo>
                  <a:pt x="2683078" y="855036"/>
                  <a:pt x="2673354" y="832535"/>
                  <a:pt x="2667252" y="820331"/>
                </a:cubicBezTo>
                <a:cubicBezTo>
                  <a:pt x="2662293" y="810415"/>
                  <a:pt x="2656574" y="799546"/>
                  <a:pt x="2650090" y="787724"/>
                </a:cubicBezTo>
                <a:cubicBezTo>
                  <a:pt x="2658479" y="841878"/>
                  <a:pt x="2672209" y="903279"/>
                  <a:pt x="2691278" y="971926"/>
                </a:cubicBezTo>
                <a:lnTo>
                  <a:pt x="2692994" y="976503"/>
                </a:lnTo>
                <a:cubicBezTo>
                  <a:pt x="2694519" y="978028"/>
                  <a:pt x="2695282" y="979935"/>
                  <a:pt x="2695282" y="982223"/>
                </a:cubicBezTo>
                <a:cubicBezTo>
                  <a:pt x="2695282" y="983368"/>
                  <a:pt x="2695091" y="984512"/>
                  <a:pt x="2694711" y="985656"/>
                </a:cubicBezTo>
                <a:cubicBezTo>
                  <a:pt x="2693567" y="988707"/>
                  <a:pt x="2691087" y="990423"/>
                  <a:pt x="2687274" y="990804"/>
                </a:cubicBezTo>
                <a:lnTo>
                  <a:pt x="2685557" y="990804"/>
                </a:lnTo>
                <a:cubicBezTo>
                  <a:pt x="2684413" y="990804"/>
                  <a:pt x="2683078" y="990423"/>
                  <a:pt x="2681553" y="989660"/>
                </a:cubicBezTo>
                <a:cubicBezTo>
                  <a:pt x="2679265" y="993093"/>
                  <a:pt x="2675832" y="997669"/>
                  <a:pt x="2671256" y="1003390"/>
                </a:cubicBezTo>
                <a:cubicBezTo>
                  <a:pt x="2669730" y="1005678"/>
                  <a:pt x="2665154" y="1011208"/>
                  <a:pt x="2657526" y="1019979"/>
                </a:cubicBezTo>
                <a:cubicBezTo>
                  <a:pt x="2657145" y="1020361"/>
                  <a:pt x="2656574" y="1021123"/>
                  <a:pt x="2655811" y="1022267"/>
                </a:cubicBezTo>
                <a:cubicBezTo>
                  <a:pt x="2656574" y="1022267"/>
                  <a:pt x="2657335" y="1022267"/>
                  <a:pt x="2658098" y="1022267"/>
                </a:cubicBezTo>
                <a:cubicBezTo>
                  <a:pt x="2659242" y="1022267"/>
                  <a:pt x="2660387" y="1022458"/>
                  <a:pt x="2661530" y="1022840"/>
                </a:cubicBezTo>
                <a:cubicBezTo>
                  <a:pt x="2664963" y="1024365"/>
                  <a:pt x="2666679" y="1026272"/>
                  <a:pt x="2666679" y="1028560"/>
                </a:cubicBezTo>
                <a:cubicBezTo>
                  <a:pt x="2666679" y="1029704"/>
                  <a:pt x="2665917" y="1031230"/>
                  <a:pt x="2664391" y="1033137"/>
                </a:cubicBezTo>
                <a:cubicBezTo>
                  <a:pt x="2662485" y="1035425"/>
                  <a:pt x="2655238" y="1037713"/>
                  <a:pt x="2642652" y="1040001"/>
                </a:cubicBezTo>
                <a:cubicBezTo>
                  <a:pt x="2635407" y="1041527"/>
                  <a:pt x="2628161" y="1042671"/>
                  <a:pt x="2620915" y="1043434"/>
                </a:cubicBezTo>
                <a:cubicBezTo>
                  <a:pt x="2609092" y="1044578"/>
                  <a:pt x="2594029" y="1045722"/>
                  <a:pt x="2575722" y="1046866"/>
                </a:cubicBezTo>
                <a:cubicBezTo>
                  <a:pt x="2550933" y="1048010"/>
                  <a:pt x="2534916" y="1048773"/>
                  <a:pt x="2527669" y="1049154"/>
                </a:cubicBezTo>
                <a:lnTo>
                  <a:pt x="2505360" y="1050870"/>
                </a:lnTo>
                <a:cubicBezTo>
                  <a:pt x="2490866" y="1052396"/>
                  <a:pt x="2483620" y="1053159"/>
                  <a:pt x="2483620" y="1053159"/>
                </a:cubicBezTo>
                <a:cubicBezTo>
                  <a:pt x="2480951" y="1053159"/>
                  <a:pt x="2479425" y="1051633"/>
                  <a:pt x="2479044" y="1048582"/>
                </a:cubicBezTo>
                <a:cubicBezTo>
                  <a:pt x="2479044" y="1048201"/>
                  <a:pt x="2479044" y="1047819"/>
                  <a:pt x="2479044" y="1047438"/>
                </a:cubicBezTo>
                <a:cubicBezTo>
                  <a:pt x="2479044" y="1045531"/>
                  <a:pt x="2480188" y="1044006"/>
                  <a:pt x="2482477" y="1042862"/>
                </a:cubicBezTo>
                <a:cubicBezTo>
                  <a:pt x="2487053" y="1041336"/>
                  <a:pt x="2494871" y="1039811"/>
                  <a:pt x="2505931" y="1038285"/>
                </a:cubicBezTo>
                <a:cubicBezTo>
                  <a:pt x="2507456" y="1037904"/>
                  <a:pt x="2509172" y="1037522"/>
                  <a:pt x="2511079" y="1037141"/>
                </a:cubicBezTo>
                <a:cubicBezTo>
                  <a:pt x="2511079" y="1036760"/>
                  <a:pt x="2511079" y="1036378"/>
                  <a:pt x="2511079" y="1035997"/>
                </a:cubicBezTo>
                <a:cubicBezTo>
                  <a:pt x="2511079" y="1035234"/>
                  <a:pt x="2511270" y="1034662"/>
                  <a:pt x="2511651" y="1034281"/>
                </a:cubicBezTo>
                <a:cubicBezTo>
                  <a:pt x="2514320" y="1031230"/>
                  <a:pt x="2518136" y="1026653"/>
                  <a:pt x="2523092" y="1020551"/>
                </a:cubicBezTo>
                <a:cubicBezTo>
                  <a:pt x="2528051" y="1014068"/>
                  <a:pt x="2531864" y="1009301"/>
                  <a:pt x="2534534" y="1006250"/>
                </a:cubicBezTo>
                <a:cubicBezTo>
                  <a:pt x="2537203" y="1002817"/>
                  <a:pt x="2539110" y="1000529"/>
                  <a:pt x="2540255" y="999385"/>
                </a:cubicBezTo>
                <a:lnTo>
                  <a:pt x="2531673" y="999385"/>
                </a:lnTo>
                <a:cubicBezTo>
                  <a:pt x="2529766" y="1001292"/>
                  <a:pt x="2526716" y="1004534"/>
                  <a:pt x="2522521" y="1009110"/>
                </a:cubicBezTo>
                <a:lnTo>
                  <a:pt x="2512795" y="1018835"/>
                </a:lnTo>
                <a:cubicBezTo>
                  <a:pt x="2506312" y="1026081"/>
                  <a:pt x="2501355" y="1031039"/>
                  <a:pt x="2497923" y="1033709"/>
                </a:cubicBezTo>
                <a:cubicBezTo>
                  <a:pt x="2492964" y="1037522"/>
                  <a:pt x="2489151" y="1039620"/>
                  <a:pt x="2486481" y="1040001"/>
                </a:cubicBezTo>
                <a:cubicBezTo>
                  <a:pt x="2486099" y="1040001"/>
                  <a:pt x="2485718" y="1040001"/>
                  <a:pt x="2485338" y="1040001"/>
                </a:cubicBezTo>
                <a:cubicBezTo>
                  <a:pt x="2483812" y="1040001"/>
                  <a:pt x="2482667" y="1039048"/>
                  <a:pt x="2481904" y="1037141"/>
                </a:cubicBezTo>
                <a:cubicBezTo>
                  <a:pt x="2481904" y="1036760"/>
                  <a:pt x="2481904" y="1036378"/>
                  <a:pt x="2481904" y="1035997"/>
                </a:cubicBezTo>
                <a:cubicBezTo>
                  <a:pt x="2481904" y="1034471"/>
                  <a:pt x="2482858" y="1033709"/>
                  <a:pt x="2484765" y="1033709"/>
                </a:cubicBezTo>
                <a:cubicBezTo>
                  <a:pt x="2487816" y="1032946"/>
                  <a:pt x="2491820" y="1030086"/>
                  <a:pt x="2496779" y="1025128"/>
                </a:cubicBezTo>
                <a:cubicBezTo>
                  <a:pt x="2500210" y="1021695"/>
                  <a:pt x="2505168" y="1016547"/>
                  <a:pt x="2511651" y="1009682"/>
                </a:cubicBezTo>
                <a:cubicBezTo>
                  <a:pt x="2512414" y="1008538"/>
                  <a:pt x="2513940" y="1006631"/>
                  <a:pt x="2516229" y="1003962"/>
                </a:cubicBezTo>
                <a:cubicBezTo>
                  <a:pt x="2518136" y="1001673"/>
                  <a:pt x="2519660" y="999767"/>
                  <a:pt x="2520805" y="998241"/>
                </a:cubicBezTo>
                <a:cubicBezTo>
                  <a:pt x="2517753" y="997860"/>
                  <a:pt x="2514703" y="997288"/>
                  <a:pt x="2511651" y="996525"/>
                </a:cubicBezTo>
                <a:lnTo>
                  <a:pt x="2505931" y="995381"/>
                </a:lnTo>
                <a:cubicBezTo>
                  <a:pt x="2504786" y="997288"/>
                  <a:pt x="2503071" y="999957"/>
                  <a:pt x="2500782" y="1003390"/>
                </a:cubicBezTo>
                <a:cubicBezTo>
                  <a:pt x="2495443" y="1011017"/>
                  <a:pt x="2491820" y="1015975"/>
                  <a:pt x="2489914" y="1018263"/>
                </a:cubicBezTo>
                <a:cubicBezTo>
                  <a:pt x="2486099" y="1024365"/>
                  <a:pt x="2483240" y="1029514"/>
                  <a:pt x="2481332" y="1033709"/>
                </a:cubicBezTo>
                <a:cubicBezTo>
                  <a:pt x="2480569" y="1034853"/>
                  <a:pt x="2479425" y="1037332"/>
                  <a:pt x="2477901" y="1041145"/>
                </a:cubicBezTo>
                <a:cubicBezTo>
                  <a:pt x="2476756" y="1044196"/>
                  <a:pt x="2475612" y="1046675"/>
                  <a:pt x="2474468" y="1048582"/>
                </a:cubicBezTo>
                <a:cubicBezTo>
                  <a:pt x="2473705" y="1049726"/>
                  <a:pt x="2472751" y="1050298"/>
                  <a:pt x="2471607" y="1050298"/>
                </a:cubicBezTo>
                <a:cubicBezTo>
                  <a:pt x="2471226" y="1050298"/>
                  <a:pt x="2470844" y="1050298"/>
                  <a:pt x="2470464" y="1050298"/>
                </a:cubicBezTo>
                <a:cubicBezTo>
                  <a:pt x="2468556" y="1050298"/>
                  <a:pt x="2467412" y="1049345"/>
                  <a:pt x="2467031" y="1047438"/>
                </a:cubicBezTo>
                <a:cubicBezTo>
                  <a:pt x="2466649" y="1045531"/>
                  <a:pt x="2466460" y="1043434"/>
                  <a:pt x="2466460" y="1041145"/>
                </a:cubicBezTo>
                <a:cubicBezTo>
                  <a:pt x="2465315" y="1042290"/>
                  <a:pt x="2463790" y="1042862"/>
                  <a:pt x="2461882" y="1042862"/>
                </a:cubicBezTo>
                <a:cubicBezTo>
                  <a:pt x="2461501" y="1042862"/>
                  <a:pt x="2461120" y="1042862"/>
                  <a:pt x="2460738" y="1042862"/>
                </a:cubicBezTo>
                <a:cubicBezTo>
                  <a:pt x="2458450" y="1042480"/>
                  <a:pt x="2457115" y="1040955"/>
                  <a:pt x="2456734" y="1038285"/>
                </a:cubicBezTo>
                <a:cubicBezTo>
                  <a:pt x="2452921" y="1010445"/>
                  <a:pt x="2448534" y="966969"/>
                  <a:pt x="2443577" y="907856"/>
                </a:cubicBezTo>
                <a:cubicBezTo>
                  <a:pt x="2442051" y="892601"/>
                  <a:pt x="2439953" y="871816"/>
                  <a:pt x="2437284" y="845501"/>
                </a:cubicBezTo>
                <a:cubicBezTo>
                  <a:pt x="2434233" y="815373"/>
                  <a:pt x="2432136" y="794588"/>
                  <a:pt x="2430991" y="783147"/>
                </a:cubicBezTo>
                <a:cubicBezTo>
                  <a:pt x="2426797" y="738145"/>
                  <a:pt x="2422029" y="671596"/>
                  <a:pt x="2416690" y="583499"/>
                </a:cubicBezTo>
                <a:cubicBezTo>
                  <a:pt x="2416308" y="581211"/>
                  <a:pt x="2415927" y="575490"/>
                  <a:pt x="2415545" y="566337"/>
                </a:cubicBezTo>
                <a:cubicBezTo>
                  <a:pt x="2415164" y="566718"/>
                  <a:pt x="2414593" y="566909"/>
                  <a:pt x="2413830" y="566909"/>
                </a:cubicBezTo>
                <a:cubicBezTo>
                  <a:pt x="2413066" y="566909"/>
                  <a:pt x="2412304" y="566718"/>
                  <a:pt x="2411541" y="566337"/>
                </a:cubicBezTo>
                <a:cubicBezTo>
                  <a:pt x="2410778" y="565574"/>
                  <a:pt x="2410397" y="564812"/>
                  <a:pt x="2410397" y="564049"/>
                </a:cubicBezTo>
                <a:cubicBezTo>
                  <a:pt x="2410397" y="563668"/>
                  <a:pt x="2410588" y="563095"/>
                  <a:pt x="2410969" y="562333"/>
                </a:cubicBezTo>
                <a:cubicBezTo>
                  <a:pt x="2411732" y="561570"/>
                  <a:pt x="2413067" y="559854"/>
                  <a:pt x="2414974" y="557184"/>
                </a:cubicBezTo>
                <a:cubicBezTo>
                  <a:pt x="2413066" y="525912"/>
                  <a:pt x="2411541" y="501885"/>
                  <a:pt x="2410397" y="485105"/>
                </a:cubicBezTo>
                <a:cubicBezTo>
                  <a:pt x="2410015" y="480910"/>
                  <a:pt x="2409443" y="472901"/>
                  <a:pt x="2408682" y="461078"/>
                </a:cubicBezTo>
                <a:cubicBezTo>
                  <a:pt x="2407919" y="451163"/>
                  <a:pt x="2407347" y="443345"/>
                  <a:pt x="2406965" y="437624"/>
                </a:cubicBezTo>
                <a:cubicBezTo>
                  <a:pt x="2405058" y="410547"/>
                  <a:pt x="2404104" y="395101"/>
                  <a:pt x="2404104" y="391287"/>
                </a:cubicBezTo>
                <a:cubicBezTo>
                  <a:pt x="2404486" y="389380"/>
                  <a:pt x="2405439" y="388046"/>
                  <a:pt x="2406965" y="387283"/>
                </a:cubicBezTo>
                <a:cubicBezTo>
                  <a:pt x="2407727" y="386902"/>
                  <a:pt x="2408299" y="386711"/>
                  <a:pt x="2408682" y="386711"/>
                </a:cubicBezTo>
                <a:cubicBezTo>
                  <a:pt x="2409443" y="386711"/>
                  <a:pt x="2410206" y="387092"/>
                  <a:pt x="2410969" y="387855"/>
                </a:cubicBezTo>
                <a:lnTo>
                  <a:pt x="2414401" y="380418"/>
                </a:lnTo>
                <a:cubicBezTo>
                  <a:pt x="2415545" y="378511"/>
                  <a:pt x="2417071" y="375651"/>
                  <a:pt x="2418978" y="371837"/>
                </a:cubicBezTo>
                <a:cubicBezTo>
                  <a:pt x="2420503" y="368024"/>
                  <a:pt x="2421838" y="364973"/>
                  <a:pt x="2422982" y="362684"/>
                </a:cubicBezTo>
                <a:cubicBezTo>
                  <a:pt x="2426797" y="355057"/>
                  <a:pt x="2429847" y="349336"/>
                  <a:pt x="2432136" y="345523"/>
                </a:cubicBezTo>
                <a:cubicBezTo>
                  <a:pt x="2436330" y="339039"/>
                  <a:pt x="2439953" y="335798"/>
                  <a:pt x="2443004" y="335798"/>
                </a:cubicBezTo>
                <a:cubicBezTo>
                  <a:pt x="2442623" y="335035"/>
                  <a:pt x="2442432" y="334272"/>
                  <a:pt x="2442432" y="333509"/>
                </a:cubicBezTo>
                <a:cubicBezTo>
                  <a:pt x="2442432" y="332747"/>
                  <a:pt x="2442623" y="331984"/>
                  <a:pt x="2443004" y="331221"/>
                </a:cubicBezTo>
                <a:cubicBezTo>
                  <a:pt x="2443767" y="329696"/>
                  <a:pt x="2445102" y="328933"/>
                  <a:pt x="2447010" y="328933"/>
                </a:cubicBezTo>
                <a:cubicBezTo>
                  <a:pt x="2471036" y="328933"/>
                  <a:pt x="2504405" y="324357"/>
                  <a:pt x="2547120" y="315204"/>
                </a:cubicBezTo>
                <a:cubicBezTo>
                  <a:pt x="2561993" y="312153"/>
                  <a:pt x="2580681" y="307958"/>
                  <a:pt x="2603181" y="302618"/>
                </a:cubicBezTo>
                <a:cubicBezTo>
                  <a:pt x="2618435" y="298805"/>
                  <a:pt x="2626635" y="296898"/>
                  <a:pt x="2627779" y="296898"/>
                </a:cubicBezTo>
                <a:cubicBezTo>
                  <a:pt x="2637696" y="294610"/>
                  <a:pt x="2644559" y="293465"/>
                  <a:pt x="2648374" y="293465"/>
                </a:cubicBezTo>
                <a:cubicBezTo>
                  <a:pt x="2649517" y="293465"/>
                  <a:pt x="2650280" y="293465"/>
                  <a:pt x="2650662" y="293465"/>
                </a:cubicBezTo>
                <a:cubicBezTo>
                  <a:pt x="2652950" y="293847"/>
                  <a:pt x="2654476" y="295372"/>
                  <a:pt x="2655238" y="298042"/>
                </a:cubicBezTo>
                <a:cubicBezTo>
                  <a:pt x="2655619" y="298805"/>
                  <a:pt x="2655811" y="299567"/>
                  <a:pt x="2655811" y="300330"/>
                </a:cubicBezTo>
                <a:cubicBezTo>
                  <a:pt x="2655811" y="301856"/>
                  <a:pt x="2655048" y="303190"/>
                  <a:pt x="2653522" y="304334"/>
                </a:cubicBezTo>
                <a:cubicBezTo>
                  <a:pt x="2651996" y="305479"/>
                  <a:pt x="2650280" y="306432"/>
                  <a:pt x="2648374" y="307195"/>
                </a:cubicBezTo>
                <a:cubicBezTo>
                  <a:pt x="2649137" y="308720"/>
                  <a:pt x="2650280" y="310818"/>
                  <a:pt x="2651806" y="313487"/>
                </a:cubicBezTo>
                <a:cubicBezTo>
                  <a:pt x="2653713" y="316157"/>
                  <a:pt x="2654857" y="317873"/>
                  <a:pt x="2655238" y="318636"/>
                </a:cubicBezTo>
                <a:cubicBezTo>
                  <a:pt x="2665154" y="336179"/>
                  <a:pt x="2694900" y="391097"/>
                  <a:pt x="2744480" y="483389"/>
                </a:cubicBezTo>
                <a:cubicBezTo>
                  <a:pt x="2752107" y="496737"/>
                  <a:pt x="2762213" y="516568"/>
                  <a:pt x="2774798" y="542883"/>
                </a:cubicBezTo>
                <a:lnTo>
                  <a:pt x="2774226" y="538878"/>
                </a:lnTo>
                <a:cubicBezTo>
                  <a:pt x="2773082" y="528581"/>
                  <a:pt x="2770793" y="504555"/>
                  <a:pt x="2767361" y="466799"/>
                </a:cubicBezTo>
                <a:cubicBezTo>
                  <a:pt x="2764693" y="435908"/>
                  <a:pt x="2762213" y="412072"/>
                  <a:pt x="2759924" y="395292"/>
                </a:cubicBezTo>
                <a:cubicBezTo>
                  <a:pt x="2758781" y="387283"/>
                  <a:pt x="2756874" y="376223"/>
                  <a:pt x="2754204" y="362112"/>
                </a:cubicBezTo>
                <a:cubicBezTo>
                  <a:pt x="2751534" y="346476"/>
                  <a:pt x="2749628" y="335607"/>
                  <a:pt x="2748484" y="329505"/>
                </a:cubicBezTo>
                <a:cubicBezTo>
                  <a:pt x="2748484" y="327980"/>
                  <a:pt x="2749056" y="326835"/>
                  <a:pt x="2750200" y="326073"/>
                </a:cubicBezTo>
                <a:cubicBezTo>
                  <a:pt x="2750582" y="325691"/>
                  <a:pt x="2750962" y="325501"/>
                  <a:pt x="2751343" y="325501"/>
                </a:cubicBezTo>
                <a:cubicBezTo>
                  <a:pt x="2752107" y="325501"/>
                  <a:pt x="2752679" y="325882"/>
                  <a:pt x="2753060" y="326645"/>
                </a:cubicBezTo>
                <a:cubicBezTo>
                  <a:pt x="2755348" y="321687"/>
                  <a:pt x="2758018" y="316920"/>
                  <a:pt x="2761069" y="312343"/>
                </a:cubicBezTo>
                <a:cubicBezTo>
                  <a:pt x="2764882" y="306241"/>
                  <a:pt x="2768506" y="300711"/>
                  <a:pt x="2771938" y="295754"/>
                </a:cubicBezTo>
                <a:cubicBezTo>
                  <a:pt x="2775371" y="290033"/>
                  <a:pt x="2778993" y="284122"/>
                  <a:pt x="2782807" y="278020"/>
                </a:cubicBezTo>
                <a:cubicBezTo>
                  <a:pt x="2788528" y="268486"/>
                  <a:pt x="2791388" y="263337"/>
                  <a:pt x="2791388" y="262574"/>
                </a:cubicBezTo>
                <a:cubicBezTo>
                  <a:pt x="2792532" y="261049"/>
                  <a:pt x="2794058" y="260286"/>
                  <a:pt x="2795964" y="260286"/>
                </a:cubicBezTo>
                <a:cubicBezTo>
                  <a:pt x="2796345" y="260286"/>
                  <a:pt x="2796727" y="260286"/>
                  <a:pt x="2797108" y="260286"/>
                </a:cubicBezTo>
                <a:cubicBezTo>
                  <a:pt x="2799397" y="261049"/>
                  <a:pt x="2800732" y="262574"/>
                  <a:pt x="2801113" y="264862"/>
                </a:cubicBezTo>
                <a:lnTo>
                  <a:pt x="2801113" y="264290"/>
                </a:lnTo>
                <a:lnTo>
                  <a:pt x="2801685" y="263718"/>
                </a:lnTo>
                <a:cubicBezTo>
                  <a:pt x="2801304" y="263337"/>
                  <a:pt x="2801113" y="262765"/>
                  <a:pt x="2801113" y="262002"/>
                </a:cubicBezTo>
                <a:cubicBezTo>
                  <a:pt x="2800732" y="261621"/>
                  <a:pt x="2800541" y="261049"/>
                  <a:pt x="2800541" y="260286"/>
                </a:cubicBezTo>
                <a:cubicBezTo>
                  <a:pt x="2800541" y="259523"/>
                  <a:pt x="2801113" y="258761"/>
                  <a:pt x="2802257" y="257998"/>
                </a:cubicBezTo>
                <a:cubicBezTo>
                  <a:pt x="2803782" y="257235"/>
                  <a:pt x="2806071" y="256854"/>
                  <a:pt x="2809122" y="256854"/>
                </a:cubicBezTo>
                <a:cubicBezTo>
                  <a:pt x="2810265" y="256854"/>
                  <a:pt x="2811410" y="256854"/>
                  <a:pt x="2812554" y="256854"/>
                </a:cubicBezTo>
                <a:cubicBezTo>
                  <a:pt x="2814842" y="257235"/>
                  <a:pt x="2818656" y="257616"/>
                  <a:pt x="2823995" y="257998"/>
                </a:cubicBezTo>
                <a:cubicBezTo>
                  <a:pt x="2831623" y="258379"/>
                  <a:pt x="2840776" y="258570"/>
                  <a:pt x="2851454" y="258570"/>
                </a:cubicBezTo>
                <a:cubicBezTo>
                  <a:pt x="2870523" y="258188"/>
                  <a:pt x="2887875" y="257235"/>
                  <a:pt x="2903512" y="255710"/>
                </a:cubicBezTo>
                <a:cubicBezTo>
                  <a:pt x="2908468" y="255328"/>
                  <a:pt x="2917431" y="254375"/>
                  <a:pt x="2930398" y="252849"/>
                </a:cubicBezTo>
                <a:cubicBezTo>
                  <a:pt x="2941840" y="251324"/>
                  <a:pt x="2950801" y="250370"/>
                  <a:pt x="2957285" y="249989"/>
                </a:cubicBezTo>
                <a:cubicBezTo>
                  <a:pt x="2967963" y="249226"/>
                  <a:pt x="2976544" y="248845"/>
                  <a:pt x="2983027" y="248845"/>
                </a:cubicBezTo>
                <a:close/>
                <a:moveTo>
                  <a:pt x="8550975" y="244840"/>
                </a:moveTo>
                <a:cubicBezTo>
                  <a:pt x="8551356" y="244840"/>
                  <a:pt x="8551929" y="245031"/>
                  <a:pt x="8552691" y="245413"/>
                </a:cubicBezTo>
                <a:cubicBezTo>
                  <a:pt x="8554217" y="245794"/>
                  <a:pt x="8554980" y="246938"/>
                  <a:pt x="8554980" y="248845"/>
                </a:cubicBezTo>
                <a:cubicBezTo>
                  <a:pt x="8555361" y="251896"/>
                  <a:pt x="8556505" y="262765"/>
                  <a:pt x="8558412" y="281452"/>
                </a:cubicBezTo>
                <a:cubicBezTo>
                  <a:pt x="8559937" y="295182"/>
                  <a:pt x="8560700" y="306241"/>
                  <a:pt x="8560700" y="314632"/>
                </a:cubicBezTo>
                <a:cubicBezTo>
                  <a:pt x="8561463" y="348574"/>
                  <a:pt x="8562226" y="380800"/>
                  <a:pt x="8562988" y="411309"/>
                </a:cubicBezTo>
                <a:cubicBezTo>
                  <a:pt x="8563751" y="429997"/>
                  <a:pt x="8565849" y="469469"/>
                  <a:pt x="8569281" y="529725"/>
                </a:cubicBezTo>
                <a:cubicBezTo>
                  <a:pt x="8570044" y="543073"/>
                  <a:pt x="8570997" y="562905"/>
                  <a:pt x="8572141" y="589219"/>
                </a:cubicBezTo>
                <a:cubicBezTo>
                  <a:pt x="8573667" y="615915"/>
                  <a:pt x="8574620" y="635938"/>
                  <a:pt x="8575002" y="649286"/>
                </a:cubicBezTo>
                <a:cubicBezTo>
                  <a:pt x="8577671" y="696194"/>
                  <a:pt x="8580531" y="735857"/>
                  <a:pt x="8583582" y="768274"/>
                </a:cubicBezTo>
                <a:cubicBezTo>
                  <a:pt x="8585489" y="789249"/>
                  <a:pt x="8587968" y="808508"/>
                  <a:pt x="8591019" y="826052"/>
                </a:cubicBezTo>
                <a:cubicBezTo>
                  <a:pt x="8591782" y="829865"/>
                  <a:pt x="8593307" y="838065"/>
                  <a:pt x="8595596" y="850650"/>
                </a:cubicBezTo>
                <a:cubicBezTo>
                  <a:pt x="8597503" y="860947"/>
                  <a:pt x="8599028" y="869147"/>
                  <a:pt x="8600172" y="875249"/>
                </a:cubicBezTo>
                <a:cubicBezTo>
                  <a:pt x="8600553" y="876011"/>
                  <a:pt x="8600744" y="876583"/>
                  <a:pt x="8600744" y="876965"/>
                </a:cubicBezTo>
                <a:lnTo>
                  <a:pt x="8605321" y="875821"/>
                </a:lnTo>
                <a:cubicBezTo>
                  <a:pt x="8605702" y="875821"/>
                  <a:pt x="8605893" y="875821"/>
                  <a:pt x="8605893" y="875821"/>
                </a:cubicBezTo>
                <a:cubicBezTo>
                  <a:pt x="8608562" y="875821"/>
                  <a:pt x="8610088" y="877537"/>
                  <a:pt x="8610469" y="880969"/>
                </a:cubicBezTo>
                <a:cubicBezTo>
                  <a:pt x="8610469" y="883639"/>
                  <a:pt x="8607418" y="889359"/>
                  <a:pt x="8601316" y="898131"/>
                </a:cubicBezTo>
                <a:cubicBezTo>
                  <a:pt x="8593689" y="908428"/>
                  <a:pt x="8589112" y="914530"/>
                  <a:pt x="8587587" y="916437"/>
                </a:cubicBezTo>
                <a:cubicBezTo>
                  <a:pt x="8580341" y="927115"/>
                  <a:pt x="8574239" y="937221"/>
                  <a:pt x="8569281" y="946756"/>
                </a:cubicBezTo>
                <a:lnTo>
                  <a:pt x="8569281" y="947900"/>
                </a:lnTo>
                <a:cubicBezTo>
                  <a:pt x="8568900" y="949425"/>
                  <a:pt x="8568137" y="950570"/>
                  <a:pt x="8566993" y="951332"/>
                </a:cubicBezTo>
                <a:cubicBezTo>
                  <a:pt x="8566993" y="952095"/>
                  <a:pt x="8566802" y="952858"/>
                  <a:pt x="8566421" y="953620"/>
                </a:cubicBezTo>
                <a:cubicBezTo>
                  <a:pt x="8565658" y="955146"/>
                  <a:pt x="8564705" y="955909"/>
                  <a:pt x="8563560" y="955909"/>
                </a:cubicBezTo>
                <a:cubicBezTo>
                  <a:pt x="8562798" y="955909"/>
                  <a:pt x="8561844" y="955718"/>
                  <a:pt x="8560700" y="955337"/>
                </a:cubicBezTo>
                <a:cubicBezTo>
                  <a:pt x="8558412" y="954574"/>
                  <a:pt x="8557268" y="953048"/>
                  <a:pt x="8557268" y="950760"/>
                </a:cubicBezTo>
                <a:cubicBezTo>
                  <a:pt x="8556505" y="950379"/>
                  <a:pt x="8555933" y="950188"/>
                  <a:pt x="8555552" y="950188"/>
                </a:cubicBezTo>
                <a:lnTo>
                  <a:pt x="8550975" y="950188"/>
                </a:lnTo>
                <a:cubicBezTo>
                  <a:pt x="8546399" y="950188"/>
                  <a:pt x="8540487" y="951142"/>
                  <a:pt x="8533241" y="953048"/>
                </a:cubicBezTo>
                <a:cubicBezTo>
                  <a:pt x="8528283" y="954193"/>
                  <a:pt x="8510740" y="960104"/>
                  <a:pt x="8480612" y="970782"/>
                </a:cubicBezTo>
                <a:cubicBezTo>
                  <a:pt x="8457730" y="978791"/>
                  <a:pt x="8440377" y="983749"/>
                  <a:pt x="8428555" y="985656"/>
                </a:cubicBezTo>
                <a:cubicBezTo>
                  <a:pt x="8424741" y="986037"/>
                  <a:pt x="8421309" y="986228"/>
                  <a:pt x="8418258" y="986228"/>
                </a:cubicBezTo>
                <a:cubicBezTo>
                  <a:pt x="8411012" y="986228"/>
                  <a:pt x="8405482" y="985084"/>
                  <a:pt x="8401668" y="982795"/>
                </a:cubicBezTo>
                <a:cubicBezTo>
                  <a:pt x="8400524" y="983940"/>
                  <a:pt x="8399380" y="984512"/>
                  <a:pt x="8398236" y="984512"/>
                </a:cubicBezTo>
                <a:cubicBezTo>
                  <a:pt x="8397091" y="984512"/>
                  <a:pt x="8395757" y="983940"/>
                  <a:pt x="8394231" y="982795"/>
                </a:cubicBezTo>
                <a:cubicBezTo>
                  <a:pt x="8389273" y="980889"/>
                  <a:pt x="8385841" y="969829"/>
                  <a:pt x="8383934" y="949616"/>
                </a:cubicBezTo>
                <a:cubicBezTo>
                  <a:pt x="8383171" y="940082"/>
                  <a:pt x="8382599" y="929785"/>
                  <a:pt x="8382218" y="918725"/>
                </a:cubicBezTo>
                <a:cubicBezTo>
                  <a:pt x="8380692" y="918344"/>
                  <a:pt x="8379739" y="917390"/>
                  <a:pt x="8379358" y="915865"/>
                </a:cubicBezTo>
                <a:cubicBezTo>
                  <a:pt x="8378976" y="915483"/>
                  <a:pt x="8378786" y="914911"/>
                  <a:pt x="8378786" y="914148"/>
                </a:cubicBezTo>
                <a:cubicBezTo>
                  <a:pt x="8378786" y="913386"/>
                  <a:pt x="8379358" y="912623"/>
                  <a:pt x="8380502" y="911860"/>
                </a:cubicBezTo>
                <a:lnTo>
                  <a:pt x="8381646" y="910716"/>
                </a:lnTo>
                <a:cubicBezTo>
                  <a:pt x="8381646" y="906902"/>
                  <a:pt x="8381646" y="901563"/>
                  <a:pt x="8381646" y="894699"/>
                </a:cubicBezTo>
                <a:cubicBezTo>
                  <a:pt x="8381646" y="880588"/>
                  <a:pt x="8381837" y="859612"/>
                  <a:pt x="8382218" y="831772"/>
                </a:cubicBezTo>
                <a:cubicBezTo>
                  <a:pt x="8382218" y="807746"/>
                  <a:pt x="8381837" y="790203"/>
                  <a:pt x="8381074" y="779143"/>
                </a:cubicBezTo>
                <a:cubicBezTo>
                  <a:pt x="8380692" y="771515"/>
                  <a:pt x="8380311" y="766176"/>
                  <a:pt x="8379930" y="763125"/>
                </a:cubicBezTo>
                <a:cubicBezTo>
                  <a:pt x="8379167" y="760456"/>
                  <a:pt x="8378595" y="758739"/>
                  <a:pt x="8378214" y="757977"/>
                </a:cubicBezTo>
                <a:lnTo>
                  <a:pt x="8378786" y="757405"/>
                </a:lnTo>
                <a:cubicBezTo>
                  <a:pt x="8376879" y="757023"/>
                  <a:pt x="8375925" y="756070"/>
                  <a:pt x="8375925" y="754544"/>
                </a:cubicBezTo>
                <a:cubicBezTo>
                  <a:pt x="8375925" y="754163"/>
                  <a:pt x="8376116" y="753591"/>
                  <a:pt x="8376497" y="752828"/>
                </a:cubicBezTo>
                <a:cubicBezTo>
                  <a:pt x="8374209" y="753209"/>
                  <a:pt x="8371158" y="753591"/>
                  <a:pt x="8367344" y="753972"/>
                </a:cubicBezTo>
                <a:cubicBezTo>
                  <a:pt x="8358954" y="755498"/>
                  <a:pt x="8349611" y="756642"/>
                  <a:pt x="8339314" y="757405"/>
                </a:cubicBezTo>
                <a:cubicBezTo>
                  <a:pt x="8337025" y="757405"/>
                  <a:pt x="8327872" y="758358"/>
                  <a:pt x="8311855" y="760265"/>
                </a:cubicBezTo>
                <a:cubicBezTo>
                  <a:pt x="8298888" y="761409"/>
                  <a:pt x="8292405" y="762172"/>
                  <a:pt x="8292405" y="762553"/>
                </a:cubicBezTo>
                <a:cubicBezTo>
                  <a:pt x="8292405" y="762553"/>
                  <a:pt x="8292596" y="762553"/>
                  <a:pt x="8292977" y="762553"/>
                </a:cubicBezTo>
                <a:cubicBezTo>
                  <a:pt x="8292977" y="763316"/>
                  <a:pt x="8293740" y="774376"/>
                  <a:pt x="8295265" y="795732"/>
                </a:cubicBezTo>
                <a:cubicBezTo>
                  <a:pt x="8296409" y="809843"/>
                  <a:pt x="8297172" y="832153"/>
                  <a:pt x="8297553" y="862663"/>
                </a:cubicBezTo>
                <a:cubicBezTo>
                  <a:pt x="8297935" y="877537"/>
                  <a:pt x="8298507" y="889359"/>
                  <a:pt x="8299270" y="898131"/>
                </a:cubicBezTo>
                <a:cubicBezTo>
                  <a:pt x="8299651" y="902707"/>
                  <a:pt x="8300414" y="909191"/>
                  <a:pt x="8301558" y="917581"/>
                </a:cubicBezTo>
                <a:cubicBezTo>
                  <a:pt x="8303083" y="919869"/>
                  <a:pt x="8303846" y="922920"/>
                  <a:pt x="8303846" y="926734"/>
                </a:cubicBezTo>
                <a:cubicBezTo>
                  <a:pt x="8303846" y="929022"/>
                  <a:pt x="8303655" y="931310"/>
                  <a:pt x="8303274" y="933598"/>
                </a:cubicBezTo>
                <a:cubicBezTo>
                  <a:pt x="8302511" y="937794"/>
                  <a:pt x="8299842" y="939891"/>
                  <a:pt x="8295265" y="939891"/>
                </a:cubicBezTo>
                <a:cubicBezTo>
                  <a:pt x="8290689" y="939510"/>
                  <a:pt x="8287828" y="937412"/>
                  <a:pt x="8286684" y="933598"/>
                </a:cubicBezTo>
                <a:cubicBezTo>
                  <a:pt x="8282871" y="921395"/>
                  <a:pt x="8280964" y="900610"/>
                  <a:pt x="8280964" y="871244"/>
                </a:cubicBezTo>
                <a:cubicBezTo>
                  <a:pt x="8280582" y="831963"/>
                  <a:pt x="8280392" y="812322"/>
                  <a:pt x="8280392" y="812322"/>
                </a:cubicBezTo>
                <a:cubicBezTo>
                  <a:pt x="8279248" y="785626"/>
                  <a:pt x="8278103" y="767130"/>
                  <a:pt x="8276959" y="756832"/>
                </a:cubicBezTo>
                <a:cubicBezTo>
                  <a:pt x="8275815" y="745010"/>
                  <a:pt x="8274480" y="735666"/>
                  <a:pt x="8272955" y="728802"/>
                </a:cubicBezTo>
                <a:cubicBezTo>
                  <a:pt x="8270667" y="721174"/>
                  <a:pt x="8269332" y="716979"/>
                  <a:pt x="8268950" y="716216"/>
                </a:cubicBezTo>
                <a:lnTo>
                  <a:pt x="8268950" y="714500"/>
                </a:lnTo>
                <a:cubicBezTo>
                  <a:pt x="8268950" y="714119"/>
                  <a:pt x="8268950" y="713737"/>
                  <a:pt x="8268950" y="713356"/>
                </a:cubicBezTo>
                <a:cubicBezTo>
                  <a:pt x="8268950" y="712975"/>
                  <a:pt x="8268950" y="712593"/>
                  <a:pt x="8268950" y="712212"/>
                </a:cubicBezTo>
                <a:lnTo>
                  <a:pt x="8268950" y="711068"/>
                </a:lnTo>
                <a:cubicBezTo>
                  <a:pt x="8266662" y="709924"/>
                  <a:pt x="8265518" y="708208"/>
                  <a:pt x="8265518" y="705919"/>
                </a:cubicBezTo>
                <a:cubicBezTo>
                  <a:pt x="8265518" y="705538"/>
                  <a:pt x="8265518" y="705157"/>
                  <a:pt x="8265518" y="704775"/>
                </a:cubicBezTo>
                <a:cubicBezTo>
                  <a:pt x="8265900" y="701724"/>
                  <a:pt x="8267806" y="700008"/>
                  <a:pt x="8271239" y="699627"/>
                </a:cubicBezTo>
                <a:cubicBezTo>
                  <a:pt x="8326156" y="693143"/>
                  <a:pt x="8353615" y="689902"/>
                  <a:pt x="8353615" y="689902"/>
                </a:cubicBezTo>
                <a:cubicBezTo>
                  <a:pt x="8364293" y="688376"/>
                  <a:pt x="8378023" y="686088"/>
                  <a:pt x="8394803" y="683037"/>
                </a:cubicBezTo>
                <a:cubicBezTo>
                  <a:pt x="8407770" y="680749"/>
                  <a:pt x="8415016" y="679605"/>
                  <a:pt x="8416541" y="679605"/>
                </a:cubicBezTo>
                <a:cubicBezTo>
                  <a:pt x="8417686" y="676935"/>
                  <a:pt x="8419211" y="675600"/>
                  <a:pt x="8421118" y="675600"/>
                </a:cubicBezTo>
                <a:cubicBezTo>
                  <a:pt x="8422262" y="675600"/>
                  <a:pt x="8423597" y="676363"/>
                  <a:pt x="8425122" y="677888"/>
                </a:cubicBezTo>
                <a:cubicBezTo>
                  <a:pt x="8429699" y="682465"/>
                  <a:pt x="8434085" y="690855"/>
                  <a:pt x="8438280" y="703059"/>
                </a:cubicBezTo>
                <a:cubicBezTo>
                  <a:pt x="8440568" y="708398"/>
                  <a:pt x="8442475" y="714119"/>
                  <a:pt x="8444000" y="720221"/>
                </a:cubicBezTo>
                <a:cubicBezTo>
                  <a:pt x="8444763" y="720602"/>
                  <a:pt x="8445144" y="721174"/>
                  <a:pt x="8445144" y="721937"/>
                </a:cubicBezTo>
                <a:cubicBezTo>
                  <a:pt x="8445144" y="722318"/>
                  <a:pt x="8444954" y="722700"/>
                  <a:pt x="8444572" y="723081"/>
                </a:cubicBezTo>
                <a:cubicBezTo>
                  <a:pt x="8445335" y="726132"/>
                  <a:pt x="8445907" y="728992"/>
                  <a:pt x="8446288" y="731662"/>
                </a:cubicBezTo>
                <a:cubicBezTo>
                  <a:pt x="8450102" y="750349"/>
                  <a:pt x="8452581" y="771706"/>
                  <a:pt x="8453725" y="795732"/>
                </a:cubicBezTo>
                <a:cubicBezTo>
                  <a:pt x="8453725" y="798402"/>
                  <a:pt x="8453725" y="801834"/>
                  <a:pt x="8453725" y="806029"/>
                </a:cubicBezTo>
                <a:cubicBezTo>
                  <a:pt x="8453725" y="825479"/>
                  <a:pt x="8452963" y="859422"/>
                  <a:pt x="8451437" y="907856"/>
                </a:cubicBezTo>
                <a:cubicBezTo>
                  <a:pt x="8459827" y="905568"/>
                  <a:pt x="8476226" y="903089"/>
                  <a:pt x="8500634" y="900419"/>
                </a:cubicBezTo>
                <a:cubicBezTo>
                  <a:pt x="8514363" y="898894"/>
                  <a:pt x="8524660" y="897368"/>
                  <a:pt x="8531525" y="895843"/>
                </a:cubicBezTo>
                <a:cubicBezTo>
                  <a:pt x="8540678" y="893936"/>
                  <a:pt x="8547352" y="892601"/>
                  <a:pt x="8551547" y="891838"/>
                </a:cubicBezTo>
                <a:lnTo>
                  <a:pt x="8555552" y="887834"/>
                </a:lnTo>
                <a:cubicBezTo>
                  <a:pt x="8559365" y="885927"/>
                  <a:pt x="8562798" y="884592"/>
                  <a:pt x="8565849" y="883829"/>
                </a:cubicBezTo>
                <a:cubicBezTo>
                  <a:pt x="8573857" y="881923"/>
                  <a:pt x="8579769" y="880969"/>
                  <a:pt x="8583582" y="880969"/>
                </a:cubicBezTo>
                <a:cubicBezTo>
                  <a:pt x="8575955" y="842069"/>
                  <a:pt x="8570806" y="811559"/>
                  <a:pt x="8568137" y="789440"/>
                </a:cubicBezTo>
                <a:cubicBezTo>
                  <a:pt x="8565467" y="763506"/>
                  <a:pt x="8562798" y="729374"/>
                  <a:pt x="8560128" y="687041"/>
                </a:cubicBezTo>
                <a:cubicBezTo>
                  <a:pt x="8558603" y="665685"/>
                  <a:pt x="8556505" y="626022"/>
                  <a:pt x="8553835" y="568053"/>
                </a:cubicBezTo>
                <a:cubicBezTo>
                  <a:pt x="8553454" y="561951"/>
                  <a:pt x="8552310" y="542120"/>
                  <a:pt x="8550403" y="508559"/>
                </a:cubicBezTo>
                <a:cubicBezTo>
                  <a:pt x="8549259" y="484151"/>
                  <a:pt x="8548306" y="464129"/>
                  <a:pt x="8547543" y="448493"/>
                </a:cubicBezTo>
                <a:cubicBezTo>
                  <a:pt x="8546017" y="392050"/>
                  <a:pt x="8545255" y="352959"/>
                  <a:pt x="8545255" y="331221"/>
                </a:cubicBezTo>
                <a:cubicBezTo>
                  <a:pt x="8545255" y="311771"/>
                  <a:pt x="8544873" y="295944"/>
                  <a:pt x="8544110" y="283740"/>
                </a:cubicBezTo>
                <a:cubicBezTo>
                  <a:pt x="8543729" y="276113"/>
                  <a:pt x="8543538" y="270202"/>
                  <a:pt x="8543538" y="266007"/>
                </a:cubicBezTo>
                <a:cubicBezTo>
                  <a:pt x="8543538" y="263718"/>
                  <a:pt x="8543538" y="262002"/>
                  <a:pt x="8543538" y="260858"/>
                </a:cubicBezTo>
                <a:cubicBezTo>
                  <a:pt x="8541632" y="261239"/>
                  <a:pt x="8535339" y="262002"/>
                  <a:pt x="8524660" y="263146"/>
                </a:cubicBezTo>
                <a:cubicBezTo>
                  <a:pt x="8512457" y="264672"/>
                  <a:pt x="8502732" y="265816"/>
                  <a:pt x="8495485" y="266579"/>
                </a:cubicBezTo>
                <a:cubicBezTo>
                  <a:pt x="8482137" y="267723"/>
                  <a:pt x="8471840" y="268295"/>
                  <a:pt x="8464594" y="268295"/>
                </a:cubicBezTo>
                <a:cubicBezTo>
                  <a:pt x="8462687" y="268295"/>
                  <a:pt x="8460971" y="268295"/>
                  <a:pt x="8459446" y="268295"/>
                </a:cubicBezTo>
                <a:cubicBezTo>
                  <a:pt x="8435038" y="267913"/>
                  <a:pt x="8421118" y="267723"/>
                  <a:pt x="8417686" y="267723"/>
                </a:cubicBezTo>
                <a:cubicBezTo>
                  <a:pt x="8411202" y="267723"/>
                  <a:pt x="8405482" y="267913"/>
                  <a:pt x="8400524" y="268295"/>
                </a:cubicBezTo>
                <a:lnTo>
                  <a:pt x="8397091" y="268295"/>
                </a:lnTo>
                <a:cubicBezTo>
                  <a:pt x="8397473" y="269820"/>
                  <a:pt x="8397664" y="270774"/>
                  <a:pt x="8397664" y="271155"/>
                </a:cubicBezTo>
                <a:cubicBezTo>
                  <a:pt x="8398045" y="277257"/>
                  <a:pt x="8398236" y="281071"/>
                  <a:pt x="8398236" y="282596"/>
                </a:cubicBezTo>
                <a:cubicBezTo>
                  <a:pt x="8398236" y="282978"/>
                  <a:pt x="8398236" y="283168"/>
                  <a:pt x="8398236" y="283168"/>
                </a:cubicBezTo>
                <a:cubicBezTo>
                  <a:pt x="8398998" y="289652"/>
                  <a:pt x="8404147" y="311962"/>
                  <a:pt x="8413681" y="350099"/>
                </a:cubicBezTo>
                <a:cubicBezTo>
                  <a:pt x="8417876" y="367642"/>
                  <a:pt x="8420165" y="390906"/>
                  <a:pt x="8420546" y="419890"/>
                </a:cubicBezTo>
                <a:cubicBezTo>
                  <a:pt x="8420546" y="428662"/>
                  <a:pt x="8420355" y="440484"/>
                  <a:pt x="8419974" y="455358"/>
                </a:cubicBezTo>
                <a:cubicBezTo>
                  <a:pt x="8419974" y="462223"/>
                  <a:pt x="8419592" y="466799"/>
                  <a:pt x="8418830" y="469087"/>
                </a:cubicBezTo>
                <a:cubicBezTo>
                  <a:pt x="8418830" y="469469"/>
                  <a:pt x="8418639" y="469850"/>
                  <a:pt x="8418258" y="470231"/>
                </a:cubicBezTo>
                <a:cubicBezTo>
                  <a:pt x="8419020" y="471375"/>
                  <a:pt x="8419402" y="472329"/>
                  <a:pt x="8419402" y="473092"/>
                </a:cubicBezTo>
                <a:cubicBezTo>
                  <a:pt x="8419402" y="473854"/>
                  <a:pt x="8418830" y="474617"/>
                  <a:pt x="8417686" y="475380"/>
                </a:cubicBezTo>
                <a:cubicBezTo>
                  <a:pt x="8418067" y="476143"/>
                  <a:pt x="8418258" y="476905"/>
                  <a:pt x="8418258" y="477668"/>
                </a:cubicBezTo>
                <a:cubicBezTo>
                  <a:pt x="8418639" y="478812"/>
                  <a:pt x="8418830" y="479956"/>
                  <a:pt x="8418830" y="481100"/>
                </a:cubicBezTo>
                <a:cubicBezTo>
                  <a:pt x="8418830" y="484914"/>
                  <a:pt x="8416732" y="487202"/>
                  <a:pt x="8412537" y="487965"/>
                </a:cubicBezTo>
                <a:cubicBezTo>
                  <a:pt x="8404147" y="489109"/>
                  <a:pt x="8394041" y="491016"/>
                  <a:pt x="8382218" y="493686"/>
                </a:cubicBezTo>
                <a:cubicBezTo>
                  <a:pt x="8381837" y="494448"/>
                  <a:pt x="8381455" y="495021"/>
                  <a:pt x="8381074" y="495402"/>
                </a:cubicBezTo>
                <a:cubicBezTo>
                  <a:pt x="8379167" y="496927"/>
                  <a:pt x="8377260" y="497690"/>
                  <a:pt x="8375353" y="497690"/>
                </a:cubicBezTo>
                <a:cubicBezTo>
                  <a:pt x="8374209" y="497690"/>
                  <a:pt x="8372874" y="497309"/>
                  <a:pt x="8371349" y="496546"/>
                </a:cubicBezTo>
                <a:lnTo>
                  <a:pt x="8370777" y="496546"/>
                </a:lnTo>
                <a:cubicBezTo>
                  <a:pt x="8327682" y="506080"/>
                  <a:pt x="8293740" y="510847"/>
                  <a:pt x="8268950" y="510847"/>
                </a:cubicBezTo>
                <a:cubicBezTo>
                  <a:pt x="8263230" y="510847"/>
                  <a:pt x="8258081" y="510657"/>
                  <a:pt x="8253505" y="510275"/>
                </a:cubicBezTo>
                <a:cubicBezTo>
                  <a:pt x="8247403" y="509513"/>
                  <a:pt x="8244352" y="506652"/>
                  <a:pt x="8244352" y="501695"/>
                </a:cubicBezTo>
                <a:cubicBezTo>
                  <a:pt x="8244352" y="499025"/>
                  <a:pt x="8244352" y="496355"/>
                  <a:pt x="8244352" y="493686"/>
                </a:cubicBezTo>
                <a:cubicBezTo>
                  <a:pt x="8244352" y="478049"/>
                  <a:pt x="8242636" y="458218"/>
                  <a:pt x="8239203" y="434192"/>
                </a:cubicBezTo>
                <a:cubicBezTo>
                  <a:pt x="8238441" y="428471"/>
                  <a:pt x="8237297" y="418555"/>
                  <a:pt x="8235771" y="404445"/>
                </a:cubicBezTo>
                <a:cubicBezTo>
                  <a:pt x="8233864" y="392241"/>
                  <a:pt x="8232339" y="382516"/>
                  <a:pt x="8231195" y="375270"/>
                </a:cubicBezTo>
                <a:cubicBezTo>
                  <a:pt x="8225474" y="338658"/>
                  <a:pt x="8222614" y="311962"/>
                  <a:pt x="8222614" y="295182"/>
                </a:cubicBezTo>
                <a:cubicBezTo>
                  <a:pt x="8222614" y="290224"/>
                  <a:pt x="8222804" y="286029"/>
                  <a:pt x="8223186" y="282596"/>
                </a:cubicBezTo>
                <a:cubicBezTo>
                  <a:pt x="8200304" y="286029"/>
                  <a:pt x="8177421" y="289080"/>
                  <a:pt x="8154539" y="291749"/>
                </a:cubicBezTo>
                <a:cubicBezTo>
                  <a:pt x="8126317" y="294800"/>
                  <a:pt x="8107249" y="296326"/>
                  <a:pt x="8097333" y="296326"/>
                </a:cubicBezTo>
                <a:cubicBezTo>
                  <a:pt x="8082078" y="295944"/>
                  <a:pt x="8066442" y="294991"/>
                  <a:pt x="8050424" y="293465"/>
                </a:cubicBezTo>
                <a:cubicBezTo>
                  <a:pt x="8040509" y="292703"/>
                  <a:pt x="8034025" y="291559"/>
                  <a:pt x="8030974" y="290033"/>
                </a:cubicBezTo>
                <a:lnTo>
                  <a:pt x="8030974" y="290605"/>
                </a:lnTo>
                <a:lnTo>
                  <a:pt x="8029830" y="291749"/>
                </a:lnTo>
                <a:cubicBezTo>
                  <a:pt x="8032118" y="291749"/>
                  <a:pt x="8033835" y="292703"/>
                  <a:pt x="8034979" y="294610"/>
                </a:cubicBezTo>
                <a:cubicBezTo>
                  <a:pt x="8036504" y="296135"/>
                  <a:pt x="8037267" y="297660"/>
                  <a:pt x="8037267" y="299186"/>
                </a:cubicBezTo>
                <a:cubicBezTo>
                  <a:pt x="8037267" y="299949"/>
                  <a:pt x="8037076" y="300711"/>
                  <a:pt x="8036695" y="301474"/>
                </a:cubicBezTo>
                <a:cubicBezTo>
                  <a:pt x="8043560" y="329696"/>
                  <a:pt x="8049662" y="364973"/>
                  <a:pt x="8055001" y="407305"/>
                </a:cubicBezTo>
                <a:cubicBezTo>
                  <a:pt x="8059196" y="442010"/>
                  <a:pt x="8062819" y="479575"/>
                  <a:pt x="8065870" y="520000"/>
                </a:cubicBezTo>
                <a:cubicBezTo>
                  <a:pt x="8067014" y="533730"/>
                  <a:pt x="8067967" y="548031"/>
                  <a:pt x="8068730" y="562905"/>
                </a:cubicBezTo>
                <a:cubicBezTo>
                  <a:pt x="8069112" y="563668"/>
                  <a:pt x="8069302" y="564430"/>
                  <a:pt x="8069302" y="565193"/>
                </a:cubicBezTo>
                <a:cubicBezTo>
                  <a:pt x="8069302" y="565193"/>
                  <a:pt x="8069302" y="565384"/>
                  <a:pt x="8069302" y="565765"/>
                </a:cubicBezTo>
                <a:cubicBezTo>
                  <a:pt x="8069684" y="575299"/>
                  <a:pt x="8070256" y="585787"/>
                  <a:pt x="8071018" y="597228"/>
                </a:cubicBezTo>
                <a:cubicBezTo>
                  <a:pt x="8072162" y="596466"/>
                  <a:pt x="8073116" y="595893"/>
                  <a:pt x="8073879" y="595512"/>
                </a:cubicBezTo>
                <a:cubicBezTo>
                  <a:pt x="8074260" y="595512"/>
                  <a:pt x="8074451" y="595512"/>
                  <a:pt x="8074451" y="595512"/>
                </a:cubicBezTo>
                <a:cubicBezTo>
                  <a:pt x="8074832" y="595512"/>
                  <a:pt x="8075213" y="595703"/>
                  <a:pt x="8075595" y="596084"/>
                </a:cubicBezTo>
                <a:cubicBezTo>
                  <a:pt x="8075976" y="596466"/>
                  <a:pt x="8076167" y="596847"/>
                  <a:pt x="8076167" y="597228"/>
                </a:cubicBezTo>
                <a:cubicBezTo>
                  <a:pt x="8076167" y="597610"/>
                  <a:pt x="8075976" y="597991"/>
                  <a:pt x="8075595" y="598372"/>
                </a:cubicBezTo>
                <a:cubicBezTo>
                  <a:pt x="8074451" y="599898"/>
                  <a:pt x="8073116" y="601423"/>
                  <a:pt x="8071590" y="602949"/>
                </a:cubicBezTo>
                <a:cubicBezTo>
                  <a:pt x="8071590" y="607144"/>
                  <a:pt x="8071972" y="615915"/>
                  <a:pt x="8072735" y="629264"/>
                </a:cubicBezTo>
                <a:lnTo>
                  <a:pt x="8075023" y="628119"/>
                </a:lnTo>
                <a:cubicBezTo>
                  <a:pt x="8075404" y="627738"/>
                  <a:pt x="8075786" y="627547"/>
                  <a:pt x="8076167" y="627547"/>
                </a:cubicBezTo>
                <a:cubicBezTo>
                  <a:pt x="8076930" y="627547"/>
                  <a:pt x="8077502" y="627929"/>
                  <a:pt x="8077883" y="628691"/>
                </a:cubicBezTo>
                <a:cubicBezTo>
                  <a:pt x="8078264" y="629073"/>
                  <a:pt x="8078455" y="629454"/>
                  <a:pt x="8078455" y="629836"/>
                </a:cubicBezTo>
                <a:cubicBezTo>
                  <a:pt x="8078455" y="630217"/>
                  <a:pt x="8078264" y="630598"/>
                  <a:pt x="8077883" y="630980"/>
                </a:cubicBezTo>
                <a:cubicBezTo>
                  <a:pt x="8077502" y="630980"/>
                  <a:pt x="8075786" y="632505"/>
                  <a:pt x="8072735" y="635556"/>
                </a:cubicBezTo>
                <a:cubicBezTo>
                  <a:pt x="8073879" y="649667"/>
                  <a:pt x="8075023" y="667591"/>
                  <a:pt x="8076167" y="689330"/>
                </a:cubicBezTo>
                <a:cubicBezTo>
                  <a:pt x="8076930" y="689711"/>
                  <a:pt x="8077311" y="690283"/>
                  <a:pt x="8077311" y="691046"/>
                </a:cubicBezTo>
                <a:cubicBezTo>
                  <a:pt x="8077311" y="691427"/>
                  <a:pt x="8077120" y="691809"/>
                  <a:pt x="8076739" y="692190"/>
                </a:cubicBezTo>
                <a:lnTo>
                  <a:pt x="8076167" y="693334"/>
                </a:lnTo>
                <a:cubicBezTo>
                  <a:pt x="8077311" y="715835"/>
                  <a:pt x="8078455" y="735476"/>
                  <a:pt x="8079599" y="752256"/>
                </a:cubicBezTo>
                <a:cubicBezTo>
                  <a:pt x="8079981" y="752256"/>
                  <a:pt x="8080171" y="752256"/>
                  <a:pt x="8080171" y="752256"/>
                </a:cubicBezTo>
                <a:cubicBezTo>
                  <a:pt x="8080934" y="752256"/>
                  <a:pt x="8081506" y="752447"/>
                  <a:pt x="8081887" y="752828"/>
                </a:cubicBezTo>
                <a:cubicBezTo>
                  <a:pt x="8082269" y="753209"/>
                  <a:pt x="8082460" y="753782"/>
                  <a:pt x="8082460" y="754544"/>
                </a:cubicBezTo>
                <a:cubicBezTo>
                  <a:pt x="8082460" y="754926"/>
                  <a:pt x="8082269" y="755307"/>
                  <a:pt x="8081887" y="755688"/>
                </a:cubicBezTo>
                <a:cubicBezTo>
                  <a:pt x="8081506" y="756070"/>
                  <a:pt x="8080934" y="756832"/>
                  <a:pt x="8080171" y="757977"/>
                </a:cubicBezTo>
                <a:cubicBezTo>
                  <a:pt x="8080171" y="763316"/>
                  <a:pt x="8080553" y="769608"/>
                  <a:pt x="8081315" y="776855"/>
                </a:cubicBezTo>
                <a:cubicBezTo>
                  <a:pt x="8082460" y="776092"/>
                  <a:pt x="8083604" y="775520"/>
                  <a:pt x="8084748" y="775138"/>
                </a:cubicBezTo>
                <a:cubicBezTo>
                  <a:pt x="8085892" y="775138"/>
                  <a:pt x="8086845" y="775520"/>
                  <a:pt x="8087608" y="776282"/>
                </a:cubicBezTo>
                <a:cubicBezTo>
                  <a:pt x="8087989" y="776664"/>
                  <a:pt x="8088180" y="777045"/>
                  <a:pt x="8088180" y="777427"/>
                </a:cubicBezTo>
                <a:cubicBezTo>
                  <a:pt x="8088180" y="777808"/>
                  <a:pt x="8087989" y="778380"/>
                  <a:pt x="8087608" y="779143"/>
                </a:cubicBezTo>
                <a:cubicBezTo>
                  <a:pt x="8086083" y="781050"/>
                  <a:pt x="8084176" y="783338"/>
                  <a:pt x="8081887" y="786007"/>
                </a:cubicBezTo>
                <a:cubicBezTo>
                  <a:pt x="8082650" y="797067"/>
                  <a:pt x="8083413" y="807936"/>
                  <a:pt x="8084176" y="818615"/>
                </a:cubicBezTo>
                <a:cubicBezTo>
                  <a:pt x="8085701" y="817852"/>
                  <a:pt x="8087227" y="817471"/>
                  <a:pt x="8088752" y="817471"/>
                </a:cubicBezTo>
                <a:cubicBezTo>
                  <a:pt x="8090278" y="817471"/>
                  <a:pt x="8091040" y="817852"/>
                  <a:pt x="8091040" y="818615"/>
                </a:cubicBezTo>
                <a:cubicBezTo>
                  <a:pt x="8091040" y="818996"/>
                  <a:pt x="8090850" y="819568"/>
                  <a:pt x="8090468" y="820331"/>
                </a:cubicBezTo>
                <a:lnTo>
                  <a:pt x="8084748" y="826052"/>
                </a:lnTo>
                <a:cubicBezTo>
                  <a:pt x="8089324" y="882113"/>
                  <a:pt x="8094854" y="931692"/>
                  <a:pt x="8101337" y="974787"/>
                </a:cubicBezTo>
                <a:cubicBezTo>
                  <a:pt x="8101719" y="974787"/>
                  <a:pt x="8102291" y="974596"/>
                  <a:pt x="8103054" y="974215"/>
                </a:cubicBezTo>
                <a:cubicBezTo>
                  <a:pt x="8105342" y="971545"/>
                  <a:pt x="8106486" y="970019"/>
                  <a:pt x="8106486" y="969638"/>
                </a:cubicBezTo>
                <a:cubicBezTo>
                  <a:pt x="8109537" y="965443"/>
                  <a:pt x="8111825" y="963155"/>
                  <a:pt x="8113351" y="962773"/>
                </a:cubicBezTo>
                <a:cubicBezTo>
                  <a:pt x="8114876" y="962011"/>
                  <a:pt x="8116211" y="961629"/>
                  <a:pt x="8117355" y="961629"/>
                </a:cubicBezTo>
                <a:cubicBezTo>
                  <a:pt x="8120025" y="961629"/>
                  <a:pt x="8121550" y="963536"/>
                  <a:pt x="8121932" y="967350"/>
                </a:cubicBezTo>
                <a:cubicBezTo>
                  <a:pt x="8121932" y="968113"/>
                  <a:pt x="8121741" y="969066"/>
                  <a:pt x="8121359" y="970210"/>
                </a:cubicBezTo>
                <a:cubicBezTo>
                  <a:pt x="8140428" y="966396"/>
                  <a:pt x="8165789" y="962201"/>
                  <a:pt x="8197443" y="957625"/>
                </a:cubicBezTo>
                <a:cubicBezTo>
                  <a:pt x="8199731" y="955718"/>
                  <a:pt x="8201829" y="954574"/>
                  <a:pt x="8203736" y="954193"/>
                </a:cubicBezTo>
                <a:cubicBezTo>
                  <a:pt x="8204117" y="953811"/>
                  <a:pt x="8204499" y="953620"/>
                  <a:pt x="8204880" y="953620"/>
                </a:cubicBezTo>
                <a:cubicBezTo>
                  <a:pt x="8206024" y="953620"/>
                  <a:pt x="8206787" y="954574"/>
                  <a:pt x="8207168" y="956481"/>
                </a:cubicBezTo>
                <a:lnTo>
                  <a:pt x="8207740" y="956481"/>
                </a:lnTo>
                <a:cubicBezTo>
                  <a:pt x="8248547" y="950379"/>
                  <a:pt x="8268950" y="947328"/>
                  <a:pt x="8268950" y="947328"/>
                </a:cubicBezTo>
                <a:cubicBezTo>
                  <a:pt x="8270857" y="946946"/>
                  <a:pt x="8275624" y="945802"/>
                  <a:pt x="8283252" y="943896"/>
                </a:cubicBezTo>
                <a:cubicBezTo>
                  <a:pt x="8288973" y="942751"/>
                  <a:pt x="8293740" y="941989"/>
                  <a:pt x="8297553" y="941607"/>
                </a:cubicBezTo>
                <a:lnTo>
                  <a:pt x="8302130" y="941607"/>
                </a:lnTo>
                <a:cubicBezTo>
                  <a:pt x="8303274" y="939319"/>
                  <a:pt x="8305181" y="937984"/>
                  <a:pt x="8307850" y="937603"/>
                </a:cubicBezTo>
                <a:cubicBezTo>
                  <a:pt x="8308613" y="937221"/>
                  <a:pt x="8309185" y="937031"/>
                  <a:pt x="8309567" y="937031"/>
                </a:cubicBezTo>
                <a:cubicBezTo>
                  <a:pt x="8311855" y="937031"/>
                  <a:pt x="8313762" y="937984"/>
                  <a:pt x="8315287" y="939891"/>
                </a:cubicBezTo>
                <a:cubicBezTo>
                  <a:pt x="8318720" y="942942"/>
                  <a:pt x="8320436" y="946565"/>
                  <a:pt x="8320436" y="950760"/>
                </a:cubicBezTo>
                <a:cubicBezTo>
                  <a:pt x="8320436" y="951142"/>
                  <a:pt x="8320436" y="951523"/>
                  <a:pt x="8320436" y="951904"/>
                </a:cubicBezTo>
                <a:cubicBezTo>
                  <a:pt x="8320436" y="955718"/>
                  <a:pt x="8318147" y="958197"/>
                  <a:pt x="8313571" y="959341"/>
                </a:cubicBezTo>
                <a:cubicBezTo>
                  <a:pt x="8311283" y="960104"/>
                  <a:pt x="8308422" y="960485"/>
                  <a:pt x="8304990" y="960485"/>
                </a:cubicBezTo>
                <a:cubicBezTo>
                  <a:pt x="8298125" y="967731"/>
                  <a:pt x="8283824" y="982223"/>
                  <a:pt x="8262086" y="1003962"/>
                </a:cubicBezTo>
                <a:cubicBezTo>
                  <a:pt x="8261704" y="1005487"/>
                  <a:pt x="8260751" y="1006631"/>
                  <a:pt x="8259225" y="1007394"/>
                </a:cubicBezTo>
                <a:cubicBezTo>
                  <a:pt x="8258081" y="1008538"/>
                  <a:pt x="8256747" y="1009110"/>
                  <a:pt x="8255221" y="1009110"/>
                </a:cubicBezTo>
                <a:cubicBezTo>
                  <a:pt x="8254458" y="1009110"/>
                  <a:pt x="8253696" y="1008919"/>
                  <a:pt x="8252933" y="1008538"/>
                </a:cubicBezTo>
                <a:lnTo>
                  <a:pt x="8246068" y="1008538"/>
                </a:lnTo>
                <a:cubicBezTo>
                  <a:pt x="8243399" y="1008919"/>
                  <a:pt x="8241301" y="1009110"/>
                  <a:pt x="8239776" y="1009110"/>
                </a:cubicBezTo>
                <a:cubicBezTo>
                  <a:pt x="8232148" y="1010254"/>
                  <a:pt x="8224139" y="1012161"/>
                  <a:pt x="8215749" y="1014831"/>
                </a:cubicBezTo>
                <a:cubicBezTo>
                  <a:pt x="8208884" y="1016738"/>
                  <a:pt x="8200304" y="1019407"/>
                  <a:pt x="8190006" y="1022840"/>
                </a:cubicBezTo>
                <a:cubicBezTo>
                  <a:pt x="8176277" y="1027416"/>
                  <a:pt x="8167696" y="1030086"/>
                  <a:pt x="8164264" y="1030848"/>
                </a:cubicBezTo>
                <a:cubicBezTo>
                  <a:pt x="8158543" y="1032755"/>
                  <a:pt x="8139665" y="1037713"/>
                  <a:pt x="8107630" y="1045722"/>
                </a:cubicBezTo>
                <a:cubicBezTo>
                  <a:pt x="8088561" y="1050680"/>
                  <a:pt x="8073116" y="1053159"/>
                  <a:pt x="8061293" y="1053159"/>
                </a:cubicBezTo>
                <a:cubicBezTo>
                  <a:pt x="8054429" y="1053159"/>
                  <a:pt x="8048899" y="1052396"/>
                  <a:pt x="8044704" y="1050870"/>
                </a:cubicBezTo>
                <a:cubicBezTo>
                  <a:pt x="8042415" y="1050108"/>
                  <a:pt x="8041271" y="1048773"/>
                  <a:pt x="8041271" y="1046866"/>
                </a:cubicBezTo>
                <a:cubicBezTo>
                  <a:pt x="8041271" y="1046103"/>
                  <a:pt x="8041462" y="1045340"/>
                  <a:pt x="8041843" y="1044578"/>
                </a:cubicBezTo>
                <a:cubicBezTo>
                  <a:pt x="8039937" y="1044578"/>
                  <a:pt x="8038602" y="1043434"/>
                  <a:pt x="8037839" y="1041145"/>
                </a:cubicBezTo>
                <a:cubicBezTo>
                  <a:pt x="8031737" y="1027797"/>
                  <a:pt x="8027161" y="1008538"/>
                  <a:pt x="8024110" y="983368"/>
                </a:cubicBezTo>
                <a:cubicBezTo>
                  <a:pt x="8022965" y="972308"/>
                  <a:pt x="8021440" y="949616"/>
                  <a:pt x="8019533" y="915293"/>
                </a:cubicBezTo>
                <a:cubicBezTo>
                  <a:pt x="8019533" y="915293"/>
                  <a:pt x="8013813" y="864761"/>
                  <a:pt x="8002371" y="763697"/>
                </a:cubicBezTo>
                <a:cubicBezTo>
                  <a:pt x="7997032" y="719839"/>
                  <a:pt x="7993409" y="680939"/>
                  <a:pt x="7991502" y="646997"/>
                </a:cubicBezTo>
                <a:cubicBezTo>
                  <a:pt x="7989595" y="618394"/>
                  <a:pt x="7988642" y="585406"/>
                  <a:pt x="7988642" y="548031"/>
                </a:cubicBezTo>
                <a:cubicBezTo>
                  <a:pt x="7988642" y="541548"/>
                  <a:pt x="7988642" y="535065"/>
                  <a:pt x="7988642" y="528581"/>
                </a:cubicBezTo>
                <a:cubicBezTo>
                  <a:pt x="7988642" y="475189"/>
                  <a:pt x="7987498" y="435527"/>
                  <a:pt x="7985210" y="409593"/>
                </a:cubicBezTo>
                <a:cubicBezTo>
                  <a:pt x="7984828" y="404254"/>
                  <a:pt x="7983112" y="392813"/>
                  <a:pt x="7980061" y="375270"/>
                </a:cubicBezTo>
                <a:cubicBezTo>
                  <a:pt x="7978536" y="375270"/>
                  <a:pt x="7977773" y="374698"/>
                  <a:pt x="7977773" y="373554"/>
                </a:cubicBezTo>
                <a:cubicBezTo>
                  <a:pt x="7977773" y="373172"/>
                  <a:pt x="7977964" y="372791"/>
                  <a:pt x="7978345" y="372409"/>
                </a:cubicBezTo>
                <a:lnTo>
                  <a:pt x="7978917" y="370121"/>
                </a:lnTo>
                <a:cubicBezTo>
                  <a:pt x="7978917" y="368214"/>
                  <a:pt x="7978726" y="366880"/>
                  <a:pt x="7978345" y="366117"/>
                </a:cubicBezTo>
                <a:cubicBezTo>
                  <a:pt x="7977201" y="357727"/>
                  <a:pt x="7976629" y="351434"/>
                  <a:pt x="7976629" y="347239"/>
                </a:cubicBezTo>
                <a:cubicBezTo>
                  <a:pt x="7975866" y="348002"/>
                  <a:pt x="7974913" y="348383"/>
                  <a:pt x="7973768" y="348383"/>
                </a:cubicBezTo>
                <a:cubicBezTo>
                  <a:pt x="7973387" y="348383"/>
                  <a:pt x="7973006" y="348383"/>
                  <a:pt x="7972624" y="348383"/>
                </a:cubicBezTo>
                <a:cubicBezTo>
                  <a:pt x="7970718" y="348002"/>
                  <a:pt x="7969573" y="347048"/>
                  <a:pt x="7969192" y="345523"/>
                </a:cubicBezTo>
                <a:cubicBezTo>
                  <a:pt x="7969192" y="345141"/>
                  <a:pt x="7969192" y="344760"/>
                  <a:pt x="7969192" y="344379"/>
                </a:cubicBezTo>
                <a:cubicBezTo>
                  <a:pt x="7969192" y="341328"/>
                  <a:pt x="7971480" y="336560"/>
                  <a:pt x="7976057" y="330077"/>
                </a:cubicBezTo>
                <a:cubicBezTo>
                  <a:pt x="7979870" y="325119"/>
                  <a:pt x="7984638" y="319208"/>
                  <a:pt x="7990358" y="312343"/>
                </a:cubicBezTo>
                <a:cubicBezTo>
                  <a:pt x="8004088" y="296326"/>
                  <a:pt x="8014957" y="285647"/>
                  <a:pt x="8022965" y="280308"/>
                </a:cubicBezTo>
                <a:cubicBezTo>
                  <a:pt x="8024110" y="279545"/>
                  <a:pt x="8025063" y="279164"/>
                  <a:pt x="8025826" y="279164"/>
                </a:cubicBezTo>
                <a:cubicBezTo>
                  <a:pt x="8026970" y="279164"/>
                  <a:pt x="8028114" y="279545"/>
                  <a:pt x="8029258" y="280308"/>
                </a:cubicBezTo>
                <a:cubicBezTo>
                  <a:pt x="8030402" y="279164"/>
                  <a:pt x="8031546" y="278592"/>
                  <a:pt x="8032690" y="278592"/>
                </a:cubicBezTo>
                <a:cubicBezTo>
                  <a:pt x="8033453" y="278592"/>
                  <a:pt x="8034216" y="278783"/>
                  <a:pt x="8034979" y="279164"/>
                </a:cubicBezTo>
                <a:lnTo>
                  <a:pt x="8036123" y="279736"/>
                </a:lnTo>
                <a:lnTo>
                  <a:pt x="8042988" y="279736"/>
                </a:lnTo>
                <a:cubicBezTo>
                  <a:pt x="8043369" y="280117"/>
                  <a:pt x="8050043" y="280499"/>
                  <a:pt x="8063010" y="280880"/>
                </a:cubicBezTo>
                <a:cubicBezTo>
                  <a:pt x="8074451" y="281261"/>
                  <a:pt x="8084366" y="281452"/>
                  <a:pt x="8092757" y="281452"/>
                </a:cubicBezTo>
                <a:cubicBezTo>
                  <a:pt x="8096570" y="281452"/>
                  <a:pt x="8100193" y="281452"/>
                  <a:pt x="8103626" y="281452"/>
                </a:cubicBezTo>
                <a:cubicBezTo>
                  <a:pt x="8112016" y="281071"/>
                  <a:pt x="8130512" y="279164"/>
                  <a:pt x="8159115" y="275732"/>
                </a:cubicBezTo>
                <a:cubicBezTo>
                  <a:pt x="8182760" y="272681"/>
                  <a:pt x="8206024" y="269248"/>
                  <a:pt x="8228906" y="265435"/>
                </a:cubicBezTo>
                <a:cubicBezTo>
                  <a:pt x="8230432" y="264290"/>
                  <a:pt x="8231957" y="263718"/>
                  <a:pt x="8233483" y="263718"/>
                </a:cubicBezTo>
                <a:lnTo>
                  <a:pt x="8236915" y="264290"/>
                </a:lnTo>
                <a:cubicBezTo>
                  <a:pt x="8241110" y="264290"/>
                  <a:pt x="8243780" y="266579"/>
                  <a:pt x="8244924" y="271155"/>
                </a:cubicBezTo>
                <a:cubicBezTo>
                  <a:pt x="8244924" y="271918"/>
                  <a:pt x="8244924" y="272681"/>
                  <a:pt x="8244924" y="273443"/>
                </a:cubicBezTo>
                <a:cubicBezTo>
                  <a:pt x="8244924" y="276494"/>
                  <a:pt x="8243399" y="278592"/>
                  <a:pt x="8240348" y="279736"/>
                </a:cubicBezTo>
                <a:cubicBezTo>
                  <a:pt x="8239585" y="284694"/>
                  <a:pt x="8239203" y="290414"/>
                  <a:pt x="8239203" y="296898"/>
                </a:cubicBezTo>
                <a:cubicBezTo>
                  <a:pt x="8239203" y="304907"/>
                  <a:pt x="8239776" y="314059"/>
                  <a:pt x="8240920" y="324357"/>
                </a:cubicBezTo>
                <a:cubicBezTo>
                  <a:pt x="8240920" y="325119"/>
                  <a:pt x="8243589" y="342090"/>
                  <a:pt x="8248928" y="375270"/>
                </a:cubicBezTo>
                <a:cubicBezTo>
                  <a:pt x="8250073" y="383279"/>
                  <a:pt x="8251598" y="393385"/>
                  <a:pt x="8253505" y="405589"/>
                </a:cubicBezTo>
                <a:cubicBezTo>
                  <a:pt x="8255412" y="421988"/>
                  <a:pt x="8256747" y="432094"/>
                  <a:pt x="8257509" y="435908"/>
                </a:cubicBezTo>
                <a:cubicBezTo>
                  <a:pt x="8260560" y="457646"/>
                  <a:pt x="8262086" y="475189"/>
                  <a:pt x="8262086" y="488537"/>
                </a:cubicBezTo>
                <a:cubicBezTo>
                  <a:pt x="8262086" y="490063"/>
                  <a:pt x="8262086" y="491588"/>
                  <a:pt x="8262086" y="493114"/>
                </a:cubicBezTo>
                <a:cubicBezTo>
                  <a:pt x="8264374" y="493114"/>
                  <a:pt x="8266662" y="493114"/>
                  <a:pt x="8268950" y="493114"/>
                </a:cubicBezTo>
                <a:cubicBezTo>
                  <a:pt x="8290307" y="493114"/>
                  <a:pt x="8322343" y="488537"/>
                  <a:pt x="8365056" y="479384"/>
                </a:cubicBezTo>
                <a:lnTo>
                  <a:pt x="8365056" y="475380"/>
                </a:lnTo>
                <a:cubicBezTo>
                  <a:pt x="8364293" y="468897"/>
                  <a:pt x="8363531" y="461078"/>
                  <a:pt x="8362768" y="451926"/>
                </a:cubicBezTo>
                <a:cubicBezTo>
                  <a:pt x="8360480" y="418365"/>
                  <a:pt x="8359336" y="400631"/>
                  <a:pt x="8359336" y="398724"/>
                </a:cubicBezTo>
                <a:cubicBezTo>
                  <a:pt x="8357429" y="377367"/>
                  <a:pt x="8354950" y="360015"/>
                  <a:pt x="8351899" y="346667"/>
                </a:cubicBezTo>
                <a:cubicBezTo>
                  <a:pt x="8349992" y="339421"/>
                  <a:pt x="8347704" y="331984"/>
                  <a:pt x="8345034" y="324357"/>
                </a:cubicBezTo>
                <a:cubicBezTo>
                  <a:pt x="8344653" y="322831"/>
                  <a:pt x="8343509" y="319971"/>
                  <a:pt x="8341602" y="315776"/>
                </a:cubicBezTo>
                <a:cubicBezTo>
                  <a:pt x="8340076" y="312343"/>
                  <a:pt x="8338932" y="309483"/>
                  <a:pt x="8338170" y="307195"/>
                </a:cubicBezTo>
                <a:cubicBezTo>
                  <a:pt x="8338170" y="306813"/>
                  <a:pt x="8338170" y="306432"/>
                  <a:pt x="8338170" y="306051"/>
                </a:cubicBezTo>
                <a:cubicBezTo>
                  <a:pt x="8338170" y="305288"/>
                  <a:pt x="8338742" y="304525"/>
                  <a:pt x="8339886" y="303762"/>
                </a:cubicBezTo>
                <a:cubicBezTo>
                  <a:pt x="8340648" y="303000"/>
                  <a:pt x="8341411" y="302618"/>
                  <a:pt x="8342174" y="302618"/>
                </a:cubicBezTo>
                <a:cubicBezTo>
                  <a:pt x="8342555" y="302618"/>
                  <a:pt x="8343127" y="302809"/>
                  <a:pt x="8343890" y="303190"/>
                </a:cubicBezTo>
                <a:cubicBezTo>
                  <a:pt x="8345797" y="304334"/>
                  <a:pt x="8347704" y="306051"/>
                  <a:pt x="8349611" y="308339"/>
                </a:cubicBezTo>
                <a:cubicBezTo>
                  <a:pt x="8353806" y="299949"/>
                  <a:pt x="8359336" y="291559"/>
                  <a:pt x="8366200" y="283168"/>
                </a:cubicBezTo>
                <a:cubicBezTo>
                  <a:pt x="8371540" y="275922"/>
                  <a:pt x="8375353" y="270583"/>
                  <a:pt x="8377642" y="267151"/>
                </a:cubicBezTo>
                <a:cubicBezTo>
                  <a:pt x="8379548" y="264100"/>
                  <a:pt x="8380692" y="262384"/>
                  <a:pt x="8381074" y="262002"/>
                </a:cubicBezTo>
                <a:cubicBezTo>
                  <a:pt x="8381074" y="258188"/>
                  <a:pt x="8382027" y="255519"/>
                  <a:pt x="8383934" y="253993"/>
                </a:cubicBezTo>
                <a:cubicBezTo>
                  <a:pt x="8385841" y="252087"/>
                  <a:pt x="8387557" y="251133"/>
                  <a:pt x="8389083" y="251133"/>
                </a:cubicBezTo>
                <a:cubicBezTo>
                  <a:pt x="8390608" y="251133"/>
                  <a:pt x="8391943" y="251705"/>
                  <a:pt x="8393087" y="252849"/>
                </a:cubicBezTo>
                <a:cubicBezTo>
                  <a:pt x="8394613" y="253993"/>
                  <a:pt x="8395566" y="255328"/>
                  <a:pt x="8395947" y="256854"/>
                </a:cubicBezTo>
                <a:cubicBezTo>
                  <a:pt x="8399380" y="255710"/>
                  <a:pt x="8404528" y="254756"/>
                  <a:pt x="8411393" y="253993"/>
                </a:cubicBezTo>
                <a:cubicBezTo>
                  <a:pt x="8417876" y="253231"/>
                  <a:pt x="8432559" y="252849"/>
                  <a:pt x="8455441" y="252849"/>
                </a:cubicBezTo>
                <a:cubicBezTo>
                  <a:pt x="8465357" y="252849"/>
                  <a:pt x="8471650" y="252659"/>
                  <a:pt x="8474319" y="252277"/>
                </a:cubicBezTo>
                <a:cubicBezTo>
                  <a:pt x="8474701" y="252277"/>
                  <a:pt x="8481184" y="251705"/>
                  <a:pt x="8493769" y="250561"/>
                </a:cubicBezTo>
                <a:cubicBezTo>
                  <a:pt x="8502541" y="249417"/>
                  <a:pt x="8512838" y="248273"/>
                  <a:pt x="8524660" y="247129"/>
                </a:cubicBezTo>
                <a:cubicBezTo>
                  <a:pt x="8532669" y="245985"/>
                  <a:pt x="8538962" y="245413"/>
                  <a:pt x="8543538" y="245413"/>
                </a:cubicBezTo>
                <a:cubicBezTo>
                  <a:pt x="8545827" y="245413"/>
                  <a:pt x="8547543" y="245603"/>
                  <a:pt x="8548687" y="245985"/>
                </a:cubicBezTo>
                <a:cubicBezTo>
                  <a:pt x="8549450" y="245222"/>
                  <a:pt x="8550212" y="244840"/>
                  <a:pt x="8550975" y="244840"/>
                </a:cubicBezTo>
                <a:close/>
                <a:moveTo>
                  <a:pt x="3655126" y="244840"/>
                </a:moveTo>
                <a:cubicBezTo>
                  <a:pt x="3655507" y="244840"/>
                  <a:pt x="3656079" y="245031"/>
                  <a:pt x="3656842" y="245413"/>
                </a:cubicBezTo>
                <a:cubicBezTo>
                  <a:pt x="3658368" y="245794"/>
                  <a:pt x="3659131" y="246938"/>
                  <a:pt x="3659131" y="248845"/>
                </a:cubicBezTo>
                <a:cubicBezTo>
                  <a:pt x="3659512" y="251896"/>
                  <a:pt x="3660656" y="262765"/>
                  <a:pt x="3662563" y="281452"/>
                </a:cubicBezTo>
                <a:cubicBezTo>
                  <a:pt x="3664088" y="295182"/>
                  <a:pt x="3664851" y="306241"/>
                  <a:pt x="3664851" y="314632"/>
                </a:cubicBezTo>
                <a:cubicBezTo>
                  <a:pt x="3665614" y="348574"/>
                  <a:pt x="3666377" y="380800"/>
                  <a:pt x="3667140" y="411309"/>
                </a:cubicBezTo>
                <a:cubicBezTo>
                  <a:pt x="3667902" y="429997"/>
                  <a:pt x="3669999" y="469469"/>
                  <a:pt x="3673432" y="529725"/>
                </a:cubicBezTo>
                <a:cubicBezTo>
                  <a:pt x="3674194" y="543073"/>
                  <a:pt x="3675148" y="562905"/>
                  <a:pt x="3676292" y="589219"/>
                </a:cubicBezTo>
                <a:cubicBezTo>
                  <a:pt x="3677818" y="615915"/>
                  <a:pt x="3678771" y="635938"/>
                  <a:pt x="3679153" y="649286"/>
                </a:cubicBezTo>
                <a:cubicBezTo>
                  <a:pt x="3681822" y="696194"/>
                  <a:pt x="3684682" y="735857"/>
                  <a:pt x="3687733" y="768274"/>
                </a:cubicBezTo>
                <a:cubicBezTo>
                  <a:pt x="3689640" y="789249"/>
                  <a:pt x="3692120" y="808508"/>
                  <a:pt x="3695170" y="826052"/>
                </a:cubicBezTo>
                <a:cubicBezTo>
                  <a:pt x="3695933" y="829865"/>
                  <a:pt x="3697458" y="838065"/>
                  <a:pt x="3699746" y="850650"/>
                </a:cubicBezTo>
                <a:cubicBezTo>
                  <a:pt x="3701653" y="860947"/>
                  <a:pt x="3703179" y="869147"/>
                  <a:pt x="3704323" y="875249"/>
                </a:cubicBezTo>
                <a:cubicBezTo>
                  <a:pt x="3704705" y="876011"/>
                  <a:pt x="3704895" y="876583"/>
                  <a:pt x="3704895" y="876965"/>
                </a:cubicBezTo>
                <a:lnTo>
                  <a:pt x="3709472" y="875821"/>
                </a:lnTo>
                <a:cubicBezTo>
                  <a:pt x="3709853" y="875821"/>
                  <a:pt x="3710044" y="875821"/>
                  <a:pt x="3710044" y="875821"/>
                </a:cubicBezTo>
                <a:cubicBezTo>
                  <a:pt x="3712714" y="875821"/>
                  <a:pt x="3714238" y="877537"/>
                  <a:pt x="3714620" y="880969"/>
                </a:cubicBezTo>
                <a:cubicBezTo>
                  <a:pt x="3714620" y="883639"/>
                  <a:pt x="3711569" y="889359"/>
                  <a:pt x="3705467" y="898131"/>
                </a:cubicBezTo>
                <a:cubicBezTo>
                  <a:pt x="3697840" y="908428"/>
                  <a:pt x="3693263" y="914530"/>
                  <a:pt x="3691738" y="916437"/>
                </a:cubicBezTo>
                <a:cubicBezTo>
                  <a:pt x="3684492" y="927115"/>
                  <a:pt x="3678390" y="937221"/>
                  <a:pt x="3673432" y="946756"/>
                </a:cubicBezTo>
                <a:lnTo>
                  <a:pt x="3673432" y="947900"/>
                </a:lnTo>
                <a:cubicBezTo>
                  <a:pt x="3673051" y="949425"/>
                  <a:pt x="3672288" y="950570"/>
                  <a:pt x="3671144" y="951332"/>
                </a:cubicBezTo>
                <a:cubicBezTo>
                  <a:pt x="3671144" y="952095"/>
                  <a:pt x="3670953" y="952858"/>
                  <a:pt x="3670572" y="953620"/>
                </a:cubicBezTo>
                <a:cubicBezTo>
                  <a:pt x="3669808" y="955146"/>
                  <a:pt x="3668855" y="955909"/>
                  <a:pt x="3667711" y="955909"/>
                </a:cubicBezTo>
                <a:cubicBezTo>
                  <a:pt x="3666949" y="955909"/>
                  <a:pt x="3665995" y="955718"/>
                  <a:pt x="3664851" y="955337"/>
                </a:cubicBezTo>
                <a:cubicBezTo>
                  <a:pt x="3662563" y="954574"/>
                  <a:pt x="3661418" y="953048"/>
                  <a:pt x="3661418" y="950760"/>
                </a:cubicBezTo>
                <a:cubicBezTo>
                  <a:pt x="3660656" y="950379"/>
                  <a:pt x="3660084" y="950188"/>
                  <a:pt x="3659703" y="950188"/>
                </a:cubicBezTo>
                <a:lnTo>
                  <a:pt x="3655126" y="950188"/>
                </a:lnTo>
                <a:cubicBezTo>
                  <a:pt x="3650549" y="950188"/>
                  <a:pt x="3644638" y="951142"/>
                  <a:pt x="3637392" y="953048"/>
                </a:cubicBezTo>
                <a:cubicBezTo>
                  <a:pt x="3632434" y="954193"/>
                  <a:pt x="3614891" y="960104"/>
                  <a:pt x="3584763" y="970782"/>
                </a:cubicBezTo>
                <a:cubicBezTo>
                  <a:pt x="3561880" y="978791"/>
                  <a:pt x="3544528" y="983749"/>
                  <a:pt x="3532706" y="985656"/>
                </a:cubicBezTo>
                <a:cubicBezTo>
                  <a:pt x="3528892" y="986037"/>
                  <a:pt x="3525460" y="986228"/>
                  <a:pt x="3522408" y="986228"/>
                </a:cubicBezTo>
                <a:cubicBezTo>
                  <a:pt x="3515162" y="986228"/>
                  <a:pt x="3509633" y="985084"/>
                  <a:pt x="3505819" y="982795"/>
                </a:cubicBezTo>
                <a:cubicBezTo>
                  <a:pt x="3504674" y="983940"/>
                  <a:pt x="3503531" y="984512"/>
                  <a:pt x="3502386" y="984512"/>
                </a:cubicBezTo>
                <a:cubicBezTo>
                  <a:pt x="3501243" y="984512"/>
                  <a:pt x="3499908" y="983940"/>
                  <a:pt x="3498382" y="982795"/>
                </a:cubicBezTo>
                <a:cubicBezTo>
                  <a:pt x="3493424" y="980889"/>
                  <a:pt x="3489992" y="969829"/>
                  <a:pt x="3488085" y="949616"/>
                </a:cubicBezTo>
                <a:cubicBezTo>
                  <a:pt x="3487322" y="940082"/>
                  <a:pt x="3486750" y="929785"/>
                  <a:pt x="3486369" y="918725"/>
                </a:cubicBezTo>
                <a:cubicBezTo>
                  <a:pt x="3484843" y="918344"/>
                  <a:pt x="3483889" y="917390"/>
                  <a:pt x="3483508" y="915865"/>
                </a:cubicBezTo>
                <a:cubicBezTo>
                  <a:pt x="3483128" y="915483"/>
                  <a:pt x="3482937" y="914911"/>
                  <a:pt x="3482937" y="914148"/>
                </a:cubicBezTo>
                <a:cubicBezTo>
                  <a:pt x="3482937" y="913386"/>
                  <a:pt x="3483508" y="912623"/>
                  <a:pt x="3484653" y="911860"/>
                </a:cubicBezTo>
                <a:lnTo>
                  <a:pt x="3485796" y="910716"/>
                </a:lnTo>
                <a:cubicBezTo>
                  <a:pt x="3485796" y="906902"/>
                  <a:pt x="3485796" y="901563"/>
                  <a:pt x="3485796" y="894699"/>
                </a:cubicBezTo>
                <a:cubicBezTo>
                  <a:pt x="3485796" y="880588"/>
                  <a:pt x="3485987" y="859612"/>
                  <a:pt x="3486369" y="831772"/>
                </a:cubicBezTo>
                <a:cubicBezTo>
                  <a:pt x="3486369" y="807746"/>
                  <a:pt x="3485987" y="790203"/>
                  <a:pt x="3485225" y="779143"/>
                </a:cubicBezTo>
                <a:cubicBezTo>
                  <a:pt x="3484843" y="771515"/>
                  <a:pt x="3484463" y="766176"/>
                  <a:pt x="3484080" y="763125"/>
                </a:cubicBezTo>
                <a:cubicBezTo>
                  <a:pt x="3483317" y="760456"/>
                  <a:pt x="3482746" y="758739"/>
                  <a:pt x="3482365" y="757977"/>
                </a:cubicBezTo>
                <a:lnTo>
                  <a:pt x="3482937" y="757405"/>
                </a:lnTo>
                <a:cubicBezTo>
                  <a:pt x="3481030" y="757023"/>
                  <a:pt x="3480076" y="756070"/>
                  <a:pt x="3480076" y="754544"/>
                </a:cubicBezTo>
                <a:cubicBezTo>
                  <a:pt x="3480076" y="754163"/>
                  <a:pt x="3480267" y="753591"/>
                  <a:pt x="3480648" y="752828"/>
                </a:cubicBezTo>
                <a:cubicBezTo>
                  <a:pt x="3478361" y="753209"/>
                  <a:pt x="3475309" y="753591"/>
                  <a:pt x="3471495" y="753972"/>
                </a:cubicBezTo>
                <a:cubicBezTo>
                  <a:pt x="3463105" y="755498"/>
                  <a:pt x="3453761" y="756642"/>
                  <a:pt x="3443465" y="757405"/>
                </a:cubicBezTo>
                <a:cubicBezTo>
                  <a:pt x="3441176" y="757405"/>
                  <a:pt x="3432024" y="758358"/>
                  <a:pt x="3416006" y="760265"/>
                </a:cubicBezTo>
                <a:cubicBezTo>
                  <a:pt x="3403039" y="761409"/>
                  <a:pt x="3396556" y="762172"/>
                  <a:pt x="3396556" y="762553"/>
                </a:cubicBezTo>
                <a:cubicBezTo>
                  <a:pt x="3396556" y="762553"/>
                  <a:pt x="3396746" y="762553"/>
                  <a:pt x="3397128" y="762553"/>
                </a:cubicBezTo>
                <a:cubicBezTo>
                  <a:pt x="3397128" y="763316"/>
                  <a:pt x="3397890" y="774376"/>
                  <a:pt x="3399416" y="795732"/>
                </a:cubicBezTo>
                <a:cubicBezTo>
                  <a:pt x="3400561" y="809843"/>
                  <a:pt x="3401323" y="832153"/>
                  <a:pt x="3401704" y="862663"/>
                </a:cubicBezTo>
                <a:cubicBezTo>
                  <a:pt x="3402085" y="877537"/>
                  <a:pt x="3402658" y="889359"/>
                  <a:pt x="3403420" y="898131"/>
                </a:cubicBezTo>
                <a:cubicBezTo>
                  <a:pt x="3403802" y="902707"/>
                  <a:pt x="3404564" y="909191"/>
                  <a:pt x="3405709" y="917581"/>
                </a:cubicBezTo>
                <a:cubicBezTo>
                  <a:pt x="3407235" y="919869"/>
                  <a:pt x="3407996" y="922920"/>
                  <a:pt x="3407996" y="926734"/>
                </a:cubicBezTo>
                <a:cubicBezTo>
                  <a:pt x="3407996" y="929022"/>
                  <a:pt x="3407807" y="931310"/>
                  <a:pt x="3407425" y="933598"/>
                </a:cubicBezTo>
                <a:cubicBezTo>
                  <a:pt x="3406663" y="937794"/>
                  <a:pt x="3403992" y="939891"/>
                  <a:pt x="3399416" y="939891"/>
                </a:cubicBezTo>
                <a:cubicBezTo>
                  <a:pt x="3394839" y="939510"/>
                  <a:pt x="3391979" y="937412"/>
                  <a:pt x="3390835" y="933598"/>
                </a:cubicBezTo>
                <a:cubicBezTo>
                  <a:pt x="3387022" y="921395"/>
                  <a:pt x="3385114" y="900610"/>
                  <a:pt x="3385114" y="871244"/>
                </a:cubicBezTo>
                <a:cubicBezTo>
                  <a:pt x="3384733" y="831963"/>
                  <a:pt x="3384542" y="812322"/>
                  <a:pt x="3384542" y="812322"/>
                </a:cubicBezTo>
                <a:cubicBezTo>
                  <a:pt x="3383398" y="785626"/>
                  <a:pt x="3382255" y="767130"/>
                  <a:pt x="3381110" y="756832"/>
                </a:cubicBezTo>
                <a:cubicBezTo>
                  <a:pt x="3379966" y="745010"/>
                  <a:pt x="3378631" y="735666"/>
                  <a:pt x="3377105" y="728802"/>
                </a:cubicBezTo>
                <a:cubicBezTo>
                  <a:pt x="3374818" y="721174"/>
                  <a:pt x="3373483" y="716979"/>
                  <a:pt x="3373101" y="716216"/>
                </a:cubicBezTo>
                <a:lnTo>
                  <a:pt x="3373101" y="714500"/>
                </a:lnTo>
                <a:cubicBezTo>
                  <a:pt x="3373101" y="714119"/>
                  <a:pt x="3373101" y="713737"/>
                  <a:pt x="3373101" y="713356"/>
                </a:cubicBezTo>
                <a:cubicBezTo>
                  <a:pt x="3373101" y="712975"/>
                  <a:pt x="3373101" y="712593"/>
                  <a:pt x="3373101" y="712212"/>
                </a:cubicBezTo>
                <a:lnTo>
                  <a:pt x="3373101" y="711068"/>
                </a:lnTo>
                <a:cubicBezTo>
                  <a:pt x="3370813" y="709924"/>
                  <a:pt x="3369670" y="708208"/>
                  <a:pt x="3369670" y="705919"/>
                </a:cubicBezTo>
                <a:cubicBezTo>
                  <a:pt x="3369670" y="705538"/>
                  <a:pt x="3369670" y="705157"/>
                  <a:pt x="3369670" y="704775"/>
                </a:cubicBezTo>
                <a:cubicBezTo>
                  <a:pt x="3370050" y="701724"/>
                  <a:pt x="3371957" y="700008"/>
                  <a:pt x="3375389" y="699627"/>
                </a:cubicBezTo>
                <a:cubicBezTo>
                  <a:pt x="3430307" y="693143"/>
                  <a:pt x="3457766" y="689902"/>
                  <a:pt x="3457766" y="689902"/>
                </a:cubicBezTo>
                <a:cubicBezTo>
                  <a:pt x="3468444" y="688376"/>
                  <a:pt x="3482174" y="686088"/>
                  <a:pt x="3498954" y="683037"/>
                </a:cubicBezTo>
                <a:cubicBezTo>
                  <a:pt x="3511921" y="680749"/>
                  <a:pt x="3519167" y="679605"/>
                  <a:pt x="3520693" y="679605"/>
                </a:cubicBezTo>
                <a:cubicBezTo>
                  <a:pt x="3521836" y="676935"/>
                  <a:pt x="3523362" y="675600"/>
                  <a:pt x="3525269" y="675600"/>
                </a:cubicBezTo>
                <a:cubicBezTo>
                  <a:pt x="3526413" y="675600"/>
                  <a:pt x="3527747" y="676363"/>
                  <a:pt x="3529273" y="677888"/>
                </a:cubicBezTo>
                <a:cubicBezTo>
                  <a:pt x="3533849" y="682465"/>
                  <a:pt x="3538235" y="690855"/>
                  <a:pt x="3542430" y="703059"/>
                </a:cubicBezTo>
                <a:cubicBezTo>
                  <a:pt x="3544719" y="708398"/>
                  <a:pt x="3546625" y="714119"/>
                  <a:pt x="3548151" y="720221"/>
                </a:cubicBezTo>
                <a:cubicBezTo>
                  <a:pt x="3548914" y="720602"/>
                  <a:pt x="3549295" y="721174"/>
                  <a:pt x="3549295" y="721937"/>
                </a:cubicBezTo>
                <a:cubicBezTo>
                  <a:pt x="3549295" y="722318"/>
                  <a:pt x="3549105" y="722700"/>
                  <a:pt x="3548723" y="723081"/>
                </a:cubicBezTo>
                <a:cubicBezTo>
                  <a:pt x="3549486" y="726132"/>
                  <a:pt x="3550058" y="728992"/>
                  <a:pt x="3550439" y="731662"/>
                </a:cubicBezTo>
                <a:cubicBezTo>
                  <a:pt x="3554254" y="750349"/>
                  <a:pt x="3556732" y="771706"/>
                  <a:pt x="3557876" y="795732"/>
                </a:cubicBezTo>
                <a:cubicBezTo>
                  <a:pt x="3557876" y="798402"/>
                  <a:pt x="3557876" y="801834"/>
                  <a:pt x="3557876" y="806029"/>
                </a:cubicBezTo>
                <a:cubicBezTo>
                  <a:pt x="3557876" y="825479"/>
                  <a:pt x="3557113" y="859422"/>
                  <a:pt x="3555588" y="907856"/>
                </a:cubicBezTo>
                <a:cubicBezTo>
                  <a:pt x="3563978" y="905568"/>
                  <a:pt x="3580377" y="903089"/>
                  <a:pt x="3604785" y="900419"/>
                </a:cubicBezTo>
                <a:cubicBezTo>
                  <a:pt x="3618514" y="898894"/>
                  <a:pt x="3628812" y="897368"/>
                  <a:pt x="3635676" y="895843"/>
                </a:cubicBezTo>
                <a:cubicBezTo>
                  <a:pt x="3644829" y="893936"/>
                  <a:pt x="3651503" y="892601"/>
                  <a:pt x="3655698" y="891838"/>
                </a:cubicBezTo>
                <a:lnTo>
                  <a:pt x="3659703" y="887834"/>
                </a:lnTo>
                <a:cubicBezTo>
                  <a:pt x="3663516" y="885927"/>
                  <a:pt x="3666949" y="884592"/>
                  <a:pt x="3669999" y="883829"/>
                </a:cubicBezTo>
                <a:cubicBezTo>
                  <a:pt x="3678008" y="881923"/>
                  <a:pt x="3683920" y="880969"/>
                  <a:pt x="3687733" y="880969"/>
                </a:cubicBezTo>
                <a:cubicBezTo>
                  <a:pt x="3680106" y="842069"/>
                  <a:pt x="3674957" y="811559"/>
                  <a:pt x="3672288" y="789440"/>
                </a:cubicBezTo>
                <a:cubicBezTo>
                  <a:pt x="3669618" y="763506"/>
                  <a:pt x="3666949" y="729374"/>
                  <a:pt x="3664279" y="687041"/>
                </a:cubicBezTo>
                <a:cubicBezTo>
                  <a:pt x="3662753" y="665685"/>
                  <a:pt x="3660656" y="626022"/>
                  <a:pt x="3657986" y="568053"/>
                </a:cubicBezTo>
                <a:cubicBezTo>
                  <a:pt x="3657605" y="561951"/>
                  <a:pt x="3656461" y="542120"/>
                  <a:pt x="3654554" y="508559"/>
                </a:cubicBezTo>
                <a:cubicBezTo>
                  <a:pt x="3653409" y="484151"/>
                  <a:pt x="3652456" y="464129"/>
                  <a:pt x="3651694" y="448493"/>
                </a:cubicBezTo>
                <a:cubicBezTo>
                  <a:pt x="3650168" y="392050"/>
                  <a:pt x="3649405" y="352959"/>
                  <a:pt x="3649405" y="331221"/>
                </a:cubicBezTo>
                <a:cubicBezTo>
                  <a:pt x="3649405" y="311771"/>
                  <a:pt x="3649024" y="295944"/>
                  <a:pt x="3648262" y="283740"/>
                </a:cubicBezTo>
                <a:cubicBezTo>
                  <a:pt x="3647880" y="276113"/>
                  <a:pt x="3647690" y="270202"/>
                  <a:pt x="3647690" y="266007"/>
                </a:cubicBezTo>
                <a:cubicBezTo>
                  <a:pt x="3647690" y="263718"/>
                  <a:pt x="3647690" y="262002"/>
                  <a:pt x="3647690" y="260858"/>
                </a:cubicBezTo>
                <a:cubicBezTo>
                  <a:pt x="3645782" y="261239"/>
                  <a:pt x="3639490" y="262002"/>
                  <a:pt x="3628812" y="263146"/>
                </a:cubicBezTo>
                <a:cubicBezTo>
                  <a:pt x="3616608" y="264672"/>
                  <a:pt x="3606882" y="265816"/>
                  <a:pt x="3599636" y="266579"/>
                </a:cubicBezTo>
                <a:cubicBezTo>
                  <a:pt x="3586288" y="267723"/>
                  <a:pt x="3575991" y="268295"/>
                  <a:pt x="3568745" y="268295"/>
                </a:cubicBezTo>
                <a:cubicBezTo>
                  <a:pt x="3566838" y="268295"/>
                  <a:pt x="3565122" y="268295"/>
                  <a:pt x="3563597" y="268295"/>
                </a:cubicBezTo>
                <a:cubicBezTo>
                  <a:pt x="3539189" y="267913"/>
                  <a:pt x="3525269" y="267723"/>
                  <a:pt x="3521836" y="267723"/>
                </a:cubicBezTo>
                <a:cubicBezTo>
                  <a:pt x="3515353" y="267723"/>
                  <a:pt x="3509633" y="267913"/>
                  <a:pt x="3504674" y="268295"/>
                </a:cubicBezTo>
                <a:lnTo>
                  <a:pt x="3501243" y="268295"/>
                </a:lnTo>
                <a:cubicBezTo>
                  <a:pt x="3501624" y="269820"/>
                  <a:pt x="3501815" y="270774"/>
                  <a:pt x="3501815" y="271155"/>
                </a:cubicBezTo>
                <a:cubicBezTo>
                  <a:pt x="3502195" y="277257"/>
                  <a:pt x="3502386" y="281071"/>
                  <a:pt x="3502386" y="282596"/>
                </a:cubicBezTo>
                <a:cubicBezTo>
                  <a:pt x="3502386" y="282978"/>
                  <a:pt x="3502386" y="283168"/>
                  <a:pt x="3502386" y="283168"/>
                </a:cubicBezTo>
                <a:cubicBezTo>
                  <a:pt x="3503150" y="289652"/>
                  <a:pt x="3508298" y="311962"/>
                  <a:pt x="3517832" y="350099"/>
                </a:cubicBezTo>
                <a:cubicBezTo>
                  <a:pt x="3522028" y="367642"/>
                  <a:pt x="3524315" y="390906"/>
                  <a:pt x="3524697" y="419890"/>
                </a:cubicBezTo>
                <a:cubicBezTo>
                  <a:pt x="3524697" y="428662"/>
                  <a:pt x="3524506" y="440484"/>
                  <a:pt x="3524125" y="455358"/>
                </a:cubicBezTo>
                <a:cubicBezTo>
                  <a:pt x="3524125" y="462223"/>
                  <a:pt x="3523743" y="466799"/>
                  <a:pt x="3522981" y="469087"/>
                </a:cubicBezTo>
                <a:cubicBezTo>
                  <a:pt x="3522981" y="469469"/>
                  <a:pt x="3522790" y="469850"/>
                  <a:pt x="3522408" y="470231"/>
                </a:cubicBezTo>
                <a:cubicBezTo>
                  <a:pt x="3523171" y="471375"/>
                  <a:pt x="3523552" y="472329"/>
                  <a:pt x="3523552" y="473092"/>
                </a:cubicBezTo>
                <a:cubicBezTo>
                  <a:pt x="3523552" y="473854"/>
                  <a:pt x="3522981" y="474617"/>
                  <a:pt x="3521836" y="475380"/>
                </a:cubicBezTo>
                <a:cubicBezTo>
                  <a:pt x="3522218" y="476143"/>
                  <a:pt x="3522408" y="476905"/>
                  <a:pt x="3522408" y="477668"/>
                </a:cubicBezTo>
                <a:cubicBezTo>
                  <a:pt x="3522790" y="478812"/>
                  <a:pt x="3522981" y="479956"/>
                  <a:pt x="3522981" y="481100"/>
                </a:cubicBezTo>
                <a:cubicBezTo>
                  <a:pt x="3522981" y="484914"/>
                  <a:pt x="3520883" y="487202"/>
                  <a:pt x="3516688" y="487965"/>
                </a:cubicBezTo>
                <a:cubicBezTo>
                  <a:pt x="3508298" y="489109"/>
                  <a:pt x="3498191" y="491016"/>
                  <a:pt x="3486369" y="493686"/>
                </a:cubicBezTo>
                <a:cubicBezTo>
                  <a:pt x="3485987" y="494448"/>
                  <a:pt x="3485606" y="495021"/>
                  <a:pt x="3485225" y="495402"/>
                </a:cubicBezTo>
                <a:cubicBezTo>
                  <a:pt x="3483317" y="496927"/>
                  <a:pt x="3481411" y="497690"/>
                  <a:pt x="3479504" y="497690"/>
                </a:cubicBezTo>
                <a:cubicBezTo>
                  <a:pt x="3478361" y="497690"/>
                  <a:pt x="3477026" y="497309"/>
                  <a:pt x="3475500" y="496546"/>
                </a:cubicBezTo>
                <a:lnTo>
                  <a:pt x="3474928" y="496546"/>
                </a:lnTo>
                <a:cubicBezTo>
                  <a:pt x="3431832" y="506080"/>
                  <a:pt x="3397890" y="510847"/>
                  <a:pt x="3373101" y="510847"/>
                </a:cubicBezTo>
                <a:cubicBezTo>
                  <a:pt x="3367381" y="510847"/>
                  <a:pt x="3362233" y="510657"/>
                  <a:pt x="3357656" y="510275"/>
                </a:cubicBezTo>
                <a:cubicBezTo>
                  <a:pt x="3351553" y="509513"/>
                  <a:pt x="3348503" y="506652"/>
                  <a:pt x="3348503" y="501695"/>
                </a:cubicBezTo>
                <a:cubicBezTo>
                  <a:pt x="3348503" y="499025"/>
                  <a:pt x="3348503" y="496355"/>
                  <a:pt x="3348503" y="493686"/>
                </a:cubicBezTo>
                <a:cubicBezTo>
                  <a:pt x="3348503" y="478049"/>
                  <a:pt x="3346787" y="458218"/>
                  <a:pt x="3343355" y="434192"/>
                </a:cubicBezTo>
                <a:cubicBezTo>
                  <a:pt x="3342592" y="428471"/>
                  <a:pt x="3341447" y="418555"/>
                  <a:pt x="3339922" y="404445"/>
                </a:cubicBezTo>
                <a:cubicBezTo>
                  <a:pt x="3338016" y="392241"/>
                  <a:pt x="3336490" y="382516"/>
                  <a:pt x="3335346" y="375270"/>
                </a:cubicBezTo>
                <a:cubicBezTo>
                  <a:pt x="3329625" y="338658"/>
                  <a:pt x="3326764" y="311962"/>
                  <a:pt x="3326764" y="295182"/>
                </a:cubicBezTo>
                <a:cubicBezTo>
                  <a:pt x="3326764" y="290224"/>
                  <a:pt x="3326955" y="286029"/>
                  <a:pt x="3327337" y="282596"/>
                </a:cubicBezTo>
                <a:cubicBezTo>
                  <a:pt x="3304455" y="286029"/>
                  <a:pt x="3281573" y="289080"/>
                  <a:pt x="3258690" y="291749"/>
                </a:cubicBezTo>
                <a:cubicBezTo>
                  <a:pt x="3230468" y="294800"/>
                  <a:pt x="3211399" y="296326"/>
                  <a:pt x="3201484" y="296326"/>
                </a:cubicBezTo>
                <a:cubicBezTo>
                  <a:pt x="3186229" y="295944"/>
                  <a:pt x="3170593" y="294991"/>
                  <a:pt x="3154575" y="293465"/>
                </a:cubicBezTo>
                <a:cubicBezTo>
                  <a:pt x="3144659" y="292703"/>
                  <a:pt x="3138176" y="291559"/>
                  <a:pt x="3135126" y="290033"/>
                </a:cubicBezTo>
                <a:lnTo>
                  <a:pt x="3135126" y="290605"/>
                </a:lnTo>
                <a:lnTo>
                  <a:pt x="3133981" y="291749"/>
                </a:lnTo>
                <a:cubicBezTo>
                  <a:pt x="3136269" y="291749"/>
                  <a:pt x="3137985" y="292703"/>
                  <a:pt x="3139130" y="294610"/>
                </a:cubicBezTo>
                <a:cubicBezTo>
                  <a:pt x="3140655" y="296135"/>
                  <a:pt x="3141418" y="297660"/>
                  <a:pt x="3141418" y="299186"/>
                </a:cubicBezTo>
                <a:cubicBezTo>
                  <a:pt x="3141418" y="299949"/>
                  <a:pt x="3141228" y="300711"/>
                  <a:pt x="3140846" y="301474"/>
                </a:cubicBezTo>
                <a:cubicBezTo>
                  <a:pt x="3147710" y="329696"/>
                  <a:pt x="3153812" y="364973"/>
                  <a:pt x="3159151" y="407305"/>
                </a:cubicBezTo>
                <a:cubicBezTo>
                  <a:pt x="3163347" y="442010"/>
                  <a:pt x="3166970" y="479575"/>
                  <a:pt x="3170021" y="520000"/>
                </a:cubicBezTo>
                <a:cubicBezTo>
                  <a:pt x="3171165" y="533730"/>
                  <a:pt x="3172119" y="548031"/>
                  <a:pt x="3172882" y="562905"/>
                </a:cubicBezTo>
                <a:cubicBezTo>
                  <a:pt x="3173262" y="563668"/>
                  <a:pt x="3173453" y="564430"/>
                  <a:pt x="3173453" y="565193"/>
                </a:cubicBezTo>
                <a:cubicBezTo>
                  <a:pt x="3173453" y="565193"/>
                  <a:pt x="3173453" y="565384"/>
                  <a:pt x="3173453" y="565765"/>
                </a:cubicBezTo>
                <a:cubicBezTo>
                  <a:pt x="3173834" y="575299"/>
                  <a:pt x="3174406" y="585787"/>
                  <a:pt x="3175169" y="597228"/>
                </a:cubicBezTo>
                <a:cubicBezTo>
                  <a:pt x="3176313" y="596466"/>
                  <a:pt x="3177267" y="595893"/>
                  <a:pt x="3178030" y="595512"/>
                </a:cubicBezTo>
                <a:cubicBezTo>
                  <a:pt x="3178410" y="595512"/>
                  <a:pt x="3178601" y="595512"/>
                  <a:pt x="3178601" y="595512"/>
                </a:cubicBezTo>
                <a:cubicBezTo>
                  <a:pt x="3178984" y="595512"/>
                  <a:pt x="3179364" y="595703"/>
                  <a:pt x="3179745" y="596084"/>
                </a:cubicBezTo>
                <a:cubicBezTo>
                  <a:pt x="3180127" y="596466"/>
                  <a:pt x="3180317" y="596847"/>
                  <a:pt x="3180317" y="597228"/>
                </a:cubicBezTo>
                <a:cubicBezTo>
                  <a:pt x="3180317" y="597610"/>
                  <a:pt x="3180127" y="597991"/>
                  <a:pt x="3179745" y="598372"/>
                </a:cubicBezTo>
                <a:cubicBezTo>
                  <a:pt x="3178601" y="599898"/>
                  <a:pt x="3177267" y="601423"/>
                  <a:pt x="3175741" y="602949"/>
                </a:cubicBezTo>
                <a:cubicBezTo>
                  <a:pt x="3175741" y="607144"/>
                  <a:pt x="3176123" y="615915"/>
                  <a:pt x="3176886" y="629264"/>
                </a:cubicBezTo>
                <a:lnTo>
                  <a:pt x="3179173" y="628119"/>
                </a:lnTo>
                <a:cubicBezTo>
                  <a:pt x="3179556" y="627738"/>
                  <a:pt x="3179936" y="627547"/>
                  <a:pt x="3180317" y="627547"/>
                </a:cubicBezTo>
                <a:cubicBezTo>
                  <a:pt x="3181080" y="627547"/>
                  <a:pt x="3181652" y="627929"/>
                  <a:pt x="3182034" y="628691"/>
                </a:cubicBezTo>
                <a:cubicBezTo>
                  <a:pt x="3182415" y="629073"/>
                  <a:pt x="3182606" y="629454"/>
                  <a:pt x="3182606" y="629836"/>
                </a:cubicBezTo>
                <a:cubicBezTo>
                  <a:pt x="3182606" y="630217"/>
                  <a:pt x="3182415" y="630598"/>
                  <a:pt x="3182034" y="630980"/>
                </a:cubicBezTo>
                <a:cubicBezTo>
                  <a:pt x="3181652" y="630980"/>
                  <a:pt x="3179936" y="632505"/>
                  <a:pt x="3176886" y="635556"/>
                </a:cubicBezTo>
                <a:cubicBezTo>
                  <a:pt x="3178030" y="649667"/>
                  <a:pt x="3179173" y="667591"/>
                  <a:pt x="3180317" y="689330"/>
                </a:cubicBezTo>
                <a:cubicBezTo>
                  <a:pt x="3181080" y="689711"/>
                  <a:pt x="3181462" y="690283"/>
                  <a:pt x="3181462" y="691046"/>
                </a:cubicBezTo>
                <a:cubicBezTo>
                  <a:pt x="3181462" y="691427"/>
                  <a:pt x="3181271" y="691809"/>
                  <a:pt x="3180890" y="692190"/>
                </a:cubicBezTo>
                <a:lnTo>
                  <a:pt x="3180317" y="693334"/>
                </a:lnTo>
                <a:cubicBezTo>
                  <a:pt x="3181462" y="715835"/>
                  <a:pt x="3182606" y="735476"/>
                  <a:pt x="3183750" y="752256"/>
                </a:cubicBezTo>
                <a:cubicBezTo>
                  <a:pt x="3184132" y="752256"/>
                  <a:pt x="3184322" y="752256"/>
                  <a:pt x="3184322" y="752256"/>
                </a:cubicBezTo>
                <a:cubicBezTo>
                  <a:pt x="3185086" y="752256"/>
                  <a:pt x="3185658" y="752447"/>
                  <a:pt x="3186038" y="752828"/>
                </a:cubicBezTo>
                <a:cubicBezTo>
                  <a:pt x="3186419" y="753209"/>
                  <a:pt x="3186610" y="753782"/>
                  <a:pt x="3186610" y="754544"/>
                </a:cubicBezTo>
                <a:cubicBezTo>
                  <a:pt x="3186610" y="754926"/>
                  <a:pt x="3186419" y="755307"/>
                  <a:pt x="3186038" y="755688"/>
                </a:cubicBezTo>
                <a:cubicBezTo>
                  <a:pt x="3185658" y="756070"/>
                  <a:pt x="3185086" y="756832"/>
                  <a:pt x="3184322" y="757977"/>
                </a:cubicBezTo>
                <a:cubicBezTo>
                  <a:pt x="3184322" y="763316"/>
                  <a:pt x="3184703" y="769608"/>
                  <a:pt x="3185467" y="776855"/>
                </a:cubicBezTo>
                <a:cubicBezTo>
                  <a:pt x="3186610" y="776092"/>
                  <a:pt x="3187754" y="775520"/>
                  <a:pt x="3188899" y="775138"/>
                </a:cubicBezTo>
                <a:cubicBezTo>
                  <a:pt x="3190043" y="775138"/>
                  <a:pt x="3190996" y="775520"/>
                  <a:pt x="3191760" y="776282"/>
                </a:cubicBezTo>
                <a:cubicBezTo>
                  <a:pt x="3192140" y="776664"/>
                  <a:pt x="3192331" y="777045"/>
                  <a:pt x="3192331" y="777427"/>
                </a:cubicBezTo>
                <a:cubicBezTo>
                  <a:pt x="3192331" y="777808"/>
                  <a:pt x="3192140" y="778380"/>
                  <a:pt x="3191760" y="779143"/>
                </a:cubicBezTo>
                <a:cubicBezTo>
                  <a:pt x="3190234" y="781050"/>
                  <a:pt x="3188326" y="783338"/>
                  <a:pt x="3186038" y="786007"/>
                </a:cubicBezTo>
                <a:cubicBezTo>
                  <a:pt x="3186801" y="797067"/>
                  <a:pt x="3187564" y="807936"/>
                  <a:pt x="3188326" y="818615"/>
                </a:cubicBezTo>
                <a:cubicBezTo>
                  <a:pt x="3189852" y="817852"/>
                  <a:pt x="3191377" y="817471"/>
                  <a:pt x="3192903" y="817471"/>
                </a:cubicBezTo>
                <a:cubicBezTo>
                  <a:pt x="3194428" y="817471"/>
                  <a:pt x="3195191" y="817852"/>
                  <a:pt x="3195191" y="818615"/>
                </a:cubicBezTo>
                <a:cubicBezTo>
                  <a:pt x="3195191" y="818996"/>
                  <a:pt x="3195000" y="819568"/>
                  <a:pt x="3194619" y="820331"/>
                </a:cubicBezTo>
                <a:lnTo>
                  <a:pt x="3188899" y="826052"/>
                </a:lnTo>
                <a:cubicBezTo>
                  <a:pt x="3193475" y="882113"/>
                  <a:pt x="3199005" y="931692"/>
                  <a:pt x="3205488" y="974787"/>
                </a:cubicBezTo>
                <a:cubicBezTo>
                  <a:pt x="3205870" y="974787"/>
                  <a:pt x="3206442" y="974596"/>
                  <a:pt x="3207204" y="974215"/>
                </a:cubicBezTo>
                <a:cubicBezTo>
                  <a:pt x="3209492" y="971545"/>
                  <a:pt x="3210637" y="970019"/>
                  <a:pt x="3210637" y="969638"/>
                </a:cubicBezTo>
                <a:cubicBezTo>
                  <a:pt x="3213688" y="965443"/>
                  <a:pt x="3215976" y="963155"/>
                  <a:pt x="3217501" y="962773"/>
                </a:cubicBezTo>
                <a:cubicBezTo>
                  <a:pt x="3219027" y="962011"/>
                  <a:pt x="3220362" y="961629"/>
                  <a:pt x="3221506" y="961629"/>
                </a:cubicBezTo>
                <a:cubicBezTo>
                  <a:pt x="3224175" y="961629"/>
                  <a:pt x="3225701" y="963536"/>
                  <a:pt x="3226082" y="967350"/>
                </a:cubicBezTo>
                <a:cubicBezTo>
                  <a:pt x="3226082" y="968113"/>
                  <a:pt x="3225891" y="969066"/>
                  <a:pt x="3225510" y="970210"/>
                </a:cubicBezTo>
                <a:cubicBezTo>
                  <a:pt x="3244579" y="966396"/>
                  <a:pt x="3269940" y="962201"/>
                  <a:pt x="3301594" y="957625"/>
                </a:cubicBezTo>
                <a:cubicBezTo>
                  <a:pt x="3303882" y="955718"/>
                  <a:pt x="3305979" y="954574"/>
                  <a:pt x="3307886" y="954193"/>
                </a:cubicBezTo>
                <a:cubicBezTo>
                  <a:pt x="3308268" y="953811"/>
                  <a:pt x="3308649" y="953620"/>
                  <a:pt x="3309031" y="953620"/>
                </a:cubicBezTo>
                <a:cubicBezTo>
                  <a:pt x="3310175" y="953620"/>
                  <a:pt x="3310938" y="954574"/>
                  <a:pt x="3311319" y="956481"/>
                </a:cubicBezTo>
                <a:lnTo>
                  <a:pt x="3311891" y="956481"/>
                </a:lnTo>
                <a:cubicBezTo>
                  <a:pt x="3352698" y="950379"/>
                  <a:pt x="3373101" y="947328"/>
                  <a:pt x="3373101" y="947328"/>
                </a:cubicBezTo>
                <a:cubicBezTo>
                  <a:pt x="3375009" y="946946"/>
                  <a:pt x="3379775" y="945802"/>
                  <a:pt x="3387402" y="943896"/>
                </a:cubicBezTo>
                <a:cubicBezTo>
                  <a:pt x="3393124" y="942751"/>
                  <a:pt x="3397890" y="941989"/>
                  <a:pt x="3401704" y="941607"/>
                </a:cubicBezTo>
                <a:lnTo>
                  <a:pt x="3406280" y="941607"/>
                </a:lnTo>
                <a:cubicBezTo>
                  <a:pt x="3407425" y="939319"/>
                  <a:pt x="3409332" y="937984"/>
                  <a:pt x="3412002" y="937603"/>
                </a:cubicBezTo>
                <a:cubicBezTo>
                  <a:pt x="3412764" y="937221"/>
                  <a:pt x="3413337" y="937031"/>
                  <a:pt x="3413717" y="937031"/>
                </a:cubicBezTo>
                <a:cubicBezTo>
                  <a:pt x="3416006" y="937031"/>
                  <a:pt x="3417913" y="937984"/>
                  <a:pt x="3419439" y="939891"/>
                </a:cubicBezTo>
                <a:cubicBezTo>
                  <a:pt x="3422870" y="942942"/>
                  <a:pt x="3424587" y="946565"/>
                  <a:pt x="3424587" y="950760"/>
                </a:cubicBezTo>
                <a:cubicBezTo>
                  <a:pt x="3424587" y="951142"/>
                  <a:pt x="3424587" y="951523"/>
                  <a:pt x="3424587" y="951904"/>
                </a:cubicBezTo>
                <a:cubicBezTo>
                  <a:pt x="3424587" y="955718"/>
                  <a:pt x="3422298" y="958197"/>
                  <a:pt x="3417722" y="959341"/>
                </a:cubicBezTo>
                <a:cubicBezTo>
                  <a:pt x="3415433" y="960104"/>
                  <a:pt x="3412574" y="960485"/>
                  <a:pt x="3409141" y="960485"/>
                </a:cubicBezTo>
                <a:cubicBezTo>
                  <a:pt x="3402276" y="967731"/>
                  <a:pt x="3387975" y="982223"/>
                  <a:pt x="3366237" y="1003962"/>
                </a:cubicBezTo>
                <a:cubicBezTo>
                  <a:pt x="3365855" y="1005487"/>
                  <a:pt x="3364902" y="1006631"/>
                  <a:pt x="3363376" y="1007394"/>
                </a:cubicBezTo>
                <a:cubicBezTo>
                  <a:pt x="3362233" y="1008538"/>
                  <a:pt x="3360898" y="1009110"/>
                  <a:pt x="3359372" y="1009110"/>
                </a:cubicBezTo>
                <a:cubicBezTo>
                  <a:pt x="3358609" y="1009110"/>
                  <a:pt x="3357846" y="1008919"/>
                  <a:pt x="3357084" y="1008538"/>
                </a:cubicBezTo>
                <a:lnTo>
                  <a:pt x="3350220" y="1008538"/>
                </a:lnTo>
                <a:cubicBezTo>
                  <a:pt x="3347549" y="1008919"/>
                  <a:pt x="3345451" y="1009110"/>
                  <a:pt x="3343927" y="1009110"/>
                </a:cubicBezTo>
                <a:cubicBezTo>
                  <a:pt x="3336299" y="1010254"/>
                  <a:pt x="3328290" y="1012161"/>
                  <a:pt x="3319901" y="1014831"/>
                </a:cubicBezTo>
                <a:cubicBezTo>
                  <a:pt x="3313035" y="1016738"/>
                  <a:pt x="3304455" y="1019407"/>
                  <a:pt x="3294157" y="1022840"/>
                </a:cubicBezTo>
                <a:cubicBezTo>
                  <a:pt x="3280427" y="1027416"/>
                  <a:pt x="3271847" y="1030086"/>
                  <a:pt x="3268414" y="1030848"/>
                </a:cubicBezTo>
                <a:cubicBezTo>
                  <a:pt x="3262694" y="1032755"/>
                  <a:pt x="3243816" y="1037713"/>
                  <a:pt x="3211781" y="1045722"/>
                </a:cubicBezTo>
                <a:cubicBezTo>
                  <a:pt x="3192712" y="1050680"/>
                  <a:pt x="3177267" y="1053159"/>
                  <a:pt x="3165445" y="1053159"/>
                </a:cubicBezTo>
                <a:cubicBezTo>
                  <a:pt x="3158580" y="1053159"/>
                  <a:pt x="3153049" y="1052396"/>
                  <a:pt x="3148854" y="1050870"/>
                </a:cubicBezTo>
                <a:cubicBezTo>
                  <a:pt x="3146567" y="1050108"/>
                  <a:pt x="3145422" y="1048773"/>
                  <a:pt x="3145422" y="1046866"/>
                </a:cubicBezTo>
                <a:cubicBezTo>
                  <a:pt x="3145422" y="1046103"/>
                  <a:pt x="3145613" y="1045340"/>
                  <a:pt x="3145995" y="1044578"/>
                </a:cubicBezTo>
                <a:cubicBezTo>
                  <a:pt x="3144087" y="1044578"/>
                  <a:pt x="3142752" y="1043434"/>
                  <a:pt x="3141990" y="1041145"/>
                </a:cubicBezTo>
                <a:cubicBezTo>
                  <a:pt x="3135887" y="1027797"/>
                  <a:pt x="3131311" y="1008538"/>
                  <a:pt x="3128260" y="983368"/>
                </a:cubicBezTo>
                <a:cubicBezTo>
                  <a:pt x="3127117" y="972308"/>
                  <a:pt x="3125591" y="949616"/>
                  <a:pt x="3123684" y="915293"/>
                </a:cubicBezTo>
                <a:cubicBezTo>
                  <a:pt x="3123684" y="915293"/>
                  <a:pt x="3117963" y="864761"/>
                  <a:pt x="3106522" y="763697"/>
                </a:cubicBezTo>
                <a:cubicBezTo>
                  <a:pt x="3101183" y="719839"/>
                  <a:pt x="3097561" y="680939"/>
                  <a:pt x="3095654" y="646997"/>
                </a:cubicBezTo>
                <a:cubicBezTo>
                  <a:pt x="3093746" y="618394"/>
                  <a:pt x="3092793" y="585406"/>
                  <a:pt x="3092793" y="548031"/>
                </a:cubicBezTo>
                <a:cubicBezTo>
                  <a:pt x="3092793" y="541548"/>
                  <a:pt x="3092793" y="535065"/>
                  <a:pt x="3092793" y="528581"/>
                </a:cubicBezTo>
                <a:cubicBezTo>
                  <a:pt x="3092793" y="475189"/>
                  <a:pt x="3091649" y="435527"/>
                  <a:pt x="3089361" y="409593"/>
                </a:cubicBezTo>
                <a:cubicBezTo>
                  <a:pt x="3088980" y="404254"/>
                  <a:pt x="3087263" y="392813"/>
                  <a:pt x="3084212" y="375270"/>
                </a:cubicBezTo>
                <a:cubicBezTo>
                  <a:pt x="3082687" y="375270"/>
                  <a:pt x="3081924" y="374698"/>
                  <a:pt x="3081924" y="373554"/>
                </a:cubicBezTo>
                <a:cubicBezTo>
                  <a:pt x="3081924" y="373172"/>
                  <a:pt x="3082115" y="372791"/>
                  <a:pt x="3082496" y="372409"/>
                </a:cubicBezTo>
                <a:lnTo>
                  <a:pt x="3083068" y="370121"/>
                </a:lnTo>
                <a:cubicBezTo>
                  <a:pt x="3083068" y="368214"/>
                  <a:pt x="3082878" y="366880"/>
                  <a:pt x="3082496" y="366117"/>
                </a:cubicBezTo>
                <a:cubicBezTo>
                  <a:pt x="3081352" y="357727"/>
                  <a:pt x="3080780" y="351434"/>
                  <a:pt x="3080780" y="347239"/>
                </a:cubicBezTo>
                <a:cubicBezTo>
                  <a:pt x="3080017" y="348002"/>
                  <a:pt x="3079063" y="348383"/>
                  <a:pt x="3077919" y="348383"/>
                </a:cubicBezTo>
                <a:cubicBezTo>
                  <a:pt x="3077538" y="348383"/>
                  <a:pt x="3077156" y="348383"/>
                  <a:pt x="3076776" y="348383"/>
                </a:cubicBezTo>
                <a:cubicBezTo>
                  <a:pt x="3074868" y="348002"/>
                  <a:pt x="3073724" y="347048"/>
                  <a:pt x="3073343" y="345523"/>
                </a:cubicBezTo>
                <a:cubicBezTo>
                  <a:pt x="3073343" y="345141"/>
                  <a:pt x="3073343" y="344760"/>
                  <a:pt x="3073343" y="344379"/>
                </a:cubicBezTo>
                <a:cubicBezTo>
                  <a:pt x="3073343" y="341328"/>
                  <a:pt x="3075631" y="336560"/>
                  <a:pt x="3080207" y="330077"/>
                </a:cubicBezTo>
                <a:cubicBezTo>
                  <a:pt x="3084022" y="325119"/>
                  <a:pt x="3088789" y="319208"/>
                  <a:pt x="3094509" y="312343"/>
                </a:cubicBezTo>
                <a:cubicBezTo>
                  <a:pt x="3108239" y="296326"/>
                  <a:pt x="3119108" y="285647"/>
                  <a:pt x="3127117" y="280308"/>
                </a:cubicBezTo>
                <a:cubicBezTo>
                  <a:pt x="3128260" y="279545"/>
                  <a:pt x="3129214" y="279164"/>
                  <a:pt x="3129976" y="279164"/>
                </a:cubicBezTo>
                <a:cubicBezTo>
                  <a:pt x="3131121" y="279164"/>
                  <a:pt x="3132265" y="279545"/>
                  <a:pt x="3133409" y="280308"/>
                </a:cubicBezTo>
                <a:cubicBezTo>
                  <a:pt x="3134554" y="279164"/>
                  <a:pt x="3135697" y="278592"/>
                  <a:pt x="3136841" y="278592"/>
                </a:cubicBezTo>
                <a:cubicBezTo>
                  <a:pt x="3137604" y="278592"/>
                  <a:pt x="3138367" y="278783"/>
                  <a:pt x="3139130" y="279164"/>
                </a:cubicBezTo>
                <a:lnTo>
                  <a:pt x="3140273" y="279736"/>
                </a:lnTo>
                <a:lnTo>
                  <a:pt x="3147139" y="279736"/>
                </a:lnTo>
                <a:cubicBezTo>
                  <a:pt x="3147520" y="280117"/>
                  <a:pt x="3154194" y="280499"/>
                  <a:pt x="3167160" y="280880"/>
                </a:cubicBezTo>
                <a:cubicBezTo>
                  <a:pt x="3178601" y="281261"/>
                  <a:pt x="3188517" y="281452"/>
                  <a:pt x="3196908" y="281452"/>
                </a:cubicBezTo>
                <a:cubicBezTo>
                  <a:pt x="3200721" y="281452"/>
                  <a:pt x="3204345" y="281452"/>
                  <a:pt x="3207776" y="281452"/>
                </a:cubicBezTo>
                <a:cubicBezTo>
                  <a:pt x="3216167" y="281071"/>
                  <a:pt x="3234664" y="279164"/>
                  <a:pt x="3263266" y="275732"/>
                </a:cubicBezTo>
                <a:cubicBezTo>
                  <a:pt x="3286912" y="272681"/>
                  <a:pt x="3310175" y="269248"/>
                  <a:pt x="3333057" y="265435"/>
                </a:cubicBezTo>
                <a:cubicBezTo>
                  <a:pt x="3334583" y="264290"/>
                  <a:pt x="3336109" y="263718"/>
                  <a:pt x="3337634" y="263718"/>
                </a:cubicBezTo>
                <a:lnTo>
                  <a:pt x="3341066" y="264290"/>
                </a:lnTo>
                <a:cubicBezTo>
                  <a:pt x="3345261" y="264290"/>
                  <a:pt x="3347931" y="266579"/>
                  <a:pt x="3349075" y="271155"/>
                </a:cubicBezTo>
                <a:cubicBezTo>
                  <a:pt x="3349075" y="271918"/>
                  <a:pt x="3349075" y="272681"/>
                  <a:pt x="3349075" y="273443"/>
                </a:cubicBezTo>
                <a:cubicBezTo>
                  <a:pt x="3349075" y="276494"/>
                  <a:pt x="3347549" y="278592"/>
                  <a:pt x="3344498" y="279736"/>
                </a:cubicBezTo>
                <a:cubicBezTo>
                  <a:pt x="3343735" y="284694"/>
                  <a:pt x="3343355" y="290414"/>
                  <a:pt x="3343355" y="296898"/>
                </a:cubicBezTo>
                <a:cubicBezTo>
                  <a:pt x="3343355" y="304907"/>
                  <a:pt x="3343927" y="314059"/>
                  <a:pt x="3345070" y="324357"/>
                </a:cubicBezTo>
                <a:cubicBezTo>
                  <a:pt x="3345070" y="325119"/>
                  <a:pt x="3347740" y="342090"/>
                  <a:pt x="3353079" y="375270"/>
                </a:cubicBezTo>
                <a:cubicBezTo>
                  <a:pt x="3354223" y="383279"/>
                  <a:pt x="3355748" y="393385"/>
                  <a:pt x="3357656" y="405589"/>
                </a:cubicBezTo>
                <a:cubicBezTo>
                  <a:pt x="3359562" y="421988"/>
                  <a:pt x="3360898" y="432094"/>
                  <a:pt x="3361660" y="435908"/>
                </a:cubicBezTo>
                <a:cubicBezTo>
                  <a:pt x="3364711" y="457646"/>
                  <a:pt x="3366237" y="475189"/>
                  <a:pt x="3366237" y="488537"/>
                </a:cubicBezTo>
                <a:cubicBezTo>
                  <a:pt x="3366237" y="490063"/>
                  <a:pt x="3366237" y="491588"/>
                  <a:pt x="3366237" y="493114"/>
                </a:cubicBezTo>
                <a:cubicBezTo>
                  <a:pt x="3368524" y="493114"/>
                  <a:pt x="3370813" y="493114"/>
                  <a:pt x="3373101" y="493114"/>
                </a:cubicBezTo>
                <a:cubicBezTo>
                  <a:pt x="3394459" y="493114"/>
                  <a:pt x="3426493" y="488537"/>
                  <a:pt x="3469207" y="479384"/>
                </a:cubicBezTo>
                <a:lnTo>
                  <a:pt x="3469207" y="475380"/>
                </a:lnTo>
                <a:cubicBezTo>
                  <a:pt x="3468444" y="468897"/>
                  <a:pt x="3467681" y="461078"/>
                  <a:pt x="3466919" y="451926"/>
                </a:cubicBezTo>
                <a:cubicBezTo>
                  <a:pt x="3464630" y="418365"/>
                  <a:pt x="3463487" y="400631"/>
                  <a:pt x="3463487" y="398724"/>
                </a:cubicBezTo>
                <a:cubicBezTo>
                  <a:pt x="3461580" y="377367"/>
                  <a:pt x="3459101" y="360015"/>
                  <a:pt x="3456050" y="346667"/>
                </a:cubicBezTo>
                <a:cubicBezTo>
                  <a:pt x="3454143" y="339421"/>
                  <a:pt x="3451855" y="331984"/>
                  <a:pt x="3449185" y="324357"/>
                </a:cubicBezTo>
                <a:cubicBezTo>
                  <a:pt x="3448804" y="322831"/>
                  <a:pt x="3447659" y="319971"/>
                  <a:pt x="3445752" y="315776"/>
                </a:cubicBezTo>
                <a:cubicBezTo>
                  <a:pt x="3444228" y="312343"/>
                  <a:pt x="3443083" y="309483"/>
                  <a:pt x="3442320" y="307195"/>
                </a:cubicBezTo>
                <a:cubicBezTo>
                  <a:pt x="3442320" y="306813"/>
                  <a:pt x="3442320" y="306432"/>
                  <a:pt x="3442320" y="306051"/>
                </a:cubicBezTo>
                <a:cubicBezTo>
                  <a:pt x="3442320" y="305288"/>
                  <a:pt x="3442892" y="304525"/>
                  <a:pt x="3444037" y="303762"/>
                </a:cubicBezTo>
                <a:cubicBezTo>
                  <a:pt x="3444800" y="303000"/>
                  <a:pt x="3445563" y="302618"/>
                  <a:pt x="3446324" y="302618"/>
                </a:cubicBezTo>
                <a:cubicBezTo>
                  <a:pt x="3446706" y="302618"/>
                  <a:pt x="3447278" y="302809"/>
                  <a:pt x="3448041" y="303190"/>
                </a:cubicBezTo>
                <a:cubicBezTo>
                  <a:pt x="3449948" y="304334"/>
                  <a:pt x="3451855" y="306051"/>
                  <a:pt x="3453761" y="308339"/>
                </a:cubicBezTo>
                <a:cubicBezTo>
                  <a:pt x="3457956" y="299949"/>
                  <a:pt x="3463487" y="291559"/>
                  <a:pt x="3470352" y="283168"/>
                </a:cubicBezTo>
                <a:cubicBezTo>
                  <a:pt x="3475691" y="275922"/>
                  <a:pt x="3479504" y="270583"/>
                  <a:pt x="3481793" y="267151"/>
                </a:cubicBezTo>
                <a:cubicBezTo>
                  <a:pt x="3483700" y="264100"/>
                  <a:pt x="3484843" y="262384"/>
                  <a:pt x="3485225" y="262002"/>
                </a:cubicBezTo>
                <a:cubicBezTo>
                  <a:pt x="3485225" y="258188"/>
                  <a:pt x="3486178" y="255519"/>
                  <a:pt x="3488085" y="253993"/>
                </a:cubicBezTo>
                <a:cubicBezTo>
                  <a:pt x="3489992" y="252087"/>
                  <a:pt x="3491708" y="251133"/>
                  <a:pt x="3493234" y="251133"/>
                </a:cubicBezTo>
                <a:cubicBezTo>
                  <a:pt x="3494759" y="251133"/>
                  <a:pt x="3496094" y="251705"/>
                  <a:pt x="3497238" y="252849"/>
                </a:cubicBezTo>
                <a:cubicBezTo>
                  <a:pt x="3498763" y="253993"/>
                  <a:pt x="3499717" y="255328"/>
                  <a:pt x="3500098" y="256854"/>
                </a:cubicBezTo>
                <a:cubicBezTo>
                  <a:pt x="3503531" y="255710"/>
                  <a:pt x="3508679" y="254756"/>
                  <a:pt x="3515544" y="253993"/>
                </a:cubicBezTo>
                <a:cubicBezTo>
                  <a:pt x="3522028" y="253231"/>
                  <a:pt x="3536710" y="252849"/>
                  <a:pt x="3559593" y="252849"/>
                </a:cubicBezTo>
                <a:cubicBezTo>
                  <a:pt x="3569508" y="252849"/>
                  <a:pt x="3575801" y="252659"/>
                  <a:pt x="3578471" y="252277"/>
                </a:cubicBezTo>
                <a:cubicBezTo>
                  <a:pt x="3578852" y="252277"/>
                  <a:pt x="3585335" y="251705"/>
                  <a:pt x="3597921" y="250561"/>
                </a:cubicBezTo>
                <a:cubicBezTo>
                  <a:pt x="3606692" y="249417"/>
                  <a:pt x="3616989" y="248273"/>
                  <a:pt x="3628812" y="247129"/>
                </a:cubicBezTo>
                <a:cubicBezTo>
                  <a:pt x="3636820" y="245985"/>
                  <a:pt x="3643112" y="245413"/>
                  <a:pt x="3647690" y="245413"/>
                </a:cubicBezTo>
                <a:cubicBezTo>
                  <a:pt x="3649977" y="245413"/>
                  <a:pt x="3651694" y="245603"/>
                  <a:pt x="3652838" y="245985"/>
                </a:cubicBezTo>
                <a:cubicBezTo>
                  <a:pt x="3653601" y="245222"/>
                  <a:pt x="3654364" y="244840"/>
                  <a:pt x="3655126" y="244840"/>
                </a:cubicBezTo>
                <a:close/>
                <a:moveTo>
                  <a:pt x="1093506" y="203080"/>
                </a:moveTo>
                <a:cubicBezTo>
                  <a:pt x="1093506" y="203462"/>
                  <a:pt x="1093124" y="204320"/>
                  <a:pt x="1092361" y="205654"/>
                </a:cubicBezTo>
                <a:cubicBezTo>
                  <a:pt x="1091599" y="206989"/>
                  <a:pt x="1090645" y="208610"/>
                  <a:pt x="1089502" y="210517"/>
                </a:cubicBezTo>
                <a:cubicBezTo>
                  <a:pt x="1088357" y="212424"/>
                  <a:pt x="1087118" y="214235"/>
                  <a:pt x="1085783" y="215952"/>
                </a:cubicBezTo>
                <a:cubicBezTo>
                  <a:pt x="1084448" y="217668"/>
                  <a:pt x="1083208" y="219098"/>
                  <a:pt x="1082065" y="220242"/>
                </a:cubicBezTo>
                <a:lnTo>
                  <a:pt x="1090645" y="221386"/>
                </a:lnTo>
                <a:cubicBezTo>
                  <a:pt x="1090645" y="220623"/>
                  <a:pt x="1091599" y="219479"/>
                  <a:pt x="1093506" y="217954"/>
                </a:cubicBezTo>
                <a:cubicBezTo>
                  <a:pt x="1095412" y="216428"/>
                  <a:pt x="1096366" y="215284"/>
                  <a:pt x="1096366" y="214521"/>
                </a:cubicBezTo>
                <a:cubicBezTo>
                  <a:pt x="1097510" y="212615"/>
                  <a:pt x="1098559" y="211184"/>
                  <a:pt x="1099512" y="210231"/>
                </a:cubicBezTo>
                <a:cubicBezTo>
                  <a:pt x="1100466" y="209278"/>
                  <a:pt x="1101323" y="207847"/>
                  <a:pt x="1102086" y="205941"/>
                </a:cubicBezTo>
                <a:cubicBezTo>
                  <a:pt x="1101323" y="205941"/>
                  <a:pt x="1100180" y="205464"/>
                  <a:pt x="1098654" y="204510"/>
                </a:cubicBezTo>
                <a:cubicBezTo>
                  <a:pt x="1097128" y="203557"/>
                  <a:pt x="1095412" y="203080"/>
                  <a:pt x="1093506" y="203080"/>
                </a:cubicBezTo>
                <a:close/>
                <a:moveTo>
                  <a:pt x="4151775" y="197360"/>
                </a:moveTo>
                <a:cubicBezTo>
                  <a:pt x="4151775" y="197741"/>
                  <a:pt x="4151393" y="198599"/>
                  <a:pt x="4150630" y="199934"/>
                </a:cubicBezTo>
                <a:cubicBezTo>
                  <a:pt x="4149868" y="201269"/>
                  <a:pt x="4148914" y="202890"/>
                  <a:pt x="4147770" y="204796"/>
                </a:cubicBezTo>
                <a:cubicBezTo>
                  <a:pt x="4146626" y="206703"/>
                  <a:pt x="4145387" y="208515"/>
                  <a:pt x="4144052" y="210231"/>
                </a:cubicBezTo>
                <a:cubicBezTo>
                  <a:pt x="4142717" y="211947"/>
                  <a:pt x="4141478" y="213377"/>
                  <a:pt x="4140333" y="214521"/>
                </a:cubicBezTo>
                <a:lnTo>
                  <a:pt x="4148914" y="215665"/>
                </a:lnTo>
                <a:cubicBezTo>
                  <a:pt x="4148914" y="214903"/>
                  <a:pt x="4149868" y="213759"/>
                  <a:pt x="4151775" y="212233"/>
                </a:cubicBezTo>
                <a:cubicBezTo>
                  <a:pt x="4153682" y="210708"/>
                  <a:pt x="4154635" y="209564"/>
                  <a:pt x="4154635" y="208801"/>
                </a:cubicBezTo>
                <a:cubicBezTo>
                  <a:pt x="4155779" y="206894"/>
                  <a:pt x="4156828" y="205464"/>
                  <a:pt x="4157781" y="204510"/>
                </a:cubicBezTo>
                <a:cubicBezTo>
                  <a:pt x="4158735" y="203557"/>
                  <a:pt x="4159593" y="202127"/>
                  <a:pt x="4160356" y="200220"/>
                </a:cubicBezTo>
                <a:cubicBezTo>
                  <a:pt x="4159593" y="200220"/>
                  <a:pt x="4158449" y="199743"/>
                  <a:pt x="4156923" y="198790"/>
                </a:cubicBezTo>
                <a:cubicBezTo>
                  <a:pt x="4155398" y="197836"/>
                  <a:pt x="4153682" y="197360"/>
                  <a:pt x="4151775" y="197360"/>
                </a:cubicBezTo>
                <a:close/>
                <a:moveTo>
                  <a:pt x="1083780" y="185346"/>
                </a:moveTo>
                <a:cubicBezTo>
                  <a:pt x="1083780" y="184965"/>
                  <a:pt x="1083208" y="185823"/>
                  <a:pt x="1082065" y="187921"/>
                </a:cubicBezTo>
                <a:cubicBezTo>
                  <a:pt x="1080921" y="190018"/>
                  <a:pt x="1079395" y="192402"/>
                  <a:pt x="1077488" y="195071"/>
                </a:cubicBezTo>
                <a:cubicBezTo>
                  <a:pt x="1075581" y="197741"/>
                  <a:pt x="1073484" y="200411"/>
                  <a:pt x="1071195" y="203080"/>
                </a:cubicBezTo>
                <a:cubicBezTo>
                  <a:pt x="1068907" y="205750"/>
                  <a:pt x="1067000" y="207275"/>
                  <a:pt x="1065475" y="207657"/>
                </a:cubicBezTo>
                <a:lnTo>
                  <a:pt x="1072911" y="213377"/>
                </a:lnTo>
                <a:cubicBezTo>
                  <a:pt x="1073293" y="212996"/>
                  <a:pt x="1073484" y="212615"/>
                  <a:pt x="1073484" y="212233"/>
                </a:cubicBezTo>
                <a:cubicBezTo>
                  <a:pt x="1073484" y="211852"/>
                  <a:pt x="1073674" y="211470"/>
                  <a:pt x="1074056" y="211089"/>
                </a:cubicBezTo>
                <a:cubicBezTo>
                  <a:pt x="1075962" y="209182"/>
                  <a:pt x="1078346" y="206703"/>
                  <a:pt x="1081207" y="203652"/>
                </a:cubicBezTo>
                <a:cubicBezTo>
                  <a:pt x="1084066" y="200601"/>
                  <a:pt x="1086259" y="198504"/>
                  <a:pt x="1087785" y="197360"/>
                </a:cubicBezTo>
                <a:cubicBezTo>
                  <a:pt x="1087022" y="197360"/>
                  <a:pt x="1086546" y="195453"/>
                  <a:pt x="1086355" y="191639"/>
                </a:cubicBezTo>
                <a:cubicBezTo>
                  <a:pt x="1086164" y="187825"/>
                  <a:pt x="1085306" y="185728"/>
                  <a:pt x="1083780" y="185346"/>
                </a:cubicBezTo>
                <a:close/>
                <a:moveTo>
                  <a:pt x="4142050" y="179626"/>
                </a:moveTo>
                <a:cubicBezTo>
                  <a:pt x="4142050" y="179244"/>
                  <a:pt x="4141478" y="180103"/>
                  <a:pt x="4140333" y="182200"/>
                </a:cubicBezTo>
                <a:cubicBezTo>
                  <a:pt x="4139189" y="184298"/>
                  <a:pt x="4137664" y="186681"/>
                  <a:pt x="4135757" y="189351"/>
                </a:cubicBezTo>
                <a:cubicBezTo>
                  <a:pt x="4133850" y="192020"/>
                  <a:pt x="4131752" y="194690"/>
                  <a:pt x="4129464" y="197360"/>
                </a:cubicBezTo>
                <a:cubicBezTo>
                  <a:pt x="4127176" y="200029"/>
                  <a:pt x="4125269" y="201555"/>
                  <a:pt x="4123744" y="201936"/>
                </a:cubicBezTo>
                <a:lnTo>
                  <a:pt x="4131181" y="207657"/>
                </a:lnTo>
                <a:cubicBezTo>
                  <a:pt x="4131562" y="207275"/>
                  <a:pt x="4131752" y="206894"/>
                  <a:pt x="4131752" y="206513"/>
                </a:cubicBezTo>
                <a:cubicBezTo>
                  <a:pt x="4131752" y="206131"/>
                  <a:pt x="4131943" y="205750"/>
                  <a:pt x="4132324" y="205368"/>
                </a:cubicBezTo>
                <a:cubicBezTo>
                  <a:pt x="4134232" y="203462"/>
                  <a:pt x="4136615" y="200983"/>
                  <a:pt x="4139475" y="197932"/>
                </a:cubicBezTo>
                <a:cubicBezTo>
                  <a:pt x="4142335" y="194881"/>
                  <a:pt x="4144528" y="192783"/>
                  <a:pt x="4146054" y="191639"/>
                </a:cubicBezTo>
                <a:cubicBezTo>
                  <a:pt x="4145291" y="191639"/>
                  <a:pt x="4144814" y="189732"/>
                  <a:pt x="4144624" y="185918"/>
                </a:cubicBezTo>
                <a:cubicBezTo>
                  <a:pt x="4144433" y="182105"/>
                  <a:pt x="4143575" y="180007"/>
                  <a:pt x="4142050" y="179626"/>
                </a:cubicBezTo>
                <a:close/>
                <a:moveTo>
                  <a:pt x="1070623" y="176766"/>
                </a:moveTo>
                <a:cubicBezTo>
                  <a:pt x="1069860" y="178291"/>
                  <a:pt x="1066809" y="182677"/>
                  <a:pt x="1061470" y="189923"/>
                </a:cubicBezTo>
                <a:cubicBezTo>
                  <a:pt x="1059182" y="192974"/>
                  <a:pt x="1057847" y="194690"/>
                  <a:pt x="1057466" y="195071"/>
                </a:cubicBezTo>
                <a:cubicBezTo>
                  <a:pt x="1060135" y="198504"/>
                  <a:pt x="1061852" y="200601"/>
                  <a:pt x="1062615" y="201364"/>
                </a:cubicBezTo>
                <a:cubicBezTo>
                  <a:pt x="1062615" y="200220"/>
                  <a:pt x="1062996" y="199457"/>
                  <a:pt x="1063758" y="199076"/>
                </a:cubicBezTo>
                <a:cubicBezTo>
                  <a:pt x="1065284" y="197550"/>
                  <a:pt x="1067382" y="194690"/>
                  <a:pt x="1070051" y="190495"/>
                </a:cubicBezTo>
                <a:cubicBezTo>
                  <a:pt x="1073484" y="184774"/>
                  <a:pt x="1076343" y="181342"/>
                  <a:pt x="1078632" y="180198"/>
                </a:cubicBezTo>
                <a:cubicBezTo>
                  <a:pt x="1075581" y="178672"/>
                  <a:pt x="1072911" y="177528"/>
                  <a:pt x="1070623" y="176766"/>
                </a:cubicBezTo>
                <a:close/>
                <a:moveTo>
                  <a:pt x="10062107" y="171617"/>
                </a:moveTo>
                <a:cubicBezTo>
                  <a:pt x="10061344" y="175812"/>
                  <a:pt x="10058865" y="182486"/>
                  <a:pt x="10054670" y="191639"/>
                </a:cubicBezTo>
                <a:cubicBezTo>
                  <a:pt x="10051619" y="198885"/>
                  <a:pt x="10048187" y="204796"/>
                  <a:pt x="10044373" y="209373"/>
                </a:cubicBezTo>
                <a:cubicBezTo>
                  <a:pt x="10046280" y="211661"/>
                  <a:pt x="10048377" y="213187"/>
                  <a:pt x="10050666" y="213949"/>
                </a:cubicBezTo>
                <a:cubicBezTo>
                  <a:pt x="10055242" y="217000"/>
                  <a:pt x="10059056" y="219670"/>
                  <a:pt x="10062107" y="221958"/>
                </a:cubicBezTo>
                <a:cubicBezTo>
                  <a:pt x="10063632" y="223484"/>
                  <a:pt x="10065348" y="226344"/>
                  <a:pt x="10067255" y="230539"/>
                </a:cubicBezTo>
                <a:lnTo>
                  <a:pt x="10067827" y="229967"/>
                </a:lnTo>
                <a:lnTo>
                  <a:pt x="10068399" y="229967"/>
                </a:lnTo>
                <a:lnTo>
                  <a:pt x="10068971" y="228251"/>
                </a:lnTo>
                <a:lnTo>
                  <a:pt x="10072404" y="224818"/>
                </a:lnTo>
                <a:cubicBezTo>
                  <a:pt x="10071260" y="224818"/>
                  <a:pt x="10070116" y="224246"/>
                  <a:pt x="10068971" y="223102"/>
                </a:cubicBezTo>
                <a:cubicBezTo>
                  <a:pt x="10067446" y="221577"/>
                  <a:pt x="10067446" y="220242"/>
                  <a:pt x="10068971" y="219098"/>
                </a:cubicBezTo>
                <a:cubicBezTo>
                  <a:pt x="10070116" y="216047"/>
                  <a:pt x="10072404" y="211280"/>
                  <a:pt x="10075836" y="204796"/>
                </a:cubicBezTo>
                <a:cubicBezTo>
                  <a:pt x="10078887" y="198694"/>
                  <a:pt x="10081938" y="194690"/>
                  <a:pt x="10084989" y="192783"/>
                </a:cubicBezTo>
                <a:cubicBezTo>
                  <a:pt x="10085752" y="192020"/>
                  <a:pt x="10086705" y="191830"/>
                  <a:pt x="10087849" y="192211"/>
                </a:cubicBezTo>
                <a:cubicBezTo>
                  <a:pt x="10088993" y="192974"/>
                  <a:pt x="10089566" y="194118"/>
                  <a:pt x="10089566" y="195643"/>
                </a:cubicBezTo>
                <a:cubicBezTo>
                  <a:pt x="10089566" y="197932"/>
                  <a:pt x="10087277" y="202508"/>
                  <a:pt x="10082701" y="209373"/>
                </a:cubicBezTo>
                <a:cubicBezTo>
                  <a:pt x="10080794" y="213949"/>
                  <a:pt x="10079268" y="217191"/>
                  <a:pt x="10078124" y="219098"/>
                </a:cubicBezTo>
                <a:cubicBezTo>
                  <a:pt x="10079650" y="217191"/>
                  <a:pt x="10081557" y="214140"/>
                  <a:pt x="10083845" y="209945"/>
                </a:cubicBezTo>
                <a:cubicBezTo>
                  <a:pt x="10089184" y="203843"/>
                  <a:pt x="10092616" y="199457"/>
                  <a:pt x="10094142" y="196788"/>
                </a:cubicBezTo>
                <a:cubicBezTo>
                  <a:pt x="10097574" y="193355"/>
                  <a:pt x="10100053" y="191067"/>
                  <a:pt x="10101579" y="189923"/>
                </a:cubicBezTo>
                <a:cubicBezTo>
                  <a:pt x="10099290" y="188779"/>
                  <a:pt x="10097956" y="188016"/>
                  <a:pt x="10097574" y="187635"/>
                </a:cubicBezTo>
                <a:cubicBezTo>
                  <a:pt x="10092235" y="184584"/>
                  <a:pt x="10086705" y="181533"/>
                  <a:pt x="10080985" y="178482"/>
                </a:cubicBezTo>
                <a:cubicBezTo>
                  <a:pt x="10080603" y="180007"/>
                  <a:pt x="10080031" y="182867"/>
                  <a:pt x="10079268" y="187063"/>
                </a:cubicBezTo>
                <a:cubicBezTo>
                  <a:pt x="10076980" y="191639"/>
                  <a:pt x="10075264" y="195453"/>
                  <a:pt x="10074120" y="198504"/>
                </a:cubicBezTo>
                <a:cubicBezTo>
                  <a:pt x="10069543" y="206513"/>
                  <a:pt x="10065158" y="212233"/>
                  <a:pt x="10060963" y="215665"/>
                </a:cubicBezTo>
                <a:cubicBezTo>
                  <a:pt x="10059437" y="216047"/>
                  <a:pt x="10058102" y="216047"/>
                  <a:pt x="10056958" y="215665"/>
                </a:cubicBezTo>
                <a:cubicBezTo>
                  <a:pt x="10055814" y="215284"/>
                  <a:pt x="10055051" y="214712"/>
                  <a:pt x="10054670" y="213949"/>
                </a:cubicBezTo>
                <a:cubicBezTo>
                  <a:pt x="10053907" y="213187"/>
                  <a:pt x="10053907" y="211661"/>
                  <a:pt x="10054670" y="209373"/>
                </a:cubicBezTo>
                <a:cubicBezTo>
                  <a:pt x="10053907" y="208229"/>
                  <a:pt x="10053526" y="207275"/>
                  <a:pt x="10053526" y="206513"/>
                </a:cubicBezTo>
                <a:cubicBezTo>
                  <a:pt x="10052763" y="203843"/>
                  <a:pt x="10053526" y="201936"/>
                  <a:pt x="10055814" y="200792"/>
                </a:cubicBezTo>
                <a:cubicBezTo>
                  <a:pt x="10058102" y="200029"/>
                  <a:pt x="10059818" y="200792"/>
                  <a:pt x="10060963" y="203080"/>
                </a:cubicBezTo>
                <a:cubicBezTo>
                  <a:pt x="10062488" y="200411"/>
                  <a:pt x="10064776" y="196216"/>
                  <a:pt x="10067827" y="190495"/>
                </a:cubicBezTo>
                <a:cubicBezTo>
                  <a:pt x="10071641" y="180961"/>
                  <a:pt x="10073739" y="176193"/>
                  <a:pt x="10074120" y="176193"/>
                </a:cubicBezTo>
                <a:cubicBezTo>
                  <a:pt x="10070688" y="174668"/>
                  <a:pt x="10066683" y="173143"/>
                  <a:pt x="10062107" y="171617"/>
                </a:cubicBezTo>
                <a:close/>
                <a:moveTo>
                  <a:pt x="7185277" y="171617"/>
                </a:moveTo>
                <a:cubicBezTo>
                  <a:pt x="7184515" y="175812"/>
                  <a:pt x="7182035" y="182486"/>
                  <a:pt x="7177841" y="191639"/>
                </a:cubicBezTo>
                <a:cubicBezTo>
                  <a:pt x="7174789" y="198885"/>
                  <a:pt x="7171357" y="204796"/>
                  <a:pt x="7167543" y="209373"/>
                </a:cubicBezTo>
                <a:cubicBezTo>
                  <a:pt x="7169450" y="211661"/>
                  <a:pt x="7171547" y="213187"/>
                  <a:pt x="7173836" y="213949"/>
                </a:cubicBezTo>
                <a:cubicBezTo>
                  <a:pt x="7178413" y="217000"/>
                  <a:pt x="7182226" y="219670"/>
                  <a:pt x="7185277" y="221958"/>
                </a:cubicBezTo>
                <a:cubicBezTo>
                  <a:pt x="7186803" y="223484"/>
                  <a:pt x="7188519" y="226344"/>
                  <a:pt x="7190425" y="230539"/>
                </a:cubicBezTo>
                <a:lnTo>
                  <a:pt x="7190997" y="229967"/>
                </a:lnTo>
                <a:lnTo>
                  <a:pt x="7191569" y="229967"/>
                </a:lnTo>
                <a:lnTo>
                  <a:pt x="7192142" y="228251"/>
                </a:lnTo>
                <a:lnTo>
                  <a:pt x="7195574" y="224818"/>
                </a:lnTo>
                <a:cubicBezTo>
                  <a:pt x="7194430" y="224818"/>
                  <a:pt x="7193286" y="224246"/>
                  <a:pt x="7192142" y="223102"/>
                </a:cubicBezTo>
                <a:cubicBezTo>
                  <a:pt x="7190617" y="221577"/>
                  <a:pt x="7190617" y="220242"/>
                  <a:pt x="7192142" y="219098"/>
                </a:cubicBezTo>
                <a:cubicBezTo>
                  <a:pt x="7193286" y="216047"/>
                  <a:pt x="7195574" y="211280"/>
                  <a:pt x="7199007" y="204796"/>
                </a:cubicBezTo>
                <a:cubicBezTo>
                  <a:pt x="7202057" y="198694"/>
                  <a:pt x="7205109" y="194690"/>
                  <a:pt x="7208159" y="192783"/>
                </a:cubicBezTo>
                <a:cubicBezTo>
                  <a:pt x="7208922" y="192020"/>
                  <a:pt x="7209875" y="191830"/>
                  <a:pt x="7211019" y="192211"/>
                </a:cubicBezTo>
                <a:cubicBezTo>
                  <a:pt x="7212164" y="192974"/>
                  <a:pt x="7212736" y="194118"/>
                  <a:pt x="7212736" y="195643"/>
                </a:cubicBezTo>
                <a:cubicBezTo>
                  <a:pt x="7212736" y="197932"/>
                  <a:pt x="7210447" y="202508"/>
                  <a:pt x="7205871" y="209373"/>
                </a:cubicBezTo>
                <a:cubicBezTo>
                  <a:pt x="7203965" y="213949"/>
                  <a:pt x="7202439" y="217191"/>
                  <a:pt x="7201295" y="219098"/>
                </a:cubicBezTo>
                <a:cubicBezTo>
                  <a:pt x="7202820" y="217191"/>
                  <a:pt x="7204727" y="214140"/>
                  <a:pt x="7207015" y="209945"/>
                </a:cubicBezTo>
                <a:cubicBezTo>
                  <a:pt x="7212355" y="203843"/>
                  <a:pt x="7215787" y="199457"/>
                  <a:pt x="7217313" y="196788"/>
                </a:cubicBezTo>
                <a:cubicBezTo>
                  <a:pt x="7220745" y="193355"/>
                  <a:pt x="7223223" y="191067"/>
                  <a:pt x="7224749" y="189923"/>
                </a:cubicBezTo>
                <a:cubicBezTo>
                  <a:pt x="7222461" y="188779"/>
                  <a:pt x="7221126" y="188016"/>
                  <a:pt x="7220745" y="187635"/>
                </a:cubicBezTo>
                <a:cubicBezTo>
                  <a:pt x="7215405" y="184584"/>
                  <a:pt x="7209875" y="181533"/>
                  <a:pt x="7204155" y="178482"/>
                </a:cubicBezTo>
                <a:cubicBezTo>
                  <a:pt x="7203773" y="180007"/>
                  <a:pt x="7203201" y="182867"/>
                  <a:pt x="7202439" y="187063"/>
                </a:cubicBezTo>
                <a:cubicBezTo>
                  <a:pt x="7200151" y="191639"/>
                  <a:pt x="7198435" y="195453"/>
                  <a:pt x="7197291" y="198504"/>
                </a:cubicBezTo>
                <a:cubicBezTo>
                  <a:pt x="7192714" y="206513"/>
                  <a:pt x="7188328" y="212233"/>
                  <a:pt x="7184133" y="215665"/>
                </a:cubicBezTo>
                <a:cubicBezTo>
                  <a:pt x="7182607" y="216047"/>
                  <a:pt x="7181273" y="216047"/>
                  <a:pt x="7180129" y="215665"/>
                </a:cubicBezTo>
                <a:cubicBezTo>
                  <a:pt x="7178985" y="215284"/>
                  <a:pt x="7178221" y="214712"/>
                  <a:pt x="7177841" y="213949"/>
                </a:cubicBezTo>
                <a:cubicBezTo>
                  <a:pt x="7177077" y="213187"/>
                  <a:pt x="7177077" y="211661"/>
                  <a:pt x="7177841" y="209373"/>
                </a:cubicBezTo>
                <a:cubicBezTo>
                  <a:pt x="7177077" y="208229"/>
                  <a:pt x="7176696" y="207275"/>
                  <a:pt x="7176696" y="206513"/>
                </a:cubicBezTo>
                <a:cubicBezTo>
                  <a:pt x="7175933" y="203843"/>
                  <a:pt x="7176696" y="201936"/>
                  <a:pt x="7178985" y="200792"/>
                </a:cubicBezTo>
                <a:cubicBezTo>
                  <a:pt x="7181273" y="200029"/>
                  <a:pt x="7182989" y="200792"/>
                  <a:pt x="7184133" y="203080"/>
                </a:cubicBezTo>
                <a:cubicBezTo>
                  <a:pt x="7185659" y="200411"/>
                  <a:pt x="7187947" y="196216"/>
                  <a:pt x="7190997" y="190495"/>
                </a:cubicBezTo>
                <a:cubicBezTo>
                  <a:pt x="7194811" y="180961"/>
                  <a:pt x="7196909" y="176193"/>
                  <a:pt x="7197291" y="176193"/>
                </a:cubicBezTo>
                <a:cubicBezTo>
                  <a:pt x="7193858" y="174668"/>
                  <a:pt x="7189853" y="173143"/>
                  <a:pt x="7185277" y="171617"/>
                </a:cubicBezTo>
                <a:close/>
                <a:moveTo>
                  <a:pt x="4128892" y="171045"/>
                </a:moveTo>
                <a:cubicBezTo>
                  <a:pt x="4128129" y="172570"/>
                  <a:pt x="4125079" y="176956"/>
                  <a:pt x="4119739" y="184202"/>
                </a:cubicBezTo>
                <a:cubicBezTo>
                  <a:pt x="4117451" y="187253"/>
                  <a:pt x="4116116" y="188969"/>
                  <a:pt x="4115735" y="189351"/>
                </a:cubicBezTo>
                <a:cubicBezTo>
                  <a:pt x="4118405" y="192783"/>
                  <a:pt x="4120121" y="194881"/>
                  <a:pt x="4120884" y="195643"/>
                </a:cubicBezTo>
                <a:cubicBezTo>
                  <a:pt x="4120884" y="194499"/>
                  <a:pt x="4121265" y="193737"/>
                  <a:pt x="4122028" y="193355"/>
                </a:cubicBezTo>
                <a:cubicBezTo>
                  <a:pt x="4123553" y="191830"/>
                  <a:pt x="4125650" y="188969"/>
                  <a:pt x="4128320" y="184774"/>
                </a:cubicBezTo>
                <a:cubicBezTo>
                  <a:pt x="4131752" y="179054"/>
                  <a:pt x="4134613" y="175621"/>
                  <a:pt x="4136901" y="174477"/>
                </a:cubicBezTo>
                <a:cubicBezTo>
                  <a:pt x="4133850" y="172952"/>
                  <a:pt x="4131181" y="171808"/>
                  <a:pt x="4128892" y="171045"/>
                </a:cubicBezTo>
                <a:close/>
                <a:moveTo>
                  <a:pt x="1051745" y="163036"/>
                </a:moveTo>
                <a:cubicBezTo>
                  <a:pt x="1050982" y="164943"/>
                  <a:pt x="1049934" y="166850"/>
                  <a:pt x="1048599" y="168757"/>
                </a:cubicBezTo>
                <a:cubicBezTo>
                  <a:pt x="1047264" y="170664"/>
                  <a:pt x="1046597" y="171998"/>
                  <a:pt x="1046597" y="172761"/>
                </a:cubicBezTo>
                <a:cubicBezTo>
                  <a:pt x="1046215" y="175431"/>
                  <a:pt x="1047073" y="176766"/>
                  <a:pt x="1049171" y="176766"/>
                </a:cubicBezTo>
                <a:cubicBezTo>
                  <a:pt x="1051268" y="176766"/>
                  <a:pt x="1053080" y="177528"/>
                  <a:pt x="1054606" y="179054"/>
                </a:cubicBezTo>
                <a:cubicBezTo>
                  <a:pt x="1054987" y="177910"/>
                  <a:pt x="1055750" y="177528"/>
                  <a:pt x="1056894" y="177910"/>
                </a:cubicBezTo>
                <a:cubicBezTo>
                  <a:pt x="1058038" y="178291"/>
                  <a:pt x="1058991" y="177910"/>
                  <a:pt x="1059754" y="176766"/>
                </a:cubicBezTo>
                <a:cubicBezTo>
                  <a:pt x="1058991" y="175621"/>
                  <a:pt x="1057942" y="173143"/>
                  <a:pt x="1056608" y="169329"/>
                </a:cubicBezTo>
                <a:cubicBezTo>
                  <a:pt x="1055273" y="165515"/>
                  <a:pt x="1053652" y="163418"/>
                  <a:pt x="1051745" y="163036"/>
                </a:cubicBezTo>
                <a:close/>
                <a:moveTo>
                  <a:pt x="10027211" y="158460"/>
                </a:moveTo>
                <a:cubicBezTo>
                  <a:pt x="10026067" y="161511"/>
                  <a:pt x="10024351" y="164752"/>
                  <a:pt x="10022063" y="168185"/>
                </a:cubicBezTo>
                <a:cubicBezTo>
                  <a:pt x="10019012" y="171998"/>
                  <a:pt x="10017296" y="174668"/>
                  <a:pt x="10016914" y="176193"/>
                </a:cubicBezTo>
                <a:cubicBezTo>
                  <a:pt x="10015007" y="178482"/>
                  <a:pt x="10011575" y="184393"/>
                  <a:pt x="10006617" y="193927"/>
                </a:cubicBezTo>
                <a:cubicBezTo>
                  <a:pt x="10012338" y="195834"/>
                  <a:pt x="10017105" y="197550"/>
                  <a:pt x="10020919" y="199076"/>
                </a:cubicBezTo>
                <a:cubicBezTo>
                  <a:pt x="10027020" y="201745"/>
                  <a:pt x="10032360" y="203843"/>
                  <a:pt x="10036936" y="205368"/>
                </a:cubicBezTo>
                <a:cubicBezTo>
                  <a:pt x="10040369" y="200411"/>
                  <a:pt x="10043801" y="193546"/>
                  <a:pt x="10047233" y="184774"/>
                </a:cubicBezTo>
                <a:cubicBezTo>
                  <a:pt x="10051428" y="176766"/>
                  <a:pt x="10054479" y="171617"/>
                  <a:pt x="10056386" y="169329"/>
                </a:cubicBezTo>
                <a:cubicBezTo>
                  <a:pt x="10053335" y="168185"/>
                  <a:pt x="10049521" y="166659"/>
                  <a:pt x="10044945" y="164752"/>
                </a:cubicBezTo>
                <a:cubicBezTo>
                  <a:pt x="10044564" y="166659"/>
                  <a:pt x="10043992" y="167803"/>
                  <a:pt x="10043229" y="168185"/>
                </a:cubicBezTo>
                <a:cubicBezTo>
                  <a:pt x="10039034" y="175431"/>
                  <a:pt x="10035983" y="180579"/>
                  <a:pt x="10034076" y="183630"/>
                </a:cubicBezTo>
                <a:cubicBezTo>
                  <a:pt x="10027211" y="195834"/>
                  <a:pt x="10021872" y="200029"/>
                  <a:pt x="10018058" y="196216"/>
                </a:cubicBezTo>
                <a:cubicBezTo>
                  <a:pt x="10016533" y="194690"/>
                  <a:pt x="10016151" y="193165"/>
                  <a:pt x="10016914" y="191639"/>
                </a:cubicBezTo>
                <a:cubicBezTo>
                  <a:pt x="10018058" y="190114"/>
                  <a:pt x="10019393" y="189732"/>
                  <a:pt x="10020919" y="190495"/>
                </a:cubicBezTo>
                <a:lnTo>
                  <a:pt x="10021491" y="189923"/>
                </a:lnTo>
                <a:cubicBezTo>
                  <a:pt x="10022253" y="188779"/>
                  <a:pt x="10023016" y="187063"/>
                  <a:pt x="10023779" y="184774"/>
                </a:cubicBezTo>
                <a:cubicBezTo>
                  <a:pt x="10025686" y="182867"/>
                  <a:pt x="10028165" y="179054"/>
                  <a:pt x="10031216" y="173333"/>
                </a:cubicBezTo>
                <a:cubicBezTo>
                  <a:pt x="10035411" y="165324"/>
                  <a:pt x="10036936" y="161701"/>
                  <a:pt x="10035792" y="162464"/>
                </a:cubicBezTo>
                <a:cubicBezTo>
                  <a:pt x="10034648" y="161320"/>
                  <a:pt x="10033504" y="160748"/>
                  <a:pt x="10032360" y="160748"/>
                </a:cubicBezTo>
                <a:close/>
                <a:moveTo>
                  <a:pt x="7150381" y="158460"/>
                </a:moveTo>
                <a:cubicBezTo>
                  <a:pt x="7149237" y="161511"/>
                  <a:pt x="7147521" y="164752"/>
                  <a:pt x="7145233" y="168185"/>
                </a:cubicBezTo>
                <a:cubicBezTo>
                  <a:pt x="7142182" y="171998"/>
                  <a:pt x="7140466" y="174668"/>
                  <a:pt x="7140085" y="176193"/>
                </a:cubicBezTo>
                <a:cubicBezTo>
                  <a:pt x="7138177" y="178482"/>
                  <a:pt x="7134745" y="184393"/>
                  <a:pt x="7129787" y="193927"/>
                </a:cubicBezTo>
                <a:cubicBezTo>
                  <a:pt x="7135508" y="195834"/>
                  <a:pt x="7140275" y="197550"/>
                  <a:pt x="7144089" y="199076"/>
                </a:cubicBezTo>
                <a:cubicBezTo>
                  <a:pt x="7150191" y="201745"/>
                  <a:pt x="7155530" y="203843"/>
                  <a:pt x="7160107" y="205368"/>
                </a:cubicBezTo>
                <a:cubicBezTo>
                  <a:pt x="7163539" y="200411"/>
                  <a:pt x="7166971" y="193546"/>
                  <a:pt x="7170403" y="184774"/>
                </a:cubicBezTo>
                <a:cubicBezTo>
                  <a:pt x="7174599" y="176766"/>
                  <a:pt x="7177649" y="171617"/>
                  <a:pt x="7179557" y="169329"/>
                </a:cubicBezTo>
                <a:cubicBezTo>
                  <a:pt x="7176505" y="168185"/>
                  <a:pt x="7172692" y="166659"/>
                  <a:pt x="7168115" y="164752"/>
                </a:cubicBezTo>
                <a:cubicBezTo>
                  <a:pt x="7167734" y="166659"/>
                  <a:pt x="7167162" y="167803"/>
                  <a:pt x="7166399" y="168185"/>
                </a:cubicBezTo>
                <a:cubicBezTo>
                  <a:pt x="7162204" y="175431"/>
                  <a:pt x="7159153" y="180579"/>
                  <a:pt x="7157246" y="183630"/>
                </a:cubicBezTo>
                <a:cubicBezTo>
                  <a:pt x="7150381" y="195834"/>
                  <a:pt x="7145043" y="200029"/>
                  <a:pt x="7141229" y="196216"/>
                </a:cubicBezTo>
                <a:cubicBezTo>
                  <a:pt x="7139703" y="194690"/>
                  <a:pt x="7139322" y="193165"/>
                  <a:pt x="7140085" y="191639"/>
                </a:cubicBezTo>
                <a:cubicBezTo>
                  <a:pt x="7141229" y="190114"/>
                  <a:pt x="7142563" y="189732"/>
                  <a:pt x="7144089" y="190495"/>
                </a:cubicBezTo>
                <a:lnTo>
                  <a:pt x="7144661" y="189923"/>
                </a:lnTo>
                <a:cubicBezTo>
                  <a:pt x="7145423" y="188779"/>
                  <a:pt x="7146187" y="187063"/>
                  <a:pt x="7146949" y="184774"/>
                </a:cubicBezTo>
                <a:cubicBezTo>
                  <a:pt x="7148856" y="182867"/>
                  <a:pt x="7151335" y="179054"/>
                  <a:pt x="7154386" y="173333"/>
                </a:cubicBezTo>
                <a:cubicBezTo>
                  <a:pt x="7158581" y="165324"/>
                  <a:pt x="7160107" y="161701"/>
                  <a:pt x="7158963" y="162464"/>
                </a:cubicBezTo>
                <a:cubicBezTo>
                  <a:pt x="7157819" y="161320"/>
                  <a:pt x="7156674" y="160748"/>
                  <a:pt x="7155530" y="160748"/>
                </a:cubicBezTo>
                <a:close/>
                <a:moveTo>
                  <a:pt x="4110014" y="157316"/>
                </a:moveTo>
                <a:cubicBezTo>
                  <a:pt x="4109251" y="159222"/>
                  <a:pt x="4108203" y="161129"/>
                  <a:pt x="4106868" y="163036"/>
                </a:cubicBezTo>
                <a:cubicBezTo>
                  <a:pt x="4105533" y="164943"/>
                  <a:pt x="4104866" y="166278"/>
                  <a:pt x="4104866" y="167041"/>
                </a:cubicBezTo>
                <a:cubicBezTo>
                  <a:pt x="4104485" y="169710"/>
                  <a:pt x="4105343" y="171045"/>
                  <a:pt x="4107440" y="171045"/>
                </a:cubicBezTo>
                <a:cubicBezTo>
                  <a:pt x="4109538" y="171045"/>
                  <a:pt x="4111349" y="171808"/>
                  <a:pt x="4112874" y="173333"/>
                </a:cubicBezTo>
                <a:cubicBezTo>
                  <a:pt x="4113256" y="172189"/>
                  <a:pt x="4114019" y="171808"/>
                  <a:pt x="4115163" y="172189"/>
                </a:cubicBezTo>
                <a:cubicBezTo>
                  <a:pt x="4116307" y="172570"/>
                  <a:pt x="4117260" y="172189"/>
                  <a:pt x="4118023" y="171045"/>
                </a:cubicBezTo>
                <a:cubicBezTo>
                  <a:pt x="4117260" y="169901"/>
                  <a:pt x="4116212" y="167422"/>
                  <a:pt x="4114877" y="163608"/>
                </a:cubicBezTo>
                <a:cubicBezTo>
                  <a:pt x="4113542" y="159794"/>
                  <a:pt x="4111921" y="157697"/>
                  <a:pt x="4110014" y="157316"/>
                </a:cubicBezTo>
                <a:close/>
                <a:moveTo>
                  <a:pt x="9991172" y="145874"/>
                </a:moveTo>
                <a:cubicBezTo>
                  <a:pt x="9986214" y="156934"/>
                  <a:pt x="9979540" y="167041"/>
                  <a:pt x="9971149" y="176193"/>
                </a:cubicBezTo>
                <a:cubicBezTo>
                  <a:pt x="9970768" y="177338"/>
                  <a:pt x="9970196" y="177910"/>
                  <a:pt x="9969433" y="177910"/>
                </a:cubicBezTo>
                <a:cubicBezTo>
                  <a:pt x="9976298" y="181342"/>
                  <a:pt x="9986214" y="185537"/>
                  <a:pt x="9999180" y="190495"/>
                </a:cubicBezTo>
                <a:cubicBezTo>
                  <a:pt x="10004138" y="179054"/>
                  <a:pt x="10007571" y="172189"/>
                  <a:pt x="10009477" y="169901"/>
                </a:cubicBezTo>
                <a:cubicBezTo>
                  <a:pt x="10012910" y="163418"/>
                  <a:pt x="10016342" y="159032"/>
                  <a:pt x="10019774" y="156744"/>
                </a:cubicBezTo>
                <a:cubicBezTo>
                  <a:pt x="10015961" y="155218"/>
                  <a:pt x="10012528" y="153693"/>
                  <a:pt x="10009477" y="152167"/>
                </a:cubicBezTo>
                <a:cubicBezTo>
                  <a:pt x="10008333" y="154455"/>
                  <a:pt x="10006426" y="157888"/>
                  <a:pt x="10003757" y="162464"/>
                </a:cubicBezTo>
                <a:cubicBezTo>
                  <a:pt x="9999943" y="168566"/>
                  <a:pt x="9995557" y="174287"/>
                  <a:pt x="9990599" y="179626"/>
                </a:cubicBezTo>
                <a:cubicBezTo>
                  <a:pt x="9989074" y="181151"/>
                  <a:pt x="9987167" y="181342"/>
                  <a:pt x="9984879" y="180198"/>
                </a:cubicBezTo>
                <a:cubicBezTo>
                  <a:pt x="9982972" y="178291"/>
                  <a:pt x="9982781" y="176384"/>
                  <a:pt x="9984307" y="174477"/>
                </a:cubicBezTo>
                <a:cubicBezTo>
                  <a:pt x="9989646" y="168757"/>
                  <a:pt x="9994222" y="162845"/>
                  <a:pt x="9998036" y="156744"/>
                </a:cubicBezTo>
                <a:cubicBezTo>
                  <a:pt x="9997655" y="157888"/>
                  <a:pt x="9999180" y="155599"/>
                  <a:pt x="10002613" y="149879"/>
                </a:cubicBezTo>
                <a:cubicBezTo>
                  <a:pt x="9998799" y="148735"/>
                  <a:pt x="9994985" y="147400"/>
                  <a:pt x="9991172" y="145874"/>
                </a:cubicBezTo>
                <a:close/>
                <a:moveTo>
                  <a:pt x="7114342" y="145874"/>
                </a:moveTo>
                <a:cubicBezTo>
                  <a:pt x="7109384" y="156934"/>
                  <a:pt x="7102710" y="167041"/>
                  <a:pt x="7094320" y="176193"/>
                </a:cubicBezTo>
                <a:cubicBezTo>
                  <a:pt x="7093939" y="177338"/>
                  <a:pt x="7093367" y="177910"/>
                  <a:pt x="7092603" y="177910"/>
                </a:cubicBezTo>
                <a:cubicBezTo>
                  <a:pt x="7099469" y="181342"/>
                  <a:pt x="7109384" y="185537"/>
                  <a:pt x="7122351" y="190495"/>
                </a:cubicBezTo>
                <a:cubicBezTo>
                  <a:pt x="7127309" y="179054"/>
                  <a:pt x="7130741" y="172189"/>
                  <a:pt x="7132647" y="169901"/>
                </a:cubicBezTo>
                <a:cubicBezTo>
                  <a:pt x="7136080" y="163418"/>
                  <a:pt x="7139513" y="159032"/>
                  <a:pt x="7142945" y="156744"/>
                </a:cubicBezTo>
                <a:cubicBezTo>
                  <a:pt x="7139131" y="155218"/>
                  <a:pt x="7135699" y="153693"/>
                  <a:pt x="7132647" y="152167"/>
                </a:cubicBezTo>
                <a:cubicBezTo>
                  <a:pt x="7131503" y="154455"/>
                  <a:pt x="7129597" y="157888"/>
                  <a:pt x="7126927" y="162464"/>
                </a:cubicBezTo>
                <a:cubicBezTo>
                  <a:pt x="7123113" y="168566"/>
                  <a:pt x="7118727" y="174287"/>
                  <a:pt x="7113770" y="179626"/>
                </a:cubicBezTo>
                <a:cubicBezTo>
                  <a:pt x="7112245" y="181151"/>
                  <a:pt x="7110337" y="181342"/>
                  <a:pt x="7108049" y="180198"/>
                </a:cubicBezTo>
                <a:cubicBezTo>
                  <a:pt x="7106143" y="178291"/>
                  <a:pt x="7105951" y="176384"/>
                  <a:pt x="7107477" y="174477"/>
                </a:cubicBezTo>
                <a:cubicBezTo>
                  <a:pt x="7112817" y="168757"/>
                  <a:pt x="7117393" y="162845"/>
                  <a:pt x="7121207" y="156744"/>
                </a:cubicBezTo>
                <a:cubicBezTo>
                  <a:pt x="7120825" y="157888"/>
                  <a:pt x="7122351" y="155599"/>
                  <a:pt x="7125783" y="149879"/>
                </a:cubicBezTo>
                <a:cubicBezTo>
                  <a:pt x="7121969" y="148735"/>
                  <a:pt x="7118155" y="147400"/>
                  <a:pt x="7114342" y="145874"/>
                </a:cubicBezTo>
                <a:close/>
                <a:moveTo>
                  <a:pt x="1064330" y="145302"/>
                </a:moveTo>
                <a:cubicBezTo>
                  <a:pt x="1063950" y="146065"/>
                  <a:pt x="1063282" y="147019"/>
                  <a:pt x="1062329" y="148163"/>
                </a:cubicBezTo>
                <a:cubicBezTo>
                  <a:pt x="1061375" y="149307"/>
                  <a:pt x="1060517" y="150642"/>
                  <a:pt x="1059754" y="152167"/>
                </a:cubicBezTo>
                <a:cubicBezTo>
                  <a:pt x="1058991" y="151404"/>
                  <a:pt x="1059563" y="153216"/>
                  <a:pt x="1061470" y="157602"/>
                </a:cubicBezTo>
                <a:cubicBezTo>
                  <a:pt x="1063378" y="161987"/>
                  <a:pt x="1064330" y="166087"/>
                  <a:pt x="1064330" y="169901"/>
                </a:cubicBezTo>
                <a:lnTo>
                  <a:pt x="1072339" y="161320"/>
                </a:lnTo>
                <a:cubicBezTo>
                  <a:pt x="1071576" y="160939"/>
                  <a:pt x="1070814" y="160271"/>
                  <a:pt x="1070051" y="159318"/>
                </a:cubicBezTo>
                <a:cubicBezTo>
                  <a:pt x="1069289" y="158364"/>
                  <a:pt x="1068907" y="157697"/>
                  <a:pt x="1068907" y="157316"/>
                </a:cubicBezTo>
                <a:cubicBezTo>
                  <a:pt x="1066619" y="152358"/>
                  <a:pt x="1065093" y="148353"/>
                  <a:pt x="1064330" y="145302"/>
                </a:cubicBezTo>
                <a:close/>
                <a:moveTo>
                  <a:pt x="4122600" y="139582"/>
                </a:moveTo>
                <a:cubicBezTo>
                  <a:pt x="4122218" y="140345"/>
                  <a:pt x="4121551" y="141298"/>
                  <a:pt x="4120598" y="142442"/>
                </a:cubicBezTo>
                <a:cubicBezTo>
                  <a:pt x="4119644" y="143586"/>
                  <a:pt x="4118786" y="144921"/>
                  <a:pt x="4118023" y="146446"/>
                </a:cubicBezTo>
                <a:cubicBezTo>
                  <a:pt x="4117260" y="145684"/>
                  <a:pt x="4117833" y="147495"/>
                  <a:pt x="4119739" y="151881"/>
                </a:cubicBezTo>
                <a:cubicBezTo>
                  <a:pt x="4121646" y="156267"/>
                  <a:pt x="4122600" y="160367"/>
                  <a:pt x="4122600" y="164180"/>
                </a:cubicBezTo>
                <a:lnTo>
                  <a:pt x="4130609" y="155599"/>
                </a:lnTo>
                <a:cubicBezTo>
                  <a:pt x="4129846" y="155218"/>
                  <a:pt x="4129083" y="154551"/>
                  <a:pt x="4128320" y="153597"/>
                </a:cubicBezTo>
                <a:cubicBezTo>
                  <a:pt x="4127557" y="152644"/>
                  <a:pt x="4127176" y="151976"/>
                  <a:pt x="4127176" y="151595"/>
                </a:cubicBezTo>
                <a:cubicBezTo>
                  <a:pt x="4124888" y="146637"/>
                  <a:pt x="4123362" y="142633"/>
                  <a:pt x="4122600" y="139582"/>
                </a:cubicBezTo>
                <a:close/>
                <a:moveTo>
                  <a:pt x="9974010" y="138438"/>
                </a:moveTo>
                <a:cubicBezTo>
                  <a:pt x="9972866" y="140345"/>
                  <a:pt x="9968861" y="146256"/>
                  <a:pt x="9961997" y="156171"/>
                </a:cubicBezTo>
                <a:cubicBezTo>
                  <a:pt x="9958946" y="161511"/>
                  <a:pt x="9955704" y="166087"/>
                  <a:pt x="9952272" y="169901"/>
                </a:cubicBezTo>
                <a:cubicBezTo>
                  <a:pt x="9954560" y="170282"/>
                  <a:pt x="9956657" y="171236"/>
                  <a:pt x="9958564" y="172761"/>
                </a:cubicBezTo>
                <a:cubicBezTo>
                  <a:pt x="9960852" y="173905"/>
                  <a:pt x="9962759" y="174668"/>
                  <a:pt x="9964285" y="175049"/>
                </a:cubicBezTo>
                <a:cubicBezTo>
                  <a:pt x="9963903" y="173524"/>
                  <a:pt x="9964094" y="172380"/>
                  <a:pt x="9964857" y="171617"/>
                </a:cubicBezTo>
                <a:cubicBezTo>
                  <a:pt x="9967908" y="168947"/>
                  <a:pt x="9971340" y="163990"/>
                  <a:pt x="9975154" y="156744"/>
                </a:cubicBezTo>
                <a:cubicBezTo>
                  <a:pt x="9978968" y="150260"/>
                  <a:pt x="9982400" y="145874"/>
                  <a:pt x="9985451" y="143586"/>
                </a:cubicBezTo>
                <a:cubicBezTo>
                  <a:pt x="9980874" y="141679"/>
                  <a:pt x="9977061" y="139963"/>
                  <a:pt x="9974010" y="138438"/>
                </a:cubicBezTo>
                <a:close/>
                <a:moveTo>
                  <a:pt x="7097180" y="138438"/>
                </a:moveTo>
                <a:cubicBezTo>
                  <a:pt x="7096036" y="140345"/>
                  <a:pt x="7092031" y="146256"/>
                  <a:pt x="7085167" y="156171"/>
                </a:cubicBezTo>
                <a:cubicBezTo>
                  <a:pt x="7082116" y="161511"/>
                  <a:pt x="7078875" y="166087"/>
                  <a:pt x="7075442" y="169901"/>
                </a:cubicBezTo>
                <a:cubicBezTo>
                  <a:pt x="7077730" y="170282"/>
                  <a:pt x="7079827" y="171236"/>
                  <a:pt x="7081735" y="172761"/>
                </a:cubicBezTo>
                <a:cubicBezTo>
                  <a:pt x="7084023" y="173905"/>
                  <a:pt x="7085929" y="174668"/>
                  <a:pt x="7087455" y="175049"/>
                </a:cubicBezTo>
                <a:cubicBezTo>
                  <a:pt x="7087074" y="173524"/>
                  <a:pt x="7087265" y="172380"/>
                  <a:pt x="7088027" y="171617"/>
                </a:cubicBezTo>
                <a:cubicBezTo>
                  <a:pt x="7091078" y="168947"/>
                  <a:pt x="7094511" y="163990"/>
                  <a:pt x="7098325" y="156744"/>
                </a:cubicBezTo>
                <a:cubicBezTo>
                  <a:pt x="7102138" y="150260"/>
                  <a:pt x="7105571" y="145874"/>
                  <a:pt x="7108621" y="143586"/>
                </a:cubicBezTo>
                <a:cubicBezTo>
                  <a:pt x="7104045" y="141679"/>
                  <a:pt x="7100231" y="139963"/>
                  <a:pt x="7097180" y="138438"/>
                </a:cubicBezTo>
                <a:close/>
                <a:moveTo>
                  <a:pt x="9953416" y="129285"/>
                </a:moveTo>
                <a:cubicBezTo>
                  <a:pt x="9953416" y="132336"/>
                  <a:pt x="9950555" y="139200"/>
                  <a:pt x="9944835" y="149879"/>
                </a:cubicBezTo>
                <a:cubicBezTo>
                  <a:pt x="9941784" y="154074"/>
                  <a:pt x="9939114" y="157888"/>
                  <a:pt x="9936826" y="161320"/>
                </a:cubicBezTo>
                <a:cubicBezTo>
                  <a:pt x="9939496" y="162845"/>
                  <a:pt x="9942547" y="164562"/>
                  <a:pt x="9945979" y="166468"/>
                </a:cubicBezTo>
                <a:cubicBezTo>
                  <a:pt x="9949411" y="161129"/>
                  <a:pt x="9953034" y="155599"/>
                  <a:pt x="9956848" y="149879"/>
                </a:cubicBezTo>
                <a:cubicBezTo>
                  <a:pt x="9962950" y="141107"/>
                  <a:pt x="9966192" y="136149"/>
                  <a:pt x="9966573" y="135005"/>
                </a:cubicBezTo>
                <a:cubicBezTo>
                  <a:pt x="9963522" y="133861"/>
                  <a:pt x="9960852" y="132717"/>
                  <a:pt x="9958564" y="131573"/>
                </a:cubicBezTo>
                <a:cubicBezTo>
                  <a:pt x="9957420" y="131192"/>
                  <a:pt x="9955704" y="130429"/>
                  <a:pt x="9953416" y="129285"/>
                </a:cubicBezTo>
                <a:close/>
                <a:moveTo>
                  <a:pt x="7076586" y="129285"/>
                </a:moveTo>
                <a:cubicBezTo>
                  <a:pt x="7076586" y="132336"/>
                  <a:pt x="7073726" y="139200"/>
                  <a:pt x="7068005" y="149879"/>
                </a:cubicBezTo>
                <a:cubicBezTo>
                  <a:pt x="7064954" y="154074"/>
                  <a:pt x="7062285" y="157888"/>
                  <a:pt x="7059997" y="161320"/>
                </a:cubicBezTo>
                <a:cubicBezTo>
                  <a:pt x="7062666" y="162845"/>
                  <a:pt x="7065717" y="164562"/>
                  <a:pt x="7069149" y="166468"/>
                </a:cubicBezTo>
                <a:cubicBezTo>
                  <a:pt x="7072581" y="161129"/>
                  <a:pt x="7076205" y="155599"/>
                  <a:pt x="7080019" y="149879"/>
                </a:cubicBezTo>
                <a:cubicBezTo>
                  <a:pt x="7086121" y="141107"/>
                  <a:pt x="7089362" y="136149"/>
                  <a:pt x="7089743" y="135005"/>
                </a:cubicBezTo>
                <a:cubicBezTo>
                  <a:pt x="7086693" y="133861"/>
                  <a:pt x="7084023" y="132717"/>
                  <a:pt x="7081735" y="131573"/>
                </a:cubicBezTo>
                <a:cubicBezTo>
                  <a:pt x="7080591" y="131192"/>
                  <a:pt x="7078875" y="130429"/>
                  <a:pt x="7076586" y="129285"/>
                </a:cubicBezTo>
                <a:close/>
                <a:moveTo>
                  <a:pt x="1075772" y="126996"/>
                </a:moveTo>
                <a:cubicBezTo>
                  <a:pt x="1075009" y="128903"/>
                  <a:pt x="1073770" y="131096"/>
                  <a:pt x="1072053" y="133575"/>
                </a:cubicBezTo>
                <a:cubicBezTo>
                  <a:pt x="1070338" y="136054"/>
                  <a:pt x="1069098" y="138056"/>
                  <a:pt x="1068335" y="139582"/>
                </a:cubicBezTo>
                <a:cubicBezTo>
                  <a:pt x="1069480" y="138819"/>
                  <a:pt x="1071004" y="140631"/>
                  <a:pt x="1072911" y="145016"/>
                </a:cubicBezTo>
                <a:cubicBezTo>
                  <a:pt x="1074819" y="149402"/>
                  <a:pt x="1075772" y="153120"/>
                  <a:pt x="1075772" y="156171"/>
                </a:cubicBezTo>
                <a:cubicBezTo>
                  <a:pt x="1077297" y="155409"/>
                  <a:pt x="1078823" y="153407"/>
                  <a:pt x="1080348" y="150165"/>
                </a:cubicBezTo>
                <a:cubicBezTo>
                  <a:pt x="1081874" y="146923"/>
                  <a:pt x="1083208" y="144921"/>
                  <a:pt x="1084352" y="144158"/>
                </a:cubicBezTo>
                <a:cubicBezTo>
                  <a:pt x="1083208" y="141870"/>
                  <a:pt x="1082446" y="140154"/>
                  <a:pt x="1082065" y="139010"/>
                </a:cubicBezTo>
                <a:cubicBezTo>
                  <a:pt x="1079395" y="134433"/>
                  <a:pt x="1077297" y="130429"/>
                  <a:pt x="1075772" y="126996"/>
                </a:cubicBezTo>
                <a:close/>
                <a:moveTo>
                  <a:pt x="9935682" y="121848"/>
                </a:moveTo>
                <a:cubicBezTo>
                  <a:pt x="9934919" y="122611"/>
                  <a:pt x="9933775" y="124327"/>
                  <a:pt x="9932250" y="126996"/>
                </a:cubicBezTo>
                <a:cubicBezTo>
                  <a:pt x="9930724" y="129666"/>
                  <a:pt x="9929580" y="131573"/>
                  <a:pt x="9928817" y="132717"/>
                </a:cubicBezTo>
                <a:cubicBezTo>
                  <a:pt x="9928054" y="133861"/>
                  <a:pt x="9926529" y="137103"/>
                  <a:pt x="9924241" y="142442"/>
                </a:cubicBezTo>
                <a:cubicBezTo>
                  <a:pt x="9922715" y="145493"/>
                  <a:pt x="9921380" y="147972"/>
                  <a:pt x="9920236" y="149879"/>
                </a:cubicBezTo>
                <a:cubicBezTo>
                  <a:pt x="9919855" y="150642"/>
                  <a:pt x="9918711" y="151404"/>
                  <a:pt x="9916804" y="152167"/>
                </a:cubicBezTo>
                <a:cubicBezTo>
                  <a:pt x="9919474" y="152548"/>
                  <a:pt x="9921380" y="153311"/>
                  <a:pt x="9922525" y="154455"/>
                </a:cubicBezTo>
                <a:lnTo>
                  <a:pt x="9928245" y="156744"/>
                </a:lnTo>
                <a:cubicBezTo>
                  <a:pt x="9931677" y="152548"/>
                  <a:pt x="9934919" y="148163"/>
                  <a:pt x="9937970" y="143586"/>
                </a:cubicBezTo>
                <a:cubicBezTo>
                  <a:pt x="9943309" y="134052"/>
                  <a:pt x="9947123" y="128522"/>
                  <a:pt x="9949411" y="126996"/>
                </a:cubicBezTo>
                <a:cubicBezTo>
                  <a:pt x="9944072" y="125852"/>
                  <a:pt x="9939496" y="124136"/>
                  <a:pt x="9935682" y="121848"/>
                </a:cubicBezTo>
                <a:close/>
                <a:moveTo>
                  <a:pt x="7058852" y="121848"/>
                </a:moveTo>
                <a:cubicBezTo>
                  <a:pt x="7058089" y="122611"/>
                  <a:pt x="7056945" y="124327"/>
                  <a:pt x="7055420" y="126996"/>
                </a:cubicBezTo>
                <a:cubicBezTo>
                  <a:pt x="7053895" y="129666"/>
                  <a:pt x="7052751" y="131573"/>
                  <a:pt x="7051987" y="132717"/>
                </a:cubicBezTo>
                <a:cubicBezTo>
                  <a:pt x="7051225" y="133861"/>
                  <a:pt x="7049699" y="137103"/>
                  <a:pt x="7047411" y="142442"/>
                </a:cubicBezTo>
                <a:cubicBezTo>
                  <a:pt x="7045885" y="145493"/>
                  <a:pt x="7044551" y="147972"/>
                  <a:pt x="7043407" y="149879"/>
                </a:cubicBezTo>
                <a:cubicBezTo>
                  <a:pt x="7043025" y="150642"/>
                  <a:pt x="7041881" y="151404"/>
                  <a:pt x="7039975" y="152167"/>
                </a:cubicBezTo>
                <a:cubicBezTo>
                  <a:pt x="7042644" y="152548"/>
                  <a:pt x="7044551" y="153311"/>
                  <a:pt x="7045695" y="154455"/>
                </a:cubicBezTo>
                <a:lnTo>
                  <a:pt x="7051415" y="156744"/>
                </a:lnTo>
                <a:cubicBezTo>
                  <a:pt x="7054848" y="152548"/>
                  <a:pt x="7058089" y="148163"/>
                  <a:pt x="7061141" y="143586"/>
                </a:cubicBezTo>
                <a:cubicBezTo>
                  <a:pt x="7066479" y="134052"/>
                  <a:pt x="7070293" y="128522"/>
                  <a:pt x="7072581" y="126996"/>
                </a:cubicBezTo>
                <a:cubicBezTo>
                  <a:pt x="7067243" y="125852"/>
                  <a:pt x="7062666" y="124136"/>
                  <a:pt x="7058852" y="121848"/>
                </a:cubicBezTo>
                <a:close/>
                <a:moveTo>
                  <a:pt x="4134041" y="121276"/>
                </a:moveTo>
                <a:cubicBezTo>
                  <a:pt x="4133278" y="123183"/>
                  <a:pt x="4132038" y="125376"/>
                  <a:pt x="4130323" y="127855"/>
                </a:cubicBezTo>
                <a:cubicBezTo>
                  <a:pt x="4128606" y="130333"/>
                  <a:pt x="4127367" y="132336"/>
                  <a:pt x="4126604" y="133861"/>
                </a:cubicBezTo>
                <a:cubicBezTo>
                  <a:pt x="4127748" y="133098"/>
                  <a:pt x="4129274" y="134910"/>
                  <a:pt x="4131181" y="139296"/>
                </a:cubicBezTo>
                <a:cubicBezTo>
                  <a:pt x="4133088" y="143682"/>
                  <a:pt x="4134041" y="147400"/>
                  <a:pt x="4134041" y="150451"/>
                </a:cubicBezTo>
                <a:cubicBezTo>
                  <a:pt x="4135566" y="149688"/>
                  <a:pt x="4137092" y="147686"/>
                  <a:pt x="4138617" y="144444"/>
                </a:cubicBezTo>
                <a:cubicBezTo>
                  <a:pt x="4140143" y="141203"/>
                  <a:pt x="4141478" y="139200"/>
                  <a:pt x="4142621" y="138438"/>
                </a:cubicBezTo>
                <a:cubicBezTo>
                  <a:pt x="4141478" y="136149"/>
                  <a:pt x="4140715" y="134433"/>
                  <a:pt x="4140333" y="133289"/>
                </a:cubicBezTo>
                <a:cubicBezTo>
                  <a:pt x="4137664" y="128713"/>
                  <a:pt x="4135566" y="124708"/>
                  <a:pt x="4134041" y="121276"/>
                </a:cubicBezTo>
                <a:close/>
                <a:moveTo>
                  <a:pt x="9919664" y="110979"/>
                </a:moveTo>
                <a:cubicBezTo>
                  <a:pt x="9920046" y="112886"/>
                  <a:pt x="9916613" y="118416"/>
                  <a:pt x="9909367" y="127569"/>
                </a:cubicBezTo>
                <a:cubicBezTo>
                  <a:pt x="9904409" y="135196"/>
                  <a:pt x="9901930" y="140726"/>
                  <a:pt x="9901930" y="144158"/>
                </a:cubicBezTo>
                <a:lnTo>
                  <a:pt x="9901930" y="146446"/>
                </a:lnTo>
                <a:cubicBezTo>
                  <a:pt x="9904981" y="147591"/>
                  <a:pt x="9908795" y="148735"/>
                  <a:pt x="9913372" y="149879"/>
                </a:cubicBezTo>
                <a:cubicBezTo>
                  <a:pt x="9912227" y="149497"/>
                  <a:pt x="9911846" y="148353"/>
                  <a:pt x="9912227" y="146446"/>
                </a:cubicBezTo>
                <a:cubicBezTo>
                  <a:pt x="9913753" y="144921"/>
                  <a:pt x="9915469" y="141679"/>
                  <a:pt x="9917376" y="136721"/>
                </a:cubicBezTo>
                <a:cubicBezTo>
                  <a:pt x="9920046" y="132526"/>
                  <a:pt x="9921952" y="129285"/>
                  <a:pt x="9923097" y="126996"/>
                </a:cubicBezTo>
                <a:cubicBezTo>
                  <a:pt x="9925766" y="122420"/>
                  <a:pt x="9927482" y="119178"/>
                  <a:pt x="9928245" y="117271"/>
                </a:cubicBezTo>
                <a:cubicBezTo>
                  <a:pt x="9925576" y="115746"/>
                  <a:pt x="9922715" y="113648"/>
                  <a:pt x="9919664" y="110979"/>
                </a:cubicBezTo>
                <a:close/>
                <a:moveTo>
                  <a:pt x="7042835" y="110979"/>
                </a:moveTo>
                <a:cubicBezTo>
                  <a:pt x="7043216" y="112886"/>
                  <a:pt x="7039783" y="118416"/>
                  <a:pt x="7032537" y="127569"/>
                </a:cubicBezTo>
                <a:cubicBezTo>
                  <a:pt x="7027579" y="135196"/>
                  <a:pt x="7025101" y="140726"/>
                  <a:pt x="7025101" y="144158"/>
                </a:cubicBezTo>
                <a:lnTo>
                  <a:pt x="7025101" y="146446"/>
                </a:lnTo>
                <a:cubicBezTo>
                  <a:pt x="7028152" y="147591"/>
                  <a:pt x="7031965" y="148735"/>
                  <a:pt x="7036542" y="149879"/>
                </a:cubicBezTo>
                <a:cubicBezTo>
                  <a:pt x="7035398" y="149497"/>
                  <a:pt x="7035017" y="148353"/>
                  <a:pt x="7035398" y="146446"/>
                </a:cubicBezTo>
                <a:cubicBezTo>
                  <a:pt x="7036923" y="144921"/>
                  <a:pt x="7038639" y="141679"/>
                  <a:pt x="7040547" y="136721"/>
                </a:cubicBezTo>
                <a:cubicBezTo>
                  <a:pt x="7043216" y="132526"/>
                  <a:pt x="7045123" y="129285"/>
                  <a:pt x="7046267" y="126996"/>
                </a:cubicBezTo>
                <a:cubicBezTo>
                  <a:pt x="7048937" y="122420"/>
                  <a:pt x="7050653" y="119178"/>
                  <a:pt x="7051415" y="117271"/>
                </a:cubicBezTo>
                <a:cubicBezTo>
                  <a:pt x="7048746" y="115746"/>
                  <a:pt x="7045885" y="113648"/>
                  <a:pt x="7042835" y="110979"/>
                </a:cubicBezTo>
                <a:close/>
                <a:moveTo>
                  <a:pt x="1091789" y="109835"/>
                </a:moveTo>
                <a:lnTo>
                  <a:pt x="1088929" y="113267"/>
                </a:lnTo>
                <a:lnTo>
                  <a:pt x="1082065" y="121276"/>
                </a:lnTo>
                <a:cubicBezTo>
                  <a:pt x="1085878" y="125852"/>
                  <a:pt x="1088167" y="129285"/>
                  <a:pt x="1088929" y="131573"/>
                </a:cubicBezTo>
                <a:cubicBezTo>
                  <a:pt x="1089310" y="132336"/>
                  <a:pt x="1090264" y="133289"/>
                  <a:pt x="1091789" y="134433"/>
                </a:cubicBezTo>
                <a:cubicBezTo>
                  <a:pt x="1095984" y="129857"/>
                  <a:pt x="1098273" y="127569"/>
                  <a:pt x="1098654" y="127569"/>
                </a:cubicBezTo>
                <a:cubicBezTo>
                  <a:pt x="1098654" y="127187"/>
                  <a:pt x="1099608" y="126234"/>
                  <a:pt x="1101515" y="124708"/>
                </a:cubicBezTo>
                <a:cubicBezTo>
                  <a:pt x="1099608" y="122420"/>
                  <a:pt x="1097891" y="119750"/>
                  <a:pt x="1096366" y="116699"/>
                </a:cubicBezTo>
                <a:cubicBezTo>
                  <a:pt x="1094078" y="114411"/>
                  <a:pt x="1092552" y="112123"/>
                  <a:pt x="1091789" y="109835"/>
                </a:cubicBezTo>
                <a:close/>
                <a:moveTo>
                  <a:pt x="4150059" y="104114"/>
                </a:moveTo>
                <a:lnTo>
                  <a:pt x="4147198" y="107547"/>
                </a:lnTo>
                <a:lnTo>
                  <a:pt x="4140333" y="115555"/>
                </a:lnTo>
                <a:cubicBezTo>
                  <a:pt x="4144147" y="120132"/>
                  <a:pt x="4146435" y="123564"/>
                  <a:pt x="4147198" y="125852"/>
                </a:cubicBezTo>
                <a:cubicBezTo>
                  <a:pt x="4147580" y="126615"/>
                  <a:pt x="4148533" y="127569"/>
                  <a:pt x="4150059" y="128713"/>
                </a:cubicBezTo>
                <a:cubicBezTo>
                  <a:pt x="4154254" y="124136"/>
                  <a:pt x="4156542" y="121848"/>
                  <a:pt x="4156923" y="121848"/>
                </a:cubicBezTo>
                <a:cubicBezTo>
                  <a:pt x="4156923" y="121467"/>
                  <a:pt x="4157877" y="120513"/>
                  <a:pt x="4159784" y="118988"/>
                </a:cubicBezTo>
                <a:cubicBezTo>
                  <a:pt x="4157877" y="116699"/>
                  <a:pt x="4156160" y="114030"/>
                  <a:pt x="4154635" y="110979"/>
                </a:cubicBezTo>
                <a:cubicBezTo>
                  <a:pt x="4152347" y="108691"/>
                  <a:pt x="4150821" y="106402"/>
                  <a:pt x="4150059" y="104114"/>
                </a:cubicBezTo>
                <a:close/>
                <a:moveTo>
                  <a:pt x="9901930" y="100682"/>
                </a:moveTo>
                <a:cubicBezTo>
                  <a:pt x="9900405" y="101826"/>
                  <a:pt x="9899833" y="102589"/>
                  <a:pt x="9900214" y="102970"/>
                </a:cubicBezTo>
                <a:cubicBezTo>
                  <a:pt x="9898689" y="112123"/>
                  <a:pt x="9897735" y="120132"/>
                  <a:pt x="9897354" y="126996"/>
                </a:cubicBezTo>
                <a:lnTo>
                  <a:pt x="9897926" y="133289"/>
                </a:lnTo>
                <a:cubicBezTo>
                  <a:pt x="9898689" y="130238"/>
                  <a:pt x="9900214" y="127378"/>
                  <a:pt x="9902503" y="124708"/>
                </a:cubicBezTo>
                <a:cubicBezTo>
                  <a:pt x="9907079" y="116318"/>
                  <a:pt x="9910893" y="110979"/>
                  <a:pt x="9913944" y="108691"/>
                </a:cubicBezTo>
                <a:cubicBezTo>
                  <a:pt x="9909749" y="105640"/>
                  <a:pt x="9905744" y="102970"/>
                  <a:pt x="9901930" y="100682"/>
                </a:cubicBezTo>
                <a:close/>
                <a:moveTo>
                  <a:pt x="7025101" y="100682"/>
                </a:moveTo>
                <a:cubicBezTo>
                  <a:pt x="7023575" y="101826"/>
                  <a:pt x="7023003" y="102589"/>
                  <a:pt x="7023385" y="102970"/>
                </a:cubicBezTo>
                <a:cubicBezTo>
                  <a:pt x="7021859" y="112123"/>
                  <a:pt x="7020905" y="120132"/>
                  <a:pt x="7020525" y="126996"/>
                </a:cubicBezTo>
                <a:lnTo>
                  <a:pt x="7021097" y="133289"/>
                </a:lnTo>
                <a:cubicBezTo>
                  <a:pt x="7021859" y="130238"/>
                  <a:pt x="7023385" y="127378"/>
                  <a:pt x="7025673" y="124708"/>
                </a:cubicBezTo>
                <a:cubicBezTo>
                  <a:pt x="7030249" y="116318"/>
                  <a:pt x="7034063" y="110979"/>
                  <a:pt x="7037114" y="108691"/>
                </a:cubicBezTo>
                <a:cubicBezTo>
                  <a:pt x="7032919" y="105640"/>
                  <a:pt x="7028915" y="102970"/>
                  <a:pt x="7025101" y="100682"/>
                </a:cubicBezTo>
                <a:close/>
                <a:moveTo>
                  <a:pt x="1106091" y="89241"/>
                </a:moveTo>
                <a:lnTo>
                  <a:pt x="1097510" y="100682"/>
                </a:lnTo>
                <a:lnTo>
                  <a:pt x="1097510" y="102398"/>
                </a:lnTo>
                <a:lnTo>
                  <a:pt x="1102658" y="112695"/>
                </a:lnTo>
                <a:lnTo>
                  <a:pt x="1106663" y="116699"/>
                </a:lnTo>
                <a:cubicBezTo>
                  <a:pt x="1106663" y="116318"/>
                  <a:pt x="1109523" y="114030"/>
                  <a:pt x="1115244" y="109835"/>
                </a:cubicBezTo>
                <a:cubicBezTo>
                  <a:pt x="1114481" y="105640"/>
                  <a:pt x="1111430" y="98775"/>
                  <a:pt x="1106091" y="89241"/>
                </a:cubicBezTo>
                <a:close/>
                <a:moveTo>
                  <a:pt x="4164360" y="83520"/>
                </a:moveTo>
                <a:lnTo>
                  <a:pt x="4155779" y="94961"/>
                </a:lnTo>
                <a:lnTo>
                  <a:pt x="4155779" y="96677"/>
                </a:lnTo>
                <a:lnTo>
                  <a:pt x="4160927" y="106974"/>
                </a:lnTo>
                <a:lnTo>
                  <a:pt x="4164932" y="110979"/>
                </a:lnTo>
                <a:cubicBezTo>
                  <a:pt x="4164932" y="110597"/>
                  <a:pt x="4167792" y="108309"/>
                  <a:pt x="4173512" y="104114"/>
                </a:cubicBezTo>
                <a:cubicBezTo>
                  <a:pt x="4172750" y="99919"/>
                  <a:pt x="4169699" y="93054"/>
                  <a:pt x="4164360" y="83520"/>
                </a:cubicBezTo>
                <a:close/>
                <a:moveTo>
                  <a:pt x="1120964" y="62926"/>
                </a:moveTo>
                <a:cubicBezTo>
                  <a:pt x="1120201" y="63689"/>
                  <a:pt x="1119630" y="64070"/>
                  <a:pt x="1119248" y="64070"/>
                </a:cubicBezTo>
                <a:cubicBezTo>
                  <a:pt x="1119248" y="65977"/>
                  <a:pt x="1116960" y="71698"/>
                  <a:pt x="1112384" y="81232"/>
                </a:cubicBezTo>
                <a:cubicBezTo>
                  <a:pt x="1113527" y="81995"/>
                  <a:pt x="1114099" y="82757"/>
                  <a:pt x="1114099" y="83520"/>
                </a:cubicBezTo>
                <a:cubicBezTo>
                  <a:pt x="1114481" y="85427"/>
                  <a:pt x="1115244" y="88097"/>
                  <a:pt x="1116388" y="91529"/>
                </a:cubicBezTo>
                <a:cubicBezTo>
                  <a:pt x="1118676" y="94961"/>
                  <a:pt x="1119821" y="97440"/>
                  <a:pt x="1119821" y="98966"/>
                </a:cubicBezTo>
                <a:cubicBezTo>
                  <a:pt x="1124397" y="92482"/>
                  <a:pt x="1127638" y="87143"/>
                  <a:pt x="1129545" y="82948"/>
                </a:cubicBezTo>
                <a:cubicBezTo>
                  <a:pt x="1127638" y="81423"/>
                  <a:pt x="1125732" y="77799"/>
                  <a:pt x="1123825" y="72079"/>
                </a:cubicBezTo>
                <a:cubicBezTo>
                  <a:pt x="1122680" y="68647"/>
                  <a:pt x="1121728" y="65596"/>
                  <a:pt x="1120964" y="62926"/>
                </a:cubicBezTo>
                <a:close/>
                <a:moveTo>
                  <a:pt x="4179233" y="57205"/>
                </a:moveTo>
                <a:cubicBezTo>
                  <a:pt x="4178471" y="57968"/>
                  <a:pt x="4177898" y="58350"/>
                  <a:pt x="4177517" y="58350"/>
                </a:cubicBezTo>
                <a:cubicBezTo>
                  <a:pt x="4177517" y="60256"/>
                  <a:pt x="4175229" y="65977"/>
                  <a:pt x="4170653" y="75511"/>
                </a:cubicBezTo>
                <a:cubicBezTo>
                  <a:pt x="4171796" y="76274"/>
                  <a:pt x="4172369" y="77037"/>
                  <a:pt x="4172369" y="77799"/>
                </a:cubicBezTo>
                <a:cubicBezTo>
                  <a:pt x="4172750" y="79706"/>
                  <a:pt x="4173512" y="82376"/>
                  <a:pt x="4174657" y="85808"/>
                </a:cubicBezTo>
                <a:cubicBezTo>
                  <a:pt x="4176945" y="89241"/>
                  <a:pt x="4178089" y="91720"/>
                  <a:pt x="4178089" y="93245"/>
                </a:cubicBezTo>
                <a:cubicBezTo>
                  <a:pt x="4182666" y="86762"/>
                  <a:pt x="4185908" y="81423"/>
                  <a:pt x="4187814" y="77227"/>
                </a:cubicBezTo>
                <a:cubicBezTo>
                  <a:pt x="4185908" y="75702"/>
                  <a:pt x="4184000" y="72079"/>
                  <a:pt x="4182093" y="66358"/>
                </a:cubicBezTo>
                <a:cubicBezTo>
                  <a:pt x="4180950" y="62926"/>
                  <a:pt x="4179996" y="59875"/>
                  <a:pt x="4179233" y="57205"/>
                </a:cubicBezTo>
                <a:close/>
                <a:moveTo>
                  <a:pt x="1138699" y="49769"/>
                </a:moveTo>
                <a:cubicBezTo>
                  <a:pt x="1134121" y="53582"/>
                  <a:pt x="1130689" y="56633"/>
                  <a:pt x="1128401" y="58922"/>
                </a:cubicBezTo>
                <a:lnTo>
                  <a:pt x="1128401" y="59494"/>
                </a:lnTo>
                <a:cubicBezTo>
                  <a:pt x="1128782" y="64451"/>
                  <a:pt x="1129736" y="68647"/>
                  <a:pt x="1131262" y="72079"/>
                </a:cubicBezTo>
                <a:lnTo>
                  <a:pt x="1134121" y="76655"/>
                </a:lnTo>
                <a:cubicBezTo>
                  <a:pt x="1136028" y="72079"/>
                  <a:pt x="1138508" y="68265"/>
                  <a:pt x="1141558" y="65214"/>
                </a:cubicBezTo>
                <a:cubicBezTo>
                  <a:pt x="1142702" y="62545"/>
                  <a:pt x="1143656" y="60638"/>
                  <a:pt x="1144419" y="59494"/>
                </a:cubicBezTo>
                <a:cubicBezTo>
                  <a:pt x="1142130" y="57205"/>
                  <a:pt x="1140223" y="53964"/>
                  <a:pt x="1138699" y="49769"/>
                </a:cubicBezTo>
                <a:close/>
                <a:moveTo>
                  <a:pt x="4196967" y="44048"/>
                </a:moveTo>
                <a:cubicBezTo>
                  <a:pt x="4192390" y="47862"/>
                  <a:pt x="4188958" y="50913"/>
                  <a:pt x="4186670" y="53201"/>
                </a:cubicBezTo>
                <a:lnTo>
                  <a:pt x="4186670" y="53773"/>
                </a:lnTo>
                <a:cubicBezTo>
                  <a:pt x="4187052" y="58731"/>
                  <a:pt x="4188005" y="62926"/>
                  <a:pt x="4189531" y="66358"/>
                </a:cubicBezTo>
                <a:lnTo>
                  <a:pt x="4192390" y="70935"/>
                </a:lnTo>
                <a:cubicBezTo>
                  <a:pt x="4194298" y="66358"/>
                  <a:pt x="4196776" y="62545"/>
                  <a:pt x="4199828" y="59494"/>
                </a:cubicBezTo>
                <a:cubicBezTo>
                  <a:pt x="4200971" y="56824"/>
                  <a:pt x="4201925" y="54917"/>
                  <a:pt x="4202688" y="53773"/>
                </a:cubicBezTo>
                <a:cubicBezTo>
                  <a:pt x="4200400" y="51485"/>
                  <a:pt x="4198493" y="48243"/>
                  <a:pt x="4196967" y="44048"/>
                </a:cubicBezTo>
                <a:close/>
                <a:moveTo>
                  <a:pt x="1163869" y="28030"/>
                </a:moveTo>
                <a:cubicBezTo>
                  <a:pt x="1160055" y="31081"/>
                  <a:pt x="1155478" y="34514"/>
                  <a:pt x="1150139" y="38327"/>
                </a:cubicBezTo>
                <a:lnTo>
                  <a:pt x="1144991" y="44620"/>
                </a:lnTo>
                <a:cubicBezTo>
                  <a:pt x="1147660" y="50341"/>
                  <a:pt x="1148995" y="52820"/>
                  <a:pt x="1148995" y="52057"/>
                </a:cubicBezTo>
                <a:cubicBezTo>
                  <a:pt x="1153953" y="43667"/>
                  <a:pt x="1158721" y="36802"/>
                  <a:pt x="1163297" y="31463"/>
                </a:cubicBezTo>
                <a:close/>
                <a:moveTo>
                  <a:pt x="1192471" y="24598"/>
                </a:moveTo>
                <a:cubicBezTo>
                  <a:pt x="1192090" y="25361"/>
                  <a:pt x="1191709" y="25933"/>
                  <a:pt x="1191327" y="26314"/>
                </a:cubicBezTo>
                <a:cubicBezTo>
                  <a:pt x="1190184" y="27458"/>
                  <a:pt x="1188658" y="28221"/>
                  <a:pt x="1186751" y="28602"/>
                </a:cubicBezTo>
                <a:cubicBezTo>
                  <a:pt x="1185988" y="28984"/>
                  <a:pt x="1185607" y="29556"/>
                  <a:pt x="1185607" y="30319"/>
                </a:cubicBezTo>
                <a:lnTo>
                  <a:pt x="1185035" y="30319"/>
                </a:lnTo>
                <a:lnTo>
                  <a:pt x="1182747" y="32035"/>
                </a:lnTo>
                <a:cubicBezTo>
                  <a:pt x="1179695" y="32798"/>
                  <a:pt x="1176264" y="36230"/>
                  <a:pt x="1172450" y="42332"/>
                </a:cubicBezTo>
                <a:cubicBezTo>
                  <a:pt x="1167110" y="48815"/>
                  <a:pt x="1159864" y="59303"/>
                  <a:pt x="1150712" y="73795"/>
                </a:cubicBezTo>
                <a:cubicBezTo>
                  <a:pt x="1145372" y="83329"/>
                  <a:pt x="1136982" y="96105"/>
                  <a:pt x="1125541" y="112123"/>
                </a:cubicBezTo>
                <a:cubicBezTo>
                  <a:pt x="1119439" y="122801"/>
                  <a:pt x="1112384" y="131192"/>
                  <a:pt x="1104374" y="137294"/>
                </a:cubicBezTo>
                <a:cubicBezTo>
                  <a:pt x="1101323" y="141107"/>
                  <a:pt x="1098654" y="144349"/>
                  <a:pt x="1096366" y="147019"/>
                </a:cubicBezTo>
                <a:cubicBezTo>
                  <a:pt x="1093697" y="150451"/>
                  <a:pt x="1091885" y="152644"/>
                  <a:pt x="1090931" y="153597"/>
                </a:cubicBezTo>
                <a:cubicBezTo>
                  <a:pt x="1089978" y="154551"/>
                  <a:pt x="1089120" y="155123"/>
                  <a:pt x="1088357" y="155313"/>
                </a:cubicBezTo>
                <a:cubicBezTo>
                  <a:pt x="1087595" y="155504"/>
                  <a:pt x="1086641" y="156076"/>
                  <a:pt x="1085497" y="157030"/>
                </a:cubicBezTo>
                <a:cubicBezTo>
                  <a:pt x="1084352" y="157983"/>
                  <a:pt x="1082446" y="160176"/>
                  <a:pt x="1079776" y="163608"/>
                </a:cubicBezTo>
                <a:lnTo>
                  <a:pt x="1112956" y="206513"/>
                </a:lnTo>
                <a:lnTo>
                  <a:pt x="1165585" y="168185"/>
                </a:lnTo>
                <a:cubicBezTo>
                  <a:pt x="1209062" y="132717"/>
                  <a:pt x="1235757" y="110979"/>
                  <a:pt x="1245673" y="102970"/>
                </a:cubicBezTo>
                <a:cubicBezTo>
                  <a:pt x="1256351" y="91910"/>
                  <a:pt x="1263788" y="85046"/>
                  <a:pt x="1267983" y="82376"/>
                </a:cubicBezTo>
                <a:cubicBezTo>
                  <a:pt x="1263788" y="79706"/>
                  <a:pt x="1257877" y="76083"/>
                  <a:pt x="1250249" y="71507"/>
                </a:cubicBezTo>
                <a:cubicBezTo>
                  <a:pt x="1241478" y="64261"/>
                  <a:pt x="1228892" y="54154"/>
                  <a:pt x="1212493" y="41188"/>
                </a:cubicBezTo>
                <a:cubicBezTo>
                  <a:pt x="1213638" y="41569"/>
                  <a:pt x="1210968" y="39090"/>
                  <a:pt x="1204485" y="33751"/>
                </a:cubicBezTo>
                <a:cubicBezTo>
                  <a:pt x="1203341" y="32988"/>
                  <a:pt x="1201243" y="31463"/>
                  <a:pt x="1198192" y="29175"/>
                </a:cubicBezTo>
                <a:cubicBezTo>
                  <a:pt x="1195904" y="27268"/>
                  <a:pt x="1193997" y="25742"/>
                  <a:pt x="1192471" y="24598"/>
                </a:cubicBezTo>
                <a:close/>
                <a:moveTo>
                  <a:pt x="4222137" y="22310"/>
                </a:moveTo>
                <a:cubicBezTo>
                  <a:pt x="4218324" y="25361"/>
                  <a:pt x="4213747" y="28793"/>
                  <a:pt x="4208408" y="32607"/>
                </a:cubicBezTo>
                <a:lnTo>
                  <a:pt x="4203259" y="38900"/>
                </a:lnTo>
                <a:cubicBezTo>
                  <a:pt x="4205930" y="44620"/>
                  <a:pt x="4207264" y="47099"/>
                  <a:pt x="4207264" y="46336"/>
                </a:cubicBezTo>
                <a:cubicBezTo>
                  <a:pt x="4212222" y="37946"/>
                  <a:pt x="4216989" y="31081"/>
                  <a:pt x="4221566" y="25742"/>
                </a:cubicBezTo>
                <a:close/>
                <a:moveTo>
                  <a:pt x="4250741" y="18877"/>
                </a:moveTo>
                <a:cubicBezTo>
                  <a:pt x="4250359" y="19640"/>
                  <a:pt x="4249978" y="20212"/>
                  <a:pt x="4249596" y="20594"/>
                </a:cubicBezTo>
                <a:cubicBezTo>
                  <a:pt x="4248453" y="21738"/>
                  <a:pt x="4246926" y="22501"/>
                  <a:pt x="4245020" y="22882"/>
                </a:cubicBezTo>
                <a:cubicBezTo>
                  <a:pt x="4244257" y="23263"/>
                  <a:pt x="4243876" y="23835"/>
                  <a:pt x="4243876" y="24598"/>
                </a:cubicBezTo>
                <a:lnTo>
                  <a:pt x="4243303" y="24598"/>
                </a:lnTo>
                <a:lnTo>
                  <a:pt x="4241015" y="26314"/>
                </a:lnTo>
                <a:cubicBezTo>
                  <a:pt x="4237965" y="27077"/>
                  <a:pt x="4234532" y="30509"/>
                  <a:pt x="4230718" y="36611"/>
                </a:cubicBezTo>
                <a:cubicBezTo>
                  <a:pt x="4225380" y="43095"/>
                  <a:pt x="4218133" y="53582"/>
                  <a:pt x="4208981" y="68074"/>
                </a:cubicBezTo>
                <a:cubicBezTo>
                  <a:pt x="4203641" y="77609"/>
                  <a:pt x="4195251" y="90385"/>
                  <a:pt x="4183810" y="106402"/>
                </a:cubicBezTo>
                <a:cubicBezTo>
                  <a:pt x="4177708" y="117081"/>
                  <a:pt x="4170653" y="125471"/>
                  <a:pt x="4162644" y="131573"/>
                </a:cubicBezTo>
                <a:cubicBezTo>
                  <a:pt x="4159593" y="135387"/>
                  <a:pt x="4156923" y="138628"/>
                  <a:pt x="4154635" y="141298"/>
                </a:cubicBezTo>
                <a:cubicBezTo>
                  <a:pt x="4151966" y="144730"/>
                  <a:pt x="4150154" y="146923"/>
                  <a:pt x="4149200" y="147877"/>
                </a:cubicBezTo>
                <a:cubicBezTo>
                  <a:pt x="4148247" y="148830"/>
                  <a:pt x="4147389" y="149402"/>
                  <a:pt x="4146626" y="149593"/>
                </a:cubicBezTo>
                <a:cubicBezTo>
                  <a:pt x="4145863" y="149783"/>
                  <a:pt x="4144910" y="150356"/>
                  <a:pt x="4143766" y="151309"/>
                </a:cubicBezTo>
                <a:cubicBezTo>
                  <a:pt x="4142621" y="152262"/>
                  <a:pt x="4140715" y="154455"/>
                  <a:pt x="4138045" y="157888"/>
                </a:cubicBezTo>
                <a:lnTo>
                  <a:pt x="4171225" y="200792"/>
                </a:lnTo>
                <a:lnTo>
                  <a:pt x="4223853" y="162464"/>
                </a:lnTo>
                <a:cubicBezTo>
                  <a:pt x="4267330" y="126996"/>
                  <a:pt x="4294026" y="105258"/>
                  <a:pt x="4303942" y="97249"/>
                </a:cubicBezTo>
                <a:cubicBezTo>
                  <a:pt x="4314621" y="86190"/>
                  <a:pt x="4322057" y="79325"/>
                  <a:pt x="4326252" y="76655"/>
                </a:cubicBezTo>
                <a:cubicBezTo>
                  <a:pt x="4322057" y="73986"/>
                  <a:pt x="4316145" y="70363"/>
                  <a:pt x="4308519" y="65786"/>
                </a:cubicBezTo>
                <a:cubicBezTo>
                  <a:pt x="4299746" y="58540"/>
                  <a:pt x="4287161" y="48434"/>
                  <a:pt x="4270763" y="35467"/>
                </a:cubicBezTo>
                <a:cubicBezTo>
                  <a:pt x="4271906" y="35849"/>
                  <a:pt x="4269237" y="33370"/>
                  <a:pt x="4262754" y="28030"/>
                </a:cubicBezTo>
                <a:cubicBezTo>
                  <a:pt x="4261609" y="27268"/>
                  <a:pt x="4259512" y="25742"/>
                  <a:pt x="4256461" y="23454"/>
                </a:cubicBezTo>
                <a:cubicBezTo>
                  <a:pt x="4254173" y="21547"/>
                  <a:pt x="4252266" y="20022"/>
                  <a:pt x="4250741" y="18877"/>
                </a:cubicBezTo>
                <a:close/>
                <a:moveTo>
                  <a:pt x="1177026" y="5720"/>
                </a:moveTo>
                <a:cubicBezTo>
                  <a:pt x="1179314" y="6102"/>
                  <a:pt x="1180840" y="7436"/>
                  <a:pt x="1181603" y="9725"/>
                </a:cubicBezTo>
                <a:cubicBezTo>
                  <a:pt x="1181984" y="8962"/>
                  <a:pt x="1182365" y="8390"/>
                  <a:pt x="1182747" y="8008"/>
                </a:cubicBezTo>
                <a:cubicBezTo>
                  <a:pt x="1185035" y="6483"/>
                  <a:pt x="1190184" y="8199"/>
                  <a:pt x="1198192" y="13157"/>
                </a:cubicBezTo>
                <a:cubicBezTo>
                  <a:pt x="1201243" y="14301"/>
                  <a:pt x="1206392" y="17543"/>
                  <a:pt x="1213638" y="22882"/>
                </a:cubicBezTo>
                <a:cubicBezTo>
                  <a:pt x="1215926" y="24026"/>
                  <a:pt x="1217642" y="25361"/>
                  <a:pt x="1218786" y="26886"/>
                </a:cubicBezTo>
                <a:cubicBezTo>
                  <a:pt x="1237092" y="40234"/>
                  <a:pt x="1250440" y="50722"/>
                  <a:pt x="1258831" y="58350"/>
                </a:cubicBezTo>
                <a:cubicBezTo>
                  <a:pt x="1262263" y="60256"/>
                  <a:pt x="1270844" y="66358"/>
                  <a:pt x="1284573" y="76655"/>
                </a:cubicBezTo>
                <a:cubicBezTo>
                  <a:pt x="1288005" y="77799"/>
                  <a:pt x="1289340" y="80088"/>
                  <a:pt x="1288577" y="83520"/>
                </a:cubicBezTo>
                <a:cubicBezTo>
                  <a:pt x="1287052" y="87715"/>
                  <a:pt x="1284001" y="91529"/>
                  <a:pt x="1279424" y="94961"/>
                </a:cubicBezTo>
                <a:lnTo>
                  <a:pt x="1274848" y="98966"/>
                </a:lnTo>
                <a:cubicBezTo>
                  <a:pt x="1272179" y="100491"/>
                  <a:pt x="1269318" y="102589"/>
                  <a:pt x="1266268" y="105258"/>
                </a:cubicBezTo>
                <a:cubicBezTo>
                  <a:pt x="1257114" y="113648"/>
                  <a:pt x="1242241" y="124899"/>
                  <a:pt x="1221646" y="139010"/>
                </a:cubicBezTo>
                <a:cubicBezTo>
                  <a:pt x="1183128" y="172952"/>
                  <a:pt x="1157386" y="193927"/>
                  <a:pt x="1144419" y="201936"/>
                </a:cubicBezTo>
                <a:cubicBezTo>
                  <a:pt x="1143275" y="203080"/>
                  <a:pt x="1140319" y="205273"/>
                  <a:pt x="1135552" y="208515"/>
                </a:cubicBezTo>
                <a:cubicBezTo>
                  <a:pt x="1130785" y="211756"/>
                  <a:pt x="1125732" y="215284"/>
                  <a:pt x="1120393" y="219098"/>
                </a:cubicBezTo>
                <a:cubicBezTo>
                  <a:pt x="1115054" y="222912"/>
                  <a:pt x="1110000" y="226249"/>
                  <a:pt x="1105233" y="229109"/>
                </a:cubicBezTo>
                <a:cubicBezTo>
                  <a:pt x="1100466" y="231969"/>
                  <a:pt x="1097700" y="233590"/>
                  <a:pt x="1096938" y="233971"/>
                </a:cubicBezTo>
                <a:cubicBezTo>
                  <a:pt x="1093506" y="235115"/>
                  <a:pt x="1088261" y="233590"/>
                  <a:pt x="1081207" y="229395"/>
                </a:cubicBezTo>
                <a:cubicBezTo>
                  <a:pt x="1074151" y="225200"/>
                  <a:pt x="1067191" y="219861"/>
                  <a:pt x="1060326" y="213377"/>
                </a:cubicBezTo>
                <a:cubicBezTo>
                  <a:pt x="1053461" y="206894"/>
                  <a:pt x="1047359" y="199743"/>
                  <a:pt x="1042020" y="191925"/>
                </a:cubicBezTo>
                <a:cubicBezTo>
                  <a:pt x="1036681" y="184107"/>
                  <a:pt x="1034011" y="177338"/>
                  <a:pt x="1034011" y="171617"/>
                </a:cubicBezTo>
                <a:cubicBezTo>
                  <a:pt x="1034011" y="170473"/>
                  <a:pt x="1035442" y="167613"/>
                  <a:pt x="1038302" y="163036"/>
                </a:cubicBezTo>
                <a:cubicBezTo>
                  <a:pt x="1041162" y="158460"/>
                  <a:pt x="1044500" y="153502"/>
                  <a:pt x="1048313" y="148163"/>
                </a:cubicBezTo>
                <a:cubicBezTo>
                  <a:pt x="1052126" y="142823"/>
                  <a:pt x="1055750" y="137675"/>
                  <a:pt x="1059182" y="132717"/>
                </a:cubicBezTo>
                <a:cubicBezTo>
                  <a:pt x="1062615" y="127759"/>
                  <a:pt x="1064902" y="124518"/>
                  <a:pt x="1066046" y="122992"/>
                </a:cubicBezTo>
                <a:cubicBezTo>
                  <a:pt x="1067572" y="119178"/>
                  <a:pt x="1072339" y="112695"/>
                  <a:pt x="1080348" y="103542"/>
                </a:cubicBezTo>
                <a:cubicBezTo>
                  <a:pt x="1080348" y="102017"/>
                  <a:pt x="1084734" y="96487"/>
                  <a:pt x="1093506" y="86952"/>
                </a:cubicBezTo>
                <a:cubicBezTo>
                  <a:pt x="1099608" y="78562"/>
                  <a:pt x="1103421" y="72460"/>
                  <a:pt x="1104947" y="68647"/>
                </a:cubicBezTo>
                <a:cubicBezTo>
                  <a:pt x="1111049" y="59494"/>
                  <a:pt x="1115244" y="54726"/>
                  <a:pt x="1117532" y="54345"/>
                </a:cubicBezTo>
                <a:lnTo>
                  <a:pt x="1118104" y="54345"/>
                </a:lnTo>
                <a:cubicBezTo>
                  <a:pt x="1118867" y="52820"/>
                  <a:pt x="1123062" y="48625"/>
                  <a:pt x="1130689" y="41760"/>
                </a:cubicBezTo>
                <a:lnTo>
                  <a:pt x="1145563" y="27458"/>
                </a:lnTo>
                <a:cubicBezTo>
                  <a:pt x="1152427" y="20975"/>
                  <a:pt x="1157767" y="16589"/>
                  <a:pt x="1161580" y="14301"/>
                </a:cubicBezTo>
                <a:cubicBezTo>
                  <a:pt x="1168445" y="8962"/>
                  <a:pt x="1173593" y="6102"/>
                  <a:pt x="1177026" y="5720"/>
                </a:cubicBezTo>
                <a:close/>
                <a:moveTo>
                  <a:pt x="9949268" y="4290"/>
                </a:moveTo>
                <a:cubicBezTo>
                  <a:pt x="9950508" y="4099"/>
                  <a:pt x="9951890" y="4576"/>
                  <a:pt x="9953416" y="5720"/>
                </a:cubicBezTo>
                <a:cubicBezTo>
                  <a:pt x="9954560" y="6483"/>
                  <a:pt x="9956085" y="7627"/>
                  <a:pt x="9957992" y="9153"/>
                </a:cubicBezTo>
                <a:cubicBezTo>
                  <a:pt x="9960280" y="10297"/>
                  <a:pt x="9961615" y="11059"/>
                  <a:pt x="9961997" y="11441"/>
                </a:cubicBezTo>
                <a:cubicBezTo>
                  <a:pt x="9966192" y="14873"/>
                  <a:pt x="9973628" y="19259"/>
                  <a:pt x="9984307" y="24598"/>
                </a:cubicBezTo>
                <a:cubicBezTo>
                  <a:pt x="9997273" y="31081"/>
                  <a:pt x="10011003" y="39472"/>
                  <a:pt x="10025495" y="49769"/>
                </a:cubicBezTo>
                <a:cubicBezTo>
                  <a:pt x="10050666" y="68837"/>
                  <a:pt x="10064967" y="79134"/>
                  <a:pt x="10068399" y="80660"/>
                </a:cubicBezTo>
                <a:cubicBezTo>
                  <a:pt x="10069162" y="81423"/>
                  <a:pt x="10070116" y="82567"/>
                  <a:pt x="10071260" y="84092"/>
                </a:cubicBezTo>
                <a:lnTo>
                  <a:pt x="10071260" y="82948"/>
                </a:lnTo>
                <a:lnTo>
                  <a:pt x="10116452" y="110407"/>
                </a:lnTo>
                <a:cubicBezTo>
                  <a:pt x="10123698" y="114983"/>
                  <a:pt x="10122173" y="139772"/>
                  <a:pt x="10111876" y="184774"/>
                </a:cubicBezTo>
                <a:cubicBezTo>
                  <a:pt x="10093570" y="220623"/>
                  <a:pt x="10080794" y="238166"/>
                  <a:pt x="10073548" y="237404"/>
                </a:cubicBezTo>
                <a:lnTo>
                  <a:pt x="10063251" y="236260"/>
                </a:lnTo>
                <a:lnTo>
                  <a:pt x="10060963" y="236260"/>
                </a:lnTo>
                <a:cubicBezTo>
                  <a:pt x="10059056" y="234734"/>
                  <a:pt x="10057912" y="233971"/>
                  <a:pt x="10057530" y="233971"/>
                </a:cubicBezTo>
                <a:cubicBezTo>
                  <a:pt x="10056768" y="233971"/>
                  <a:pt x="10054670" y="233018"/>
                  <a:pt x="10051238" y="231111"/>
                </a:cubicBezTo>
                <a:cubicBezTo>
                  <a:pt x="10048187" y="228060"/>
                  <a:pt x="10044373" y="225772"/>
                  <a:pt x="10039796" y="224246"/>
                </a:cubicBezTo>
                <a:cubicBezTo>
                  <a:pt x="10032169" y="219670"/>
                  <a:pt x="10022635" y="214903"/>
                  <a:pt x="10011194" y="209945"/>
                </a:cubicBezTo>
                <a:cubicBezTo>
                  <a:pt x="9981447" y="197741"/>
                  <a:pt x="9964857" y="190495"/>
                  <a:pt x="9961424" y="188207"/>
                </a:cubicBezTo>
                <a:cubicBezTo>
                  <a:pt x="9921762" y="167231"/>
                  <a:pt x="9895638" y="154837"/>
                  <a:pt x="9883053" y="151023"/>
                </a:cubicBezTo>
                <a:cubicBezTo>
                  <a:pt x="9882290" y="150642"/>
                  <a:pt x="9881908" y="150069"/>
                  <a:pt x="9881908" y="149307"/>
                </a:cubicBezTo>
                <a:cubicBezTo>
                  <a:pt x="9881527" y="147781"/>
                  <a:pt x="9881718" y="146637"/>
                  <a:pt x="9882480" y="145874"/>
                </a:cubicBezTo>
                <a:cubicBezTo>
                  <a:pt x="9885913" y="144349"/>
                  <a:pt x="9890108" y="143968"/>
                  <a:pt x="9895066" y="144730"/>
                </a:cubicBezTo>
                <a:cubicBezTo>
                  <a:pt x="9895066" y="143968"/>
                  <a:pt x="9895447" y="143205"/>
                  <a:pt x="9896210" y="142442"/>
                </a:cubicBezTo>
                <a:cubicBezTo>
                  <a:pt x="9894684" y="143205"/>
                  <a:pt x="9893540" y="143395"/>
                  <a:pt x="9892778" y="143014"/>
                </a:cubicBezTo>
                <a:lnTo>
                  <a:pt x="9892205" y="142442"/>
                </a:lnTo>
                <a:cubicBezTo>
                  <a:pt x="9891061" y="142442"/>
                  <a:pt x="9890489" y="142061"/>
                  <a:pt x="9890489" y="141298"/>
                </a:cubicBezTo>
                <a:cubicBezTo>
                  <a:pt x="9888582" y="140535"/>
                  <a:pt x="9887438" y="139582"/>
                  <a:pt x="9887057" y="138438"/>
                </a:cubicBezTo>
                <a:cubicBezTo>
                  <a:pt x="9886676" y="134624"/>
                  <a:pt x="9886676" y="131192"/>
                  <a:pt x="9887057" y="128141"/>
                </a:cubicBezTo>
                <a:cubicBezTo>
                  <a:pt x="9886294" y="122039"/>
                  <a:pt x="9886485" y="114411"/>
                  <a:pt x="9887629" y="105258"/>
                </a:cubicBezTo>
                <a:cubicBezTo>
                  <a:pt x="9888392" y="99538"/>
                  <a:pt x="9889154" y="94389"/>
                  <a:pt x="9889917" y="89813"/>
                </a:cubicBezTo>
                <a:cubicBezTo>
                  <a:pt x="9890299" y="87906"/>
                  <a:pt x="9890489" y="86380"/>
                  <a:pt x="9890489" y="85236"/>
                </a:cubicBezTo>
                <a:cubicBezTo>
                  <a:pt x="9890108" y="85618"/>
                  <a:pt x="9890299" y="85046"/>
                  <a:pt x="9891061" y="83520"/>
                </a:cubicBezTo>
                <a:cubicBezTo>
                  <a:pt x="9891824" y="82376"/>
                  <a:pt x="9892015" y="81804"/>
                  <a:pt x="9891633" y="81804"/>
                </a:cubicBezTo>
                <a:cubicBezTo>
                  <a:pt x="9894684" y="72270"/>
                  <a:pt x="9897354" y="67121"/>
                  <a:pt x="9899642" y="66358"/>
                </a:cubicBezTo>
                <a:cubicBezTo>
                  <a:pt x="9899261" y="67884"/>
                  <a:pt x="9902693" y="61210"/>
                  <a:pt x="9909939" y="46336"/>
                </a:cubicBezTo>
                <a:cubicBezTo>
                  <a:pt x="9920236" y="27268"/>
                  <a:pt x="9928245" y="14492"/>
                  <a:pt x="9933966" y="8008"/>
                </a:cubicBezTo>
                <a:cubicBezTo>
                  <a:pt x="9934728" y="6483"/>
                  <a:pt x="9936254" y="5720"/>
                  <a:pt x="9938542" y="5720"/>
                </a:cubicBezTo>
                <a:lnTo>
                  <a:pt x="9939114" y="5720"/>
                </a:lnTo>
                <a:cubicBezTo>
                  <a:pt x="9940258" y="5720"/>
                  <a:pt x="9940830" y="6102"/>
                  <a:pt x="9940830" y="6864"/>
                </a:cubicBezTo>
                <a:cubicBezTo>
                  <a:pt x="9942737" y="7246"/>
                  <a:pt x="9943881" y="8199"/>
                  <a:pt x="9944263" y="9725"/>
                </a:cubicBezTo>
                <a:lnTo>
                  <a:pt x="9943691" y="10297"/>
                </a:lnTo>
                <a:cubicBezTo>
                  <a:pt x="9944453" y="12203"/>
                  <a:pt x="9944263" y="13920"/>
                  <a:pt x="9943119" y="15445"/>
                </a:cubicBezTo>
                <a:lnTo>
                  <a:pt x="9941402" y="15445"/>
                </a:lnTo>
                <a:cubicBezTo>
                  <a:pt x="9941402" y="15827"/>
                  <a:pt x="9941021" y="16399"/>
                  <a:pt x="9940258" y="17161"/>
                </a:cubicBezTo>
                <a:cubicBezTo>
                  <a:pt x="9940258" y="17543"/>
                  <a:pt x="9939686" y="18877"/>
                  <a:pt x="9938542" y="21166"/>
                </a:cubicBezTo>
                <a:cubicBezTo>
                  <a:pt x="9935873" y="25361"/>
                  <a:pt x="9934156" y="28030"/>
                  <a:pt x="9933394" y="29175"/>
                </a:cubicBezTo>
                <a:cubicBezTo>
                  <a:pt x="9929580" y="36421"/>
                  <a:pt x="9925576" y="44239"/>
                  <a:pt x="9921380" y="52629"/>
                </a:cubicBezTo>
                <a:cubicBezTo>
                  <a:pt x="9912227" y="70553"/>
                  <a:pt x="9906507" y="81613"/>
                  <a:pt x="9904219" y="85808"/>
                </a:cubicBezTo>
                <a:cubicBezTo>
                  <a:pt x="9918711" y="96487"/>
                  <a:pt x="9937970" y="106974"/>
                  <a:pt x="9961997" y="117271"/>
                </a:cubicBezTo>
                <a:cubicBezTo>
                  <a:pt x="9989455" y="128713"/>
                  <a:pt x="10011194" y="137294"/>
                  <a:pt x="10027211" y="143014"/>
                </a:cubicBezTo>
                <a:cubicBezTo>
                  <a:pt x="10063442" y="155218"/>
                  <a:pt x="10086515" y="163799"/>
                  <a:pt x="10096430" y="168757"/>
                </a:cubicBezTo>
                <a:cubicBezTo>
                  <a:pt x="10096812" y="169138"/>
                  <a:pt x="10097574" y="169710"/>
                  <a:pt x="10098718" y="170473"/>
                </a:cubicBezTo>
                <a:cubicBezTo>
                  <a:pt x="10103295" y="141489"/>
                  <a:pt x="10106155" y="125090"/>
                  <a:pt x="10107299" y="121276"/>
                </a:cubicBezTo>
                <a:cubicBezTo>
                  <a:pt x="10101197" y="115937"/>
                  <a:pt x="10093379" y="110407"/>
                  <a:pt x="10083845" y="104686"/>
                </a:cubicBezTo>
                <a:cubicBezTo>
                  <a:pt x="10077362" y="102017"/>
                  <a:pt x="10070306" y="98203"/>
                  <a:pt x="10062679" y="93245"/>
                </a:cubicBezTo>
                <a:cubicBezTo>
                  <a:pt x="10055051" y="87906"/>
                  <a:pt x="10041322" y="78181"/>
                  <a:pt x="10021491" y="64070"/>
                </a:cubicBezTo>
                <a:cubicBezTo>
                  <a:pt x="10005854" y="52248"/>
                  <a:pt x="9992506" y="43285"/>
                  <a:pt x="9981447" y="37183"/>
                </a:cubicBezTo>
                <a:cubicBezTo>
                  <a:pt x="9970387" y="31844"/>
                  <a:pt x="9962759" y="27649"/>
                  <a:pt x="9958564" y="24598"/>
                </a:cubicBezTo>
                <a:cubicBezTo>
                  <a:pt x="9955895" y="21547"/>
                  <a:pt x="9953225" y="18687"/>
                  <a:pt x="9950555" y="16017"/>
                </a:cubicBezTo>
                <a:cubicBezTo>
                  <a:pt x="9947123" y="12585"/>
                  <a:pt x="9945788" y="11059"/>
                  <a:pt x="9946551" y="11441"/>
                </a:cubicBezTo>
                <a:cubicBezTo>
                  <a:pt x="9946551" y="11059"/>
                  <a:pt x="9946170" y="10869"/>
                  <a:pt x="9945407" y="10869"/>
                </a:cubicBezTo>
                <a:lnTo>
                  <a:pt x="9945407" y="9725"/>
                </a:lnTo>
                <a:cubicBezTo>
                  <a:pt x="9945025" y="9343"/>
                  <a:pt x="9945216" y="8390"/>
                  <a:pt x="9945979" y="6864"/>
                </a:cubicBezTo>
                <a:cubicBezTo>
                  <a:pt x="9946932" y="5339"/>
                  <a:pt x="9948029" y="4481"/>
                  <a:pt x="9949268" y="4290"/>
                </a:cubicBezTo>
                <a:close/>
                <a:moveTo>
                  <a:pt x="7072439" y="4290"/>
                </a:moveTo>
                <a:cubicBezTo>
                  <a:pt x="7073678" y="4099"/>
                  <a:pt x="7075061" y="4576"/>
                  <a:pt x="7076586" y="5720"/>
                </a:cubicBezTo>
                <a:cubicBezTo>
                  <a:pt x="7077730" y="6483"/>
                  <a:pt x="7079255" y="7627"/>
                  <a:pt x="7081163" y="9153"/>
                </a:cubicBezTo>
                <a:cubicBezTo>
                  <a:pt x="7083451" y="10297"/>
                  <a:pt x="7084785" y="11059"/>
                  <a:pt x="7085167" y="11441"/>
                </a:cubicBezTo>
                <a:cubicBezTo>
                  <a:pt x="7089362" y="14873"/>
                  <a:pt x="7096799" y="19259"/>
                  <a:pt x="7107477" y="24598"/>
                </a:cubicBezTo>
                <a:cubicBezTo>
                  <a:pt x="7120444" y="31081"/>
                  <a:pt x="7134173" y="39472"/>
                  <a:pt x="7148665" y="49769"/>
                </a:cubicBezTo>
                <a:cubicBezTo>
                  <a:pt x="7173836" y="68837"/>
                  <a:pt x="7188137" y="79134"/>
                  <a:pt x="7191569" y="80660"/>
                </a:cubicBezTo>
                <a:cubicBezTo>
                  <a:pt x="7192333" y="81423"/>
                  <a:pt x="7193286" y="82567"/>
                  <a:pt x="7194430" y="84092"/>
                </a:cubicBezTo>
                <a:lnTo>
                  <a:pt x="7194430" y="82948"/>
                </a:lnTo>
                <a:lnTo>
                  <a:pt x="7239623" y="110407"/>
                </a:lnTo>
                <a:cubicBezTo>
                  <a:pt x="7246869" y="114983"/>
                  <a:pt x="7245343" y="139772"/>
                  <a:pt x="7235046" y="184774"/>
                </a:cubicBezTo>
                <a:cubicBezTo>
                  <a:pt x="7216741" y="220623"/>
                  <a:pt x="7203965" y="238166"/>
                  <a:pt x="7196719" y="237404"/>
                </a:cubicBezTo>
                <a:lnTo>
                  <a:pt x="7186421" y="236260"/>
                </a:lnTo>
                <a:lnTo>
                  <a:pt x="7184133" y="236260"/>
                </a:lnTo>
                <a:cubicBezTo>
                  <a:pt x="7182226" y="234734"/>
                  <a:pt x="7181082" y="233971"/>
                  <a:pt x="7180701" y="233971"/>
                </a:cubicBezTo>
                <a:cubicBezTo>
                  <a:pt x="7179938" y="233971"/>
                  <a:pt x="7177841" y="233018"/>
                  <a:pt x="7174408" y="231111"/>
                </a:cubicBezTo>
                <a:cubicBezTo>
                  <a:pt x="7171357" y="228060"/>
                  <a:pt x="7167543" y="225772"/>
                  <a:pt x="7162967" y="224246"/>
                </a:cubicBezTo>
                <a:cubicBezTo>
                  <a:pt x="7155339" y="219670"/>
                  <a:pt x="7145805" y="214903"/>
                  <a:pt x="7134364" y="209945"/>
                </a:cubicBezTo>
                <a:cubicBezTo>
                  <a:pt x="7104617" y="197741"/>
                  <a:pt x="7088027" y="190495"/>
                  <a:pt x="7084595" y="188207"/>
                </a:cubicBezTo>
                <a:cubicBezTo>
                  <a:pt x="7044932" y="167231"/>
                  <a:pt x="7018808" y="154837"/>
                  <a:pt x="7006223" y="151023"/>
                </a:cubicBezTo>
                <a:cubicBezTo>
                  <a:pt x="7005460" y="150642"/>
                  <a:pt x="7005079" y="150069"/>
                  <a:pt x="7005079" y="149307"/>
                </a:cubicBezTo>
                <a:cubicBezTo>
                  <a:pt x="7004697" y="147781"/>
                  <a:pt x="7004888" y="146637"/>
                  <a:pt x="7005651" y="145874"/>
                </a:cubicBezTo>
                <a:cubicBezTo>
                  <a:pt x="7009083" y="144349"/>
                  <a:pt x="7013279" y="143968"/>
                  <a:pt x="7018236" y="144730"/>
                </a:cubicBezTo>
                <a:cubicBezTo>
                  <a:pt x="7018236" y="143968"/>
                  <a:pt x="7018617" y="143205"/>
                  <a:pt x="7019380" y="142442"/>
                </a:cubicBezTo>
                <a:cubicBezTo>
                  <a:pt x="7017855" y="143205"/>
                  <a:pt x="7016711" y="143395"/>
                  <a:pt x="7015948" y="143014"/>
                </a:cubicBezTo>
                <a:lnTo>
                  <a:pt x="7015376" y="142442"/>
                </a:lnTo>
                <a:cubicBezTo>
                  <a:pt x="7014231" y="142442"/>
                  <a:pt x="7013659" y="142061"/>
                  <a:pt x="7013659" y="141298"/>
                </a:cubicBezTo>
                <a:cubicBezTo>
                  <a:pt x="7011753" y="140535"/>
                  <a:pt x="7010609" y="139582"/>
                  <a:pt x="7010227" y="138438"/>
                </a:cubicBezTo>
                <a:cubicBezTo>
                  <a:pt x="7009846" y="134624"/>
                  <a:pt x="7009846" y="131192"/>
                  <a:pt x="7010227" y="128141"/>
                </a:cubicBezTo>
                <a:cubicBezTo>
                  <a:pt x="7009465" y="122039"/>
                  <a:pt x="7009655" y="114411"/>
                  <a:pt x="7010799" y="105258"/>
                </a:cubicBezTo>
                <a:cubicBezTo>
                  <a:pt x="7011562" y="99538"/>
                  <a:pt x="7012325" y="94389"/>
                  <a:pt x="7013087" y="89813"/>
                </a:cubicBezTo>
                <a:cubicBezTo>
                  <a:pt x="7013469" y="87906"/>
                  <a:pt x="7013659" y="86380"/>
                  <a:pt x="7013659" y="85236"/>
                </a:cubicBezTo>
                <a:cubicBezTo>
                  <a:pt x="7013279" y="85618"/>
                  <a:pt x="7013469" y="85046"/>
                  <a:pt x="7014231" y="83520"/>
                </a:cubicBezTo>
                <a:cubicBezTo>
                  <a:pt x="7014995" y="82376"/>
                  <a:pt x="7015185" y="81804"/>
                  <a:pt x="7014804" y="81804"/>
                </a:cubicBezTo>
                <a:cubicBezTo>
                  <a:pt x="7017855" y="72270"/>
                  <a:pt x="7020525" y="67121"/>
                  <a:pt x="7022813" y="66358"/>
                </a:cubicBezTo>
                <a:cubicBezTo>
                  <a:pt x="7022431" y="67884"/>
                  <a:pt x="7025863" y="61210"/>
                  <a:pt x="7033109" y="46336"/>
                </a:cubicBezTo>
                <a:cubicBezTo>
                  <a:pt x="7043407" y="27268"/>
                  <a:pt x="7051415" y="14492"/>
                  <a:pt x="7057136" y="8008"/>
                </a:cubicBezTo>
                <a:cubicBezTo>
                  <a:pt x="7057899" y="6483"/>
                  <a:pt x="7059425" y="5720"/>
                  <a:pt x="7061713" y="5720"/>
                </a:cubicBezTo>
                <a:lnTo>
                  <a:pt x="7062857" y="5720"/>
                </a:lnTo>
                <a:cubicBezTo>
                  <a:pt x="7063619" y="6102"/>
                  <a:pt x="7064001" y="6483"/>
                  <a:pt x="7064001" y="6864"/>
                </a:cubicBezTo>
                <a:cubicBezTo>
                  <a:pt x="7065907" y="7246"/>
                  <a:pt x="7067051" y="8199"/>
                  <a:pt x="7067433" y="9725"/>
                </a:cubicBezTo>
                <a:lnTo>
                  <a:pt x="7066861" y="10297"/>
                </a:lnTo>
                <a:cubicBezTo>
                  <a:pt x="7067624" y="12203"/>
                  <a:pt x="7067433" y="13920"/>
                  <a:pt x="7066289" y="15445"/>
                </a:cubicBezTo>
                <a:lnTo>
                  <a:pt x="7064573" y="15445"/>
                </a:lnTo>
                <a:cubicBezTo>
                  <a:pt x="7064573" y="15827"/>
                  <a:pt x="7064191" y="16399"/>
                  <a:pt x="7063429" y="17161"/>
                </a:cubicBezTo>
                <a:cubicBezTo>
                  <a:pt x="7063429" y="17543"/>
                  <a:pt x="7062857" y="18877"/>
                  <a:pt x="7061713" y="21166"/>
                </a:cubicBezTo>
                <a:cubicBezTo>
                  <a:pt x="7059043" y="25361"/>
                  <a:pt x="7057327" y="28030"/>
                  <a:pt x="7056564" y="29175"/>
                </a:cubicBezTo>
                <a:cubicBezTo>
                  <a:pt x="7052751" y="36421"/>
                  <a:pt x="7048746" y="44239"/>
                  <a:pt x="7044551" y="52629"/>
                </a:cubicBezTo>
                <a:cubicBezTo>
                  <a:pt x="7035398" y="70553"/>
                  <a:pt x="7029677" y="81613"/>
                  <a:pt x="7027389" y="85808"/>
                </a:cubicBezTo>
                <a:cubicBezTo>
                  <a:pt x="7041881" y="96487"/>
                  <a:pt x="7061141" y="106974"/>
                  <a:pt x="7085167" y="117271"/>
                </a:cubicBezTo>
                <a:cubicBezTo>
                  <a:pt x="7112625" y="128713"/>
                  <a:pt x="7134364" y="137294"/>
                  <a:pt x="7150381" y="143014"/>
                </a:cubicBezTo>
                <a:cubicBezTo>
                  <a:pt x="7186612" y="155218"/>
                  <a:pt x="7209685" y="163799"/>
                  <a:pt x="7219601" y="168757"/>
                </a:cubicBezTo>
                <a:cubicBezTo>
                  <a:pt x="7219982" y="169138"/>
                  <a:pt x="7220745" y="169710"/>
                  <a:pt x="7221889" y="170473"/>
                </a:cubicBezTo>
                <a:cubicBezTo>
                  <a:pt x="7226465" y="141489"/>
                  <a:pt x="7229325" y="125090"/>
                  <a:pt x="7230469" y="121276"/>
                </a:cubicBezTo>
                <a:cubicBezTo>
                  <a:pt x="7224367" y="115937"/>
                  <a:pt x="7216549" y="110407"/>
                  <a:pt x="7207015" y="104686"/>
                </a:cubicBezTo>
                <a:cubicBezTo>
                  <a:pt x="7200532" y="102017"/>
                  <a:pt x="7193477" y="98203"/>
                  <a:pt x="7185849" y="93245"/>
                </a:cubicBezTo>
                <a:cubicBezTo>
                  <a:pt x="7178221" y="87906"/>
                  <a:pt x="7164493" y="78181"/>
                  <a:pt x="7144661" y="64070"/>
                </a:cubicBezTo>
                <a:cubicBezTo>
                  <a:pt x="7129025" y="52248"/>
                  <a:pt x="7115677" y="43285"/>
                  <a:pt x="7104617" y="37183"/>
                </a:cubicBezTo>
                <a:cubicBezTo>
                  <a:pt x="7093557" y="31844"/>
                  <a:pt x="7085929" y="27649"/>
                  <a:pt x="7081735" y="24598"/>
                </a:cubicBezTo>
                <a:cubicBezTo>
                  <a:pt x="7079065" y="21547"/>
                  <a:pt x="7076395" y="18687"/>
                  <a:pt x="7073726" y="16017"/>
                </a:cubicBezTo>
                <a:cubicBezTo>
                  <a:pt x="7070293" y="12585"/>
                  <a:pt x="7068959" y="11059"/>
                  <a:pt x="7069721" y="11441"/>
                </a:cubicBezTo>
                <a:cubicBezTo>
                  <a:pt x="7069721" y="11059"/>
                  <a:pt x="7069340" y="10869"/>
                  <a:pt x="7068577" y="10869"/>
                </a:cubicBezTo>
                <a:lnTo>
                  <a:pt x="7068577" y="9725"/>
                </a:lnTo>
                <a:cubicBezTo>
                  <a:pt x="7068196" y="9343"/>
                  <a:pt x="7068387" y="8390"/>
                  <a:pt x="7069149" y="6864"/>
                </a:cubicBezTo>
                <a:cubicBezTo>
                  <a:pt x="7070103" y="5339"/>
                  <a:pt x="7071199" y="4481"/>
                  <a:pt x="7072439" y="4290"/>
                </a:cubicBezTo>
                <a:close/>
                <a:moveTo>
                  <a:pt x="4235295" y="0"/>
                </a:moveTo>
                <a:cubicBezTo>
                  <a:pt x="4237583" y="381"/>
                  <a:pt x="4239108" y="1716"/>
                  <a:pt x="4239872" y="4004"/>
                </a:cubicBezTo>
                <a:cubicBezTo>
                  <a:pt x="4240253" y="3241"/>
                  <a:pt x="4240634" y="2669"/>
                  <a:pt x="4241015" y="2288"/>
                </a:cubicBezTo>
                <a:cubicBezTo>
                  <a:pt x="4243303" y="762"/>
                  <a:pt x="4248453" y="2478"/>
                  <a:pt x="4256461" y="7436"/>
                </a:cubicBezTo>
                <a:cubicBezTo>
                  <a:pt x="4259512" y="8580"/>
                  <a:pt x="4264661" y="11822"/>
                  <a:pt x="4271906" y="17161"/>
                </a:cubicBezTo>
                <a:cubicBezTo>
                  <a:pt x="4274195" y="18305"/>
                  <a:pt x="4275911" y="19640"/>
                  <a:pt x="4277055" y="21166"/>
                </a:cubicBezTo>
                <a:cubicBezTo>
                  <a:pt x="4295361" y="34514"/>
                  <a:pt x="4308709" y="45001"/>
                  <a:pt x="4317100" y="52629"/>
                </a:cubicBezTo>
                <a:cubicBezTo>
                  <a:pt x="4320531" y="54536"/>
                  <a:pt x="4329112" y="60638"/>
                  <a:pt x="4342842" y="70935"/>
                </a:cubicBezTo>
                <a:cubicBezTo>
                  <a:pt x="4346274" y="72079"/>
                  <a:pt x="4347609" y="74367"/>
                  <a:pt x="4346847" y="77799"/>
                </a:cubicBezTo>
                <a:cubicBezTo>
                  <a:pt x="4345321" y="81995"/>
                  <a:pt x="4342270" y="85808"/>
                  <a:pt x="4337694" y="89241"/>
                </a:cubicBezTo>
                <a:lnTo>
                  <a:pt x="4333117" y="93245"/>
                </a:lnTo>
                <a:cubicBezTo>
                  <a:pt x="4330448" y="94771"/>
                  <a:pt x="4327587" y="96868"/>
                  <a:pt x="4324536" y="99538"/>
                </a:cubicBezTo>
                <a:cubicBezTo>
                  <a:pt x="4315383" y="107928"/>
                  <a:pt x="4300510" y="119178"/>
                  <a:pt x="4279916" y="133289"/>
                </a:cubicBezTo>
                <a:cubicBezTo>
                  <a:pt x="4241397" y="167231"/>
                  <a:pt x="4215654" y="188207"/>
                  <a:pt x="4202688" y="196216"/>
                </a:cubicBezTo>
                <a:cubicBezTo>
                  <a:pt x="4201544" y="197360"/>
                  <a:pt x="4198588" y="199553"/>
                  <a:pt x="4193821" y="202794"/>
                </a:cubicBezTo>
                <a:cubicBezTo>
                  <a:pt x="4189054" y="206036"/>
                  <a:pt x="4184000" y="209564"/>
                  <a:pt x="4178661" y="213377"/>
                </a:cubicBezTo>
                <a:cubicBezTo>
                  <a:pt x="4173322" y="217191"/>
                  <a:pt x="4168269" y="220528"/>
                  <a:pt x="4163502" y="223388"/>
                </a:cubicBezTo>
                <a:cubicBezTo>
                  <a:pt x="4158735" y="226249"/>
                  <a:pt x="4155970" y="227869"/>
                  <a:pt x="4155207" y="228251"/>
                </a:cubicBezTo>
                <a:cubicBezTo>
                  <a:pt x="4151775" y="229395"/>
                  <a:pt x="4146531" y="227869"/>
                  <a:pt x="4139475" y="223674"/>
                </a:cubicBezTo>
                <a:cubicBezTo>
                  <a:pt x="4132420" y="219479"/>
                  <a:pt x="4125460" y="214140"/>
                  <a:pt x="4118595" y="207657"/>
                </a:cubicBezTo>
                <a:cubicBezTo>
                  <a:pt x="4111731" y="201173"/>
                  <a:pt x="4105629" y="194023"/>
                  <a:pt x="4100289" y="186205"/>
                </a:cubicBezTo>
                <a:cubicBezTo>
                  <a:pt x="4094950" y="178386"/>
                  <a:pt x="4092280" y="171617"/>
                  <a:pt x="4092280" y="165896"/>
                </a:cubicBezTo>
                <a:cubicBezTo>
                  <a:pt x="4092280" y="164752"/>
                  <a:pt x="4093711" y="161892"/>
                  <a:pt x="4096571" y="157316"/>
                </a:cubicBezTo>
                <a:cubicBezTo>
                  <a:pt x="4099431" y="152739"/>
                  <a:pt x="4102768" y="147781"/>
                  <a:pt x="4106582" y="142442"/>
                </a:cubicBezTo>
                <a:cubicBezTo>
                  <a:pt x="4110396" y="137103"/>
                  <a:pt x="4114019" y="131954"/>
                  <a:pt x="4117451" y="126996"/>
                </a:cubicBezTo>
                <a:cubicBezTo>
                  <a:pt x="4120884" y="122039"/>
                  <a:pt x="4123172" y="118797"/>
                  <a:pt x="4124316" y="117271"/>
                </a:cubicBezTo>
                <a:cubicBezTo>
                  <a:pt x="4125841" y="113458"/>
                  <a:pt x="4130609" y="106974"/>
                  <a:pt x="4138617" y="97822"/>
                </a:cubicBezTo>
                <a:cubicBezTo>
                  <a:pt x="4138617" y="96296"/>
                  <a:pt x="4143003" y="90766"/>
                  <a:pt x="4151775" y="81232"/>
                </a:cubicBezTo>
                <a:cubicBezTo>
                  <a:pt x="4157877" y="72842"/>
                  <a:pt x="4161690" y="66740"/>
                  <a:pt x="4163216" y="62926"/>
                </a:cubicBezTo>
                <a:cubicBezTo>
                  <a:pt x="4169318" y="53773"/>
                  <a:pt x="4173512" y="49006"/>
                  <a:pt x="4175801" y="48625"/>
                </a:cubicBezTo>
                <a:lnTo>
                  <a:pt x="4176373" y="48625"/>
                </a:lnTo>
                <a:cubicBezTo>
                  <a:pt x="4177136" y="47099"/>
                  <a:pt x="4181331" y="42904"/>
                  <a:pt x="4188958" y="36039"/>
                </a:cubicBezTo>
                <a:lnTo>
                  <a:pt x="4203832" y="21738"/>
                </a:lnTo>
                <a:cubicBezTo>
                  <a:pt x="4210697" y="15254"/>
                  <a:pt x="4216035" y="10869"/>
                  <a:pt x="4219849" y="8580"/>
                </a:cubicBezTo>
                <a:cubicBezTo>
                  <a:pt x="4226714" y="3241"/>
                  <a:pt x="4231863" y="381"/>
                  <a:pt x="4235295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Doodly" panose="02000500000000000000" pitchFamily="2" charset="-93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F16F2CC8-D5DD-B89A-909F-2AFEBA4DC6CF}"/>
              </a:ext>
            </a:extLst>
          </p:cNvPr>
          <p:cNvSpPr/>
          <p:nvPr/>
        </p:nvSpPr>
        <p:spPr>
          <a:xfrm>
            <a:off x="5753100" y="3992249"/>
            <a:ext cx="6781800" cy="4085422"/>
          </a:xfrm>
          <a:custGeom>
            <a:avLst/>
            <a:gdLst/>
            <a:ahLst/>
            <a:cxnLst/>
            <a:rect l="l" t="t" r="r" b="b"/>
            <a:pathLst>
              <a:path w="10732517" h="7043214">
                <a:moveTo>
                  <a:pt x="0" y="0"/>
                </a:moveTo>
                <a:lnTo>
                  <a:pt x="10732517" y="0"/>
                </a:lnTo>
                <a:lnTo>
                  <a:pt x="10732517" y="7043214"/>
                </a:lnTo>
                <a:lnTo>
                  <a:pt x="0" y="7043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E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AEC447-B354-1647-B9D6-60F5760A3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EB5EDEE-4DAF-D67C-5A1E-F045C4E7B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0" t="37903" b="7126"/>
          <a:stretch/>
        </p:blipFill>
        <p:spPr>
          <a:xfrm>
            <a:off x="-1" y="0"/>
            <a:ext cx="12496801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F0446FBF-9417-A853-139C-D045AE58DF09}"/>
              </a:ext>
            </a:extLst>
          </p:cNvPr>
          <p:cNvSpPr/>
          <p:nvPr/>
        </p:nvSpPr>
        <p:spPr>
          <a:xfrm>
            <a:off x="1157179" y="989956"/>
            <a:ext cx="15973642" cy="8874626"/>
          </a:xfrm>
          <a:custGeom>
            <a:avLst/>
            <a:gdLst/>
            <a:ahLst/>
            <a:cxnLst/>
            <a:rect l="l" t="t" r="r" b="b"/>
            <a:pathLst>
              <a:path w="15973642" h="6249688">
                <a:moveTo>
                  <a:pt x="0" y="0"/>
                </a:moveTo>
                <a:lnTo>
                  <a:pt x="15973642" y="0"/>
                </a:lnTo>
                <a:lnTo>
                  <a:pt x="15973642" y="6249688"/>
                </a:lnTo>
                <a:lnTo>
                  <a:pt x="0" y="6249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C3AE58C-E2F0-1891-CA15-3F00A16FA677}"/>
              </a:ext>
            </a:extLst>
          </p:cNvPr>
          <p:cNvSpPr/>
          <p:nvPr/>
        </p:nvSpPr>
        <p:spPr>
          <a:xfrm>
            <a:off x="14347808" y="5749782"/>
            <a:ext cx="3056953" cy="4114800"/>
          </a:xfrm>
          <a:custGeom>
            <a:avLst/>
            <a:gdLst/>
            <a:ahLst/>
            <a:cxnLst/>
            <a:rect l="l" t="t" r="r" b="b"/>
            <a:pathLst>
              <a:path w="3056953" h="4114800">
                <a:moveTo>
                  <a:pt x="0" y="0"/>
                </a:moveTo>
                <a:lnTo>
                  <a:pt x="3056953" y="0"/>
                </a:lnTo>
                <a:lnTo>
                  <a:pt x="3056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D7D3754-D88A-F2DB-19FE-44F783A63715}"/>
              </a:ext>
            </a:extLst>
          </p:cNvPr>
          <p:cNvSpPr/>
          <p:nvPr/>
        </p:nvSpPr>
        <p:spPr>
          <a:xfrm rot="-3022243">
            <a:off x="1028700" y="686815"/>
            <a:ext cx="2119847" cy="2663682"/>
          </a:xfrm>
          <a:custGeom>
            <a:avLst/>
            <a:gdLst/>
            <a:ahLst/>
            <a:cxnLst/>
            <a:rect l="l" t="t" r="r" b="b"/>
            <a:pathLst>
              <a:path w="2119847" h="2663682">
                <a:moveTo>
                  <a:pt x="0" y="0"/>
                </a:moveTo>
                <a:lnTo>
                  <a:pt x="2119847" y="0"/>
                </a:lnTo>
                <a:lnTo>
                  <a:pt x="2119847" y="2663682"/>
                </a:lnTo>
                <a:lnTo>
                  <a:pt x="0" y="266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4333EC6-6155-54DB-E8E5-388897B17597}"/>
              </a:ext>
            </a:extLst>
          </p:cNvPr>
          <p:cNvSpPr/>
          <p:nvPr/>
        </p:nvSpPr>
        <p:spPr>
          <a:xfrm rot="-983325">
            <a:off x="1041222" y="6073567"/>
            <a:ext cx="2452711" cy="3516432"/>
          </a:xfrm>
          <a:custGeom>
            <a:avLst/>
            <a:gdLst/>
            <a:ahLst/>
            <a:cxnLst/>
            <a:rect l="l" t="t" r="r" b="b"/>
            <a:pathLst>
              <a:path w="2452711" h="3516432">
                <a:moveTo>
                  <a:pt x="0" y="0"/>
                </a:moveTo>
                <a:lnTo>
                  <a:pt x="2452712" y="0"/>
                </a:lnTo>
                <a:lnTo>
                  <a:pt x="2452712" y="3516432"/>
                </a:lnTo>
                <a:lnTo>
                  <a:pt x="0" y="3516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306546F-A077-A13B-ABF2-BFFF3BE64021}"/>
              </a:ext>
            </a:extLst>
          </p:cNvPr>
          <p:cNvSpPr/>
          <p:nvPr/>
        </p:nvSpPr>
        <p:spPr>
          <a:xfrm>
            <a:off x="15064740" y="989956"/>
            <a:ext cx="2194560" cy="2057400"/>
          </a:xfrm>
          <a:custGeom>
            <a:avLst/>
            <a:gdLst/>
            <a:ahLst/>
            <a:cxnLst/>
            <a:rect l="l" t="t" r="r" b="b"/>
            <a:pathLst>
              <a:path w="2194560" h="2057400">
                <a:moveTo>
                  <a:pt x="0" y="0"/>
                </a:moveTo>
                <a:lnTo>
                  <a:pt x="2194560" y="0"/>
                </a:lnTo>
                <a:lnTo>
                  <a:pt x="21945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5098788-FD3D-8F50-D637-896A2570C461}"/>
              </a:ext>
            </a:extLst>
          </p:cNvPr>
          <p:cNvSpPr txBox="1">
            <a:spLocks noChangeAspect="1"/>
          </p:cNvSpPr>
          <p:nvPr/>
        </p:nvSpPr>
        <p:spPr>
          <a:xfrm>
            <a:off x="4758171" y="3625350"/>
            <a:ext cx="8497760" cy="2790515"/>
          </a:xfrm>
          <a:custGeom>
            <a:avLst/>
            <a:gdLst/>
            <a:ahLst/>
            <a:cxnLst/>
            <a:rect l="l" t="t" r="r" b="b"/>
            <a:pathLst>
              <a:path w="8497760" h="2790515">
                <a:moveTo>
                  <a:pt x="1712257" y="1279301"/>
                </a:moveTo>
                <a:cubicBezTo>
                  <a:pt x="1686683" y="1279301"/>
                  <a:pt x="1664242" y="1323248"/>
                  <a:pt x="1644936" y="1411142"/>
                </a:cubicBezTo>
                <a:cubicBezTo>
                  <a:pt x="1622653" y="1505715"/>
                  <a:pt x="1611512" y="1619547"/>
                  <a:pt x="1611512" y="1752639"/>
                </a:cubicBezTo>
                <a:cubicBezTo>
                  <a:pt x="1611512" y="1888515"/>
                  <a:pt x="1622574" y="2004357"/>
                  <a:pt x="1644698" y="2100164"/>
                </a:cubicBezTo>
                <a:cubicBezTo>
                  <a:pt x="1665366" y="2199738"/>
                  <a:pt x="1692080" y="2253623"/>
                  <a:pt x="1724837" y="2261821"/>
                </a:cubicBezTo>
                <a:cubicBezTo>
                  <a:pt x="1748481" y="2261821"/>
                  <a:pt x="1774087" y="2215927"/>
                  <a:pt x="1801654" y="2124140"/>
                </a:cubicBezTo>
                <a:cubicBezTo>
                  <a:pt x="1827228" y="2030833"/>
                  <a:pt x="1842958" y="1918647"/>
                  <a:pt x="1848846" y="1787581"/>
                </a:cubicBezTo>
                <a:cubicBezTo>
                  <a:pt x="1854796" y="1655407"/>
                  <a:pt x="1845870" y="1536036"/>
                  <a:pt x="1822069" y="1429468"/>
                </a:cubicBezTo>
                <a:cubicBezTo>
                  <a:pt x="1798046" y="1338567"/>
                  <a:pt x="1761442" y="1288511"/>
                  <a:pt x="1712257" y="1279301"/>
                </a:cubicBezTo>
                <a:close/>
                <a:moveTo>
                  <a:pt x="4222803" y="789347"/>
                </a:moveTo>
                <a:cubicBezTo>
                  <a:pt x="4290946" y="789347"/>
                  <a:pt x="4355087" y="803305"/>
                  <a:pt x="4415223" y="831221"/>
                </a:cubicBezTo>
                <a:cubicBezTo>
                  <a:pt x="4475359" y="859137"/>
                  <a:pt x="4526571" y="900575"/>
                  <a:pt x="4568855" y="955537"/>
                </a:cubicBezTo>
                <a:cubicBezTo>
                  <a:pt x="4611141" y="1010499"/>
                  <a:pt x="4644121" y="1077630"/>
                  <a:pt x="4667796" y="1156931"/>
                </a:cubicBezTo>
                <a:cubicBezTo>
                  <a:pt x="4691471" y="1236232"/>
                  <a:pt x="4703309" y="1338409"/>
                  <a:pt x="4703309" y="1463461"/>
                </a:cubicBezTo>
                <a:lnTo>
                  <a:pt x="4354643" y="1470060"/>
                </a:lnTo>
                <a:cubicBezTo>
                  <a:pt x="4350054" y="1360833"/>
                  <a:pt x="4333841" y="1283170"/>
                  <a:pt x="4306004" y="1237071"/>
                </a:cubicBezTo>
                <a:cubicBezTo>
                  <a:pt x="4278167" y="1190971"/>
                  <a:pt x="4242363" y="1166292"/>
                  <a:pt x="4198589" y="1163032"/>
                </a:cubicBezTo>
                <a:cubicBezTo>
                  <a:pt x="4038278" y="1198892"/>
                  <a:pt x="3961937" y="1406220"/>
                  <a:pt x="3969564" y="1785017"/>
                </a:cubicBezTo>
                <a:cubicBezTo>
                  <a:pt x="3977161" y="2110008"/>
                  <a:pt x="4058471" y="2286176"/>
                  <a:pt x="4213497" y="2313522"/>
                </a:cubicBezTo>
                <a:cubicBezTo>
                  <a:pt x="4317628" y="2322733"/>
                  <a:pt x="4375185" y="2223397"/>
                  <a:pt x="4386167" y="2015514"/>
                </a:cubicBezTo>
                <a:lnTo>
                  <a:pt x="4132835" y="2021496"/>
                </a:lnTo>
                <a:lnTo>
                  <a:pt x="4145891" y="1693293"/>
                </a:lnTo>
                <a:lnTo>
                  <a:pt x="4727141" y="1686647"/>
                </a:lnTo>
                <a:cubicBezTo>
                  <a:pt x="4727141" y="1716842"/>
                  <a:pt x="4726643" y="1737897"/>
                  <a:pt x="4725645" y="1749814"/>
                </a:cubicBezTo>
                <a:cubicBezTo>
                  <a:pt x="4724649" y="1761730"/>
                  <a:pt x="4724151" y="1775095"/>
                  <a:pt x="4724151" y="1789907"/>
                </a:cubicBezTo>
                <a:cubicBezTo>
                  <a:pt x="4736019" y="1943699"/>
                  <a:pt x="4729681" y="2079378"/>
                  <a:pt x="4705137" y="2196944"/>
                </a:cubicBezTo>
                <a:cubicBezTo>
                  <a:pt x="4680591" y="2314511"/>
                  <a:pt x="4643433" y="2412692"/>
                  <a:pt x="4593663" y="2491487"/>
                </a:cubicBezTo>
                <a:cubicBezTo>
                  <a:pt x="4543891" y="2570281"/>
                  <a:pt x="4483905" y="2629887"/>
                  <a:pt x="4413703" y="2670306"/>
                </a:cubicBezTo>
                <a:cubicBezTo>
                  <a:pt x="4343503" y="2710724"/>
                  <a:pt x="4270927" y="2730933"/>
                  <a:pt x="4195979" y="2730933"/>
                </a:cubicBezTo>
                <a:cubicBezTo>
                  <a:pt x="4118877" y="2730933"/>
                  <a:pt x="4043318" y="2710312"/>
                  <a:pt x="3969303" y="2669071"/>
                </a:cubicBezTo>
                <a:cubicBezTo>
                  <a:pt x="3895287" y="2627830"/>
                  <a:pt x="3830411" y="2565415"/>
                  <a:pt x="3774675" y="2481825"/>
                </a:cubicBezTo>
                <a:cubicBezTo>
                  <a:pt x="3718937" y="2398236"/>
                  <a:pt x="3674777" y="2293748"/>
                  <a:pt x="3642193" y="2168364"/>
                </a:cubicBezTo>
                <a:cubicBezTo>
                  <a:pt x="3609608" y="2042979"/>
                  <a:pt x="3595294" y="1895178"/>
                  <a:pt x="3599250" y="1724960"/>
                </a:cubicBezTo>
                <a:cubicBezTo>
                  <a:pt x="3605327" y="1559870"/>
                  <a:pt x="3627143" y="1418461"/>
                  <a:pt x="3664696" y="1300736"/>
                </a:cubicBezTo>
                <a:cubicBezTo>
                  <a:pt x="3702249" y="1183011"/>
                  <a:pt x="3750066" y="1086302"/>
                  <a:pt x="3808145" y="1010609"/>
                </a:cubicBezTo>
                <a:cubicBezTo>
                  <a:pt x="3866224" y="934917"/>
                  <a:pt x="3931687" y="879116"/>
                  <a:pt x="4004531" y="843208"/>
                </a:cubicBezTo>
                <a:cubicBezTo>
                  <a:pt x="4077375" y="807301"/>
                  <a:pt x="4150132" y="789347"/>
                  <a:pt x="4222803" y="789347"/>
                </a:cubicBezTo>
                <a:close/>
                <a:moveTo>
                  <a:pt x="1693741" y="762902"/>
                </a:moveTo>
                <a:cubicBezTo>
                  <a:pt x="1869593" y="767207"/>
                  <a:pt x="2002162" y="851699"/>
                  <a:pt x="2091448" y="1016378"/>
                </a:cubicBezTo>
                <a:cubicBezTo>
                  <a:pt x="2172221" y="1158300"/>
                  <a:pt x="2224587" y="1321159"/>
                  <a:pt x="2248548" y="1504955"/>
                </a:cubicBezTo>
                <a:cubicBezTo>
                  <a:pt x="2270988" y="1698785"/>
                  <a:pt x="2272966" y="1858431"/>
                  <a:pt x="2254482" y="1983895"/>
                </a:cubicBezTo>
                <a:cubicBezTo>
                  <a:pt x="2244607" y="2072834"/>
                  <a:pt x="2228560" y="2154659"/>
                  <a:pt x="2206341" y="2229371"/>
                </a:cubicBezTo>
                <a:cubicBezTo>
                  <a:pt x="2184122" y="2304082"/>
                  <a:pt x="2153880" y="2378533"/>
                  <a:pt x="2115614" y="2452722"/>
                </a:cubicBezTo>
                <a:cubicBezTo>
                  <a:pt x="2051806" y="2572552"/>
                  <a:pt x="1967599" y="2652090"/>
                  <a:pt x="1862993" y="2691338"/>
                </a:cubicBezTo>
                <a:cubicBezTo>
                  <a:pt x="1695339" y="2735617"/>
                  <a:pt x="1567217" y="2712053"/>
                  <a:pt x="1478626" y="2620645"/>
                </a:cubicBezTo>
                <a:cubicBezTo>
                  <a:pt x="1358132" y="2520471"/>
                  <a:pt x="1276140" y="2391304"/>
                  <a:pt x="1232652" y="2233145"/>
                </a:cubicBezTo>
                <a:cubicBezTo>
                  <a:pt x="1182423" y="2065586"/>
                  <a:pt x="1158304" y="1911383"/>
                  <a:pt x="1160298" y="1770537"/>
                </a:cubicBezTo>
                <a:cubicBezTo>
                  <a:pt x="1160298" y="1604940"/>
                  <a:pt x="1178735" y="1445325"/>
                  <a:pt x="1215609" y="1291692"/>
                </a:cubicBezTo>
                <a:cubicBezTo>
                  <a:pt x="1247386" y="1148599"/>
                  <a:pt x="1303534" y="1025446"/>
                  <a:pt x="1384054" y="922232"/>
                </a:cubicBezTo>
                <a:cubicBezTo>
                  <a:pt x="1464763" y="818228"/>
                  <a:pt x="1567993" y="765118"/>
                  <a:pt x="1693741" y="762902"/>
                </a:cubicBezTo>
                <a:close/>
                <a:moveTo>
                  <a:pt x="5698907" y="738642"/>
                </a:moveTo>
                <a:lnTo>
                  <a:pt x="5709589" y="1287087"/>
                </a:lnTo>
                <a:lnTo>
                  <a:pt x="6065565" y="747568"/>
                </a:lnTo>
                <a:lnTo>
                  <a:pt x="6352796" y="970516"/>
                </a:lnTo>
                <a:lnTo>
                  <a:pt x="5837157" y="1686030"/>
                </a:lnTo>
                <a:lnTo>
                  <a:pt x="6379620" y="2520423"/>
                </a:lnTo>
                <a:lnTo>
                  <a:pt x="6110763" y="2790515"/>
                </a:lnTo>
                <a:lnTo>
                  <a:pt x="5682148" y="2000654"/>
                </a:lnTo>
                <a:lnTo>
                  <a:pt x="5682148" y="2784581"/>
                </a:lnTo>
                <a:lnTo>
                  <a:pt x="5305424" y="2755383"/>
                </a:lnTo>
                <a:lnTo>
                  <a:pt x="5329589" y="764802"/>
                </a:lnTo>
                <a:close/>
                <a:moveTo>
                  <a:pt x="7429499" y="732850"/>
                </a:moveTo>
                <a:lnTo>
                  <a:pt x="8497760" y="742393"/>
                </a:lnTo>
                <a:lnTo>
                  <a:pt x="8481002" y="1124291"/>
                </a:lnTo>
                <a:lnTo>
                  <a:pt x="8181617" y="1115366"/>
                </a:lnTo>
                <a:lnTo>
                  <a:pt x="8172690" y="2754196"/>
                </a:lnTo>
                <a:lnTo>
                  <a:pt x="7790271" y="2760700"/>
                </a:lnTo>
                <a:lnTo>
                  <a:pt x="7784289" y="1106393"/>
                </a:lnTo>
                <a:lnTo>
                  <a:pt x="7429499" y="1127282"/>
                </a:lnTo>
                <a:close/>
                <a:moveTo>
                  <a:pt x="0" y="732850"/>
                </a:moveTo>
                <a:lnTo>
                  <a:pt x="1068261" y="742393"/>
                </a:lnTo>
                <a:lnTo>
                  <a:pt x="1051502" y="1124291"/>
                </a:lnTo>
                <a:lnTo>
                  <a:pt x="752118" y="1115366"/>
                </a:lnTo>
                <a:lnTo>
                  <a:pt x="743191" y="2754196"/>
                </a:lnTo>
                <a:lnTo>
                  <a:pt x="360771" y="2760700"/>
                </a:lnTo>
                <a:lnTo>
                  <a:pt x="354789" y="1106393"/>
                </a:lnTo>
                <a:lnTo>
                  <a:pt x="0" y="1127282"/>
                </a:lnTo>
                <a:close/>
                <a:moveTo>
                  <a:pt x="2633988" y="708827"/>
                </a:moveTo>
                <a:lnTo>
                  <a:pt x="3088336" y="1644773"/>
                </a:lnTo>
                <a:lnTo>
                  <a:pt x="3037631" y="762523"/>
                </a:lnTo>
                <a:lnTo>
                  <a:pt x="3436668" y="762523"/>
                </a:lnTo>
                <a:lnTo>
                  <a:pt x="3515716" y="2664513"/>
                </a:lnTo>
                <a:lnTo>
                  <a:pt x="3252840" y="2760700"/>
                </a:lnTo>
                <a:lnTo>
                  <a:pt x="2782446" y="1741292"/>
                </a:lnTo>
                <a:lnTo>
                  <a:pt x="2797354" y="2730458"/>
                </a:lnTo>
                <a:lnTo>
                  <a:pt x="2370401" y="2736867"/>
                </a:lnTo>
                <a:lnTo>
                  <a:pt x="2343149" y="781181"/>
                </a:lnTo>
                <a:close/>
                <a:moveTo>
                  <a:pt x="7214594" y="676021"/>
                </a:moveTo>
                <a:lnTo>
                  <a:pt x="7263305" y="1051273"/>
                </a:lnTo>
                <a:lnTo>
                  <a:pt x="6857906" y="1069314"/>
                </a:lnTo>
                <a:lnTo>
                  <a:pt x="6874475" y="1539328"/>
                </a:lnTo>
                <a:lnTo>
                  <a:pt x="7113327" y="1551292"/>
                </a:lnTo>
                <a:lnTo>
                  <a:pt x="7120212" y="1922413"/>
                </a:lnTo>
                <a:lnTo>
                  <a:pt x="6868446" y="1928395"/>
                </a:lnTo>
                <a:lnTo>
                  <a:pt x="6851972" y="2410801"/>
                </a:lnTo>
                <a:lnTo>
                  <a:pt x="7348098" y="2398884"/>
                </a:lnTo>
                <a:lnTo>
                  <a:pt x="7361676" y="2726755"/>
                </a:lnTo>
                <a:lnTo>
                  <a:pt x="6448424" y="2760700"/>
                </a:lnTo>
                <a:lnTo>
                  <a:pt x="6448424" y="713622"/>
                </a:lnTo>
                <a:close/>
                <a:moveTo>
                  <a:pt x="1558244" y="342264"/>
                </a:moveTo>
                <a:lnTo>
                  <a:pt x="1871871" y="342264"/>
                </a:lnTo>
                <a:lnTo>
                  <a:pt x="2055652" y="760624"/>
                </a:lnTo>
                <a:lnTo>
                  <a:pt x="1805167" y="760624"/>
                </a:lnTo>
                <a:lnTo>
                  <a:pt x="1715058" y="590754"/>
                </a:lnTo>
                <a:lnTo>
                  <a:pt x="1624901" y="760624"/>
                </a:lnTo>
                <a:lnTo>
                  <a:pt x="1374891" y="760624"/>
                </a:lnTo>
                <a:close/>
                <a:moveTo>
                  <a:pt x="7215116" y="100800"/>
                </a:moveTo>
                <a:lnTo>
                  <a:pt x="7555426" y="100800"/>
                </a:lnTo>
                <a:lnTo>
                  <a:pt x="7326306" y="459577"/>
                </a:lnTo>
                <a:lnTo>
                  <a:pt x="7080920" y="459577"/>
                </a:lnTo>
                <a:lnTo>
                  <a:pt x="7173907" y="671226"/>
                </a:lnTo>
                <a:lnTo>
                  <a:pt x="6923376" y="671226"/>
                </a:lnTo>
                <a:lnTo>
                  <a:pt x="6833266" y="501309"/>
                </a:lnTo>
                <a:lnTo>
                  <a:pt x="6743156" y="671226"/>
                </a:lnTo>
                <a:lnTo>
                  <a:pt x="6493099" y="671226"/>
                </a:lnTo>
                <a:lnTo>
                  <a:pt x="6676452" y="252818"/>
                </a:lnTo>
                <a:lnTo>
                  <a:pt x="6990080" y="252818"/>
                </a:lnTo>
                <a:lnTo>
                  <a:pt x="7075943" y="448251"/>
                </a:lnTo>
                <a:close/>
                <a:moveTo>
                  <a:pt x="2078823" y="41"/>
                </a:moveTo>
                <a:cubicBezTo>
                  <a:pt x="2106377" y="-416"/>
                  <a:pt x="2135542" y="2928"/>
                  <a:pt x="2166319" y="10073"/>
                </a:cubicBezTo>
                <a:cubicBezTo>
                  <a:pt x="2230380" y="22891"/>
                  <a:pt x="2278370" y="46977"/>
                  <a:pt x="2310290" y="82332"/>
                </a:cubicBezTo>
                <a:cubicBezTo>
                  <a:pt x="2342210" y="117686"/>
                  <a:pt x="2362490" y="163405"/>
                  <a:pt x="2371131" y="219490"/>
                </a:cubicBezTo>
                <a:cubicBezTo>
                  <a:pt x="2375435" y="245919"/>
                  <a:pt x="2375950" y="270875"/>
                  <a:pt x="2372674" y="294360"/>
                </a:cubicBezTo>
                <a:cubicBezTo>
                  <a:pt x="2369398" y="317845"/>
                  <a:pt x="2362775" y="343276"/>
                  <a:pt x="2352805" y="370654"/>
                </a:cubicBezTo>
                <a:cubicBezTo>
                  <a:pt x="2346854" y="388474"/>
                  <a:pt x="2335579" y="406325"/>
                  <a:pt x="2318978" y="424207"/>
                </a:cubicBezTo>
                <a:cubicBezTo>
                  <a:pt x="2302377" y="442090"/>
                  <a:pt x="2286370" y="458731"/>
                  <a:pt x="2270956" y="474129"/>
                </a:cubicBezTo>
                <a:cubicBezTo>
                  <a:pt x="2255542" y="489527"/>
                  <a:pt x="2241299" y="504149"/>
                  <a:pt x="2228227" y="517997"/>
                </a:cubicBezTo>
                <a:cubicBezTo>
                  <a:pt x="2215155" y="531844"/>
                  <a:pt x="2200074" y="555099"/>
                  <a:pt x="2182983" y="587763"/>
                </a:cubicBezTo>
                <a:lnTo>
                  <a:pt x="1971049" y="566921"/>
                </a:lnTo>
                <a:cubicBezTo>
                  <a:pt x="1971049" y="525901"/>
                  <a:pt x="1978242" y="493230"/>
                  <a:pt x="1992627" y="468906"/>
                </a:cubicBezTo>
                <a:cubicBezTo>
                  <a:pt x="2007012" y="444583"/>
                  <a:pt x="2021374" y="422372"/>
                  <a:pt x="2035712" y="402274"/>
                </a:cubicBezTo>
                <a:cubicBezTo>
                  <a:pt x="2050049" y="382175"/>
                  <a:pt x="2064229" y="363620"/>
                  <a:pt x="2078250" y="346608"/>
                </a:cubicBezTo>
                <a:cubicBezTo>
                  <a:pt x="2092272" y="329595"/>
                  <a:pt x="2101165" y="316373"/>
                  <a:pt x="2104932" y="306941"/>
                </a:cubicBezTo>
                <a:cubicBezTo>
                  <a:pt x="2113034" y="290926"/>
                  <a:pt x="2115741" y="276929"/>
                  <a:pt x="2113051" y="264949"/>
                </a:cubicBezTo>
                <a:cubicBezTo>
                  <a:pt x="2110360" y="252969"/>
                  <a:pt x="2106262" y="246061"/>
                  <a:pt x="2100754" y="244225"/>
                </a:cubicBezTo>
                <a:cubicBezTo>
                  <a:pt x="2076573" y="228811"/>
                  <a:pt x="2051727" y="255889"/>
                  <a:pt x="2026216" y="325457"/>
                </a:cubicBezTo>
                <a:lnTo>
                  <a:pt x="1825012" y="209663"/>
                </a:lnTo>
                <a:cubicBezTo>
                  <a:pt x="1852169" y="127561"/>
                  <a:pt x="1895325" y="69007"/>
                  <a:pt x="1954480" y="34001"/>
                </a:cubicBezTo>
                <a:cubicBezTo>
                  <a:pt x="1991452" y="12122"/>
                  <a:pt x="2032900" y="802"/>
                  <a:pt x="2078823" y="41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00" b="1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TH cupid darling" panose="02000600000000000000" pitchFamily="2" charset="0"/>
            </a:endParaRPr>
          </a:p>
        </p:txBody>
      </p:sp>
      <p:sp>
        <p:nvSpPr>
          <p:cNvPr id="15" name="Tim 14">
            <a:extLst>
              <a:ext uri="{FF2B5EF4-FFF2-40B4-BE49-F238E27FC236}">
                <a16:creationId xmlns:a16="http://schemas.microsoft.com/office/drawing/2014/main" id="{8FFB9930-2918-0303-8080-C43175DA7F80}"/>
              </a:ext>
            </a:extLst>
          </p:cNvPr>
          <p:cNvSpPr/>
          <p:nvPr/>
        </p:nvSpPr>
        <p:spPr>
          <a:xfrm>
            <a:off x="3223442" y="299403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m 27">
            <a:extLst>
              <a:ext uri="{FF2B5EF4-FFF2-40B4-BE49-F238E27FC236}">
                <a16:creationId xmlns:a16="http://schemas.microsoft.com/office/drawing/2014/main" id="{89A5069C-E344-F77F-10D6-31864645CC1C}"/>
              </a:ext>
            </a:extLst>
          </p:cNvPr>
          <p:cNvSpPr/>
          <p:nvPr/>
        </p:nvSpPr>
        <p:spPr>
          <a:xfrm>
            <a:off x="4429681" y="169418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52F7E192-CDA0-BD0E-EA87-30642A21DC85}"/>
              </a:ext>
            </a:extLst>
          </p:cNvPr>
          <p:cNvSpPr/>
          <p:nvPr/>
        </p:nvSpPr>
        <p:spPr>
          <a:xfrm>
            <a:off x="5984792" y="2197893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B2AD5F45-D7B5-BB73-B7E3-A506361502D1}"/>
              </a:ext>
            </a:extLst>
          </p:cNvPr>
          <p:cNvSpPr/>
          <p:nvPr/>
        </p:nvSpPr>
        <p:spPr>
          <a:xfrm>
            <a:off x="7505383" y="166430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m 30">
            <a:extLst>
              <a:ext uri="{FF2B5EF4-FFF2-40B4-BE49-F238E27FC236}">
                <a16:creationId xmlns:a16="http://schemas.microsoft.com/office/drawing/2014/main" id="{48717F01-F787-AA3C-9243-AA08FBA02956}"/>
              </a:ext>
            </a:extLst>
          </p:cNvPr>
          <p:cNvSpPr/>
          <p:nvPr/>
        </p:nvSpPr>
        <p:spPr>
          <a:xfrm>
            <a:off x="9331454" y="213205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m 31">
            <a:extLst>
              <a:ext uri="{FF2B5EF4-FFF2-40B4-BE49-F238E27FC236}">
                <a16:creationId xmlns:a16="http://schemas.microsoft.com/office/drawing/2014/main" id="{DF90BE72-04C5-AF11-67DF-91ABAEF4AE4B}"/>
              </a:ext>
            </a:extLst>
          </p:cNvPr>
          <p:cNvSpPr/>
          <p:nvPr/>
        </p:nvSpPr>
        <p:spPr>
          <a:xfrm>
            <a:off x="10781529" y="256550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m 32">
            <a:extLst>
              <a:ext uri="{FF2B5EF4-FFF2-40B4-BE49-F238E27FC236}">
                <a16:creationId xmlns:a16="http://schemas.microsoft.com/office/drawing/2014/main" id="{5EF3889F-0991-0E71-190F-780610F37AED}"/>
              </a:ext>
            </a:extLst>
          </p:cNvPr>
          <p:cNvSpPr/>
          <p:nvPr/>
        </p:nvSpPr>
        <p:spPr>
          <a:xfrm>
            <a:off x="12368075" y="2041756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m 33">
            <a:extLst>
              <a:ext uri="{FF2B5EF4-FFF2-40B4-BE49-F238E27FC236}">
                <a16:creationId xmlns:a16="http://schemas.microsoft.com/office/drawing/2014/main" id="{EF1F1FBF-9FC7-DDF0-38DF-A6B1C8125A35}"/>
              </a:ext>
            </a:extLst>
          </p:cNvPr>
          <p:cNvSpPr/>
          <p:nvPr/>
        </p:nvSpPr>
        <p:spPr>
          <a:xfrm>
            <a:off x="13645544" y="330195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m 34">
            <a:extLst>
              <a:ext uri="{FF2B5EF4-FFF2-40B4-BE49-F238E27FC236}">
                <a16:creationId xmlns:a16="http://schemas.microsoft.com/office/drawing/2014/main" id="{BF485E62-05B5-B266-3A84-173F4A9758DC}"/>
              </a:ext>
            </a:extLst>
          </p:cNvPr>
          <p:cNvSpPr/>
          <p:nvPr/>
        </p:nvSpPr>
        <p:spPr>
          <a:xfrm>
            <a:off x="15245056" y="358806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m 35">
            <a:extLst>
              <a:ext uri="{FF2B5EF4-FFF2-40B4-BE49-F238E27FC236}">
                <a16:creationId xmlns:a16="http://schemas.microsoft.com/office/drawing/2014/main" id="{55983C2E-3906-7AB4-FCDD-822D7C452882}"/>
              </a:ext>
            </a:extLst>
          </p:cNvPr>
          <p:cNvSpPr/>
          <p:nvPr/>
        </p:nvSpPr>
        <p:spPr>
          <a:xfrm>
            <a:off x="16459200" y="4942530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m 36">
            <a:extLst>
              <a:ext uri="{FF2B5EF4-FFF2-40B4-BE49-F238E27FC236}">
                <a16:creationId xmlns:a16="http://schemas.microsoft.com/office/drawing/2014/main" id="{D1E2C938-859D-7E1E-3FF7-79222778BC51}"/>
              </a:ext>
            </a:extLst>
          </p:cNvPr>
          <p:cNvSpPr/>
          <p:nvPr/>
        </p:nvSpPr>
        <p:spPr>
          <a:xfrm>
            <a:off x="13892539" y="829380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m 40">
            <a:extLst>
              <a:ext uri="{FF2B5EF4-FFF2-40B4-BE49-F238E27FC236}">
                <a16:creationId xmlns:a16="http://schemas.microsoft.com/office/drawing/2014/main" id="{2135A6E8-33D1-999A-D881-DEB3E3585F67}"/>
              </a:ext>
            </a:extLst>
          </p:cNvPr>
          <p:cNvSpPr/>
          <p:nvPr/>
        </p:nvSpPr>
        <p:spPr>
          <a:xfrm>
            <a:off x="12236210" y="827542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m 41">
            <a:extLst>
              <a:ext uri="{FF2B5EF4-FFF2-40B4-BE49-F238E27FC236}">
                <a16:creationId xmlns:a16="http://schemas.microsoft.com/office/drawing/2014/main" id="{E7730AF3-2F97-DFEB-A4B9-D62E7656DC8D}"/>
              </a:ext>
            </a:extLst>
          </p:cNvPr>
          <p:cNvSpPr/>
          <p:nvPr/>
        </p:nvSpPr>
        <p:spPr>
          <a:xfrm>
            <a:off x="10663112" y="826552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m 42">
            <a:extLst>
              <a:ext uri="{FF2B5EF4-FFF2-40B4-BE49-F238E27FC236}">
                <a16:creationId xmlns:a16="http://schemas.microsoft.com/office/drawing/2014/main" id="{79580751-12C3-468A-A6C4-BFCC59E31548}"/>
              </a:ext>
            </a:extLst>
          </p:cNvPr>
          <p:cNvSpPr/>
          <p:nvPr/>
        </p:nvSpPr>
        <p:spPr>
          <a:xfrm>
            <a:off x="9188328" y="901142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m 43">
            <a:extLst>
              <a:ext uri="{FF2B5EF4-FFF2-40B4-BE49-F238E27FC236}">
                <a16:creationId xmlns:a16="http://schemas.microsoft.com/office/drawing/2014/main" id="{03938F39-64F9-EC78-952F-4FC296A61A0A}"/>
              </a:ext>
            </a:extLst>
          </p:cNvPr>
          <p:cNvSpPr/>
          <p:nvPr/>
        </p:nvSpPr>
        <p:spPr>
          <a:xfrm>
            <a:off x="7602189" y="827694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m 44">
            <a:extLst>
              <a:ext uri="{FF2B5EF4-FFF2-40B4-BE49-F238E27FC236}">
                <a16:creationId xmlns:a16="http://schemas.microsoft.com/office/drawing/2014/main" id="{071700DF-F858-A244-A9AD-E1C7B5380AC7}"/>
              </a:ext>
            </a:extLst>
          </p:cNvPr>
          <p:cNvSpPr/>
          <p:nvPr/>
        </p:nvSpPr>
        <p:spPr>
          <a:xfrm>
            <a:off x="6027998" y="8431564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m 45">
            <a:extLst>
              <a:ext uri="{FF2B5EF4-FFF2-40B4-BE49-F238E27FC236}">
                <a16:creationId xmlns:a16="http://schemas.microsoft.com/office/drawing/2014/main" id="{07CE6D5A-80A2-F110-1AF4-6A1817A0A147}"/>
              </a:ext>
            </a:extLst>
          </p:cNvPr>
          <p:cNvSpPr/>
          <p:nvPr/>
        </p:nvSpPr>
        <p:spPr>
          <a:xfrm>
            <a:off x="4390544" y="8295561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m 46">
            <a:extLst>
              <a:ext uri="{FF2B5EF4-FFF2-40B4-BE49-F238E27FC236}">
                <a16:creationId xmlns:a16="http://schemas.microsoft.com/office/drawing/2014/main" id="{2D0ECA8A-7657-6334-944C-3206CEF72982}"/>
              </a:ext>
            </a:extLst>
          </p:cNvPr>
          <p:cNvSpPr/>
          <p:nvPr/>
        </p:nvSpPr>
        <p:spPr>
          <a:xfrm>
            <a:off x="1592835" y="6358285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m 47">
            <a:extLst>
              <a:ext uri="{FF2B5EF4-FFF2-40B4-BE49-F238E27FC236}">
                <a16:creationId xmlns:a16="http://schemas.microsoft.com/office/drawing/2014/main" id="{A63BEFE1-2B62-F77C-3DBC-0B7D71B028DA}"/>
              </a:ext>
            </a:extLst>
          </p:cNvPr>
          <p:cNvSpPr/>
          <p:nvPr/>
        </p:nvSpPr>
        <p:spPr>
          <a:xfrm>
            <a:off x="2088623" y="451828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3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04825" y="1599319"/>
            <a:ext cx="17150961" cy="7573256"/>
            <a:chOff x="0" y="0"/>
            <a:chExt cx="4517126" cy="19946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7126" cy="1994602"/>
            </a:xfrm>
            <a:custGeom>
              <a:avLst/>
              <a:gdLst/>
              <a:ahLst/>
              <a:cxnLst/>
              <a:rect l="l" t="t" r="r" b="b"/>
              <a:pathLst>
                <a:path w="4517126" h="1994602">
                  <a:moveTo>
                    <a:pt x="23021" y="0"/>
                  </a:moveTo>
                  <a:lnTo>
                    <a:pt x="4494104" y="0"/>
                  </a:lnTo>
                  <a:cubicBezTo>
                    <a:pt x="4500210" y="0"/>
                    <a:pt x="4506066" y="2425"/>
                    <a:pt x="4510383" y="6743"/>
                  </a:cubicBezTo>
                  <a:cubicBezTo>
                    <a:pt x="4514700" y="11060"/>
                    <a:pt x="4517126" y="16916"/>
                    <a:pt x="4517126" y="23021"/>
                  </a:cubicBezTo>
                  <a:lnTo>
                    <a:pt x="4517126" y="1971581"/>
                  </a:lnTo>
                  <a:cubicBezTo>
                    <a:pt x="4517126" y="1984295"/>
                    <a:pt x="4506819" y="1994602"/>
                    <a:pt x="4494104" y="1994602"/>
                  </a:cubicBezTo>
                  <a:lnTo>
                    <a:pt x="23021" y="1994602"/>
                  </a:lnTo>
                  <a:cubicBezTo>
                    <a:pt x="16916" y="1994602"/>
                    <a:pt x="11060" y="1992177"/>
                    <a:pt x="6743" y="1987859"/>
                  </a:cubicBezTo>
                  <a:cubicBezTo>
                    <a:pt x="2425" y="1983542"/>
                    <a:pt x="0" y="1977687"/>
                    <a:pt x="0" y="1971581"/>
                  </a:cubicBezTo>
                  <a:lnTo>
                    <a:pt x="0" y="23021"/>
                  </a:lnTo>
                  <a:cubicBezTo>
                    <a:pt x="0" y="16916"/>
                    <a:pt x="2425" y="11060"/>
                    <a:pt x="6743" y="6743"/>
                  </a:cubicBezTo>
                  <a:cubicBezTo>
                    <a:pt x="11060" y="2425"/>
                    <a:pt x="16916" y="0"/>
                    <a:pt x="23021" y="0"/>
                  </a:cubicBezTo>
                  <a:close/>
                </a:path>
              </a:pathLst>
            </a:custGeom>
            <a:solidFill>
              <a:srgbClr val="77AF7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17126" cy="2032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2214" y="1283995"/>
            <a:ext cx="17023573" cy="7719010"/>
            <a:chOff x="0" y="0"/>
            <a:chExt cx="4483575" cy="2032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83575" cy="2032990"/>
            </a:xfrm>
            <a:custGeom>
              <a:avLst/>
              <a:gdLst/>
              <a:ahLst/>
              <a:cxnLst/>
              <a:rect l="l" t="t" r="r" b="b"/>
              <a:pathLst>
                <a:path w="4483575" h="2032990">
                  <a:moveTo>
                    <a:pt x="23194" y="0"/>
                  </a:moveTo>
                  <a:lnTo>
                    <a:pt x="4460381" y="0"/>
                  </a:lnTo>
                  <a:cubicBezTo>
                    <a:pt x="4473191" y="0"/>
                    <a:pt x="4483575" y="10384"/>
                    <a:pt x="4483575" y="23194"/>
                  </a:cubicBezTo>
                  <a:lnTo>
                    <a:pt x="4483575" y="2009797"/>
                  </a:lnTo>
                  <a:cubicBezTo>
                    <a:pt x="4483575" y="2015948"/>
                    <a:pt x="4481131" y="2021847"/>
                    <a:pt x="4476781" y="2026197"/>
                  </a:cubicBezTo>
                  <a:cubicBezTo>
                    <a:pt x="4472432" y="2030547"/>
                    <a:pt x="4466532" y="2032990"/>
                    <a:pt x="4460381" y="2032990"/>
                  </a:cubicBezTo>
                  <a:lnTo>
                    <a:pt x="23194" y="2032990"/>
                  </a:lnTo>
                  <a:cubicBezTo>
                    <a:pt x="17042" y="2032990"/>
                    <a:pt x="11143" y="2030547"/>
                    <a:pt x="6793" y="2026197"/>
                  </a:cubicBezTo>
                  <a:cubicBezTo>
                    <a:pt x="2444" y="2021847"/>
                    <a:pt x="0" y="2015948"/>
                    <a:pt x="0" y="2009797"/>
                  </a:cubicBezTo>
                  <a:lnTo>
                    <a:pt x="0" y="23194"/>
                  </a:lnTo>
                  <a:cubicBezTo>
                    <a:pt x="0" y="17042"/>
                    <a:pt x="2444" y="11143"/>
                    <a:pt x="6793" y="6793"/>
                  </a:cubicBezTo>
                  <a:cubicBezTo>
                    <a:pt x="11143" y="2444"/>
                    <a:pt x="17042" y="0"/>
                    <a:pt x="2319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83575" cy="2071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-828386">
            <a:off x="147740" y="8223656"/>
            <a:ext cx="2647470" cy="1558698"/>
          </a:xfrm>
          <a:custGeom>
            <a:avLst/>
            <a:gdLst/>
            <a:ahLst/>
            <a:cxnLst/>
            <a:rect l="l" t="t" r="r" b="b"/>
            <a:pathLst>
              <a:path w="2647470" h="1558698">
                <a:moveTo>
                  <a:pt x="0" y="0"/>
                </a:moveTo>
                <a:lnTo>
                  <a:pt x="2647470" y="0"/>
                </a:lnTo>
                <a:lnTo>
                  <a:pt x="2647470" y="1558698"/>
                </a:lnTo>
                <a:lnTo>
                  <a:pt x="0" y="155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762976" y="7192461"/>
            <a:ext cx="3068674" cy="2883275"/>
          </a:xfrm>
          <a:custGeom>
            <a:avLst/>
            <a:gdLst/>
            <a:ahLst/>
            <a:cxnLst/>
            <a:rect l="l" t="t" r="r" b="b"/>
            <a:pathLst>
              <a:path w="3068674" h="2883275">
                <a:moveTo>
                  <a:pt x="0" y="0"/>
                </a:moveTo>
                <a:lnTo>
                  <a:pt x="3068674" y="0"/>
                </a:lnTo>
                <a:lnTo>
                  <a:pt x="3068674" y="2883275"/>
                </a:lnTo>
                <a:lnTo>
                  <a:pt x="0" y="2883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297313" y="269600"/>
            <a:ext cx="1666825" cy="1518200"/>
          </a:xfrm>
          <a:custGeom>
            <a:avLst/>
            <a:gdLst/>
            <a:ahLst/>
            <a:cxnLst/>
            <a:rect l="l" t="t" r="r" b="b"/>
            <a:pathLst>
              <a:path w="1666825" h="1518200">
                <a:moveTo>
                  <a:pt x="0" y="0"/>
                </a:moveTo>
                <a:lnTo>
                  <a:pt x="1666825" y="0"/>
                </a:lnTo>
                <a:lnTo>
                  <a:pt x="1666825" y="1518200"/>
                </a:lnTo>
                <a:lnTo>
                  <a:pt x="0" y="1518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28700" y="3013646"/>
            <a:ext cx="1436164" cy="1087895"/>
          </a:xfrm>
          <a:custGeom>
            <a:avLst/>
            <a:gdLst/>
            <a:ahLst/>
            <a:cxnLst/>
            <a:rect l="l" t="t" r="r" b="b"/>
            <a:pathLst>
              <a:path w="1436164" h="1087895">
                <a:moveTo>
                  <a:pt x="0" y="0"/>
                </a:moveTo>
                <a:lnTo>
                  <a:pt x="1436164" y="0"/>
                </a:lnTo>
                <a:lnTo>
                  <a:pt x="1436164" y="1087894"/>
                </a:lnTo>
                <a:lnTo>
                  <a:pt x="0" y="10878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36A939-6C9C-653D-BBC3-6939E7F717D8}"/>
              </a:ext>
            </a:extLst>
          </p:cNvPr>
          <p:cNvSpPr txBox="1"/>
          <p:nvPr/>
        </p:nvSpPr>
        <p:spPr>
          <a:xfrm>
            <a:off x="2743200" y="2388900"/>
            <a:ext cx="130302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8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tìm hiểu thực trạng cảnh quan thiên nhiên theo yêu cầu dự án và ghi vào phiếu tổng hợp kết quả</a:t>
            </a:r>
            <a:endParaRPr lang="en-US" sz="8800" i="1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F8E5D47-C119-F911-71A4-13784D663191}"/>
              </a:ext>
            </a:extLst>
          </p:cNvPr>
          <p:cNvSpPr txBox="1">
            <a:spLocks noChangeAspect="1"/>
          </p:cNvSpPr>
          <p:nvPr/>
        </p:nvSpPr>
        <p:spPr>
          <a:xfrm>
            <a:off x="4976207" y="159557"/>
            <a:ext cx="8777211" cy="2155822"/>
          </a:xfrm>
          <a:custGeom>
            <a:avLst/>
            <a:gdLst/>
            <a:ahLst/>
            <a:cxnLst/>
            <a:rect l="l" t="t" r="r" b="b"/>
            <a:pathLst>
              <a:path w="8777211" h="2155822">
                <a:moveTo>
                  <a:pt x="7089353" y="1495396"/>
                </a:moveTo>
                <a:lnTo>
                  <a:pt x="6994570" y="1860261"/>
                </a:lnTo>
                <a:lnTo>
                  <a:pt x="7187193" y="1860261"/>
                </a:lnTo>
                <a:close/>
                <a:moveTo>
                  <a:pt x="4213784" y="1462783"/>
                </a:moveTo>
                <a:cubicBezTo>
                  <a:pt x="4164864" y="1462783"/>
                  <a:pt x="4129022" y="1488602"/>
                  <a:pt x="4106261" y="1540240"/>
                </a:cubicBezTo>
                <a:cubicBezTo>
                  <a:pt x="4083499" y="1591878"/>
                  <a:pt x="4072118" y="1673752"/>
                  <a:pt x="4072118" y="1785861"/>
                </a:cubicBezTo>
                <a:cubicBezTo>
                  <a:pt x="4072118" y="1897970"/>
                  <a:pt x="4083499" y="1979844"/>
                  <a:pt x="4106261" y="2031482"/>
                </a:cubicBezTo>
                <a:cubicBezTo>
                  <a:pt x="4129022" y="2083121"/>
                  <a:pt x="4164864" y="2108940"/>
                  <a:pt x="4213784" y="2108940"/>
                </a:cubicBezTo>
                <a:cubicBezTo>
                  <a:pt x="4262704" y="2108940"/>
                  <a:pt x="4298376" y="2083290"/>
                  <a:pt x="4320798" y="2031992"/>
                </a:cubicBezTo>
                <a:cubicBezTo>
                  <a:pt x="4343220" y="1980693"/>
                  <a:pt x="4354430" y="1898650"/>
                  <a:pt x="4354430" y="1785861"/>
                </a:cubicBezTo>
                <a:cubicBezTo>
                  <a:pt x="4354430" y="1673072"/>
                  <a:pt x="4343220" y="1591029"/>
                  <a:pt x="4320798" y="1539730"/>
                </a:cubicBezTo>
                <a:cubicBezTo>
                  <a:pt x="4298376" y="1488432"/>
                  <a:pt x="4262704" y="1462783"/>
                  <a:pt x="4213784" y="1462783"/>
                </a:cubicBezTo>
                <a:close/>
                <a:moveTo>
                  <a:pt x="2817448" y="1462783"/>
                </a:moveTo>
                <a:cubicBezTo>
                  <a:pt x="2795026" y="1462783"/>
                  <a:pt x="2779738" y="1463462"/>
                  <a:pt x="2771585" y="1464821"/>
                </a:cubicBezTo>
                <a:lnTo>
                  <a:pt x="2771585" y="1778727"/>
                </a:lnTo>
                <a:cubicBezTo>
                  <a:pt x="2790610" y="1780086"/>
                  <a:pt x="2805557" y="1780425"/>
                  <a:pt x="2816428" y="1779746"/>
                </a:cubicBezTo>
                <a:cubicBezTo>
                  <a:pt x="2862631" y="1778387"/>
                  <a:pt x="2897962" y="1762080"/>
                  <a:pt x="2922423" y="1730826"/>
                </a:cubicBezTo>
                <a:cubicBezTo>
                  <a:pt x="2946883" y="1699571"/>
                  <a:pt x="2959113" y="1659823"/>
                  <a:pt x="2959113" y="1611582"/>
                </a:cubicBezTo>
                <a:cubicBezTo>
                  <a:pt x="2959113" y="1565380"/>
                  <a:pt x="2947902" y="1529029"/>
                  <a:pt x="2925480" y="1502530"/>
                </a:cubicBezTo>
                <a:cubicBezTo>
                  <a:pt x="2903058" y="1476032"/>
                  <a:pt x="2867047" y="1462783"/>
                  <a:pt x="2817448" y="1462783"/>
                </a:cubicBezTo>
                <a:close/>
                <a:moveTo>
                  <a:pt x="1127684" y="1462783"/>
                </a:moveTo>
                <a:cubicBezTo>
                  <a:pt x="1078763" y="1462783"/>
                  <a:pt x="1042923" y="1488602"/>
                  <a:pt x="1020161" y="1540240"/>
                </a:cubicBezTo>
                <a:cubicBezTo>
                  <a:pt x="997399" y="1591878"/>
                  <a:pt x="986018" y="1673752"/>
                  <a:pt x="986018" y="1785861"/>
                </a:cubicBezTo>
                <a:cubicBezTo>
                  <a:pt x="986018" y="1897970"/>
                  <a:pt x="997399" y="1979844"/>
                  <a:pt x="1020161" y="2031482"/>
                </a:cubicBezTo>
                <a:cubicBezTo>
                  <a:pt x="1042923" y="2083121"/>
                  <a:pt x="1078763" y="2108940"/>
                  <a:pt x="1127684" y="2108940"/>
                </a:cubicBezTo>
                <a:cubicBezTo>
                  <a:pt x="1176604" y="2108940"/>
                  <a:pt x="1212276" y="2083290"/>
                  <a:pt x="1234697" y="2031992"/>
                </a:cubicBezTo>
                <a:cubicBezTo>
                  <a:pt x="1257119" y="1980693"/>
                  <a:pt x="1268330" y="1898650"/>
                  <a:pt x="1268330" y="1785861"/>
                </a:cubicBezTo>
                <a:cubicBezTo>
                  <a:pt x="1268330" y="1673072"/>
                  <a:pt x="1257119" y="1591029"/>
                  <a:pt x="1234697" y="1539730"/>
                </a:cubicBezTo>
                <a:cubicBezTo>
                  <a:pt x="1212276" y="1488432"/>
                  <a:pt x="1176604" y="1462783"/>
                  <a:pt x="1127684" y="1462783"/>
                </a:cubicBezTo>
                <a:close/>
                <a:moveTo>
                  <a:pt x="2024120" y="1431188"/>
                </a:moveTo>
                <a:lnTo>
                  <a:pt x="2519439" y="1431188"/>
                </a:lnTo>
                <a:cubicBezTo>
                  <a:pt x="2526233" y="1431188"/>
                  <a:pt x="2531499" y="1434585"/>
                  <a:pt x="2535236" y="1441380"/>
                </a:cubicBezTo>
                <a:cubicBezTo>
                  <a:pt x="2538973" y="1448174"/>
                  <a:pt x="2540841" y="1457007"/>
                  <a:pt x="2540841" y="1467878"/>
                </a:cubicBezTo>
                <a:cubicBezTo>
                  <a:pt x="2540841" y="1483506"/>
                  <a:pt x="2537444" y="1499473"/>
                  <a:pt x="2530650" y="1515780"/>
                </a:cubicBezTo>
                <a:cubicBezTo>
                  <a:pt x="2523855" y="1532086"/>
                  <a:pt x="2515022" y="1542618"/>
                  <a:pt x="2504151" y="1547374"/>
                </a:cubicBezTo>
                <a:cubicBezTo>
                  <a:pt x="2440283" y="1516119"/>
                  <a:pt x="2384908" y="1495396"/>
                  <a:pt x="2338026" y="1485204"/>
                </a:cubicBezTo>
                <a:lnTo>
                  <a:pt x="2339045" y="1997849"/>
                </a:lnTo>
                <a:cubicBezTo>
                  <a:pt x="2339045" y="2051526"/>
                  <a:pt x="2345499" y="2094331"/>
                  <a:pt x="2358409" y="2126266"/>
                </a:cubicBezTo>
                <a:cubicBezTo>
                  <a:pt x="2350256" y="2133740"/>
                  <a:pt x="2339554" y="2140534"/>
                  <a:pt x="2326305" y="2146649"/>
                </a:cubicBezTo>
                <a:cubicBezTo>
                  <a:pt x="2313056" y="2152764"/>
                  <a:pt x="2297938" y="2155822"/>
                  <a:pt x="2280952" y="2155822"/>
                </a:cubicBezTo>
                <a:cubicBezTo>
                  <a:pt x="2258530" y="2155822"/>
                  <a:pt x="2240185" y="2149707"/>
                  <a:pt x="2225916" y="2137477"/>
                </a:cubicBezTo>
                <a:cubicBezTo>
                  <a:pt x="2211648" y="2125246"/>
                  <a:pt x="2204514" y="2108600"/>
                  <a:pt x="2204514" y="2087537"/>
                </a:cubicBezTo>
                <a:lnTo>
                  <a:pt x="2204514" y="1485204"/>
                </a:lnTo>
                <a:cubicBezTo>
                  <a:pt x="2160349" y="1494717"/>
                  <a:pt x="2104974" y="1515440"/>
                  <a:pt x="2038388" y="1547374"/>
                </a:cubicBezTo>
                <a:cubicBezTo>
                  <a:pt x="2028196" y="1542618"/>
                  <a:pt x="2019703" y="1532086"/>
                  <a:pt x="2012909" y="1515780"/>
                </a:cubicBezTo>
                <a:cubicBezTo>
                  <a:pt x="2006114" y="1499473"/>
                  <a:pt x="2002717" y="1483506"/>
                  <a:pt x="2002717" y="1467878"/>
                </a:cubicBezTo>
                <a:cubicBezTo>
                  <a:pt x="2002717" y="1457007"/>
                  <a:pt x="2004416" y="1448174"/>
                  <a:pt x="2007813" y="1441380"/>
                </a:cubicBezTo>
                <a:cubicBezTo>
                  <a:pt x="2011210" y="1434585"/>
                  <a:pt x="2016646" y="1431188"/>
                  <a:pt x="2024120" y="1431188"/>
                </a:cubicBezTo>
                <a:close/>
                <a:moveTo>
                  <a:pt x="6263297" y="1422016"/>
                </a:moveTo>
                <a:cubicBezTo>
                  <a:pt x="6297270" y="1422016"/>
                  <a:pt x="6324448" y="1431188"/>
                  <a:pt x="6344831" y="1449533"/>
                </a:cubicBezTo>
                <a:cubicBezTo>
                  <a:pt x="6365214" y="1467878"/>
                  <a:pt x="6385938" y="1497774"/>
                  <a:pt x="6407001" y="1539221"/>
                </a:cubicBezTo>
                <a:lnTo>
                  <a:pt x="6481400" y="1684963"/>
                </a:lnTo>
                <a:lnTo>
                  <a:pt x="6610836" y="1460744"/>
                </a:lnTo>
                <a:cubicBezTo>
                  <a:pt x="6616951" y="1448514"/>
                  <a:pt x="6625104" y="1439002"/>
                  <a:pt x="6635296" y="1432207"/>
                </a:cubicBezTo>
                <a:cubicBezTo>
                  <a:pt x="6645488" y="1425413"/>
                  <a:pt x="6659076" y="1422016"/>
                  <a:pt x="6676063" y="1422016"/>
                </a:cubicBezTo>
                <a:cubicBezTo>
                  <a:pt x="6697806" y="1422016"/>
                  <a:pt x="6714282" y="1428300"/>
                  <a:pt x="6725493" y="1440870"/>
                </a:cubicBezTo>
                <a:cubicBezTo>
                  <a:pt x="6736704" y="1453440"/>
                  <a:pt x="6743668" y="1473994"/>
                  <a:pt x="6746386" y="1502530"/>
                </a:cubicBezTo>
                <a:cubicBezTo>
                  <a:pt x="6724644" y="1508645"/>
                  <a:pt x="6705959" y="1518497"/>
                  <a:pt x="6690331" y="1532086"/>
                </a:cubicBezTo>
                <a:cubicBezTo>
                  <a:pt x="6674704" y="1545675"/>
                  <a:pt x="6659416" y="1563001"/>
                  <a:pt x="6644468" y="1584064"/>
                </a:cubicBezTo>
                <a:lnTo>
                  <a:pt x="6520130" y="1758343"/>
                </a:lnTo>
                <a:lnTo>
                  <a:pt x="6651603" y="2002945"/>
                </a:lnTo>
                <a:cubicBezTo>
                  <a:pt x="6657718" y="2014496"/>
                  <a:pt x="6664512" y="2023329"/>
                  <a:pt x="6671986" y="2029444"/>
                </a:cubicBezTo>
                <a:cubicBezTo>
                  <a:pt x="6679460" y="2035559"/>
                  <a:pt x="6686934" y="2038616"/>
                  <a:pt x="6694408" y="2038616"/>
                </a:cubicBezTo>
                <a:cubicBezTo>
                  <a:pt x="6700523" y="2038616"/>
                  <a:pt x="6706638" y="2035559"/>
                  <a:pt x="6712753" y="2029444"/>
                </a:cubicBezTo>
                <a:cubicBezTo>
                  <a:pt x="6718868" y="2023329"/>
                  <a:pt x="6722266" y="2016874"/>
                  <a:pt x="6722945" y="2010080"/>
                </a:cubicBezTo>
                <a:cubicBezTo>
                  <a:pt x="6734496" y="2014836"/>
                  <a:pt x="6744008" y="2022649"/>
                  <a:pt x="6751482" y="2033521"/>
                </a:cubicBezTo>
                <a:cubicBezTo>
                  <a:pt x="6758956" y="2044392"/>
                  <a:pt x="6762692" y="2056622"/>
                  <a:pt x="6762692" y="2070211"/>
                </a:cubicBezTo>
                <a:cubicBezTo>
                  <a:pt x="6762692" y="2092633"/>
                  <a:pt x="6752841" y="2112337"/>
                  <a:pt x="6733137" y="2129323"/>
                </a:cubicBezTo>
                <a:cubicBezTo>
                  <a:pt x="6713432" y="2146309"/>
                  <a:pt x="6687953" y="2154803"/>
                  <a:pt x="6656698" y="2154803"/>
                </a:cubicBezTo>
                <a:cubicBezTo>
                  <a:pt x="6624086" y="2154803"/>
                  <a:pt x="6598266" y="2145630"/>
                  <a:pt x="6579242" y="2127285"/>
                </a:cubicBezTo>
                <a:cubicBezTo>
                  <a:pt x="6560217" y="2108940"/>
                  <a:pt x="6539834" y="2079044"/>
                  <a:pt x="6518090" y="2037597"/>
                </a:cubicBezTo>
                <a:lnTo>
                  <a:pt x="6436556" y="1882683"/>
                </a:lnTo>
                <a:lnTo>
                  <a:pt x="6292853" y="2116074"/>
                </a:lnTo>
                <a:cubicBezTo>
                  <a:pt x="6284020" y="2128983"/>
                  <a:pt x="6274678" y="2138666"/>
                  <a:pt x="6264826" y="2145120"/>
                </a:cubicBezTo>
                <a:cubicBezTo>
                  <a:pt x="6254974" y="2151575"/>
                  <a:pt x="6242234" y="2154803"/>
                  <a:pt x="6226606" y="2154803"/>
                </a:cubicBezTo>
                <a:cubicBezTo>
                  <a:pt x="6204184" y="2154803"/>
                  <a:pt x="6187538" y="2148348"/>
                  <a:pt x="6176667" y="2135438"/>
                </a:cubicBezTo>
                <a:cubicBezTo>
                  <a:pt x="6165796" y="2122529"/>
                  <a:pt x="6159341" y="2102145"/>
                  <a:pt x="6157302" y="2074288"/>
                </a:cubicBezTo>
                <a:cubicBezTo>
                  <a:pt x="6178366" y="2068852"/>
                  <a:pt x="6196541" y="2059510"/>
                  <a:pt x="6211828" y="2046260"/>
                </a:cubicBezTo>
                <a:cubicBezTo>
                  <a:pt x="6227116" y="2033011"/>
                  <a:pt x="6242914" y="2014836"/>
                  <a:pt x="6259220" y="1991734"/>
                </a:cubicBezTo>
                <a:lnTo>
                  <a:pt x="6393752" y="1801149"/>
                </a:lnTo>
                <a:lnTo>
                  <a:pt x="6272470" y="1573873"/>
                </a:lnTo>
                <a:cubicBezTo>
                  <a:pt x="6265675" y="1561643"/>
                  <a:pt x="6259220" y="1552810"/>
                  <a:pt x="6253105" y="1547374"/>
                </a:cubicBezTo>
                <a:cubicBezTo>
                  <a:pt x="6246990" y="1541938"/>
                  <a:pt x="6240196" y="1539221"/>
                  <a:pt x="6232722" y="1539221"/>
                </a:cubicBezTo>
                <a:cubicBezTo>
                  <a:pt x="6224568" y="1539221"/>
                  <a:pt x="6217434" y="1541938"/>
                  <a:pt x="6211319" y="1547374"/>
                </a:cubicBezTo>
                <a:cubicBezTo>
                  <a:pt x="6205204" y="1552810"/>
                  <a:pt x="6201468" y="1559264"/>
                  <a:pt x="6200108" y="1566738"/>
                </a:cubicBezTo>
                <a:cubicBezTo>
                  <a:pt x="6188557" y="1561303"/>
                  <a:pt x="6179385" y="1553319"/>
                  <a:pt x="6172590" y="1542788"/>
                </a:cubicBezTo>
                <a:cubicBezTo>
                  <a:pt x="6165796" y="1532256"/>
                  <a:pt x="6162399" y="1519517"/>
                  <a:pt x="6162399" y="1504569"/>
                </a:cubicBezTo>
                <a:cubicBezTo>
                  <a:pt x="6162399" y="1481467"/>
                  <a:pt x="6170552" y="1461933"/>
                  <a:pt x="6186859" y="1445966"/>
                </a:cubicBezTo>
                <a:cubicBezTo>
                  <a:pt x="6203166" y="1429999"/>
                  <a:pt x="6228645" y="1422016"/>
                  <a:pt x="6263297" y="1422016"/>
                </a:cubicBezTo>
                <a:close/>
                <a:moveTo>
                  <a:pt x="7559364" y="1418958"/>
                </a:moveTo>
                <a:cubicBezTo>
                  <a:pt x="7576350" y="1418958"/>
                  <a:pt x="7586881" y="1420996"/>
                  <a:pt x="7590958" y="1425073"/>
                </a:cubicBezTo>
                <a:cubicBezTo>
                  <a:pt x="7607944" y="1449533"/>
                  <a:pt x="7656525" y="1515100"/>
                  <a:pt x="7736700" y="1621774"/>
                </a:cubicBezTo>
                <a:cubicBezTo>
                  <a:pt x="7809401" y="1718935"/>
                  <a:pt x="7863927" y="1792995"/>
                  <a:pt x="7900278" y="1843954"/>
                </a:cubicBezTo>
                <a:cubicBezTo>
                  <a:pt x="7936628" y="1894913"/>
                  <a:pt x="7962277" y="1936699"/>
                  <a:pt x="7977225" y="1969313"/>
                </a:cubicBezTo>
                <a:lnTo>
                  <a:pt x="7943593" y="1511703"/>
                </a:lnTo>
                <a:lnTo>
                  <a:pt x="7942573" y="1497435"/>
                </a:lnTo>
                <a:cubicBezTo>
                  <a:pt x="7942573" y="1475013"/>
                  <a:pt x="7947839" y="1457007"/>
                  <a:pt x="7958371" y="1443418"/>
                </a:cubicBezTo>
                <a:cubicBezTo>
                  <a:pt x="7968903" y="1429829"/>
                  <a:pt x="7984360" y="1422016"/>
                  <a:pt x="8004743" y="1419977"/>
                </a:cubicBezTo>
                <a:cubicBezTo>
                  <a:pt x="8026486" y="1418618"/>
                  <a:pt x="8044831" y="1423035"/>
                  <a:pt x="8059778" y="1433227"/>
                </a:cubicBezTo>
                <a:cubicBezTo>
                  <a:pt x="8050946" y="1459725"/>
                  <a:pt x="8046529" y="1501511"/>
                  <a:pt x="8046529" y="1558585"/>
                </a:cubicBezTo>
                <a:lnTo>
                  <a:pt x="8045510" y="1999888"/>
                </a:lnTo>
                <a:cubicBezTo>
                  <a:pt x="8045510" y="2060359"/>
                  <a:pt x="8047548" y="2106562"/>
                  <a:pt x="8051625" y="2138496"/>
                </a:cubicBezTo>
                <a:cubicBezTo>
                  <a:pt x="8046869" y="2143252"/>
                  <a:pt x="8038886" y="2147159"/>
                  <a:pt x="8027675" y="2150216"/>
                </a:cubicBezTo>
                <a:cubicBezTo>
                  <a:pt x="8016464" y="2153274"/>
                  <a:pt x="8004743" y="2154803"/>
                  <a:pt x="7992513" y="2154803"/>
                </a:cubicBezTo>
                <a:cubicBezTo>
                  <a:pt x="7978244" y="2154803"/>
                  <a:pt x="7968053" y="2153104"/>
                  <a:pt x="7961938" y="2149707"/>
                </a:cubicBezTo>
                <a:cubicBezTo>
                  <a:pt x="7779165" y="1935680"/>
                  <a:pt x="7651430" y="1760721"/>
                  <a:pt x="7578728" y="1624831"/>
                </a:cubicBezTo>
                <a:lnTo>
                  <a:pt x="7607265" y="2079384"/>
                </a:lnTo>
                <a:cubicBezTo>
                  <a:pt x="7609303" y="2101126"/>
                  <a:pt x="7603188" y="2119301"/>
                  <a:pt x="7588920" y="2133909"/>
                </a:cubicBezTo>
                <a:cubicBezTo>
                  <a:pt x="7574651" y="2148518"/>
                  <a:pt x="7558685" y="2155822"/>
                  <a:pt x="7541018" y="2155822"/>
                </a:cubicBezTo>
                <a:cubicBezTo>
                  <a:pt x="7519956" y="2155822"/>
                  <a:pt x="7501611" y="2150046"/>
                  <a:pt x="7485983" y="2138496"/>
                </a:cubicBezTo>
                <a:cubicBezTo>
                  <a:pt x="7498892" y="2103844"/>
                  <a:pt x="7505347" y="2056962"/>
                  <a:pt x="7505347" y="1997849"/>
                </a:cubicBezTo>
                <a:lnTo>
                  <a:pt x="7505347" y="1575911"/>
                </a:lnTo>
                <a:cubicBezTo>
                  <a:pt x="7505347" y="1519517"/>
                  <a:pt x="7502969" y="1472635"/>
                  <a:pt x="7498213" y="1435265"/>
                </a:cubicBezTo>
                <a:cubicBezTo>
                  <a:pt x="7502290" y="1429829"/>
                  <a:pt x="7510274" y="1425753"/>
                  <a:pt x="7522164" y="1423035"/>
                </a:cubicBezTo>
                <a:cubicBezTo>
                  <a:pt x="7534054" y="1420317"/>
                  <a:pt x="7546455" y="1418958"/>
                  <a:pt x="7559364" y="1418958"/>
                </a:cubicBezTo>
                <a:close/>
                <a:moveTo>
                  <a:pt x="4692338" y="1418958"/>
                </a:moveTo>
                <a:cubicBezTo>
                  <a:pt x="4709325" y="1418958"/>
                  <a:pt x="4719856" y="1420996"/>
                  <a:pt x="4723933" y="1425073"/>
                </a:cubicBezTo>
                <a:cubicBezTo>
                  <a:pt x="4740920" y="1449533"/>
                  <a:pt x="4789500" y="1515100"/>
                  <a:pt x="4869676" y="1621774"/>
                </a:cubicBezTo>
                <a:cubicBezTo>
                  <a:pt x="4942376" y="1718935"/>
                  <a:pt x="4996902" y="1792995"/>
                  <a:pt x="5033252" y="1843954"/>
                </a:cubicBezTo>
                <a:cubicBezTo>
                  <a:pt x="5069604" y="1894913"/>
                  <a:pt x="5095253" y="1936699"/>
                  <a:pt x="5110200" y="1969313"/>
                </a:cubicBezTo>
                <a:lnTo>
                  <a:pt x="5076568" y="1511703"/>
                </a:lnTo>
                <a:lnTo>
                  <a:pt x="5075548" y="1497435"/>
                </a:lnTo>
                <a:cubicBezTo>
                  <a:pt x="5075548" y="1475013"/>
                  <a:pt x="5080814" y="1457007"/>
                  <a:pt x="5091346" y="1443418"/>
                </a:cubicBezTo>
                <a:cubicBezTo>
                  <a:pt x="5101878" y="1429829"/>
                  <a:pt x="5117335" y="1422016"/>
                  <a:pt x="5137718" y="1419977"/>
                </a:cubicBezTo>
                <a:cubicBezTo>
                  <a:pt x="5159460" y="1418618"/>
                  <a:pt x="5177806" y="1423035"/>
                  <a:pt x="5192754" y="1433227"/>
                </a:cubicBezTo>
                <a:cubicBezTo>
                  <a:pt x="5183921" y="1459725"/>
                  <a:pt x="5179504" y="1501511"/>
                  <a:pt x="5179504" y="1558585"/>
                </a:cubicBezTo>
                <a:lnTo>
                  <a:pt x="5178485" y="1999888"/>
                </a:lnTo>
                <a:cubicBezTo>
                  <a:pt x="5178485" y="2060359"/>
                  <a:pt x="5180524" y="2106562"/>
                  <a:pt x="5184600" y="2138496"/>
                </a:cubicBezTo>
                <a:cubicBezTo>
                  <a:pt x="5179844" y="2143252"/>
                  <a:pt x="5171860" y="2147159"/>
                  <a:pt x="5160650" y="2150216"/>
                </a:cubicBezTo>
                <a:cubicBezTo>
                  <a:pt x="5149438" y="2153274"/>
                  <a:pt x="5137718" y="2154803"/>
                  <a:pt x="5125488" y="2154803"/>
                </a:cubicBezTo>
                <a:cubicBezTo>
                  <a:pt x="5111220" y="2154803"/>
                  <a:pt x="5101028" y="2153104"/>
                  <a:pt x="5094913" y="2149707"/>
                </a:cubicBezTo>
                <a:cubicBezTo>
                  <a:pt x="4912141" y="1935680"/>
                  <a:pt x="4784404" y="1760721"/>
                  <a:pt x="4711703" y="1624831"/>
                </a:cubicBezTo>
                <a:lnTo>
                  <a:pt x="4740240" y="2079384"/>
                </a:lnTo>
                <a:cubicBezTo>
                  <a:pt x="4742278" y="2101126"/>
                  <a:pt x="4736164" y="2119301"/>
                  <a:pt x="4721895" y="2133909"/>
                </a:cubicBezTo>
                <a:cubicBezTo>
                  <a:pt x="4707626" y="2148518"/>
                  <a:pt x="4691660" y="2155822"/>
                  <a:pt x="4673994" y="2155822"/>
                </a:cubicBezTo>
                <a:cubicBezTo>
                  <a:pt x="4652930" y="2155822"/>
                  <a:pt x="4634586" y="2150046"/>
                  <a:pt x="4618958" y="2138496"/>
                </a:cubicBezTo>
                <a:cubicBezTo>
                  <a:pt x="4631868" y="2103844"/>
                  <a:pt x="4638322" y="2056962"/>
                  <a:pt x="4638322" y="1997849"/>
                </a:cubicBezTo>
                <a:lnTo>
                  <a:pt x="4638322" y="1575911"/>
                </a:lnTo>
                <a:cubicBezTo>
                  <a:pt x="4638322" y="1519517"/>
                  <a:pt x="4635944" y="1472635"/>
                  <a:pt x="4631188" y="1435265"/>
                </a:cubicBezTo>
                <a:cubicBezTo>
                  <a:pt x="4635265" y="1429829"/>
                  <a:pt x="4643248" y="1425753"/>
                  <a:pt x="4655138" y="1423035"/>
                </a:cubicBezTo>
                <a:cubicBezTo>
                  <a:pt x="4667029" y="1420317"/>
                  <a:pt x="4679430" y="1418958"/>
                  <a:pt x="4692338" y="1418958"/>
                </a:cubicBezTo>
                <a:close/>
                <a:moveTo>
                  <a:pt x="8276797" y="1417939"/>
                </a:moveTo>
                <a:cubicBezTo>
                  <a:pt x="8299218" y="1417939"/>
                  <a:pt x="8317564" y="1424054"/>
                  <a:pt x="8331832" y="1436284"/>
                </a:cubicBezTo>
                <a:cubicBezTo>
                  <a:pt x="8346101" y="1448514"/>
                  <a:pt x="8353234" y="1465161"/>
                  <a:pt x="8353234" y="1486224"/>
                </a:cubicBezTo>
                <a:lnTo>
                  <a:pt x="8353234" y="1734902"/>
                </a:lnTo>
                <a:lnTo>
                  <a:pt x="8624335" y="1734902"/>
                </a:lnTo>
                <a:lnTo>
                  <a:pt x="8624335" y="1575911"/>
                </a:lnTo>
                <a:cubicBezTo>
                  <a:pt x="8624335" y="1524273"/>
                  <a:pt x="8617880" y="1481467"/>
                  <a:pt x="8604970" y="1447495"/>
                </a:cubicBezTo>
                <a:cubicBezTo>
                  <a:pt x="8612444" y="1440021"/>
                  <a:pt x="8622806" y="1433227"/>
                  <a:pt x="8636055" y="1427111"/>
                </a:cubicBezTo>
                <a:cubicBezTo>
                  <a:pt x="8649305" y="1420996"/>
                  <a:pt x="8664422" y="1417939"/>
                  <a:pt x="8681409" y="1417939"/>
                </a:cubicBezTo>
                <a:cubicBezTo>
                  <a:pt x="8703151" y="1417939"/>
                  <a:pt x="8721326" y="1424054"/>
                  <a:pt x="8735934" y="1436284"/>
                </a:cubicBezTo>
                <a:cubicBezTo>
                  <a:pt x="8750543" y="1448514"/>
                  <a:pt x="8757847" y="1465161"/>
                  <a:pt x="8757847" y="1486224"/>
                </a:cubicBezTo>
                <a:lnTo>
                  <a:pt x="8757847" y="1997849"/>
                </a:lnTo>
                <a:cubicBezTo>
                  <a:pt x="8757847" y="2051526"/>
                  <a:pt x="8764301" y="2094331"/>
                  <a:pt x="8777211" y="2126266"/>
                </a:cubicBezTo>
                <a:cubicBezTo>
                  <a:pt x="8769737" y="2133740"/>
                  <a:pt x="8759376" y="2140534"/>
                  <a:pt x="8746127" y="2146649"/>
                </a:cubicBezTo>
                <a:cubicBezTo>
                  <a:pt x="8732877" y="2152764"/>
                  <a:pt x="8717759" y="2155822"/>
                  <a:pt x="8700774" y="2155822"/>
                </a:cubicBezTo>
                <a:cubicBezTo>
                  <a:pt x="8678352" y="2155822"/>
                  <a:pt x="8660006" y="2149707"/>
                  <a:pt x="8645737" y="2137477"/>
                </a:cubicBezTo>
                <a:cubicBezTo>
                  <a:pt x="8631470" y="2125246"/>
                  <a:pt x="8624335" y="2108600"/>
                  <a:pt x="8624335" y="2087537"/>
                </a:cubicBezTo>
                <a:lnTo>
                  <a:pt x="8624335" y="1806244"/>
                </a:lnTo>
                <a:lnTo>
                  <a:pt x="8353234" y="1806244"/>
                </a:lnTo>
                <a:lnTo>
                  <a:pt x="8353234" y="1997849"/>
                </a:lnTo>
                <a:cubicBezTo>
                  <a:pt x="8353234" y="2051526"/>
                  <a:pt x="8359689" y="2094331"/>
                  <a:pt x="8372598" y="2126266"/>
                </a:cubicBezTo>
                <a:cubicBezTo>
                  <a:pt x="8365124" y="2133740"/>
                  <a:pt x="8354763" y="2140534"/>
                  <a:pt x="8341514" y="2146649"/>
                </a:cubicBezTo>
                <a:cubicBezTo>
                  <a:pt x="8328265" y="2152764"/>
                  <a:pt x="8313147" y="2155822"/>
                  <a:pt x="8296161" y="2155822"/>
                </a:cubicBezTo>
                <a:cubicBezTo>
                  <a:pt x="8273739" y="2155822"/>
                  <a:pt x="8255393" y="2149707"/>
                  <a:pt x="8241125" y="2137477"/>
                </a:cubicBezTo>
                <a:cubicBezTo>
                  <a:pt x="8226857" y="2125246"/>
                  <a:pt x="8219722" y="2108600"/>
                  <a:pt x="8219722" y="2087537"/>
                </a:cubicBezTo>
                <a:lnTo>
                  <a:pt x="8219722" y="1575911"/>
                </a:lnTo>
                <a:cubicBezTo>
                  <a:pt x="8219722" y="1524273"/>
                  <a:pt x="8213267" y="1481467"/>
                  <a:pt x="8200358" y="1447495"/>
                </a:cubicBezTo>
                <a:cubicBezTo>
                  <a:pt x="8207832" y="1440021"/>
                  <a:pt x="8218194" y="1433227"/>
                  <a:pt x="8231443" y="1427111"/>
                </a:cubicBezTo>
                <a:cubicBezTo>
                  <a:pt x="8244692" y="1420996"/>
                  <a:pt x="8259810" y="1417939"/>
                  <a:pt x="8276797" y="1417939"/>
                </a:cubicBezTo>
                <a:close/>
                <a:moveTo>
                  <a:pt x="1609297" y="1417939"/>
                </a:moveTo>
                <a:cubicBezTo>
                  <a:pt x="1631718" y="1417939"/>
                  <a:pt x="1650063" y="1424054"/>
                  <a:pt x="1664332" y="1436284"/>
                </a:cubicBezTo>
                <a:cubicBezTo>
                  <a:pt x="1678600" y="1448514"/>
                  <a:pt x="1685735" y="1465161"/>
                  <a:pt x="1685735" y="1486224"/>
                </a:cubicBezTo>
                <a:lnTo>
                  <a:pt x="1685735" y="1997849"/>
                </a:lnTo>
                <a:cubicBezTo>
                  <a:pt x="1685735" y="2051526"/>
                  <a:pt x="1692189" y="2094331"/>
                  <a:pt x="1705099" y="2126266"/>
                </a:cubicBezTo>
                <a:cubicBezTo>
                  <a:pt x="1697625" y="2133740"/>
                  <a:pt x="1687263" y="2140534"/>
                  <a:pt x="1674015" y="2146649"/>
                </a:cubicBezTo>
                <a:cubicBezTo>
                  <a:pt x="1660765" y="2152764"/>
                  <a:pt x="1645647" y="2155822"/>
                  <a:pt x="1628661" y="2155822"/>
                </a:cubicBezTo>
                <a:cubicBezTo>
                  <a:pt x="1606239" y="2155822"/>
                  <a:pt x="1587894" y="2149707"/>
                  <a:pt x="1573625" y="2137477"/>
                </a:cubicBezTo>
                <a:cubicBezTo>
                  <a:pt x="1559358" y="2125246"/>
                  <a:pt x="1552223" y="2108600"/>
                  <a:pt x="1552223" y="2087537"/>
                </a:cubicBezTo>
                <a:lnTo>
                  <a:pt x="1552223" y="1575911"/>
                </a:lnTo>
                <a:cubicBezTo>
                  <a:pt x="1552223" y="1524273"/>
                  <a:pt x="1545768" y="1481467"/>
                  <a:pt x="1532859" y="1447495"/>
                </a:cubicBezTo>
                <a:cubicBezTo>
                  <a:pt x="1540333" y="1440021"/>
                  <a:pt x="1550694" y="1433227"/>
                  <a:pt x="1563943" y="1427111"/>
                </a:cubicBezTo>
                <a:cubicBezTo>
                  <a:pt x="1577192" y="1420996"/>
                  <a:pt x="1592311" y="1417939"/>
                  <a:pt x="1609297" y="1417939"/>
                </a:cubicBezTo>
                <a:close/>
                <a:moveTo>
                  <a:pt x="92745" y="1417939"/>
                </a:moveTo>
                <a:cubicBezTo>
                  <a:pt x="109052" y="1417939"/>
                  <a:pt x="122641" y="1419977"/>
                  <a:pt x="133512" y="1424054"/>
                </a:cubicBezTo>
                <a:cubicBezTo>
                  <a:pt x="144383" y="1428131"/>
                  <a:pt x="153896" y="1434246"/>
                  <a:pt x="162049" y="1442399"/>
                </a:cubicBezTo>
                <a:cubicBezTo>
                  <a:pt x="249019" y="1670694"/>
                  <a:pt x="313566" y="1838518"/>
                  <a:pt x="355692" y="1945872"/>
                </a:cubicBezTo>
                <a:cubicBezTo>
                  <a:pt x="438585" y="1715538"/>
                  <a:pt x="498377" y="1543977"/>
                  <a:pt x="535067" y="1431188"/>
                </a:cubicBezTo>
                <a:cubicBezTo>
                  <a:pt x="558848" y="1422355"/>
                  <a:pt x="587045" y="1417939"/>
                  <a:pt x="619659" y="1417939"/>
                </a:cubicBezTo>
                <a:cubicBezTo>
                  <a:pt x="639363" y="1417939"/>
                  <a:pt x="657538" y="1420826"/>
                  <a:pt x="674184" y="1426602"/>
                </a:cubicBezTo>
                <a:cubicBezTo>
                  <a:pt x="690831" y="1432377"/>
                  <a:pt x="700514" y="1439002"/>
                  <a:pt x="703231" y="1446476"/>
                </a:cubicBezTo>
                <a:lnTo>
                  <a:pt x="703231" y="1997849"/>
                </a:lnTo>
                <a:cubicBezTo>
                  <a:pt x="703231" y="2049488"/>
                  <a:pt x="709686" y="2092293"/>
                  <a:pt x="722595" y="2126266"/>
                </a:cubicBezTo>
                <a:cubicBezTo>
                  <a:pt x="715121" y="2133740"/>
                  <a:pt x="704590" y="2140534"/>
                  <a:pt x="691001" y="2146649"/>
                </a:cubicBezTo>
                <a:cubicBezTo>
                  <a:pt x="677412" y="2152764"/>
                  <a:pt x="662464" y="2155822"/>
                  <a:pt x="646157" y="2155822"/>
                </a:cubicBezTo>
                <a:cubicBezTo>
                  <a:pt x="625094" y="2155822"/>
                  <a:pt x="607768" y="2149707"/>
                  <a:pt x="594179" y="2137477"/>
                </a:cubicBezTo>
                <a:cubicBezTo>
                  <a:pt x="580591" y="2125246"/>
                  <a:pt x="573796" y="2108600"/>
                  <a:pt x="573796" y="2087537"/>
                </a:cubicBezTo>
                <a:lnTo>
                  <a:pt x="572777" y="1581007"/>
                </a:lnTo>
                <a:lnTo>
                  <a:pt x="396459" y="2057981"/>
                </a:lnTo>
                <a:cubicBezTo>
                  <a:pt x="369282" y="2067493"/>
                  <a:pt x="345500" y="2072249"/>
                  <a:pt x="325117" y="2072249"/>
                </a:cubicBezTo>
                <a:cubicBezTo>
                  <a:pt x="306772" y="2072249"/>
                  <a:pt x="289785" y="2068852"/>
                  <a:pt x="274158" y="2062057"/>
                </a:cubicBezTo>
                <a:cubicBezTo>
                  <a:pt x="240866" y="1993433"/>
                  <a:pt x="206893" y="1915976"/>
                  <a:pt x="172241" y="1829685"/>
                </a:cubicBezTo>
                <a:cubicBezTo>
                  <a:pt x="137589" y="1743395"/>
                  <a:pt x="106335" y="1658804"/>
                  <a:pt x="78477" y="1575911"/>
                </a:cubicBezTo>
                <a:lnTo>
                  <a:pt x="79496" y="1997849"/>
                </a:lnTo>
                <a:cubicBezTo>
                  <a:pt x="79496" y="2057641"/>
                  <a:pt x="85951" y="2104863"/>
                  <a:pt x="98860" y="2139515"/>
                </a:cubicBezTo>
                <a:cubicBezTo>
                  <a:pt x="87989" y="2150386"/>
                  <a:pt x="72362" y="2155822"/>
                  <a:pt x="51978" y="2155822"/>
                </a:cubicBezTo>
                <a:cubicBezTo>
                  <a:pt x="22083" y="2155822"/>
                  <a:pt x="7134" y="2138156"/>
                  <a:pt x="7134" y="2102825"/>
                </a:cubicBezTo>
                <a:lnTo>
                  <a:pt x="7134" y="1572853"/>
                </a:lnTo>
                <a:cubicBezTo>
                  <a:pt x="7134" y="1511703"/>
                  <a:pt x="4757" y="1465840"/>
                  <a:pt x="0" y="1435265"/>
                </a:cubicBezTo>
                <a:cubicBezTo>
                  <a:pt x="11551" y="1423714"/>
                  <a:pt x="42466" y="1417939"/>
                  <a:pt x="92745" y="1417939"/>
                </a:cubicBezTo>
                <a:close/>
                <a:moveTo>
                  <a:pt x="5625836" y="1416920"/>
                </a:moveTo>
                <a:cubicBezTo>
                  <a:pt x="5662526" y="1416920"/>
                  <a:pt x="5697858" y="1421676"/>
                  <a:pt x="5731830" y="1431188"/>
                </a:cubicBezTo>
                <a:cubicBezTo>
                  <a:pt x="5765804" y="1440700"/>
                  <a:pt x="5793660" y="1454629"/>
                  <a:pt x="5815403" y="1472974"/>
                </a:cubicBezTo>
                <a:cubicBezTo>
                  <a:pt x="5837146" y="1491319"/>
                  <a:pt x="5848016" y="1512382"/>
                  <a:pt x="5848016" y="1536163"/>
                </a:cubicBezTo>
                <a:cubicBezTo>
                  <a:pt x="5848016" y="1557906"/>
                  <a:pt x="5838504" y="1576421"/>
                  <a:pt x="5819480" y="1591708"/>
                </a:cubicBezTo>
                <a:cubicBezTo>
                  <a:pt x="5800456" y="1606996"/>
                  <a:pt x="5773957" y="1614300"/>
                  <a:pt x="5739984" y="1613620"/>
                </a:cubicBezTo>
                <a:cubicBezTo>
                  <a:pt x="5729792" y="1513062"/>
                  <a:pt x="5692423" y="1462783"/>
                  <a:pt x="5627874" y="1462783"/>
                </a:cubicBezTo>
                <a:cubicBezTo>
                  <a:pt x="5571480" y="1462783"/>
                  <a:pt x="5529864" y="1489451"/>
                  <a:pt x="5503026" y="1542788"/>
                </a:cubicBezTo>
                <a:cubicBezTo>
                  <a:pt x="5476188" y="1596125"/>
                  <a:pt x="5462768" y="1677149"/>
                  <a:pt x="5462768" y="1785861"/>
                </a:cubicBezTo>
                <a:cubicBezTo>
                  <a:pt x="5462768" y="1894573"/>
                  <a:pt x="5475848" y="1975597"/>
                  <a:pt x="5502006" y="2028934"/>
                </a:cubicBezTo>
                <a:cubicBezTo>
                  <a:pt x="5528166" y="2082271"/>
                  <a:pt x="5569102" y="2108940"/>
                  <a:pt x="5624817" y="2108940"/>
                </a:cubicBezTo>
                <a:cubicBezTo>
                  <a:pt x="5670340" y="2108940"/>
                  <a:pt x="5701934" y="2089575"/>
                  <a:pt x="5719600" y="2050847"/>
                </a:cubicBezTo>
                <a:cubicBezTo>
                  <a:pt x="5737266" y="2012118"/>
                  <a:pt x="5746100" y="1966934"/>
                  <a:pt x="5746100" y="1915296"/>
                </a:cubicBezTo>
                <a:cubicBezTo>
                  <a:pt x="5746100" y="1882003"/>
                  <a:pt x="5741682" y="1853466"/>
                  <a:pt x="5732850" y="1829685"/>
                </a:cubicBezTo>
                <a:cubicBezTo>
                  <a:pt x="5724017" y="1805905"/>
                  <a:pt x="5707710" y="1788579"/>
                  <a:pt x="5683930" y="1777708"/>
                </a:cubicBezTo>
                <a:cubicBezTo>
                  <a:pt x="5689365" y="1764798"/>
                  <a:pt x="5699557" y="1754776"/>
                  <a:pt x="5714504" y="1747642"/>
                </a:cubicBezTo>
                <a:cubicBezTo>
                  <a:pt x="5729452" y="1740508"/>
                  <a:pt x="5745759" y="1736941"/>
                  <a:pt x="5763425" y="1736941"/>
                </a:cubicBezTo>
                <a:cubicBezTo>
                  <a:pt x="5798756" y="1736941"/>
                  <a:pt x="5827293" y="1749341"/>
                  <a:pt x="5849036" y="1774140"/>
                </a:cubicBezTo>
                <a:cubicBezTo>
                  <a:pt x="5870778" y="1798940"/>
                  <a:pt x="5881649" y="1835121"/>
                  <a:pt x="5881649" y="1882683"/>
                </a:cubicBezTo>
                <a:cubicBezTo>
                  <a:pt x="5881649" y="1941115"/>
                  <a:pt x="5869929" y="1990885"/>
                  <a:pt x="5846488" y="2031992"/>
                </a:cubicBezTo>
                <a:cubicBezTo>
                  <a:pt x="5823047" y="2073099"/>
                  <a:pt x="5791282" y="2104014"/>
                  <a:pt x="5751195" y="2124737"/>
                </a:cubicBezTo>
                <a:cubicBezTo>
                  <a:pt x="5711108" y="2145460"/>
                  <a:pt x="5666604" y="2155822"/>
                  <a:pt x="5617682" y="2155822"/>
                </a:cubicBezTo>
                <a:cubicBezTo>
                  <a:pt x="5521880" y="2155822"/>
                  <a:pt x="5447650" y="2123718"/>
                  <a:pt x="5394994" y="2059510"/>
                </a:cubicBezTo>
                <a:cubicBezTo>
                  <a:pt x="5342336" y="1995302"/>
                  <a:pt x="5316007" y="1904085"/>
                  <a:pt x="5316007" y="1785861"/>
                </a:cubicBezTo>
                <a:cubicBezTo>
                  <a:pt x="5316007" y="1668316"/>
                  <a:pt x="5343185" y="1577440"/>
                  <a:pt x="5397541" y="1513232"/>
                </a:cubicBezTo>
                <a:cubicBezTo>
                  <a:pt x="5451898" y="1449024"/>
                  <a:pt x="5527996" y="1416920"/>
                  <a:pt x="5625836" y="1416920"/>
                </a:cubicBezTo>
                <a:close/>
                <a:moveTo>
                  <a:pt x="2807256" y="1416920"/>
                </a:moveTo>
                <a:cubicBezTo>
                  <a:pt x="2906456" y="1416920"/>
                  <a:pt x="2981025" y="1431528"/>
                  <a:pt x="3030965" y="1460744"/>
                </a:cubicBezTo>
                <a:cubicBezTo>
                  <a:pt x="3080904" y="1489961"/>
                  <a:pt x="3105874" y="1537182"/>
                  <a:pt x="3105874" y="1602410"/>
                </a:cubicBezTo>
                <a:cubicBezTo>
                  <a:pt x="3105874" y="1652009"/>
                  <a:pt x="3091605" y="1693965"/>
                  <a:pt x="3063069" y="1728278"/>
                </a:cubicBezTo>
                <a:cubicBezTo>
                  <a:pt x="3034532" y="1762590"/>
                  <a:pt x="2995124" y="1786201"/>
                  <a:pt x="2944844" y="1799110"/>
                </a:cubicBezTo>
                <a:cubicBezTo>
                  <a:pt x="2967946" y="1805905"/>
                  <a:pt x="2987140" y="1816436"/>
                  <a:pt x="3002428" y="1830705"/>
                </a:cubicBezTo>
                <a:cubicBezTo>
                  <a:pt x="3017715" y="1844973"/>
                  <a:pt x="3031474" y="1863318"/>
                  <a:pt x="3043704" y="1885740"/>
                </a:cubicBezTo>
                <a:lnTo>
                  <a:pt x="3086510" y="1984600"/>
                </a:lnTo>
                <a:cubicBezTo>
                  <a:pt x="3096701" y="2008381"/>
                  <a:pt x="3106214" y="2025707"/>
                  <a:pt x="3115047" y="2036578"/>
                </a:cubicBezTo>
                <a:cubicBezTo>
                  <a:pt x="3123879" y="2047449"/>
                  <a:pt x="3133392" y="2053225"/>
                  <a:pt x="3143583" y="2053904"/>
                </a:cubicBezTo>
                <a:cubicBezTo>
                  <a:pt x="3153096" y="2053904"/>
                  <a:pt x="3161249" y="2050847"/>
                  <a:pt x="3168044" y="2044732"/>
                </a:cubicBezTo>
                <a:cubicBezTo>
                  <a:pt x="3173479" y="2057641"/>
                  <a:pt x="3176197" y="2069871"/>
                  <a:pt x="3176197" y="2081422"/>
                </a:cubicBezTo>
                <a:cubicBezTo>
                  <a:pt x="3176197" y="2105203"/>
                  <a:pt x="3167365" y="2123548"/>
                  <a:pt x="3149699" y="2136457"/>
                </a:cubicBezTo>
                <a:cubicBezTo>
                  <a:pt x="3132033" y="2149367"/>
                  <a:pt x="3114027" y="2155822"/>
                  <a:pt x="3095682" y="2155822"/>
                </a:cubicBezTo>
                <a:cubicBezTo>
                  <a:pt x="3069184" y="2155822"/>
                  <a:pt x="3047612" y="2150216"/>
                  <a:pt x="3030965" y="2139005"/>
                </a:cubicBezTo>
                <a:cubicBezTo>
                  <a:pt x="3014318" y="2127794"/>
                  <a:pt x="3000730" y="2112507"/>
                  <a:pt x="2990198" y="2093142"/>
                </a:cubicBezTo>
                <a:cubicBezTo>
                  <a:pt x="2979666" y="2073778"/>
                  <a:pt x="2966926" y="2045411"/>
                  <a:pt x="2951979" y="2008041"/>
                </a:cubicBezTo>
                <a:lnTo>
                  <a:pt x="2920385" y="1924469"/>
                </a:lnTo>
                <a:cubicBezTo>
                  <a:pt x="2911551" y="1902047"/>
                  <a:pt x="2903398" y="1884551"/>
                  <a:pt x="2895924" y="1871981"/>
                </a:cubicBezTo>
                <a:cubicBezTo>
                  <a:pt x="2888450" y="1859411"/>
                  <a:pt x="2877919" y="1848880"/>
                  <a:pt x="2864330" y="1840387"/>
                </a:cubicBezTo>
                <a:cubicBezTo>
                  <a:pt x="2850741" y="1831894"/>
                  <a:pt x="2832735" y="1827647"/>
                  <a:pt x="2810314" y="1827647"/>
                </a:cubicBezTo>
                <a:lnTo>
                  <a:pt x="2771585" y="1826628"/>
                </a:lnTo>
                <a:lnTo>
                  <a:pt x="2771585" y="2004984"/>
                </a:lnTo>
                <a:cubicBezTo>
                  <a:pt x="2771585" y="2055942"/>
                  <a:pt x="2778040" y="2096370"/>
                  <a:pt x="2790949" y="2126266"/>
                </a:cubicBezTo>
                <a:cubicBezTo>
                  <a:pt x="2783475" y="2133740"/>
                  <a:pt x="2773113" y="2140534"/>
                  <a:pt x="2759864" y="2146649"/>
                </a:cubicBezTo>
                <a:cubicBezTo>
                  <a:pt x="2746615" y="2152764"/>
                  <a:pt x="2731497" y="2155822"/>
                  <a:pt x="2714511" y="2155822"/>
                </a:cubicBezTo>
                <a:cubicBezTo>
                  <a:pt x="2692089" y="2155822"/>
                  <a:pt x="2673744" y="2149707"/>
                  <a:pt x="2659475" y="2137477"/>
                </a:cubicBezTo>
                <a:cubicBezTo>
                  <a:pt x="2645207" y="2125246"/>
                  <a:pt x="2638073" y="2108600"/>
                  <a:pt x="2638073" y="2087537"/>
                </a:cubicBezTo>
                <a:lnTo>
                  <a:pt x="2638073" y="1575911"/>
                </a:lnTo>
                <a:cubicBezTo>
                  <a:pt x="2638073" y="1524273"/>
                  <a:pt x="2631618" y="1481467"/>
                  <a:pt x="2618708" y="1447495"/>
                </a:cubicBezTo>
                <a:cubicBezTo>
                  <a:pt x="2660834" y="1427111"/>
                  <a:pt x="2723683" y="1416920"/>
                  <a:pt x="2807256" y="1416920"/>
                </a:cubicBezTo>
                <a:close/>
                <a:moveTo>
                  <a:pt x="1127684" y="1416920"/>
                </a:moveTo>
                <a:cubicBezTo>
                  <a:pt x="1222807" y="1416920"/>
                  <a:pt x="1294659" y="1447835"/>
                  <a:pt x="1343240" y="1509665"/>
                </a:cubicBezTo>
                <a:cubicBezTo>
                  <a:pt x="1391820" y="1571495"/>
                  <a:pt x="1416111" y="1663560"/>
                  <a:pt x="1416111" y="1785861"/>
                </a:cubicBezTo>
                <a:cubicBezTo>
                  <a:pt x="1416111" y="1908841"/>
                  <a:pt x="1391820" y="2001247"/>
                  <a:pt x="1343240" y="2063077"/>
                </a:cubicBezTo>
                <a:cubicBezTo>
                  <a:pt x="1294659" y="2124907"/>
                  <a:pt x="1222807" y="2155822"/>
                  <a:pt x="1127684" y="2155822"/>
                </a:cubicBezTo>
                <a:cubicBezTo>
                  <a:pt x="1032561" y="2155822"/>
                  <a:pt x="960709" y="2124907"/>
                  <a:pt x="912129" y="2063077"/>
                </a:cubicBezTo>
                <a:cubicBezTo>
                  <a:pt x="863548" y="2001247"/>
                  <a:pt x="839258" y="1908841"/>
                  <a:pt x="839258" y="1785861"/>
                </a:cubicBezTo>
                <a:cubicBezTo>
                  <a:pt x="839258" y="1663560"/>
                  <a:pt x="863548" y="1571495"/>
                  <a:pt x="912129" y="1509665"/>
                </a:cubicBezTo>
                <a:cubicBezTo>
                  <a:pt x="960709" y="1447835"/>
                  <a:pt x="1032561" y="1416920"/>
                  <a:pt x="1127684" y="1416920"/>
                </a:cubicBezTo>
                <a:close/>
                <a:moveTo>
                  <a:pt x="7125024" y="1415901"/>
                </a:moveTo>
                <a:cubicBezTo>
                  <a:pt x="7165791" y="1415901"/>
                  <a:pt x="7189911" y="1430509"/>
                  <a:pt x="7197385" y="1459725"/>
                </a:cubicBezTo>
                <a:lnTo>
                  <a:pt x="7378799" y="2062057"/>
                </a:lnTo>
                <a:cubicBezTo>
                  <a:pt x="7386952" y="2089915"/>
                  <a:pt x="7397823" y="2110978"/>
                  <a:pt x="7411412" y="2125246"/>
                </a:cubicBezTo>
                <a:cubicBezTo>
                  <a:pt x="7393746" y="2145630"/>
                  <a:pt x="7367588" y="2155822"/>
                  <a:pt x="7332936" y="2155822"/>
                </a:cubicBezTo>
                <a:cubicBezTo>
                  <a:pt x="7311872" y="2155822"/>
                  <a:pt x="7294037" y="2151405"/>
                  <a:pt x="7279429" y="2142572"/>
                </a:cubicBezTo>
                <a:cubicBezTo>
                  <a:pt x="7264821" y="2133740"/>
                  <a:pt x="7255818" y="2120830"/>
                  <a:pt x="7252421" y="2103844"/>
                </a:cubicBezTo>
                <a:lnTo>
                  <a:pt x="7206558" y="1932622"/>
                </a:lnTo>
                <a:lnTo>
                  <a:pt x="6976224" y="1932622"/>
                </a:lnTo>
                <a:lnTo>
                  <a:pt x="6942592" y="2064096"/>
                </a:lnTo>
                <a:cubicBezTo>
                  <a:pt x="6937836" y="2081762"/>
                  <a:pt x="6935458" y="2096709"/>
                  <a:pt x="6935458" y="2108940"/>
                </a:cubicBezTo>
                <a:cubicBezTo>
                  <a:pt x="6935458" y="2123208"/>
                  <a:pt x="6939194" y="2134079"/>
                  <a:pt x="6946668" y="2141553"/>
                </a:cubicBezTo>
                <a:cubicBezTo>
                  <a:pt x="6933758" y="2146309"/>
                  <a:pt x="6922038" y="2149877"/>
                  <a:pt x="6911506" y="2152255"/>
                </a:cubicBezTo>
                <a:cubicBezTo>
                  <a:pt x="6900976" y="2154633"/>
                  <a:pt x="6888236" y="2155822"/>
                  <a:pt x="6873288" y="2155822"/>
                </a:cubicBezTo>
                <a:cubicBezTo>
                  <a:pt x="6847468" y="2155822"/>
                  <a:pt x="6828614" y="2151405"/>
                  <a:pt x="6816724" y="2142572"/>
                </a:cubicBezTo>
                <a:cubicBezTo>
                  <a:pt x="6804833" y="2133740"/>
                  <a:pt x="6798888" y="2119471"/>
                  <a:pt x="6798888" y="2099767"/>
                </a:cubicBezTo>
                <a:cubicBezTo>
                  <a:pt x="6798888" y="2083460"/>
                  <a:pt x="6803304" y="2060359"/>
                  <a:pt x="6812137" y="2030463"/>
                </a:cubicBezTo>
                <a:lnTo>
                  <a:pt x="7012914" y="1434246"/>
                </a:lnTo>
                <a:cubicBezTo>
                  <a:pt x="7050284" y="1422016"/>
                  <a:pt x="7087654" y="1415901"/>
                  <a:pt x="7125024" y="1415901"/>
                </a:cubicBezTo>
                <a:close/>
                <a:moveTo>
                  <a:pt x="4486922" y="1306849"/>
                </a:moveTo>
                <a:cubicBezTo>
                  <a:pt x="4493717" y="1314323"/>
                  <a:pt x="4500002" y="1326043"/>
                  <a:pt x="4505778" y="1342010"/>
                </a:cubicBezTo>
                <a:cubicBezTo>
                  <a:pt x="4511552" y="1357977"/>
                  <a:pt x="4514440" y="1373775"/>
                  <a:pt x="4514440" y="1389402"/>
                </a:cubicBezTo>
                <a:cubicBezTo>
                  <a:pt x="4514440" y="1410465"/>
                  <a:pt x="4505607" y="1430169"/>
                  <a:pt x="4487942" y="1448514"/>
                </a:cubicBezTo>
                <a:cubicBezTo>
                  <a:pt x="4470276" y="1466859"/>
                  <a:pt x="4446835" y="1482487"/>
                  <a:pt x="4417619" y="1495396"/>
                </a:cubicBezTo>
                <a:cubicBezTo>
                  <a:pt x="4474013" y="1557226"/>
                  <a:pt x="4502210" y="1654048"/>
                  <a:pt x="4502210" y="1785861"/>
                </a:cubicBezTo>
                <a:cubicBezTo>
                  <a:pt x="4502210" y="1908841"/>
                  <a:pt x="4477920" y="2001247"/>
                  <a:pt x="4429339" y="2063077"/>
                </a:cubicBezTo>
                <a:cubicBezTo>
                  <a:pt x="4380758" y="2124907"/>
                  <a:pt x="4308907" y="2155822"/>
                  <a:pt x="4213784" y="2155822"/>
                </a:cubicBezTo>
                <a:cubicBezTo>
                  <a:pt x="4118661" y="2155822"/>
                  <a:pt x="4046809" y="2124907"/>
                  <a:pt x="3998228" y="2063077"/>
                </a:cubicBezTo>
                <a:cubicBezTo>
                  <a:pt x="3949648" y="2001247"/>
                  <a:pt x="3925357" y="1908841"/>
                  <a:pt x="3925357" y="1785861"/>
                </a:cubicBezTo>
                <a:cubicBezTo>
                  <a:pt x="3925357" y="1663560"/>
                  <a:pt x="3949648" y="1571495"/>
                  <a:pt x="3998228" y="1509665"/>
                </a:cubicBezTo>
                <a:cubicBezTo>
                  <a:pt x="4046809" y="1447835"/>
                  <a:pt x="4118661" y="1416920"/>
                  <a:pt x="4213784" y="1416920"/>
                </a:cubicBezTo>
                <a:cubicBezTo>
                  <a:pt x="4279690" y="1416920"/>
                  <a:pt x="4334726" y="1431868"/>
                  <a:pt x="4378890" y="1461763"/>
                </a:cubicBezTo>
                <a:cubicBezTo>
                  <a:pt x="4406748" y="1447495"/>
                  <a:pt x="4420676" y="1427791"/>
                  <a:pt x="4420676" y="1402651"/>
                </a:cubicBezTo>
                <a:cubicBezTo>
                  <a:pt x="4420676" y="1391780"/>
                  <a:pt x="4418468" y="1381079"/>
                  <a:pt x="4414052" y="1370547"/>
                </a:cubicBezTo>
                <a:cubicBezTo>
                  <a:pt x="4409635" y="1360016"/>
                  <a:pt x="4404030" y="1351353"/>
                  <a:pt x="4397235" y="1344558"/>
                </a:cubicBezTo>
                <a:cubicBezTo>
                  <a:pt x="4406068" y="1337764"/>
                  <a:pt x="4420336" y="1330120"/>
                  <a:pt x="4440040" y="1321627"/>
                </a:cubicBezTo>
                <a:cubicBezTo>
                  <a:pt x="4459744" y="1313134"/>
                  <a:pt x="4475372" y="1308208"/>
                  <a:pt x="4486922" y="1306849"/>
                </a:cubicBezTo>
                <a:close/>
                <a:moveTo>
                  <a:pt x="3824564" y="1259967"/>
                </a:moveTo>
                <a:cubicBezTo>
                  <a:pt x="3831358" y="1267441"/>
                  <a:pt x="3837643" y="1279161"/>
                  <a:pt x="3843418" y="1295128"/>
                </a:cubicBezTo>
                <a:cubicBezTo>
                  <a:pt x="3849194" y="1311095"/>
                  <a:pt x="3852081" y="1326893"/>
                  <a:pt x="3852081" y="1342520"/>
                </a:cubicBezTo>
                <a:cubicBezTo>
                  <a:pt x="3852081" y="1378531"/>
                  <a:pt x="3827621" y="1409786"/>
                  <a:pt x="3778701" y="1436284"/>
                </a:cubicBezTo>
                <a:cubicBezTo>
                  <a:pt x="3792969" y="1449194"/>
                  <a:pt x="3800103" y="1465840"/>
                  <a:pt x="3800103" y="1486224"/>
                </a:cubicBezTo>
                <a:lnTo>
                  <a:pt x="3800103" y="1828666"/>
                </a:lnTo>
                <a:cubicBezTo>
                  <a:pt x="3800103" y="1937378"/>
                  <a:pt x="3777682" y="2019082"/>
                  <a:pt x="3732838" y="2073778"/>
                </a:cubicBezTo>
                <a:cubicBezTo>
                  <a:pt x="3687994" y="2128474"/>
                  <a:pt x="3621408" y="2155822"/>
                  <a:pt x="3533080" y="2155822"/>
                </a:cubicBezTo>
                <a:cubicBezTo>
                  <a:pt x="3446110" y="2155822"/>
                  <a:pt x="3381053" y="2129323"/>
                  <a:pt x="3337908" y="2076326"/>
                </a:cubicBezTo>
                <a:cubicBezTo>
                  <a:pt x="3294763" y="2023329"/>
                  <a:pt x="3273190" y="1940776"/>
                  <a:pt x="3273190" y="1828666"/>
                </a:cubicBezTo>
                <a:lnTo>
                  <a:pt x="3273190" y="1575911"/>
                </a:lnTo>
                <a:cubicBezTo>
                  <a:pt x="3273190" y="1524273"/>
                  <a:pt x="3266736" y="1481467"/>
                  <a:pt x="3253826" y="1447495"/>
                </a:cubicBezTo>
                <a:cubicBezTo>
                  <a:pt x="3261300" y="1440021"/>
                  <a:pt x="3271661" y="1433227"/>
                  <a:pt x="3284911" y="1427111"/>
                </a:cubicBezTo>
                <a:cubicBezTo>
                  <a:pt x="3298160" y="1420996"/>
                  <a:pt x="3313278" y="1417939"/>
                  <a:pt x="3330264" y="1417939"/>
                </a:cubicBezTo>
                <a:cubicBezTo>
                  <a:pt x="3352006" y="1417939"/>
                  <a:pt x="3370012" y="1424054"/>
                  <a:pt x="3384280" y="1436284"/>
                </a:cubicBezTo>
                <a:cubicBezTo>
                  <a:pt x="3398549" y="1448514"/>
                  <a:pt x="3405683" y="1465161"/>
                  <a:pt x="3405683" y="1486224"/>
                </a:cubicBezTo>
                <a:lnTo>
                  <a:pt x="3405683" y="1835801"/>
                </a:lnTo>
                <a:cubicBezTo>
                  <a:pt x="3405683" y="1931603"/>
                  <a:pt x="3415874" y="2001077"/>
                  <a:pt x="3436258" y="2044222"/>
                </a:cubicBezTo>
                <a:cubicBezTo>
                  <a:pt x="3456642" y="2087367"/>
                  <a:pt x="3488915" y="2108940"/>
                  <a:pt x="3533080" y="2108940"/>
                </a:cubicBezTo>
                <a:cubicBezTo>
                  <a:pt x="3579282" y="2108940"/>
                  <a:pt x="3613255" y="2086178"/>
                  <a:pt x="3634997" y="2040655"/>
                </a:cubicBezTo>
                <a:cubicBezTo>
                  <a:pt x="3656739" y="1995132"/>
                  <a:pt x="3667610" y="1926847"/>
                  <a:pt x="3667610" y="1835801"/>
                </a:cubicBezTo>
                <a:lnTo>
                  <a:pt x="3667610" y="1575911"/>
                </a:lnTo>
                <a:cubicBezTo>
                  <a:pt x="3667610" y="1524273"/>
                  <a:pt x="3661156" y="1481467"/>
                  <a:pt x="3648246" y="1447495"/>
                </a:cubicBezTo>
                <a:cubicBezTo>
                  <a:pt x="3664553" y="1432547"/>
                  <a:pt x="3683917" y="1423035"/>
                  <a:pt x="3706339" y="1418958"/>
                </a:cubicBezTo>
                <a:cubicBezTo>
                  <a:pt x="3740992" y="1404690"/>
                  <a:pt x="3758317" y="1383627"/>
                  <a:pt x="3758317" y="1355769"/>
                </a:cubicBezTo>
                <a:cubicBezTo>
                  <a:pt x="3758317" y="1344898"/>
                  <a:pt x="3756109" y="1334197"/>
                  <a:pt x="3751692" y="1323665"/>
                </a:cubicBezTo>
                <a:cubicBezTo>
                  <a:pt x="3747276" y="1313134"/>
                  <a:pt x="3741671" y="1304471"/>
                  <a:pt x="3734876" y="1297676"/>
                </a:cubicBezTo>
                <a:cubicBezTo>
                  <a:pt x="3743710" y="1290882"/>
                  <a:pt x="3757978" y="1283238"/>
                  <a:pt x="3777682" y="1274745"/>
                </a:cubicBezTo>
                <a:cubicBezTo>
                  <a:pt x="3797385" y="1266252"/>
                  <a:pt x="3813012" y="1261326"/>
                  <a:pt x="3824564" y="1259967"/>
                </a:cubicBezTo>
                <a:close/>
                <a:moveTo>
                  <a:pt x="1122588" y="1223276"/>
                </a:moveTo>
                <a:cubicBezTo>
                  <a:pt x="1138895" y="1223276"/>
                  <a:pt x="1150445" y="1224975"/>
                  <a:pt x="1157240" y="1228372"/>
                </a:cubicBezTo>
                <a:lnTo>
                  <a:pt x="1296868" y="1361884"/>
                </a:lnTo>
                <a:cubicBezTo>
                  <a:pt x="1296868" y="1365281"/>
                  <a:pt x="1293979" y="1370377"/>
                  <a:pt x="1288204" y="1377172"/>
                </a:cubicBezTo>
                <a:cubicBezTo>
                  <a:pt x="1282429" y="1383966"/>
                  <a:pt x="1277163" y="1388383"/>
                  <a:pt x="1272408" y="1390421"/>
                </a:cubicBezTo>
                <a:lnTo>
                  <a:pt x="1123607" y="1309906"/>
                </a:lnTo>
                <a:lnTo>
                  <a:pt x="973789" y="1390421"/>
                </a:lnTo>
                <a:cubicBezTo>
                  <a:pt x="969712" y="1388383"/>
                  <a:pt x="964786" y="1383966"/>
                  <a:pt x="959010" y="1377172"/>
                </a:cubicBezTo>
                <a:cubicBezTo>
                  <a:pt x="953236" y="1370377"/>
                  <a:pt x="950009" y="1365281"/>
                  <a:pt x="949329" y="1361884"/>
                </a:cubicBezTo>
                <a:lnTo>
                  <a:pt x="1088955" y="1228372"/>
                </a:lnTo>
                <a:cubicBezTo>
                  <a:pt x="1095750" y="1224975"/>
                  <a:pt x="1106961" y="1223276"/>
                  <a:pt x="1122588" y="1223276"/>
                </a:cubicBezTo>
                <a:close/>
                <a:moveTo>
                  <a:pt x="4125116" y="1219200"/>
                </a:moveTo>
                <a:lnTo>
                  <a:pt x="4271876" y="1352712"/>
                </a:lnTo>
                <a:cubicBezTo>
                  <a:pt x="4272556" y="1355430"/>
                  <a:pt x="4270348" y="1360525"/>
                  <a:pt x="4265252" y="1367999"/>
                </a:cubicBezTo>
                <a:cubicBezTo>
                  <a:pt x="4260156" y="1375473"/>
                  <a:pt x="4255570" y="1380229"/>
                  <a:pt x="4251494" y="1382268"/>
                </a:cubicBezTo>
                <a:lnTo>
                  <a:pt x="4050716" y="1300734"/>
                </a:lnTo>
                <a:cubicBezTo>
                  <a:pt x="4056152" y="1285786"/>
                  <a:pt x="4066852" y="1269819"/>
                  <a:pt x="4082820" y="1252832"/>
                </a:cubicBezTo>
                <a:cubicBezTo>
                  <a:pt x="4098787" y="1235846"/>
                  <a:pt x="4112886" y="1224635"/>
                  <a:pt x="4125116" y="1219200"/>
                </a:cubicBezTo>
                <a:close/>
                <a:moveTo>
                  <a:pt x="5508203" y="276196"/>
                </a:moveTo>
                <a:lnTo>
                  <a:pt x="5413419" y="641061"/>
                </a:lnTo>
                <a:lnTo>
                  <a:pt x="5606044" y="641061"/>
                </a:lnTo>
                <a:close/>
                <a:moveTo>
                  <a:pt x="3130515" y="211988"/>
                </a:moveTo>
                <a:lnTo>
                  <a:pt x="3426076" y="211988"/>
                </a:lnTo>
                <a:cubicBezTo>
                  <a:pt x="3433550" y="211988"/>
                  <a:pt x="3438985" y="215385"/>
                  <a:pt x="3442382" y="222180"/>
                </a:cubicBezTo>
                <a:cubicBezTo>
                  <a:pt x="3445780" y="228974"/>
                  <a:pt x="3447478" y="237807"/>
                  <a:pt x="3447478" y="248678"/>
                </a:cubicBezTo>
                <a:cubicBezTo>
                  <a:pt x="3447478" y="264306"/>
                  <a:pt x="3444081" y="280273"/>
                  <a:pt x="3437286" y="296580"/>
                </a:cubicBezTo>
                <a:cubicBezTo>
                  <a:pt x="3430492" y="312886"/>
                  <a:pt x="3421999" y="323418"/>
                  <a:pt x="3411807" y="328174"/>
                </a:cubicBezTo>
                <a:cubicBezTo>
                  <a:pt x="3331632" y="295560"/>
                  <a:pt x="3248060" y="278234"/>
                  <a:pt x="3161091" y="276196"/>
                </a:cubicBezTo>
                <a:lnTo>
                  <a:pt x="3161091" y="517741"/>
                </a:lnTo>
                <a:lnTo>
                  <a:pt x="3382251" y="517741"/>
                </a:lnTo>
                <a:cubicBezTo>
                  <a:pt x="3385649" y="529971"/>
                  <a:pt x="3387347" y="541521"/>
                  <a:pt x="3387347" y="552393"/>
                </a:cubicBezTo>
                <a:cubicBezTo>
                  <a:pt x="3387347" y="565302"/>
                  <a:pt x="3385649" y="577872"/>
                  <a:pt x="3382251" y="590102"/>
                </a:cubicBezTo>
                <a:lnTo>
                  <a:pt x="3162110" y="590102"/>
                </a:lnTo>
                <a:lnTo>
                  <a:pt x="3162110" y="858145"/>
                </a:lnTo>
                <a:cubicBezTo>
                  <a:pt x="3206953" y="856786"/>
                  <a:pt x="3256553" y="850501"/>
                  <a:pt x="3310909" y="839290"/>
                </a:cubicBezTo>
                <a:cubicBezTo>
                  <a:pt x="3365265" y="828079"/>
                  <a:pt x="3407051" y="816019"/>
                  <a:pt x="3436268" y="803110"/>
                </a:cubicBezTo>
                <a:cubicBezTo>
                  <a:pt x="3444421" y="807866"/>
                  <a:pt x="3450706" y="816359"/>
                  <a:pt x="3455122" y="828589"/>
                </a:cubicBezTo>
                <a:cubicBezTo>
                  <a:pt x="3459538" y="840819"/>
                  <a:pt x="3461747" y="853729"/>
                  <a:pt x="3461747" y="867318"/>
                </a:cubicBezTo>
                <a:cubicBezTo>
                  <a:pt x="3461747" y="882945"/>
                  <a:pt x="3459029" y="896024"/>
                  <a:pt x="3453594" y="906556"/>
                </a:cubicBezTo>
                <a:cubicBezTo>
                  <a:pt x="3448158" y="917087"/>
                  <a:pt x="3440004" y="922353"/>
                  <a:pt x="3429133" y="922353"/>
                </a:cubicBezTo>
                <a:lnTo>
                  <a:pt x="3105036" y="922353"/>
                </a:lnTo>
                <a:cubicBezTo>
                  <a:pt x="3082614" y="922353"/>
                  <a:pt x="3064269" y="916238"/>
                  <a:pt x="3050000" y="904008"/>
                </a:cubicBezTo>
                <a:cubicBezTo>
                  <a:pt x="3035732" y="891778"/>
                  <a:pt x="3028598" y="875131"/>
                  <a:pt x="3028598" y="854068"/>
                </a:cubicBezTo>
                <a:lnTo>
                  <a:pt x="3028598" y="374037"/>
                </a:lnTo>
                <a:cubicBezTo>
                  <a:pt x="3028598" y="322399"/>
                  <a:pt x="3022143" y="279593"/>
                  <a:pt x="3009233" y="245621"/>
                </a:cubicBezTo>
                <a:cubicBezTo>
                  <a:pt x="3025540" y="232032"/>
                  <a:pt x="3042017" y="223029"/>
                  <a:pt x="3058663" y="218613"/>
                </a:cubicBezTo>
                <a:cubicBezTo>
                  <a:pt x="3075310" y="214196"/>
                  <a:pt x="3099261" y="211988"/>
                  <a:pt x="3130515" y="211988"/>
                </a:cubicBezTo>
                <a:close/>
                <a:moveTo>
                  <a:pt x="3674145" y="198739"/>
                </a:moveTo>
                <a:cubicBezTo>
                  <a:pt x="3690452" y="198739"/>
                  <a:pt x="3704041" y="200777"/>
                  <a:pt x="3714912" y="204854"/>
                </a:cubicBezTo>
                <a:cubicBezTo>
                  <a:pt x="3725783" y="208931"/>
                  <a:pt x="3735296" y="215046"/>
                  <a:pt x="3743449" y="223199"/>
                </a:cubicBezTo>
                <a:cubicBezTo>
                  <a:pt x="3830418" y="451494"/>
                  <a:pt x="3894966" y="619318"/>
                  <a:pt x="3937092" y="726671"/>
                </a:cubicBezTo>
                <a:cubicBezTo>
                  <a:pt x="4019985" y="496338"/>
                  <a:pt x="4079776" y="324777"/>
                  <a:pt x="4116467" y="211988"/>
                </a:cubicBezTo>
                <a:cubicBezTo>
                  <a:pt x="4140248" y="203155"/>
                  <a:pt x="4168444" y="198739"/>
                  <a:pt x="4201058" y="198739"/>
                </a:cubicBezTo>
                <a:cubicBezTo>
                  <a:pt x="4220762" y="198739"/>
                  <a:pt x="4238938" y="201627"/>
                  <a:pt x="4255584" y="207402"/>
                </a:cubicBezTo>
                <a:cubicBezTo>
                  <a:pt x="4272230" y="213177"/>
                  <a:pt x="4281912" y="219802"/>
                  <a:pt x="4284630" y="227276"/>
                </a:cubicBezTo>
                <a:lnTo>
                  <a:pt x="4284630" y="778649"/>
                </a:lnTo>
                <a:cubicBezTo>
                  <a:pt x="4284630" y="830288"/>
                  <a:pt x="4291085" y="873093"/>
                  <a:pt x="4303995" y="907065"/>
                </a:cubicBezTo>
                <a:cubicBezTo>
                  <a:pt x="4296521" y="914539"/>
                  <a:pt x="4285990" y="921334"/>
                  <a:pt x="4272400" y="927449"/>
                </a:cubicBezTo>
                <a:cubicBezTo>
                  <a:pt x="4258812" y="933564"/>
                  <a:pt x="4243864" y="936622"/>
                  <a:pt x="4227556" y="936622"/>
                </a:cubicBezTo>
                <a:cubicBezTo>
                  <a:pt x="4206494" y="936622"/>
                  <a:pt x="4189168" y="930507"/>
                  <a:pt x="4175579" y="918276"/>
                </a:cubicBezTo>
                <a:cubicBezTo>
                  <a:pt x="4161990" y="906046"/>
                  <a:pt x="4155196" y="889400"/>
                  <a:pt x="4155196" y="868337"/>
                </a:cubicBezTo>
                <a:lnTo>
                  <a:pt x="4154176" y="361807"/>
                </a:lnTo>
                <a:lnTo>
                  <a:pt x="3977859" y="838781"/>
                </a:lnTo>
                <a:cubicBezTo>
                  <a:pt x="3950681" y="848293"/>
                  <a:pt x="3926900" y="853049"/>
                  <a:pt x="3906517" y="853049"/>
                </a:cubicBezTo>
                <a:cubicBezTo>
                  <a:pt x="3888172" y="853049"/>
                  <a:pt x="3871186" y="849652"/>
                  <a:pt x="3855558" y="842857"/>
                </a:cubicBezTo>
                <a:cubicBezTo>
                  <a:pt x="3822265" y="774233"/>
                  <a:pt x="3788292" y="696776"/>
                  <a:pt x="3753640" y="610486"/>
                </a:cubicBezTo>
                <a:cubicBezTo>
                  <a:pt x="3718988" y="524195"/>
                  <a:pt x="3687734" y="439604"/>
                  <a:pt x="3659876" y="356711"/>
                </a:cubicBezTo>
                <a:lnTo>
                  <a:pt x="3660895" y="778649"/>
                </a:lnTo>
                <a:cubicBezTo>
                  <a:pt x="3660895" y="838441"/>
                  <a:pt x="3667350" y="885663"/>
                  <a:pt x="3680260" y="920315"/>
                </a:cubicBezTo>
                <a:cubicBezTo>
                  <a:pt x="3669388" y="931186"/>
                  <a:pt x="3653762" y="936622"/>
                  <a:pt x="3633378" y="936622"/>
                </a:cubicBezTo>
                <a:cubicBezTo>
                  <a:pt x="3603482" y="936622"/>
                  <a:pt x="3588534" y="918956"/>
                  <a:pt x="3588534" y="883624"/>
                </a:cubicBezTo>
                <a:lnTo>
                  <a:pt x="3588534" y="353653"/>
                </a:lnTo>
                <a:cubicBezTo>
                  <a:pt x="3588534" y="292503"/>
                  <a:pt x="3586156" y="246640"/>
                  <a:pt x="3581400" y="216065"/>
                </a:cubicBezTo>
                <a:cubicBezTo>
                  <a:pt x="3592950" y="204514"/>
                  <a:pt x="3623866" y="198739"/>
                  <a:pt x="3674145" y="198739"/>
                </a:cubicBezTo>
                <a:close/>
                <a:moveTo>
                  <a:pt x="4663840" y="197720"/>
                </a:moveTo>
                <a:cubicBezTo>
                  <a:pt x="4712081" y="197720"/>
                  <a:pt x="4740618" y="214706"/>
                  <a:pt x="4749451" y="248678"/>
                </a:cubicBezTo>
                <a:lnTo>
                  <a:pt x="4900288" y="839800"/>
                </a:lnTo>
                <a:lnTo>
                  <a:pt x="5036858" y="288426"/>
                </a:lnTo>
                <a:cubicBezTo>
                  <a:pt x="5041614" y="270761"/>
                  <a:pt x="5043992" y="255813"/>
                  <a:pt x="5043992" y="243583"/>
                </a:cubicBezTo>
                <a:cubicBezTo>
                  <a:pt x="5043992" y="230673"/>
                  <a:pt x="5040935" y="219802"/>
                  <a:pt x="5034820" y="210969"/>
                </a:cubicBezTo>
                <a:cubicBezTo>
                  <a:pt x="5055882" y="202136"/>
                  <a:pt x="5079664" y="197720"/>
                  <a:pt x="5106162" y="197720"/>
                </a:cubicBezTo>
                <a:cubicBezTo>
                  <a:pt x="5132660" y="197720"/>
                  <a:pt x="5151855" y="202136"/>
                  <a:pt x="5163746" y="210969"/>
                </a:cubicBezTo>
                <a:cubicBezTo>
                  <a:pt x="5175636" y="219802"/>
                  <a:pt x="5181581" y="233731"/>
                  <a:pt x="5181581" y="252755"/>
                </a:cubicBezTo>
                <a:cubicBezTo>
                  <a:pt x="5181581" y="271100"/>
                  <a:pt x="5176825" y="293862"/>
                  <a:pt x="5167312" y="321040"/>
                </a:cubicBezTo>
                <a:lnTo>
                  <a:pt x="4971631" y="918276"/>
                </a:lnTo>
                <a:cubicBezTo>
                  <a:pt x="4941056" y="930507"/>
                  <a:pt x="4911160" y="936622"/>
                  <a:pt x="4881944" y="936622"/>
                </a:cubicBezTo>
                <a:cubicBezTo>
                  <a:pt x="4858163" y="936622"/>
                  <a:pt x="4839478" y="933734"/>
                  <a:pt x="4825888" y="927959"/>
                </a:cubicBezTo>
                <a:cubicBezTo>
                  <a:pt x="4812300" y="922183"/>
                  <a:pt x="4803466" y="912841"/>
                  <a:pt x="4799390" y="899931"/>
                </a:cubicBezTo>
                <a:lnTo>
                  <a:pt x="4616958" y="290465"/>
                </a:lnTo>
                <a:cubicBezTo>
                  <a:pt x="4608804" y="261928"/>
                  <a:pt x="4597934" y="240525"/>
                  <a:pt x="4584344" y="226257"/>
                </a:cubicBezTo>
                <a:cubicBezTo>
                  <a:pt x="4602010" y="207232"/>
                  <a:pt x="4628508" y="197720"/>
                  <a:pt x="4663840" y="197720"/>
                </a:cubicBezTo>
                <a:close/>
                <a:moveTo>
                  <a:pt x="5543874" y="196701"/>
                </a:moveTo>
                <a:cubicBezTo>
                  <a:pt x="5584640" y="196701"/>
                  <a:pt x="5608761" y="211309"/>
                  <a:pt x="5616235" y="240525"/>
                </a:cubicBezTo>
                <a:lnTo>
                  <a:pt x="5797648" y="842857"/>
                </a:lnTo>
                <a:cubicBezTo>
                  <a:pt x="5805802" y="870715"/>
                  <a:pt x="5816673" y="891778"/>
                  <a:pt x="5830262" y="906046"/>
                </a:cubicBezTo>
                <a:cubicBezTo>
                  <a:pt x="5812596" y="926430"/>
                  <a:pt x="5786438" y="936622"/>
                  <a:pt x="5751786" y="936622"/>
                </a:cubicBezTo>
                <a:cubicBezTo>
                  <a:pt x="5730722" y="936622"/>
                  <a:pt x="5712887" y="932205"/>
                  <a:pt x="5698278" y="923372"/>
                </a:cubicBezTo>
                <a:cubicBezTo>
                  <a:pt x="5683670" y="914539"/>
                  <a:pt x="5674668" y="901630"/>
                  <a:pt x="5671271" y="884644"/>
                </a:cubicBezTo>
                <a:lnTo>
                  <a:pt x="5625408" y="713422"/>
                </a:lnTo>
                <a:lnTo>
                  <a:pt x="5395074" y="713422"/>
                </a:lnTo>
                <a:lnTo>
                  <a:pt x="5361442" y="844896"/>
                </a:lnTo>
                <a:cubicBezTo>
                  <a:pt x="5356686" y="862561"/>
                  <a:pt x="5354307" y="877509"/>
                  <a:pt x="5354307" y="889740"/>
                </a:cubicBezTo>
                <a:cubicBezTo>
                  <a:pt x="5354307" y="904008"/>
                  <a:pt x="5358044" y="914879"/>
                  <a:pt x="5365518" y="922353"/>
                </a:cubicBezTo>
                <a:cubicBezTo>
                  <a:pt x="5352608" y="927109"/>
                  <a:pt x="5340888" y="930676"/>
                  <a:pt x="5330356" y="933054"/>
                </a:cubicBezTo>
                <a:cubicBezTo>
                  <a:pt x="5319825" y="935433"/>
                  <a:pt x="5307086" y="936622"/>
                  <a:pt x="5292138" y="936622"/>
                </a:cubicBezTo>
                <a:cubicBezTo>
                  <a:pt x="5266318" y="936622"/>
                  <a:pt x="5247464" y="932205"/>
                  <a:pt x="5235574" y="923372"/>
                </a:cubicBezTo>
                <a:cubicBezTo>
                  <a:pt x="5223683" y="914539"/>
                  <a:pt x="5217738" y="900271"/>
                  <a:pt x="5217738" y="880567"/>
                </a:cubicBezTo>
                <a:cubicBezTo>
                  <a:pt x="5217738" y="864260"/>
                  <a:pt x="5222154" y="841159"/>
                  <a:pt x="5230987" y="811263"/>
                </a:cubicBezTo>
                <a:lnTo>
                  <a:pt x="5431764" y="215046"/>
                </a:lnTo>
                <a:cubicBezTo>
                  <a:pt x="5469134" y="202816"/>
                  <a:pt x="5506504" y="196701"/>
                  <a:pt x="5543874" y="196701"/>
                </a:cubicBezTo>
                <a:close/>
                <a:moveTo>
                  <a:pt x="5437880" y="0"/>
                </a:moveTo>
                <a:lnTo>
                  <a:pt x="5584640" y="133512"/>
                </a:lnTo>
                <a:cubicBezTo>
                  <a:pt x="5585320" y="136229"/>
                  <a:pt x="5583112" y="141325"/>
                  <a:pt x="5578016" y="148799"/>
                </a:cubicBezTo>
                <a:cubicBezTo>
                  <a:pt x="5572920" y="156273"/>
                  <a:pt x="5568334" y="161029"/>
                  <a:pt x="5564257" y="163068"/>
                </a:cubicBezTo>
                <a:lnTo>
                  <a:pt x="5363480" y="81534"/>
                </a:lnTo>
                <a:cubicBezTo>
                  <a:pt x="5368916" y="66586"/>
                  <a:pt x="5379616" y="50619"/>
                  <a:pt x="5395584" y="33632"/>
                </a:cubicBezTo>
                <a:cubicBezTo>
                  <a:pt x="5411550" y="16646"/>
                  <a:pt x="5425649" y="5435"/>
                  <a:pt x="54378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D6DA6969-B72B-D7AC-FD2A-C4F112F229F9}"/>
              </a:ext>
            </a:extLst>
          </p:cNvPr>
          <p:cNvSpPr/>
          <p:nvPr/>
        </p:nvSpPr>
        <p:spPr>
          <a:xfrm>
            <a:off x="5715000" y="3506680"/>
            <a:ext cx="8499654" cy="6584143"/>
          </a:xfrm>
          <a:custGeom>
            <a:avLst/>
            <a:gdLst/>
            <a:ahLst/>
            <a:cxnLst/>
            <a:rect l="l" t="t" r="r" b="b"/>
            <a:pathLst>
              <a:path w="7901722" h="5758380">
                <a:moveTo>
                  <a:pt x="0" y="0"/>
                </a:moveTo>
                <a:lnTo>
                  <a:pt x="7901722" y="0"/>
                </a:lnTo>
                <a:lnTo>
                  <a:pt x="7901722" y="5758380"/>
                </a:lnTo>
                <a:lnTo>
                  <a:pt x="0" y="575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92C711CB-DC3B-11B0-C690-1538047D7894}"/>
              </a:ext>
            </a:extLst>
          </p:cNvPr>
          <p:cNvSpPr/>
          <p:nvPr/>
        </p:nvSpPr>
        <p:spPr>
          <a:xfrm>
            <a:off x="14214654" y="4762500"/>
            <a:ext cx="3701538" cy="2374365"/>
          </a:xfrm>
          <a:custGeom>
            <a:avLst/>
            <a:gdLst/>
            <a:ahLst/>
            <a:cxnLst/>
            <a:rect l="l" t="t" r="r" b="b"/>
            <a:pathLst>
              <a:path w="4082538" h="2679165">
                <a:moveTo>
                  <a:pt x="0" y="0"/>
                </a:moveTo>
                <a:lnTo>
                  <a:pt x="4082538" y="0"/>
                </a:lnTo>
                <a:lnTo>
                  <a:pt x="4082538" y="2679166"/>
                </a:lnTo>
                <a:lnTo>
                  <a:pt x="0" y="2679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"/>
          <p:cNvSpPr/>
          <p:nvPr/>
        </p:nvSpPr>
        <p:spPr>
          <a:xfrm>
            <a:off x="24414" y="3124540"/>
            <a:ext cx="5899694" cy="3473412"/>
          </a:xfrm>
          <a:custGeom>
            <a:avLst/>
            <a:gdLst/>
            <a:ahLst/>
            <a:cxnLst/>
            <a:rect l="l" t="t" r="r" b="b"/>
            <a:pathLst>
              <a:path w="6801322" h="4114800">
                <a:moveTo>
                  <a:pt x="0" y="0"/>
                </a:moveTo>
                <a:lnTo>
                  <a:pt x="6801323" y="0"/>
                </a:lnTo>
                <a:lnTo>
                  <a:pt x="68013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770D00F8-1D59-3E99-513F-C40170ED16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1518743"/>
                  </p:ext>
                </p:extLst>
              </p:nvPr>
            </p:nvGraphicFramePr>
            <p:xfrm>
              <a:off x="-228600" y="-10391"/>
              <a:ext cx="18516008" cy="10183091"/>
            </p:xfrm>
            <a:graphic>
              <a:graphicData uri="http://schemas.microsoft.com/office/powerpoint/2016/summaryzoom">
                <psuz:summaryZm>
                  <psuz:summaryZmObj sectionId="{C7315F21-9857-4A89-B282-B184E451224C}">
                    <psuz:zmPr id="{A1739AB9-2C91-49EC-B7A0-52BEFCBE7DEA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8785" y="356408"/>
                          <a:ext cx="8146472" cy="4582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504E02D-62A7-477A-A473-5C79A3346C01}">
                    <psuz:zmPr id="{F600BDC0-8FAC-4B7B-88A6-285215B8D6AA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10750" y="356408"/>
                          <a:ext cx="8146472" cy="4582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ADD75A-E196-41F3-B548-7D026401A3EB}">
                    <psuz:zmPr id="{8B9C7498-A413-4109-B6D7-7AD663F8BF13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8785" y="5244292"/>
                          <a:ext cx="8146472" cy="4582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FA8B569-7BAE-4C57-9937-F50C312BDCA9}">
                    <psuz:zmPr id="{991288FA-1562-485E-9C50-85B6D4EBF388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10750" y="5244292"/>
                          <a:ext cx="8146472" cy="4582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770D00F8-1D59-3E99-513F-C40170ED163B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28600" y="-10391"/>
                <a:ext cx="18516008" cy="10183091"/>
                <a:chOff x="-228600" y="-10391"/>
                <a:chExt cx="18516008" cy="10183091"/>
              </a:xfrm>
            </p:grpSpPr>
            <p:pic>
              <p:nvPicPr>
                <p:cNvPr id="6" name="Hình ảnh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30185" y="346017"/>
                  <a:ext cx="8146472" cy="4582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182150" y="346017"/>
                  <a:ext cx="8146472" cy="4582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Hình ảnh 8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0185" y="5233901"/>
                  <a:ext cx="8146472" cy="4582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Hình ảnh 9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82150" y="5233901"/>
                  <a:ext cx="8146472" cy="458239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90094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E8F2FBB-57C0-A00A-07EF-80672A3DD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0" t="37903" b="7126"/>
          <a:stretch/>
        </p:blipFill>
        <p:spPr>
          <a:xfrm>
            <a:off x="-1" y="0"/>
            <a:ext cx="12496801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157179" y="989956"/>
            <a:ext cx="15973642" cy="8874626"/>
          </a:xfrm>
          <a:custGeom>
            <a:avLst/>
            <a:gdLst/>
            <a:ahLst/>
            <a:cxnLst/>
            <a:rect l="l" t="t" r="r" b="b"/>
            <a:pathLst>
              <a:path w="15973642" h="6249688">
                <a:moveTo>
                  <a:pt x="0" y="0"/>
                </a:moveTo>
                <a:lnTo>
                  <a:pt x="15973642" y="0"/>
                </a:lnTo>
                <a:lnTo>
                  <a:pt x="15973642" y="6249688"/>
                </a:lnTo>
                <a:lnTo>
                  <a:pt x="0" y="6249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347808" y="5749782"/>
            <a:ext cx="3056953" cy="4114800"/>
          </a:xfrm>
          <a:custGeom>
            <a:avLst/>
            <a:gdLst/>
            <a:ahLst/>
            <a:cxnLst/>
            <a:rect l="l" t="t" r="r" b="b"/>
            <a:pathLst>
              <a:path w="3056953" h="4114800">
                <a:moveTo>
                  <a:pt x="0" y="0"/>
                </a:moveTo>
                <a:lnTo>
                  <a:pt x="3056953" y="0"/>
                </a:lnTo>
                <a:lnTo>
                  <a:pt x="3056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3022243">
            <a:off x="1028700" y="686815"/>
            <a:ext cx="2119847" cy="2663682"/>
          </a:xfrm>
          <a:custGeom>
            <a:avLst/>
            <a:gdLst/>
            <a:ahLst/>
            <a:cxnLst/>
            <a:rect l="l" t="t" r="r" b="b"/>
            <a:pathLst>
              <a:path w="2119847" h="2663682">
                <a:moveTo>
                  <a:pt x="0" y="0"/>
                </a:moveTo>
                <a:lnTo>
                  <a:pt x="2119847" y="0"/>
                </a:lnTo>
                <a:lnTo>
                  <a:pt x="2119847" y="2663682"/>
                </a:lnTo>
                <a:lnTo>
                  <a:pt x="0" y="2663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983325">
            <a:off x="1041222" y="6073567"/>
            <a:ext cx="2452711" cy="3516432"/>
          </a:xfrm>
          <a:custGeom>
            <a:avLst/>
            <a:gdLst/>
            <a:ahLst/>
            <a:cxnLst/>
            <a:rect l="l" t="t" r="r" b="b"/>
            <a:pathLst>
              <a:path w="2452711" h="3516432">
                <a:moveTo>
                  <a:pt x="0" y="0"/>
                </a:moveTo>
                <a:lnTo>
                  <a:pt x="2452712" y="0"/>
                </a:lnTo>
                <a:lnTo>
                  <a:pt x="2452712" y="3516432"/>
                </a:lnTo>
                <a:lnTo>
                  <a:pt x="0" y="3516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64740" y="989956"/>
            <a:ext cx="2194560" cy="2057400"/>
          </a:xfrm>
          <a:custGeom>
            <a:avLst/>
            <a:gdLst/>
            <a:ahLst/>
            <a:cxnLst/>
            <a:rect l="l" t="t" r="r" b="b"/>
            <a:pathLst>
              <a:path w="2194560" h="2057400">
                <a:moveTo>
                  <a:pt x="0" y="0"/>
                </a:moveTo>
                <a:lnTo>
                  <a:pt x="2194560" y="0"/>
                </a:lnTo>
                <a:lnTo>
                  <a:pt x="21945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6839F484-DBAD-569E-D5BF-C84DB46EDABB}"/>
              </a:ext>
            </a:extLst>
          </p:cNvPr>
          <p:cNvSpPr txBox="1">
            <a:spLocks noChangeAspect="1"/>
          </p:cNvSpPr>
          <p:nvPr/>
        </p:nvSpPr>
        <p:spPr>
          <a:xfrm>
            <a:off x="2362200" y="-5561071"/>
            <a:ext cx="13064890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>
                <a:ln>
                  <a:noFill/>
                </a:ln>
                <a:solidFill>
                  <a:srgbClr val="53993D"/>
                </a:solidFill>
                <a:effectLst/>
                <a:uLnTx/>
                <a:uFillTx/>
                <a:latin typeface="SVN-Dumpling" panose="02000000000000000000" pitchFamily="2" charset="0"/>
              </a:rPr>
              <a:t>Lan tỏa thông điệp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>
                <a:ln>
                  <a:noFill/>
                </a:ln>
                <a:solidFill>
                  <a:srgbClr val="53993D"/>
                </a:solidFill>
                <a:effectLst/>
                <a:uLnTx/>
                <a:uFillTx/>
                <a:latin typeface="SVN-Dumpling" panose="02000000000000000000" pitchFamily="2" charset="0"/>
              </a:rPr>
              <a:t>“MÔI TRƯỜNG XANH – CUỘC SỐNG XANH”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53993D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95F1F1A-F21D-4C79-DF06-17112C1D3BE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559304" y="4030377"/>
            <a:ext cx="9224343" cy="3058904"/>
          </a:xfrm>
          <a:custGeom>
            <a:avLst/>
            <a:gdLst/>
            <a:ahLst/>
            <a:cxnLst/>
            <a:rect l="l" t="t" r="r" b="b"/>
            <a:pathLst>
              <a:path w="9224343" h="3058904">
                <a:moveTo>
                  <a:pt x="6203547" y="2654787"/>
                </a:moveTo>
                <a:cubicBezTo>
                  <a:pt x="6258239" y="2654787"/>
                  <a:pt x="6306855" y="2674030"/>
                  <a:pt x="6349393" y="2712518"/>
                </a:cubicBezTo>
                <a:cubicBezTo>
                  <a:pt x="6387881" y="2757082"/>
                  <a:pt x="6407125" y="2805698"/>
                  <a:pt x="6407125" y="2858365"/>
                </a:cubicBezTo>
                <a:cubicBezTo>
                  <a:pt x="6407125" y="2911031"/>
                  <a:pt x="6387881" y="2958634"/>
                  <a:pt x="6349393" y="3001173"/>
                </a:cubicBezTo>
                <a:cubicBezTo>
                  <a:pt x="6306855" y="3039660"/>
                  <a:pt x="6258239" y="3058904"/>
                  <a:pt x="6203547" y="3058904"/>
                </a:cubicBezTo>
                <a:cubicBezTo>
                  <a:pt x="6152905" y="3058904"/>
                  <a:pt x="6106316" y="3039660"/>
                  <a:pt x="6063777" y="3001173"/>
                </a:cubicBezTo>
                <a:cubicBezTo>
                  <a:pt x="6023264" y="2960660"/>
                  <a:pt x="6003007" y="2913057"/>
                  <a:pt x="6003007" y="2858365"/>
                </a:cubicBezTo>
                <a:cubicBezTo>
                  <a:pt x="6003007" y="2805698"/>
                  <a:pt x="6023264" y="2757082"/>
                  <a:pt x="6063777" y="2712518"/>
                </a:cubicBezTo>
                <a:cubicBezTo>
                  <a:pt x="6106316" y="2674030"/>
                  <a:pt x="6152905" y="2654787"/>
                  <a:pt x="6203547" y="2654787"/>
                </a:cubicBezTo>
                <a:close/>
                <a:moveTo>
                  <a:pt x="4929140" y="1108203"/>
                </a:moveTo>
                <a:lnTo>
                  <a:pt x="4929140" y="1434744"/>
                </a:lnTo>
                <a:lnTo>
                  <a:pt x="5078025" y="1439397"/>
                </a:lnTo>
                <a:lnTo>
                  <a:pt x="5068910" y="1682475"/>
                </a:lnTo>
                <a:lnTo>
                  <a:pt x="4929140" y="1687651"/>
                </a:lnTo>
                <a:lnTo>
                  <a:pt x="4929140" y="1992399"/>
                </a:lnTo>
                <a:cubicBezTo>
                  <a:pt x="5036499" y="1970117"/>
                  <a:pt x="5112461" y="1901245"/>
                  <a:pt x="5157025" y="1785783"/>
                </a:cubicBezTo>
                <a:cubicBezTo>
                  <a:pt x="5203615" y="1666270"/>
                  <a:pt x="5211718" y="1540679"/>
                  <a:pt x="5181333" y="1409012"/>
                </a:cubicBezTo>
                <a:cubicBezTo>
                  <a:pt x="5146897" y="1277344"/>
                  <a:pt x="5062833" y="1177075"/>
                  <a:pt x="4929140" y="1108203"/>
                </a:cubicBezTo>
                <a:close/>
                <a:moveTo>
                  <a:pt x="6191393" y="1083895"/>
                </a:moveTo>
                <a:cubicBezTo>
                  <a:pt x="6146828" y="1083895"/>
                  <a:pt x="6113405" y="1134536"/>
                  <a:pt x="6091123" y="1235818"/>
                </a:cubicBezTo>
                <a:cubicBezTo>
                  <a:pt x="6066815" y="1339127"/>
                  <a:pt x="6054661" y="1459653"/>
                  <a:pt x="6054661" y="1597398"/>
                </a:cubicBezTo>
                <a:cubicBezTo>
                  <a:pt x="6054661" y="1737167"/>
                  <a:pt x="6066815" y="1859719"/>
                  <a:pt x="6091123" y="1965053"/>
                </a:cubicBezTo>
                <a:cubicBezTo>
                  <a:pt x="6113405" y="2072412"/>
                  <a:pt x="6148854" y="2132169"/>
                  <a:pt x="6197470" y="2144323"/>
                </a:cubicBezTo>
                <a:cubicBezTo>
                  <a:pt x="6240008" y="2144323"/>
                  <a:pt x="6276470" y="2093682"/>
                  <a:pt x="6306855" y="1992399"/>
                </a:cubicBezTo>
                <a:cubicBezTo>
                  <a:pt x="6335214" y="1889091"/>
                  <a:pt x="6352432" y="1769578"/>
                  <a:pt x="6358509" y="1633859"/>
                </a:cubicBezTo>
                <a:cubicBezTo>
                  <a:pt x="6364586" y="1496115"/>
                  <a:pt x="6355470" y="1372550"/>
                  <a:pt x="6331162" y="1263165"/>
                </a:cubicBezTo>
                <a:cubicBezTo>
                  <a:pt x="6302804" y="1155805"/>
                  <a:pt x="6256213" y="1096049"/>
                  <a:pt x="6191393" y="1083895"/>
                </a:cubicBezTo>
                <a:close/>
                <a:moveTo>
                  <a:pt x="2905268" y="1083895"/>
                </a:moveTo>
                <a:cubicBezTo>
                  <a:pt x="2860704" y="1083895"/>
                  <a:pt x="2827281" y="1134536"/>
                  <a:pt x="2804998" y="1235818"/>
                </a:cubicBezTo>
                <a:cubicBezTo>
                  <a:pt x="2780690" y="1339127"/>
                  <a:pt x="2768537" y="1459653"/>
                  <a:pt x="2768537" y="1597398"/>
                </a:cubicBezTo>
                <a:cubicBezTo>
                  <a:pt x="2768537" y="1737167"/>
                  <a:pt x="2780690" y="1859719"/>
                  <a:pt x="2804998" y="1965053"/>
                </a:cubicBezTo>
                <a:cubicBezTo>
                  <a:pt x="2827281" y="2072412"/>
                  <a:pt x="2862730" y="2132169"/>
                  <a:pt x="2911345" y="2144323"/>
                </a:cubicBezTo>
                <a:cubicBezTo>
                  <a:pt x="2953884" y="2144323"/>
                  <a:pt x="2990346" y="2093682"/>
                  <a:pt x="3020730" y="1992399"/>
                </a:cubicBezTo>
                <a:cubicBezTo>
                  <a:pt x="3049089" y="1889091"/>
                  <a:pt x="3066308" y="1769578"/>
                  <a:pt x="3072385" y="1633859"/>
                </a:cubicBezTo>
                <a:cubicBezTo>
                  <a:pt x="3078462" y="1496115"/>
                  <a:pt x="3069346" y="1372550"/>
                  <a:pt x="3045038" y="1263165"/>
                </a:cubicBezTo>
                <a:cubicBezTo>
                  <a:pt x="3016679" y="1155805"/>
                  <a:pt x="2970089" y="1096049"/>
                  <a:pt x="2905268" y="1083895"/>
                </a:cubicBezTo>
                <a:close/>
                <a:moveTo>
                  <a:pt x="8738188" y="643316"/>
                </a:moveTo>
                <a:cubicBezTo>
                  <a:pt x="8803009" y="643316"/>
                  <a:pt x="8863778" y="656482"/>
                  <a:pt x="8920497" y="682816"/>
                </a:cubicBezTo>
                <a:cubicBezTo>
                  <a:pt x="8977214" y="709150"/>
                  <a:pt x="9025830" y="748650"/>
                  <a:pt x="9066343" y="801317"/>
                </a:cubicBezTo>
                <a:cubicBezTo>
                  <a:pt x="9106856" y="853983"/>
                  <a:pt x="9138760" y="919311"/>
                  <a:pt x="9162055" y="997298"/>
                </a:cubicBezTo>
                <a:cubicBezTo>
                  <a:pt x="9185350" y="1075286"/>
                  <a:pt x="9196997" y="1166946"/>
                  <a:pt x="9196997" y="1272280"/>
                </a:cubicBezTo>
                <a:lnTo>
                  <a:pt x="8902265" y="1278357"/>
                </a:lnTo>
                <a:cubicBezTo>
                  <a:pt x="8898214" y="1181126"/>
                  <a:pt x="8879983" y="1105670"/>
                  <a:pt x="8847573" y="1051991"/>
                </a:cubicBezTo>
                <a:cubicBezTo>
                  <a:pt x="8815163" y="998311"/>
                  <a:pt x="8769585" y="969445"/>
                  <a:pt x="8710841" y="965394"/>
                </a:cubicBezTo>
                <a:cubicBezTo>
                  <a:pt x="8528534" y="1005907"/>
                  <a:pt x="8441430" y="1227716"/>
                  <a:pt x="8449533" y="1630821"/>
                </a:cubicBezTo>
                <a:cubicBezTo>
                  <a:pt x="8457636" y="1977207"/>
                  <a:pt x="8547777" y="2165592"/>
                  <a:pt x="8719957" y="2195977"/>
                </a:cubicBezTo>
                <a:cubicBezTo>
                  <a:pt x="8851624" y="2208131"/>
                  <a:pt x="8923535" y="2087605"/>
                  <a:pt x="8935689" y="1834399"/>
                </a:cubicBezTo>
                <a:lnTo>
                  <a:pt x="8677419" y="1840475"/>
                </a:lnTo>
                <a:lnTo>
                  <a:pt x="8689573" y="1563974"/>
                </a:lnTo>
                <a:lnTo>
                  <a:pt x="9221305" y="1557897"/>
                </a:lnTo>
                <a:cubicBezTo>
                  <a:pt x="9221305" y="1572077"/>
                  <a:pt x="9220798" y="1585244"/>
                  <a:pt x="9219785" y="1597398"/>
                </a:cubicBezTo>
                <a:cubicBezTo>
                  <a:pt x="9218774" y="1609551"/>
                  <a:pt x="9218267" y="1620692"/>
                  <a:pt x="9218267" y="1630821"/>
                </a:cubicBezTo>
                <a:cubicBezTo>
                  <a:pt x="9230421" y="1788821"/>
                  <a:pt x="9224343" y="1926059"/>
                  <a:pt x="9200036" y="2042534"/>
                </a:cubicBezTo>
                <a:cubicBezTo>
                  <a:pt x="9175728" y="2159009"/>
                  <a:pt x="9139266" y="2255734"/>
                  <a:pt x="9090650" y="2332708"/>
                </a:cubicBezTo>
                <a:cubicBezTo>
                  <a:pt x="9042035" y="2409683"/>
                  <a:pt x="8984305" y="2467414"/>
                  <a:pt x="8917457" y="2505901"/>
                </a:cubicBezTo>
                <a:cubicBezTo>
                  <a:pt x="8850612" y="2544389"/>
                  <a:pt x="8781739" y="2563632"/>
                  <a:pt x="8710841" y="2563632"/>
                </a:cubicBezTo>
                <a:cubicBezTo>
                  <a:pt x="8637918" y="2563632"/>
                  <a:pt x="8566007" y="2543882"/>
                  <a:pt x="8495110" y="2504382"/>
                </a:cubicBezTo>
                <a:cubicBezTo>
                  <a:pt x="8424212" y="2464882"/>
                  <a:pt x="8361417" y="2404113"/>
                  <a:pt x="8306724" y="2322074"/>
                </a:cubicBezTo>
                <a:cubicBezTo>
                  <a:pt x="8252032" y="2240035"/>
                  <a:pt x="8208481" y="2136727"/>
                  <a:pt x="8176070" y="2012149"/>
                </a:cubicBezTo>
                <a:cubicBezTo>
                  <a:pt x="8143659" y="1887572"/>
                  <a:pt x="8129480" y="1740206"/>
                  <a:pt x="8133531" y="1570051"/>
                </a:cubicBezTo>
                <a:cubicBezTo>
                  <a:pt x="8139608" y="1403948"/>
                  <a:pt x="8161384" y="1262152"/>
                  <a:pt x="8198858" y="1144664"/>
                </a:cubicBezTo>
                <a:cubicBezTo>
                  <a:pt x="8236333" y="1027177"/>
                  <a:pt x="8283429" y="931465"/>
                  <a:pt x="8340147" y="857528"/>
                </a:cubicBezTo>
                <a:cubicBezTo>
                  <a:pt x="8396866" y="783592"/>
                  <a:pt x="8460167" y="729406"/>
                  <a:pt x="8530052" y="694970"/>
                </a:cubicBezTo>
                <a:cubicBezTo>
                  <a:pt x="8599937" y="660534"/>
                  <a:pt x="8669316" y="643316"/>
                  <a:pt x="8738188" y="643316"/>
                </a:cubicBezTo>
                <a:close/>
                <a:moveTo>
                  <a:pt x="6170123" y="615970"/>
                </a:moveTo>
                <a:cubicBezTo>
                  <a:pt x="6336227" y="620021"/>
                  <a:pt x="6460804" y="695983"/>
                  <a:pt x="6543856" y="843855"/>
                </a:cubicBezTo>
                <a:cubicBezTo>
                  <a:pt x="6626907" y="995779"/>
                  <a:pt x="6680587" y="1164921"/>
                  <a:pt x="6704895" y="1351281"/>
                </a:cubicBezTo>
                <a:cubicBezTo>
                  <a:pt x="6727177" y="1543718"/>
                  <a:pt x="6729203" y="1701718"/>
                  <a:pt x="6710972" y="1825283"/>
                </a:cubicBezTo>
                <a:cubicBezTo>
                  <a:pt x="6700844" y="1916437"/>
                  <a:pt x="6684638" y="1999489"/>
                  <a:pt x="6662356" y="2074438"/>
                </a:cubicBezTo>
                <a:cubicBezTo>
                  <a:pt x="6640074" y="2149387"/>
                  <a:pt x="6612728" y="2218259"/>
                  <a:pt x="6580318" y="2281054"/>
                </a:cubicBezTo>
                <a:cubicBezTo>
                  <a:pt x="6513471" y="2406645"/>
                  <a:pt x="6431432" y="2487671"/>
                  <a:pt x="6334201" y="2524132"/>
                </a:cubicBezTo>
                <a:cubicBezTo>
                  <a:pt x="6174174" y="2568697"/>
                  <a:pt x="6044533" y="2544389"/>
                  <a:pt x="5945276" y="2451209"/>
                </a:cubicBezTo>
                <a:cubicBezTo>
                  <a:pt x="5843994" y="2358029"/>
                  <a:pt x="5771071" y="2230413"/>
                  <a:pt x="5726507" y="2068361"/>
                </a:cubicBezTo>
                <a:cubicBezTo>
                  <a:pt x="5677891" y="1906309"/>
                  <a:pt x="5654595" y="1755398"/>
                  <a:pt x="5656621" y="1615628"/>
                </a:cubicBezTo>
                <a:cubicBezTo>
                  <a:pt x="5656621" y="1449525"/>
                  <a:pt x="5674852" y="1290511"/>
                  <a:pt x="5711313" y="1138587"/>
                </a:cubicBezTo>
                <a:cubicBezTo>
                  <a:pt x="5743724" y="992740"/>
                  <a:pt x="5799429" y="869176"/>
                  <a:pt x="5878429" y="767893"/>
                </a:cubicBezTo>
                <a:cubicBezTo>
                  <a:pt x="5955405" y="668636"/>
                  <a:pt x="6052636" y="617995"/>
                  <a:pt x="6170123" y="615970"/>
                </a:cubicBezTo>
                <a:close/>
                <a:moveTo>
                  <a:pt x="340309" y="594700"/>
                </a:moveTo>
                <a:lnTo>
                  <a:pt x="352463" y="1153780"/>
                </a:lnTo>
                <a:lnTo>
                  <a:pt x="750503" y="603816"/>
                </a:lnTo>
                <a:lnTo>
                  <a:pt x="1005736" y="804355"/>
                </a:lnTo>
                <a:lnTo>
                  <a:pt x="480080" y="1527513"/>
                </a:lnTo>
                <a:lnTo>
                  <a:pt x="1033082" y="2375247"/>
                </a:lnTo>
                <a:lnTo>
                  <a:pt x="796081" y="2624402"/>
                </a:lnTo>
                <a:lnTo>
                  <a:pt x="322078" y="1819206"/>
                </a:lnTo>
                <a:lnTo>
                  <a:pt x="322078" y="2618325"/>
                </a:lnTo>
                <a:lnTo>
                  <a:pt x="0" y="2590979"/>
                </a:lnTo>
                <a:lnTo>
                  <a:pt x="24309" y="615970"/>
                </a:lnTo>
                <a:close/>
                <a:moveTo>
                  <a:pt x="7107155" y="564316"/>
                </a:moveTo>
                <a:lnTo>
                  <a:pt x="7617619" y="1518397"/>
                </a:lnTo>
                <a:lnTo>
                  <a:pt x="7565964" y="615970"/>
                </a:lnTo>
                <a:lnTo>
                  <a:pt x="7912351" y="615970"/>
                </a:lnTo>
                <a:lnTo>
                  <a:pt x="7991351" y="2505901"/>
                </a:lnTo>
                <a:lnTo>
                  <a:pt x="7769543" y="2594017"/>
                </a:lnTo>
                <a:lnTo>
                  <a:pt x="7243886" y="1554859"/>
                </a:lnTo>
                <a:lnTo>
                  <a:pt x="7259078" y="2563632"/>
                </a:lnTo>
                <a:lnTo>
                  <a:pt x="6885346" y="2569709"/>
                </a:lnTo>
                <a:lnTo>
                  <a:pt x="6858000" y="628123"/>
                </a:lnTo>
                <a:close/>
                <a:moveTo>
                  <a:pt x="4616177" y="552162"/>
                </a:moveTo>
                <a:cubicBezTo>
                  <a:pt x="4930153" y="580521"/>
                  <a:pt x="5156013" y="691931"/>
                  <a:pt x="5293757" y="886394"/>
                </a:cubicBezTo>
                <a:cubicBezTo>
                  <a:pt x="5433527" y="1082882"/>
                  <a:pt x="5501385" y="1308742"/>
                  <a:pt x="5497335" y="1563974"/>
                </a:cubicBezTo>
                <a:cubicBezTo>
                  <a:pt x="5497335" y="1815155"/>
                  <a:pt x="5427449" y="2037976"/>
                  <a:pt x="5287679" y="2232439"/>
                </a:cubicBezTo>
                <a:cubicBezTo>
                  <a:pt x="5147909" y="2424875"/>
                  <a:pt x="4926101" y="2538312"/>
                  <a:pt x="4622254" y="2572748"/>
                </a:cubicBezTo>
                <a:lnTo>
                  <a:pt x="4619626" y="1699115"/>
                </a:lnTo>
                <a:lnTo>
                  <a:pt x="4494639" y="1703744"/>
                </a:lnTo>
                <a:lnTo>
                  <a:pt x="4494639" y="1421166"/>
                </a:lnTo>
                <a:lnTo>
                  <a:pt x="4618802" y="1425046"/>
                </a:lnTo>
                <a:close/>
                <a:moveTo>
                  <a:pt x="3966877" y="549123"/>
                </a:moveTo>
                <a:lnTo>
                  <a:pt x="3994223" y="2575786"/>
                </a:lnTo>
                <a:lnTo>
                  <a:pt x="3571875" y="2563632"/>
                </a:lnTo>
                <a:lnTo>
                  <a:pt x="3577952" y="573431"/>
                </a:lnTo>
                <a:close/>
                <a:moveTo>
                  <a:pt x="1878721" y="540008"/>
                </a:moveTo>
                <a:lnTo>
                  <a:pt x="2206876" y="561277"/>
                </a:lnTo>
                <a:lnTo>
                  <a:pt x="2219030" y="2575786"/>
                </a:lnTo>
                <a:lnTo>
                  <a:pt x="1912145" y="2581863"/>
                </a:lnTo>
                <a:lnTo>
                  <a:pt x="1918221" y="1791860"/>
                </a:lnTo>
                <a:lnTo>
                  <a:pt x="1517142" y="1797937"/>
                </a:lnTo>
                <a:lnTo>
                  <a:pt x="1529297" y="2575786"/>
                </a:lnTo>
                <a:lnTo>
                  <a:pt x="1161641" y="2542363"/>
                </a:lnTo>
                <a:lnTo>
                  <a:pt x="1152525" y="567354"/>
                </a:lnTo>
                <a:lnTo>
                  <a:pt x="1508028" y="555200"/>
                </a:lnTo>
                <a:lnTo>
                  <a:pt x="1568797" y="1448512"/>
                </a:lnTo>
                <a:lnTo>
                  <a:pt x="1872645" y="1418128"/>
                </a:lnTo>
                <a:close/>
                <a:moveTo>
                  <a:pt x="3266847" y="494431"/>
                </a:moveTo>
                <a:lnTo>
                  <a:pt x="3543349" y="494431"/>
                </a:lnTo>
                <a:cubicBezTo>
                  <a:pt x="3541322" y="615970"/>
                  <a:pt x="3518534" y="712188"/>
                  <a:pt x="3474983" y="783086"/>
                </a:cubicBezTo>
                <a:cubicBezTo>
                  <a:pt x="3431431" y="853983"/>
                  <a:pt x="3374206" y="905637"/>
                  <a:pt x="3303309" y="938048"/>
                </a:cubicBezTo>
                <a:cubicBezTo>
                  <a:pt x="3331667" y="1000843"/>
                  <a:pt x="3355469" y="1066677"/>
                  <a:pt x="3374713" y="1135549"/>
                </a:cubicBezTo>
                <a:cubicBezTo>
                  <a:pt x="3393956" y="1204421"/>
                  <a:pt x="3408643" y="1276332"/>
                  <a:pt x="3418771" y="1351281"/>
                </a:cubicBezTo>
                <a:cubicBezTo>
                  <a:pt x="3441052" y="1543718"/>
                  <a:pt x="3443078" y="1701718"/>
                  <a:pt x="3424848" y="1825283"/>
                </a:cubicBezTo>
                <a:cubicBezTo>
                  <a:pt x="3414720" y="1916437"/>
                  <a:pt x="3398514" y="1999489"/>
                  <a:pt x="3376232" y="2074438"/>
                </a:cubicBezTo>
                <a:cubicBezTo>
                  <a:pt x="3353950" y="2149387"/>
                  <a:pt x="3326604" y="2218259"/>
                  <a:pt x="3294193" y="2281054"/>
                </a:cubicBezTo>
                <a:cubicBezTo>
                  <a:pt x="3227347" y="2406645"/>
                  <a:pt x="3145308" y="2487671"/>
                  <a:pt x="3048077" y="2524132"/>
                </a:cubicBezTo>
                <a:cubicBezTo>
                  <a:pt x="2888051" y="2568697"/>
                  <a:pt x="2758409" y="2544389"/>
                  <a:pt x="2659152" y="2451209"/>
                </a:cubicBezTo>
                <a:cubicBezTo>
                  <a:pt x="2557870" y="2358029"/>
                  <a:pt x="2484946" y="2230413"/>
                  <a:pt x="2440382" y="2068361"/>
                </a:cubicBezTo>
                <a:cubicBezTo>
                  <a:pt x="2391766" y="1906309"/>
                  <a:pt x="2368471" y="1755398"/>
                  <a:pt x="2370497" y="1615628"/>
                </a:cubicBezTo>
                <a:cubicBezTo>
                  <a:pt x="2370497" y="1449525"/>
                  <a:pt x="2388727" y="1290511"/>
                  <a:pt x="2425189" y="1138587"/>
                </a:cubicBezTo>
                <a:cubicBezTo>
                  <a:pt x="2457600" y="992740"/>
                  <a:pt x="2513305" y="869176"/>
                  <a:pt x="2592305" y="767893"/>
                </a:cubicBezTo>
                <a:cubicBezTo>
                  <a:pt x="2669280" y="668636"/>
                  <a:pt x="2766512" y="617995"/>
                  <a:pt x="2883999" y="615970"/>
                </a:cubicBezTo>
                <a:cubicBezTo>
                  <a:pt x="2989333" y="620021"/>
                  <a:pt x="3077449" y="651419"/>
                  <a:pt x="3148346" y="710162"/>
                </a:cubicBezTo>
                <a:cubicBezTo>
                  <a:pt x="3178731" y="698008"/>
                  <a:pt x="3205065" y="676739"/>
                  <a:pt x="3227347" y="646354"/>
                </a:cubicBezTo>
                <a:cubicBezTo>
                  <a:pt x="3249629" y="615970"/>
                  <a:pt x="3262796" y="565328"/>
                  <a:pt x="3266847" y="494431"/>
                </a:cubicBezTo>
                <a:close/>
                <a:moveTo>
                  <a:pt x="6051623" y="187545"/>
                </a:moveTo>
                <a:lnTo>
                  <a:pt x="6331162" y="187545"/>
                </a:lnTo>
                <a:lnTo>
                  <a:pt x="6507394" y="555200"/>
                </a:lnTo>
                <a:lnTo>
                  <a:pt x="6300778" y="555200"/>
                </a:lnTo>
                <a:lnTo>
                  <a:pt x="6191393" y="382007"/>
                </a:lnTo>
                <a:lnTo>
                  <a:pt x="6082008" y="555200"/>
                </a:lnTo>
                <a:lnTo>
                  <a:pt x="5875391" y="555200"/>
                </a:lnTo>
                <a:close/>
                <a:moveTo>
                  <a:pt x="2906289" y="85"/>
                </a:moveTo>
                <a:cubicBezTo>
                  <a:pt x="2930929" y="-532"/>
                  <a:pt x="2956922" y="2198"/>
                  <a:pt x="2984269" y="8275"/>
                </a:cubicBezTo>
                <a:cubicBezTo>
                  <a:pt x="3045038" y="20429"/>
                  <a:pt x="3089603" y="42204"/>
                  <a:pt x="3117962" y="73602"/>
                </a:cubicBezTo>
                <a:cubicBezTo>
                  <a:pt x="3146321" y="104999"/>
                  <a:pt x="3164552" y="147032"/>
                  <a:pt x="3172654" y="199699"/>
                </a:cubicBezTo>
                <a:cubicBezTo>
                  <a:pt x="3176706" y="224006"/>
                  <a:pt x="3177212" y="246795"/>
                  <a:pt x="3174173" y="268064"/>
                </a:cubicBezTo>
                <a:cubicBezTo>
                  <a:pt x="3171135" y="289334"/>
                  <a:pt x="3165564" y="311109"/>
                  <a:pt x="3157462" y="333391"/>
                </a:cubicBezTo>
                <a:cubicBezTo>
                  <a:pt x="3151385" y="351622"/>
                  <a:pt x="3141763" y="367827"/>
                  <a:pt x="3128596" y="382007"/>
                </a:cubicBezTo>
                <a:cubicBezTo>
                  <a:pt x="3115430" y="396187"/>
                  <a:pt x="3101250" y="410873"/>
                  <a:pt x="3086058" y="426065"/>
                </a:cubicBezTo>
                <a:cubicBezTo>
                  <a:pt x="3070865" y="441257"/>
                  <a:pt x="3054660" y="457969"/>
                  <a:pt x="3037442" y="476200"/>
                </a:cubicBezTo>
                <a:cubicBezTo>
                  <a:pt x="3020224" y="494431"/>
                  <a:pt x="3005538" y="515700"/>
                  <a:pt x="2993384" y="540008"/>
                </a:cubicBezTo>
                <a:lnTo>
                  <a:pt x="2826268" y="521777"/>
                </a:lnTo>
                <a:cubicBezTo>
                  <a:pt x="2826268" y="503546"/>
                  <a:pt x="2832852" y="483289"/>
                  <a:pt x="2846018" y="461007"/>
                </a:cubicBezTo>
                <a:cubicBezTo>
                  <a:pt x="2859184" y="438725"/>
                  <a:pt x="2873364" y="416949"/>
                  <a:pt x="2888557" y="395680"/>
                </a:cubicBezTo>
                <a:cubicBezTo>
                  <a:pt x="2903749" y="374411"/>
                  <a:pt x="2918435" y="355167"/>
                  <a:pt x="2932614" y="337949"/>
                </a:cubicBezTo>
                <a:cubicBezTo>
                  <a:pt x="2946794" y="320731"/>
                  <a:pt x="2955910" y="307058"/>
                  <a:pt x="2959961" y="296930"/>
                </a:cubicBezTo>
                <a:cubicBezTo>
                  <a:pt x="2970089" y="274648"/>
                  <a:pt x="2973128" y="252872"/>
                  <a:pt x="2969077" y="231602"/>
                </a:cubicBezTo>
                <a:cubicBezTo>
                  <a:pt x="2965025" y="210333"/>
                  <a:pt x="2953884" y="196660"/>
                  <a:pt x="2935653" y="190583"/>
                </a:cubicBezTo>
                <a:cubicBezTo>
                  <a:pt x="2893114" y="174378"/>
                  <a:pt x="2859691" y="201724"/>
                  <a:pt x="2835383" y="272622"/>
                </a:cubicBezTo>
                <a:lnTo>
                  <a:pt x="2677383" y="172352"/>
                </a:lnTo>
                <a:cubicBezTo>
                  <a:pt x="2701691" y="109557"/>
                  <a:pt x="2740685" y="62461"/>
                  <a:pt x="2794364" y="31063"/>
                </a:cubicBezTo>
                <a:cubicBezTo>
                  <a:pt x="2827914" y="11440"/>
                  <a:pt x="2865222" y="1114"/>
                  <a:pt x="2906289" y="85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TH cupid darling" panose="02000600000000000000" pitchFamily="2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C04E2FA-2647-FBE4-A8F3-284EEB2F58E7}"/>
              </a:ext>
            </a:extLst>
          </p:cNvPr>
          <p:cNvSpPr txBox="1">
            <a:spLocks noChangeAspect="1"/>
          </p:cNvSpPr>
          <p:nvPr/>
        </p:nvSpPr>
        <p:spPr>
          <a:xfrm>
            <a:off x="2088623" y="12454999"/>
            <a:ext cx="14211408" cy="1909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TH cupid darling" panose="02000600000000000000" pitchFamily="2" charset="0"/>
              </a:rPr>
              <a:t>KHỞI ĐỘNG</a:t>
            </a:r>
            <a:endParaRPr kumimoji="0" lang="en-US" sz="239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TH cupid darling" panose="02000600000000000000" pitchFamily="2" charset="0"/>
            </a:endParaRPr>
          </a:p>
        </p:txBody>
      </p:sp>
      <p:sp>
        <p:nvSpPr>
          <p:cNvPr id="15" name="Tim 14">
            <a:extLst>
              <a:ext uri="{FF2B5EF4-FFF2-40B4-BE49-F238E27FC236}">
                <a16:creationId xmlns:a16="http://schemas.microsoft.com/office/drawing/2014/main" id="{7FE9E1DA-E870-15A1-A87E-894AEE56AB39}"/>
              </a:ext>
            </a:extLst>
          </p:cNvPr>
          <p:cNvSpPr/>
          <p:nvPr/>
        </p:nvSpPr>
        <p:spPr>
          <a:xfrm>
            <a:off x="3223442" y="299403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m 27">
            <a:extLst>
              <a:ext uri="{FF2B5EF4-FFF2-40B4-BE49-F238E27FC236}">
                <a16:creationId xmlns:a16="http://schemas.microsoft.com/office/drawing/2014/main" id="{4D12CC1C-6DC0-D0AD-ABF6-010679DBD65B}"/>
              </a:ext>
            </a:extLst>
          </p:cNvPr>
          <p:cNvSpPr/>
          <p:nvPr/>
        </p:nvSpPr>
        <p:spPr>
          <a:xfrm>
            <a:off x="4429681" y="169418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AA54720E-273E-AB9B-1187-E309BAC1B044}"/>
              </a:ext>
            </a:extLst>
          </p:cNvPr>
          <p:cNvSpPr/>
          <p:nvPr/>
        </p:nvSpPr>
        <p:spPr>
          <a:xfrm>
            <a:off x="5984792" y="2197893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1657353E-4838-2A3B-67C7-848B8F18ADE7}"/>
              </a:ext>
            </a:extLst>
          </p:cNvPr>
          <p:cNvSpPr/>
          <p:nvPr/>
        </p:nvSpPr>
        <p:spPr>
          <a:xfrm>
            <a:off x="7505383" y="166430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m 30">
            <a:extLst>
              <a:ext uri="{FF2B5EF4-FFF2-40B4-BE49-F238E27FC236}">
                <a16:creationId xmlns:a16="http://schemas.microsoft.com/office/drawing/2014/main" id="{867BE416-13DD-D756-32E1-7E6DF9FCCFE1}"/>
              </a:ext>
            </a:extLst>
          </p:cNvPr>
          <p:cNvSpPr/>
          <p:nvPr/>
        </p:nvSpPr>
        <p:spPr>
          <a:xfrm>
            <a:off x="9331454" y="213205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m 31">
            <a:extLst>
              <a:ext uri="{FF2B5EF4-FFF2-40B4-BE49-F238E27FC236}">
                <a16:creationId xmlns:a16="http://schemas.microsoft.com/office/drawing/2014/main" id="{190878AE-ED39-F275-069E-9BB05FA6A40A}"/>
              </a:ext>
            </a:extLst>
          </p:cNvPr>
          <p:cNvSpPr/>
          <p:nvPr/>
        </p:nvSpPr>
        <p:spPr>
          <a:xfrm>
            <a:off x="10781529" y="256550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m 32">
            <a:extLst>
              <a:ext uri="{FF2B5EF4-FFF2-40B4-BE49-F238E27FC236}">
                <a16:creationId xmlns:a16="http://schemas.microsoft.com/office/drawing/2014/main" id="{2CB52D07-3957-C9D6-6B5C-EEB4F243F319}"/>
              </a:ext>
            </a:extLst>
          </p:cNvPr>
          <p:cNvSpPr/>
          <p:nvPr/>
        </p:nvSpPr>
        <p:spPr>
          <a:xfrm>
            <a:off x="12368075" y="2041756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m 33">
            <a:extLst>
              <a:ext uri="{FF2B5EF4-FFF2-40B4-BE49-F238E27FC236}">
                <a16:creationId xmlns:a16="http://schemas.microsoft.com/office/drawing/2014/main" id="{4FA540D7-489D-9150-A3D9-177168627250}"/>
              </a:ext>
            </a:extLst>
          </p:cNvPr>
          <p:cNvSpPr/>
          <p:nvPr/>
        </p:nvSpPr>
        <p:spPr>
          <a:xfrm>
            <a:off x="13645544" y="330195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m 34">
            <a:extLst>
              <a:ext uri="{FF2B5EF4-FFF2-40B4-BE49-F238E27FC236}">
                <a16:creationId xmlns:a16="http://schemas.microsoft.com/office/drawing/2014/main" id="{04F82B00-A4C3-E2A0-63FD-476ECC230D4C}"/>
              </a:ext>
            </a:extLst>
          </p:cNvPr>
          <p:cNvSpPr/>
          <p:nvPr/>
        </p:nvSpPr>
        <p:spPr>
          <a:xfrm>
            <a:off x="15245056" y="358806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m 35">
            <a:extLst>
              <a:ext uri="{FF2B5EF4-FFF2-40B4-BE49-F238E27FC236}">
                <a16:creationId xmlns:a16="http://schemas.microsoft.com/office/drawing/2014/main" id="{AC1F3937-597F-5AA3-5843-DCBC846A3B84}"/>
              </a:ext>
            </a:extLst>
          </p:cNvPr>
          <p:cNvSpPr/>
          <p:nvPr/>
        </p:nvSpPr>
        <p:spPr>
          <a:xfrm>
            <a:off x="16459200" y="4942530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m 36">
            <a:extLst>
              <a:ext uri="{FF2B5EF4-FFF2-40B4-BE49-F238E27FC236}">
                <a16:creationId xmlns:a16="http://schemas.microsoft.com/office/drawing/2014/main" id="{6780C958-1855-9063-9EF4-78D61F763043}"/>
              </a:ext>
            </a:extLst>
          </p:cNvPr>
          <p:cNvSpPr/>
          <p:nvPr/>
        </p:nvSpPr>
        <p:spPr>
          <a:xfrm>
            <a:off x="13892539" y="829380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m 40">
            <a:extLst>
              <a:ext uri="{FF2B5EF4-FFF2-40B4-BE49-F238E27FC236}">
                <a16:creationId xmlns:a16="http://schemas.microsoft.com/office/drawing/2014/main" id="{7A0B39FA-05A5-3DF2-5A9F-641F0AD03AE4}"/>
              </a:ext>
            </a:extLst>
          </p:cNvPr>
          <p:cNvSpPr/>
          <p:nvPr/>
        </p:nvSpPr>
        <p:spPr>
          <a:xfrm>
            <a:off x="12236210" y="827542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m 41">
            <a:extLst>
              <a:ext uri="{FF2B5EF4-FFF2-40B4-BE49-F238E27FC236}">
                <a16:creationId xmlns:a16="http://schemas.microsoft.com/office/drawing/2014/main" id="{7E1E3288-4D19-6930-E893-4DCDF7492CF5}"/>
              </a:ext>
            </a:extLst>
          </p:cNvPr>
          <p:cNvSpPr/>
          <p:nvPr/>
        </p:nvSpPr>
        <p:spPr>
          <a:xfrm>
            <a:off x="10663112" y="826552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m 42">
            <a:extLst>
              <a:ext uri="{FF2B5EF4-FFF2-40B4-BE49-F238E27FC236}">
                <a16:creationId xmlns:a16="http://schemas.microsoft.com/office/drawing/2014/main" id="{172819DE-48A0-5C78-BF7A-B247AFB89644}"/>
              </a:ext>
            </a:extLst>
          </p:cNvPr>
          <p:cNvSpPr/>
          <p:nvPr/>
        </p:nvSpPr>
        <p:spPr>
          <a:xfrm>
            <a:off x="9188328" y="901142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m 43">
            <a:extLst>
              <a:ext uri="{FF2B5EF4-FFF2-40B4-BE49-F238E27FC236}">
                <a16:creationId xmlns:a16="http://schemas.microsoft.com/office/drawing/2014/main" id="{3935EA16-CAA7-3C0B-A133-4CA32A16AD92}"/>
              </a:ext>
            </a:extLst>
          </p:cNvPr>
          <p:cNvSpPr/>
          <p:nvPr/>
        </p:nvSpPr>
        <p:spPr>
          <a:xfrm>
            <a:off x="7602189" y="827694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m 44">
            <a:extLst>
              <a:ext uri="{FF2B5EF4-FFF2-40B4-BE49-F238E27FC236}">
                <a16:creationId xmlns:a16="http://schemas.microsoft.com/office/drawing/2014/main" id="{C05FD4A2-6BC6-286C-DFEE-B74B7C6A7CD0}"/>
              </a:ext>
            </a:extLst>
          </p:cNvPr>
          <p:cNvSpPr/>
          <p:nvPr/>
        </p:nvSpPr>
        <p:spPr>
          <a:xfrm>
            <a:off x="6027998" y="8431564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m 45">
            <a:extLst>
              <a:ext uri="{FF2B5EF4-FFF2-40B4-BE49-F238E27FC236}">
                <a16:creationId xmlns:a16="http://schemas.microsoft.com/office/drawing/2014/main" id="{95898EDF-0ED5-4ABB-5270-78E2D17AC884}"/>
              </a:ext>
            </a:extLst>
          </p:cNvPr>
          <p:cNvSpPr/>
          <p:nvPr/>
        </p:nvSpPr>
        <p:spPr>
          <a:xfrm>
            <a:off x="4390544" y="8295561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m 46">
            <a:extLst>
              <a:ext uri="{FF2B5EF4-FFF2-40B4-BE49-F238E27FC236}">
                <a16:creationId xmlns:a16="http://schemas.microsoft.com/office/drawing/2014/main" id="{BAA2F786-B8C3-A301-06DC-B9A916C6B32F}"/>
              </a:ext>
            </a:extLst>
          </p:cNvPr>
          <p:cNvSpPr/>
          <p:nvPr/>
        </p:nvSpPr>
        <p:spPr>
          <a:xfrm>
            <a:off x="1592835" y="6358285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m 47">
            <a:extLst>
              <a:ext uri="{FF2B5EF4-FFF2-40B4-BE49-F238E27FC236}">
                <a16:creationId xmlns:a16="http://schemas.microsoft.com/office/drawing/2014/main" id="{EBC43500-16D5-01D7-662E-118EDA786A2E}"/>
              </a:ext>
            </a:extLst>
          </p:cNvPr>
          <p:cNvSpPr/>
          <p:nvPr/>
        </p:nvSpPr>
        <p:spPr>
          <a:xfrm>
            <a:off x="2088623" y="451828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ái trường mến yêu _ Âm nhạc lớp 7 _ có lời hát">
            <a:hlinkClick r:id="" action="ppaction://media"/>
            <a:extLst>
              <a:ext uri="{FF2B5EF4-FFF2-40B4-BE49-F238E27FC236}">
                <a16:creationId xmlns:a16="http://schemas.microsoft.com/office/drawing/2014/main" id="{2CE6C9F0-EC48-97AE-86E5-1B05BAAC4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11800" cy="1024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70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296510" y="2823526"/>
            <a:ext cx="14288768" cy="6390976"/>
          </a:xfrm>
          <a:custGeom>
            <a:avLst/>
            <a:gdLst/>
            <a:ahLst/>
            <a:cxnLst/>
            <a:rect l="l" t="t" r="r" b="b"/>
            <a:pathLst>
              <a:path w="14288768" h="6390976">
                <a:moveTo>
                  <a:pt x="0" y="0"/>
                </a:moveTo>
                <a:lnTo>
                  <a:pt x="14288768" y="0"/>
                </a:lnTo>
                <a:lnTo>
                  <a:pt x="14288768" y="6390976"/>
                </a:lnTo>
                <a:lnTo>
                  <a:pt x="0" y="63909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144110" y="2671126"/>
            <a:ext cx="14288768" cy="6390976"/>
          </a:xfrm>
          <a:custGeom>
            <a:avLst/>
            <a:gdLst/>
            <a:ahLst/>
            <a:cxnLst/>
            <a:rect l="l" t="t" r="r" b="b"/>
            <a:pathLst>
              <a:path w="14288768" h="6390976">
                <a:moveTo>
                  <a:pt x="0" y="0"/>
                </a:moveTo>
                <a:lnTo>
                  <a:pt x="14288768" y="0"/>
                </a:lnTo>
                <a:lnTo>
                  <a:pt x="14288768" y="6390976"/>
                </a:lnTo>
                <a:lnTo>
                  <a:pt x="0" y="63909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77203" y="1228725"/>
            <a:ext cx="10985773" cy="2101029"/>
          </a:xfrm>
          <a:custGeom>
            <a:avLst/>
            <a:gdLst/>
            <a:ahLst/>
            <a:cxnLst/>
            <a:rect l="l" t="t" r="r" b="b"/>
            <a:pathLst>
              <a:path w="10985773" h="2101029">
                <a:moveTo>
                  <a:pt x="0" y="0"/>
                </a:moveTo>
                <a:lnTo>
                  <a:pt x="10985773" y="0"/>
                </a:lnTo>
                <a:lnTo>
                  <a:pt x="10985773" y="2101029"/>
                </a:lnTo>
                <a:lnTo>
                  <a:pt x="0" y="2101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149574" flipH="1">
            <a:off x="15450983" y="6837915"/>
            <a:ext cx="1568258" cy="2248398"/>
          </a:xfrm>
          <a:custGeom>
            <a:avLst/>
            <a:gdLst/>
            <a:ahLst/>
            <a:cxnLst/>
            <a:rect l="l" t="t" r="r" b="b"/>
            <a:pathLst>
              <a:path w="1568258" h="2248398">
                <a:moveTo>
                  <a:pt x="1568258" y="0"/>
                </a:moveTo>
                <a:lnTo>
                  <a:pt x="0" y="0"/>
                </a:lnTo>
                <a:lnTo>
                  <a:pt x="0" y="2248398"/>
                </a:lnTo>
                <a:lnTo>
                  <a:pt x="1568258" y="2248398"/>
                </a:lnTo>
                <a:lnTo>
                  <a:pt x="156825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528512">
            <a:off x="679238" y="1056853"/>
            <a:ext cx="2017345" cy="1676918"/>
          </a:xfrm>
          <a:custGeom>
            <a:avLst/>
            <a:gdLst/>
            <a:ahLst/>
            <a:cxnLst/>
            <a:rect l="l" t="t" r="r" b="b"/>
            <a:pathLst>
              <a:path w="2017345" h="1676918">
                <a:moveTo>
                  <a:pt x="0" y="0"/>
                </a:moveTo>
                <a:lnTo>
                  <a:pt x="2017345" y="0"/>
                </a:lnTo>
                <a:lnTo>
                  <a:pt x="2017345" y="1676918"/>
                </a:lnTo>
                <a:lnTo>
                  <a:pt x="0" y="1676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5376994"/>
            <a:ext cx="3375821" cy="4544011"/>
          </a:xfrm>
          <a:custGeom>
            <a:avLst/>
            <a:gdLst/>
            <a:ahLst/>
            <a:cxnLst/>
            <a:rect l="l" t="t" r="r" b="b"/>
            <a:pathLst>
              <a:path w="3375821" h="4544011">
                <a:moveTo>
                  <a:pt x="0" y="0"/>
                </a:moveTo>
                <a:lnTo>
                  <a:pt x="3375821" y="0"/>
                </a:lnTo>
                <a:lnTo>
                  <a:pt x="3375821" y="4544011"/>
                </a:lnTo>
                <a:lnTo>
                  <a:pt x="0" y="45440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882764">
            <a:off x="14064105" y="1987621"/>
            <a:ext cx="1046014" cy="1688254"/>
          </a:xfrm>
          <a:custGeom>
            <a:avLst/>
            <a:gdLst/>
            <a:ahLst/>
            <a:cxnLst/>
            <a:rect l="l" t="t" r="r" b="b"/>
            <a:pathLst>
              <a:path w="1046014" h="1688254">
                <a:moveTo>
                  <a:pt x="0" y="0"/>
                </a:moveTo>
                <a:lnTo>
                  <a:pt x="1046014" y="0"/>
                </a:lnTo>
                <a:lnTo>
                  <a:pt x="1046014" y="1688254"/>
                </a:lnTo>
                <a:lnTo>
                  <a:pt x="0" y="16882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869F150-A9B7-53C2-4B42-AA6EFA806B25}"/>
              </a:ext>
            </a:extLst>
          </p:cNvPr>
          <p:cNvSpPr txBox="1"/>
          <p:nvPr/>
        </p:nvSpPr>
        <p:spPr>
          <a:xfrm>
            <a:off x="4117759" y="1409228"/>
            <a:ext cx="10210800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66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 sao bạn nhỏ thấy yêu ngôi trường của mình?</a:t>
            </a:r>
            <a:endParaRPr lang="en-US" sz="6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F6A715B-168A-7512-9C50-E6D07B395139}"/>
              </a:ext>
            </a:extLst>
          </p:cNvPr>
          <p:cNvSpPr txBox="1"/>
          <p:nvPr/>
        </p:nvSpPr>
        <p:spPr>
          <a:xfrm>
            <a:off x="2560573" y="3785153"/>
            <a:ext cx="13419031" cy="2834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6600" i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Bạn nhỏ yêu ngôi trường của mình vì nơi đó có thầy cô, bạn bè, là nơi bạn học được bao điều hay. </a:t>
            </a:r>
            <a:endParaRPr lang="en-US" sz="6600" i="1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F9618-F4E3-BDD9-7EE3-3B68663A0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F48FCF-2630-C246-9227-40EC0A72E8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0EBAAB-E069-FBDE-59D7-13E74C33EE46}"/>
              </a:ext>
            </a:extLst>
          </p:cNvPr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D1F7DBD-DABA-D870-788A-3F92900A32B2}"/>
              </a:ext>
            </a:extLst>
          </p:cNvPr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876965-C389-9601-FD26-053FF3D59823}"/>
              </a:ext>
            </a:extLst>
          </p:cNvPr>
          <p:cNvSpPr/>
          <p:nvPr/>
        </p:nvSpPr>
        <p:spPr>
          <a:xfrm>
            <a:off x="2296510" y="2823526"/>
            <a:ext cx="14288768" cy="6390976"/>
          </a:xfrm>
          <a:custGeom>
            <a:avLst/>
            <a:gdLst/>
            <a:ahLst/>
            <a:cxnLst/>
            <a:rect l="l" t="t" r="r" b="b"/>
            <a:pathLst>
              <a:path w="14288768" h="6390976">
                <a:moveTo>
                  <a:pt x="0" y="0"/>
                </a:moveTo>
                <a:lnTo>
                  <a:pt x="14288768" y="0"/>
                </a:lnTo>
                <a:lnTo>
                  <a:pt x="14288768" y="6390976"/>
                </a:lnTo>
                <a:lnTo>
                  <a:pt x="0" y="63909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8397680-AAEF-3A02-27D4-90A19BB10D7B}"/>
              </a:ext>
            </a:extLst>
          </p:cNvPr>
          <p:cNvSpPr/>
          <p:nvPr/>
        </p:nvSpPr>
        <p:spPr>
          <a:xfrm>
            <a:off x="2144110" y="2671126"/>
            <a:ext cx="14288768" cy="6390976"/>
          </a:xfrm>
          <a:custGeom>
            <a:avLst/>
            <a:gdLst/>
            <a:ahLst/>
            <a:cxnLst/>
            <a:rect l="l" t="t" r="r" b="b"/>
            <a:pathLst>
              <a:path w="14288768" h="6390976">
                <a:moveTo>
                  <a:pt x="0" y="0"/>
                </a:moveTo>
                <a:lnTo>
                  <a:pt x="14288768" y="0"/>
                </a:lnTo>
                <a:lnTo>
                  <a:pt x="14288768" y="6390976"/>
                </a:lnTo>
                <a:lnTo>
                  <a:pt x="0" y="63909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08A7E2-43B8-F179-D51C-3C9DB17F7679}"/>
              </a:ext>
            </a:extLst>
          </p:cNvPr>
          <p:cNvSpPr/>
          <p:nvPr/>
        </p:nvSpPr>
        <p:spPr>
          <a:xfrm>
            <a:off x="3777203" y="1228725"/>
            <a:ext cx="10985773" cy="2101029"/>
          </a:xfrm>
          <a:custGeom>
            <a:avLst/>
            <a:gdLst/>
            <a:ahLst/>
            <a:cxnLst/>
            <a:rect l="l" t="t" r="r" b="b"/>
            <a:pathLst>
              <a:path w="10985773" h="2101029">
                <a:moveTo>
                  <a:pt x="0" y="0"/>
                </a:moveTo>
                <a:lnTo>
                  <a:pt x="10985773" y="0"/>
                </a:lnTo>
                <a:lnTo>
                  <a:pt x="10985773" y="2101029"/>
                </a:lnTo>
                <a:lnTo>
                  <a:pt x="0" y="2101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5195154-4B96-2007-7BC2-30960E1F8602}"/>
              </a:ext>
            </a:extLst>
          </p:cNvPr>
          <p:cNvSpPr/>
          <p:nvPr/>
        </p:nvSpPr>
        <p:spPr>
          <a:xfrm rot="1149574" flipH="1">
            <a:off x="15450983" y="6837915"/>
            <a:ext cx="1568258" cy="2248398"/>
          </a:xfrm>
          <a:custGeom>
            <a:avLst/>
            <a:gdLst/>
            <a:ahLst/>
            <a:cxnLst/>
            <a:rect l="l" t="t" r="r" b="b"/>
            <a:pathLst>
              <a:path w="1568258" h="2248398">
                <a:moveTo>
                  <a:pt x="1568258" y="0"/>
                </a:moveTo>
                <a:lnTo>
                  <a:pt x="0" y="0"/>
                </a:lnTo>
                <a:lnTo>
                  <a:pt x="0" y="2248398"/>
                </a:lnTo>
                <a:lnTo>
                  <a:pt x="1568258" y="2248398"/>
                </a:lnTo>
                <a:lnTo>
                  <a:pt x="156825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015D40A-D255-0138-ED6F-2ED20AA7C781}"/>
              </a:ext>
            </a:extLst>
          </p:cNvPr>
          <p:cNvSpPr/>
          <p:nvPr/>
        </p:nvSpPr>
        <p:spPr>
          <a:xfrm rot="-1528512">
            <a:off x="679238" y="1056853"/>
            <a:ext cx="2017345" cy="1676918"/>
          </a:xfrm>
          <a:custGeom>
            <a:avLst/>
            <a:gdLst/>
            <a:ahLst/>
            <a:cxnLst/>
            <a:rect l="l" t="t" r="r" b="b"/>
            <a:pathLst>
              <a:path w="2017345" h="1676918">
                <a:moveTo>
                  <a:pt x="0" y="0"/>
                </a:moveTo>
                <a:lnTo>
                  <a:pt x="2017345" y="0"/>
                </a:lnTo>
                <a:lnTo>
                  <a:pt x="2017345" y="1676918"/>
                </a:lnTo>
                <a:lnTo>
                  <a:pt x="0" y="1676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31CE183-CBF5-F704-3EE6-F75643AAF39E}"/>
              </a:ext>
            </a:extLst>
          </p:cNvPr>
          <p:cNvSpPr/>
          <p:nvPr/>
        </p:nvSpPr>
        <p:spPr>
          <a:xfrm>
            <a:off x="0" y="5376994"/>
            <a:ext cx="3375821" cy="4544011"/>
          </a:xfrm>
          <a:custGeom>
            <a:avLst/>
            <a:gdLst/>
            <a:ahLst/>
            <a:cxnLst/>
            <a:rect l="l" t="t" r="r" b="b"/>
            <a:pathLst>
              <a:path w="3375821" h="4544011">
                <a:moveTo>
                  <a:pt x="0" y="0"/>
                </a:moveTo>
                <a:lnTo>
                  <a:pt x="3375821" y="0"/>
                </a:lnTo>
                <a:lnTo>
                  <a:pt x="3375821" y="4544011"/>
                </a:lnTo>
                <a:lnTo>
                  <a:pt x="0" y="45440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D20269E-363A-46C5-9793-C5C2888C9536}"/>
              </a:ext>
            </a:extLst>
          </p:cNvPr>
          <p:cNvSpPr/>
          <p:nvPr/>
        </p:nvSpPr>
        <p:spPr>
          <a:xfrm rot="1882764">
            <a:off x="14064105" y="1987621"/>
            <a:ext cx="1046014" cy="1688254"/>
          </a:xfrm>
          <a:custGeom>
            <a:avLst/>
            <a:gdLst/>
            <a:ahLst/>
            <a:cxnLst/>
            <a:rect l="l" t="t" r="r" b="b"/>
            <a:pathLst>
              <a:path w="1046014" h="1688254">
                <a:moveTo>
                  <a:pt x="0" y="0"/>
                </a:moveTo>
                <a:lnTo>
                  <a:pt x="1046014" y="0"/>
                </a:lnTo>
                <a:lnTo>
                  <a:pt x="1046014" y="1688254"/>
                </a:lnTo>
                <a:lnTo>
                  <a:pt x="0" y="16882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8EEE847-10DA-BDD1-6749-7D0F900A88A6}"/>
              </a:ext>
            </a:extLst>
          </p:cNvPr>
          <p:cNvSpPr txBox="1"/>
          <p:nvPr/>
        </p:nvSpPr>
        <p:spPr>
          <a:xfrm>
            <a:off x="4038600" y="1499718"/>
            <a:ext cx="10210800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660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Bài hát muốn nói với em điều gì?</a:t>
            </a:r>
            <a:endParaRPr lang="en-US" sz="6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9D7F78E-EAA9-6B68-7F98-C42021A13CDD}"/>
              </a:ext>
            </a:extLst>
          </p:cNvPr>
          <p:cNvSpPr txBox="1"/>
          <p:nvPr/>
        </p:nvSpPr>
        <p:spPr>
          <a:xfrm>
            <a:off x="2560573" y="3785153"/>
            <a:ext cx="13419031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vi-VN" sz="7200" i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Yêu quý bạn bè, yêu thương thầy cô và mái trường.</a:t>
            </a:r>
            <a:endParaRPr lang="en-US" sz="7200" i="1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47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E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B6CE6-C71B-F9AF-38AA-71B4164C2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6DFB78-4725-F856-0D98-EF761A47A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0" t="37903" b="7126"/>
          <a:stretch/>
        </p:blipFill>
        <p:spPr>
          <a:xfrm>
            <a:off x="-1" y="0"/>
            <a:ext cx="12496801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94545750-64EA-4537-1D20-FBA49202DAA4}"/>
              </a:ext>
            </a:extLst>
          </p:cNvPr>
          <p:cNvSpPr/>
          <p:nvPr/>
        </p:nvSpPr>
        <p:spPr>
          <a:xfrm>
            <a:off x="1157179" y="989956"/>
            <a:ext cx="15973642" cy="8874626"/>
          </a:xfrm>
          <a:custGeom>
            <a:avLst/>
            <a:gdLst/>
            <a:ahLst/>
            <a:cxnLst/>
            <a:rect l="l" t="t" r="r" b="b"/>
            <a:pathLst>
              <a:path w="15973642" h="6249688">
                <a:moveTo>
                  <a:pt x="0" y="0"/>
                </a:moveTo>
                <a:lnTo>
                  <a:pt x="15973642" y="0"/>
                </a:lnTo>
                <a:lnTo>
                  <a:pt x="15973642" y="6249688"/>
                </a:lnTo>
                <a:lnTo>
                  <a:pt x="0" y="6249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A2617E4-93DB-3CDD-EF30-2CA37A3D6EE5}"/>
              </a:ext>
            </a:extLst>
          </p:cNvPr>
          <p:cNvSpPr/>
          <p:nvPr/>
        </p:nvSpPr>
        <p:spPr>
          <a:xfrm>
            <a:off x="14347808" y="5749782"/>
            <a:ext cx="3056953" cy="4114800"/>
          </a:xfrm>
          <a:custGeom>
            <a:avLst/>
            <a:gdLst/>
            <a:ahLst/>
            <a:cxnLst/>
            <a:rect l="l" t="t" r="r" b="b"/>
            <a:pathLst>
              <a:path w="3056953" h="4114800">
                <a:moveTo>
                  <a:pt x="0" y="0"/>
                </a:moveTo>
                <a:lnTo>
                  <a:pt x="3056953" y="0"/>
                </a:lnTo>
                <a:lnTo>
                  <a:pt x="3056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3DA3A69-8A31-B319-DBC8-0FCE81E13EB5}"/>
              </a:ext>
            </a:extLst>
          </p:cNvPr>
          <p:cNvSpPr/>
          <p:nvPr/>
        </p:nvSpPr>
        <p:spPr>
          <a:xfrm rot="-3022243">
            <a:off x="1028700" y="686815"/>
            <a:ext cx="2119847" cy="2663682"/>
          </a:xfrm>
          <a:custGeom>
            <a:avLst/>
            <a:gdLst/>
            <a:ahLst/>
            <a:cxnLst/>
            <a:rect l="l" t="t" r="r" b="b"/>
            <a:pathLst>
              <a:path w="2119847" h="2663682">
                <a:moveTo>
                  <a:pt x="0" y="0"/>
                </a:moveTo>
                <a:lnTo>
                  <a:pt x="2119847" y="0"/>
                </a:lnTo>
                <a:lnTo>
                  <a:pt x="2119847" y="2663682"/>
                </a:lnTo>
                <a:lnTo>
                  <a:pt x="0" y="2663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4473702-0DC4-0318-10F3-3C26A6193E43}"/>
              </a:ext>
            </a:extLst>
          </p:cNvPr>
          <p:cNvSpPr/>
          <p:nvPr/>
        </p:nvSpPr>
        <p:spPr>
          <a:xfrm rot="-983325">
            <a:off x="1041222" y="6073567"/>
            <a:ext cx="2452711" cy="3516432"/>
          </a:xfrm>
          <a:custGeom>
            <a:avLst/>
            <a:gdLst/>
            <a:ahLst/>
            <a:cxnLst/>
            <a:rect l="l" t="t" r="r" b="b"/>
            <a:pathLst>
              <a:path w="2452711" h="3516432">
                <a:moveTo>
                  <a:pt x="0" y="0"/>
                </a:moveTo>
                <a:lnTo>
                  <a:pt x="2452712" y="0"/>
                </a:lnTo>
                <a:lnTo>
                  <a:pt x="2452712" y="3516432"/>
                </a:lnTo>
                <a:lnTo>
                  <a:pt x="0" y="3516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FD2D41E-8908-9184-A592-59DEDDBE4D1F}"/>
              </a:ext>
            </a:extLst>
          </p:cNvPr>
          <p:cNvSpPr/>
          <p:nvPr/>
        </p:nvSpPr>
        <p:spPr>
          <a:xfrm>
            <a:off x="15064740" y="989956"/>
            <a:ext cx="2194560" cy="2057400"/>
          </a:xfrm>
          <a:custGeom>
            <a:avLst/>
            <a:gdLst/>
            <a:ahLst/>
            <a:cxnLst/>
            <a:rect l="l" t="t" r="r" b="b"/>
            <a:pathLst>
              <a:path w="2194560" h="2057400">
                <a:moveTo>
                  <a:pt x="0" y="0"/>
                </a:moveTo>
                <a:lnTo>
                  <a:pt x="2194560" y="0"/>
                </a:lnTo>
                <a:lnTo>
                  <a:pt x="21945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E034816-5138-481C-B343-2C4A2A1EEA94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442112" y="2991142"/>
            <a:ext cx="5084876" cy="1295803"/>
          </a:xfrm>
          <a:custGeom>
            <a:avLst/>
            <a:gdLst/>
            <a:ahLst/>
            <a:cxnLst/>
            <a:rect l="l" t="t" r="r" b="b"/>
            <a:pathLst>
              <a:path w="3779396" h="963121">
                <a:moveTo>
                  <a:pt x="2297649" y="827570"/>
                </a:moveTo>
                <a:cubicBezTo>
                  <a:pt x="2315994" y="827570"/>
                  <a:pt x="2332301" y="834025"/>
                  <a:pt x="2346569" y="846935"/>
                </a:cubicBezTo>
                <a:cubicBezTo>
                  <a:pt x="2359478" y="861883"/>
                  <a:pt x="2365934" y="878189"/>
                  <a:pt x="2365934" y="895855"/>
                </a:cubicBezTo>
                <a:cubicBezTo>
                  <a:pt x="2365934" y="913521"/>
                  <a:pt x="2359478" y="929488"/>
                  <a:pt x="2346569" y="943756"/>
                </a:cubicBezTo>
                <a:cubicBezTo>
                  <a:pt x="2332301" y="956666"/>
                  <a:pt x="2315994" y="963121"/>
                  <a:pt x="2297649" y="963121"/>
                </a:cubicBezTo>
                <a:cubicBezTo>
                  <a:pt x="2280662" y="963121"/>
                  <a:pt x="2265035" y="956666"/>
                  <a:pt x="2250767" y="943756"/>
                </a:cubicBezTo>
                <a:cubicBezTo>
                  <a:pt x="2237178" y="930167"/>
                  <a:pt x="2230383" y="914200"/>
                  <a:pt x="2230383" y="895855"/>
                </a:cubicBezTo>
                <a:cubicBezTo>
                  <a:pt x="2230383" y="878189"/>
                  <a:pt x="2237178" y="861883"/>
                  <a:pt x="2250767" y="846935"/>
                </a:cubicBezTo>
                <a:cubicBezTo>
                  <a:pt x="2265035" y="834025"/>
                  <a:pt x="2280662" y="827570"/>
                  <a:pt x="2297649" y="827570"/>
                </a:cubicBezTo>
                <a:close/>
                <a:moveTo>
                  <a:pt x="991038" y="817379"/>
                </a:moveTo>
                <a:cubicBezTo>
                  <a:pt x="1009383" y="817379"/>
                  <a:pt x="1025690" y="823833"/>
                  <a:pt x="1039958" y="836743"/>
                </a:cubicBezTo>
                <a:cubicBezTo>
                  <a:pt x="1052868" y="851691"/>
                  <a:pt x="1059323" y="867998"/>
                  <a:pt x="1059323" y="885663"/>
                </a:cubicBezTo>
                <a:cubicBezTo>
                  <a:pt x="1059323" y="903329"/>
                  <a:pt x="1052868" y="919296"/>
                  <a:pt x="1039958" y="933565"/>
                </a:cubicBezTo>
                <a:cubicBezTo>
                  <a:pt x="1025690" y="946474"/>
                  <a:pt x="1009383" y="952929"/>
                  <a:pt x="991038" y="952929"/>
                </a:cubicBezTo>
                <a:cubicBezTo>
                  <a:pt x="974051" y="952929"/>
                  <a:pt x="958425" y="946474"/>
                  <a:pt x="944156" y="933565"/>
                </a:cubicBezTo>
                <a:cubicBezTo>
                  <a:pt x="930567" y="919976"/>
                  <a:pt x="923773" y="904009"/>
                  <a:pt x="923773" y="885663"/>
                </a:cubicBezTo>
                <a:cubicBezTo>
                  <a:pt x="923773" y="867998"/>
                  <a:pt x="930567" y="851691"/>
                  <a:pt x="944156" y="836743"/>
                </a:cubicBezTo>
                <a:cubicBezTo>
                  <a:pt x="958425" y="823833"/>
                  <a:pt x="974051" y="817379"/>
                  <a:pt x="991038" y="817379"/>
                </a:cubicBezTo>
                <a:close/>
                <a:moveTo>
                  <a:pt x="991038" y="316964"/>
                </a:moveTo>
                <a:lnTo>
                  <a:pt x="971674" y="438245"/>
                </a:lnTo>
                <a:lnTo>
                  <a:pt x="1012440" y="437226"/>
                </a:lnTo>
                <a:close/>
                <a:moveTo>
                  <a:pt x="1869138" y="308810"/>
                </a:moveTo>
                <a:lnTo>
                  <a:pt x="1869138" y="418340"/>
                </a:lnTo>
                <a:lnTo>
                  <a:pt x="1919077" y="419900"/>
                </a:lnTo>
                <a:lnTo>
                  <a:pt x="1916020" y="501434"/>
                </a:lnTo>
                <a:lnTo>
                  <a:pt x="1869138" y="503171"/>
                </a:lnTo>
                <a:lnTo>
                  <a:pt x="1869138" y="605390"/>
                </a:lnTo>
                <a:cubicBezTo>
                  <a:pt x="1905149" y="597916"/>
                  <a:pt x="1930628" y="574815"/>
                  <a:pt x="1945576" y="536086"/>
                </a:cubicBezTo>
                <a:cubicBezTo>
                  <a:pt x="1961203" y="495999"/>
                  <a:pt x="1963921" y="453873"/>
                  <a:pt x="1953729" y="409709"/>
                </a:cubicBezTo>
                <a:cubicBezTo>
                  <a:pt x="1942178" y="365544"/>
                  <a:pt x="1913982" y="331912"/>
                  <a:pt x="1869138" y="308810"/>
                </a:cubicBezTo>
                <a:close/>
                <a:moveTo>
                  <a:pt x="2293572" y="300657"/>
                </a:moveTo>
                <a:cubicBezTo>
                  <a:pt x="2278624" y="300657"/>
                  <a:pt x="2267413" y="317643"/>
                  <a:pt x="2259939" y="351616"/>
                </a:cubicBezTo>
                <a:cubicBezTo>
                  <a:pt x="2251786" y="386268"/>
                  <a:pt x="2247709" y="426695"/>
                  <a:pt x="2247709" y="472897"/>
                </a:cubicBezTo>
                <a:cubicBezTo>
                  <a:pt x="2247709" y="519779"/>
                  <a:pt x="2251786" y="560886"/>
                  <a:pt x="2259939" y="596218"/>
                </a:cubicBezTo>
                <a:cubicBezTo>
                  <a:pt x="2267413" y="632228"/>
                  <a:pt x="2279304" y="652272"/>
                  <a:pt x="2295610" y="656349"/>
                </a:cubicBezTo>
                <a:cubicBezTo>
                  <a:pt x="2309879" y="656349"/>
                  <a:pt x="2322109" y="639363"/>
                  <a:pt x="2332301" y="605390"/>
                </a:cubicBezTo>
                <a:cubicBezTo>
                  <a:pt x="2341813" y="570738"/>
                  <a:pt x="2347588" y="530651"/>
                  <a:pt x="2349626" y="485127"/>
                </a:cubicBezTo>
                <a:cubicBezTo>
                  <a:pt x="2351665" y="438925"/>
                  <a:pt x="2348608" y="397478"/>
                  <a:pt x="2340454" y="360788"/>
                </a:cubicBezTo>
                <a:cubicBezTo>
                  <a:pt x="2330942" y="324777"/>
                  <a:pt x="2315314" y="304734"/>
                  <a:pt x="2293572" y="300657"/>
                </a:cubicBezTo>
                <a:close/>
                <a:moveTo>
                  <a:pt x="588597" y="300657"/>
                </a:moveTo>
                <a:cubicBezTo>
                  <a:pt x="573649" y="300657"/>
                  <a:pt x="562438" y="317643"/>
                  <a:pt x="554964" y="351616"/>
                </a:cubicBezTo>
                <a:cubicBezTo>
                  <a:pt x="546811" y="386268"/>
                  <a:pt x="542734" y="426695"/>
                  <a:pt x="542734" y="472897"/>
                </a:cubicBezTo>
                <a:cubicBezTo>
                  <a:pt x="542734" y="519779"/>
                  <a:pt x="546811" y="560886"/>
                  <a:pt x="554964" y="596218"/>
                </a:cubicBezTo>
                <a:cubicBezTo>
                  <a:pt x="562438" y="632228"/>
                  <a:pt x="574329" y="652272"/>
                  <a:pt x="590635" y="656349"/>
                </a:cubicBezTo>
                <a:cubicBezTo>
                  <a:pt x="604904" y="656349"/>
                  <a:pt x="617134" y="639363"/>
                  <a:pt x="627326" y="605390"/>
                </a:cubicBezTo>
                <a:cubicBezTo>
                  <a:pt x="636838" y="570738"/>
                  <a:pt x="642614" y="530651"/>
                  <a:pt x="644652" y="485127"/>
                </a:cubicBezTo>
                <a:cubicBezTo>
                  <a:pt x="646690" y="438925"/>
                  <a:pt x="643633" y="397478"/>
                  <a:pt x="635479" y="360788"/>
                </a:cubicBezTo>
                <a:cubicBezTo>
                  <a:pt x="625967" y="324777"/>
                  <a:pt x="610339" y="304734"/>
                  <a:pt x="588597" y="300657"/>
                </a:cubicBezTo>
                <a:close/>
                <a:moveTo>
                  <a:pt x="3775319" y="182433"/>
                </a:moveTo>
                <a:lnTo>
                  <a:pt x="3779396" y="804129"/>
                </a:lnTo>
                <a:lnTo>
                  <a:pt x="3654037" y="801072"/>
                </a:lnTo>
                <a:lnTo>
                  <a:pt x="3654037" y="326136"/>
                </a:lnTo>
                <a:lnTo>
                  <a:pt x="3543966" y="303714"/>
                </a:lnTo>
                <a:lnTo>
                  <a:pt x="3533774" y="229315"/>
                </a:lnTo>
                <a:close/>
                <a:moveTo>
                  <a:pt x="3142630" y="152876"/>
                </a:moveTo>
                <a:cubicBezTo>
                  <a:pt x="3164372" y="152876"/>
                  <a:pt x="3184756" y="157293"/>
                  <a:pt x="3203781" y="166126"/>
                </a:cubicBezTo>
                <a:cubicBezTo>
                  <a:pt x="3222806" y="174959"/>
                  <a:pt x="3239112" y="188208"/>
                  <a:pt x="3252701" y="205874"/>
                </a:cubicBezTo>
                <a:cubicBezTo>
                  <a:pt x="3266290" y="223539"/>
                  <a:pt x="3276992" y="245451"/>
                  <a:pt x="3284806" y="271610"/>
                </a:cubicBezTo>
                <a:cubicBezTo>
                  <a:pt x="3292619" y="297769"/>
                  <a:pt x="3296526" y="328514"/>
                  <a:pt x="3296526" y="363846"/>
                </a:cubicBezTo>
                <a:lnTo>
                  <a:pt x="3197666" y="365884"/>
                </a:lnTo>
                <a:cubicBezTo>
                  <a:pt x="3196307" y="333270"/>
                  <a:pt x="3190192" y="307961"/>
                  <a:pt x="3179320" y="289955"/>
                </a:cubicBezTo>
                <a:cubicBezTo>
                  <a:pt x="3168449" y="271950"/>
                  <a:pt x="3153162" y="262268"/>
                  <a:pt x="3133458" y="260909"/>
                </a:cubicBezTo>
                <a:cubicBezTo>
                  <a:pt x="3072308" y="274498"/>
                  <a:pt x="3043091" y="348898"/>
                  <a:pt x="3045809" y="484108"/>
                </a:cubicBezTo>
                <a:cubicBezTo>
                  <a:pt x="3048527" y="600294"/>
                  <a:pt x="3078762" y="663483"/>
                  <a:pt x="3136515" y="673675"/>
                </a:cubicBezTo>
                <a:cubicBezTo>
                  <a:pt x="3180680" y="677752"/>
                  <a:pt x="3204800" y="637324"/>
                  <a:pt x="3208877" y="552393"/>
                </a:cubicBezTo>
                <a:lnTo>
                  <a:pt x="3122247" y="554431"/>
                </a:lnTo>
                <a:lnTo>
                  <a:pt x="3126324" y="461686"/>
                </a:lnTo>
                <a:lnTo>
                  <a:pt x="3304680" y="459648"/>
                </a:lnTo>
                <a:cubicBezTo>
                  <a:pt x="3304680" y="464404"/>
                  <a:pt x="3304510" y="468821"/>
                  <a:pt x="3304170" y="472897"/>
                </a:cubicBezTo>
                <a:cubicBezTo>
                  <a:pt x="3303830" y="476974"/>
                  <a:pt x="3303660" y="480711"/>
                  <a:pt x="3303660" y="484108"/>
                </a:cubicBezTo>
                <a:cubicBezTo>
                  <a:pt x="3307736" y="537105"/>
                  <a:pt x="3305698" y="583138"/>
                  <a:pt x="3297545" y="622207"/>
                </a:cubicBezTo>
                <a:cubicBezTo>
                  <a:pt x="3289392" y="661275"/>
                  <a:pt x="3277162" y="693719"/>
                  <a:pt x="3260854" y="719538"/>
                </a:cubicBezTo>
                <a:cubicBezTo>
                  <a:pt x="3244548" y="745357"/>
                  <a:pt x="3225184" y="764721"/>
                  <a:pt x="3202762" y="777631"/>
                </a:cubicBezTo>
                <a:cubicBezTo>
                  <a:pt x="3180340" y="790540"/>
                  <a:pt x="3157238" y="796995"/>
                  <a:pt x="3133458" y="796995"/>
                </a:cubicBezTo>
                <a:cubicBezTo>
                  <a:pt x="3108998" y="796995"/>
                  <a:pt x="3084877" y="790370"/>
                  <a:pt x="3061096" y="777121"/>
                </a:cubicBezTo>
                <a:cubicBezTo>
                  <a:pt x="3037316" y="763872"/>
                  <a:pt x="3016252" y="743488"/>
                  <a:pt x="2997908" y="715971"/>
                </a:cubicBezTo>
                <a:cubicBezTo>
                  <a:pt x="2979562" y="688453"/>
                  <a:pt x="2964954" y="653801"/>
                  <a:pt x="2954084" y="612015"/>
                </a:cubicBezTo>
                <a:cubicBezTo>
                  <a:pt x="2943212" y="570229"/>
                  <a:pt x="2938456" y="520799"/>
                  <a:pt x="2939814" y="463725"/>
                </a:cubicBezTo>
                <a:cubicBezTo>
                  <a:pt x="2941853" y="408010"/>
                  <a:pt x="2949158" y="360448"/>
                  <a:pt x="2961727" y="321040"/>
                </a:cubicBezTo>
                <a:cubicBezTo>
                  <a:pt x="2974296" y="281632"/>
                  <a:pt x="2990094" y="249528"/>
                  <a:pt x="3009118" y="224728"/>
                </a:cubicBezTo>
                <a:cubicBezTo>
                  <a:pt x="3028144" y="199928"/>
                  <a:pt x="3049376" y="181753"/>
                  <a:pt x="3072816" y="170202"/>
                </a:cubicBezTo>
                <a:cubicBezTo>
                  <a:pt x="3096258" y="158652"/>
                  <a:pt x="3119529" y="152876"/>
                  <a:pt x="3142630" y="152876"/>
                </a:cubicBezTo>
                <a:close/>
                <a:moveTo>
                  <a:pt x="2286438" y="143704"/>
                </a:moveTo>
                <a:cubicBezTo>
                  <a:pt x="2342152" y="145063"/>
                  <a:pt x="2383939" y="170542"/>
                  <a:pt x="2411796" y="220142"/>
                </a:cubicBezTo>
                <a:cubicBezTo>
                  <a:pt x="2439654" y="271101"/>
                  <a:pt x="2457660" y="327835"/>
                  <a:pt x="2465812" y="390344"/>
                </a:cubicBezTo>
                <a:cubicBezTo>
                  <a:pt x="2473286" y="454892"/>
                  <a:pt x="2473966" y="507889"/>
                  <a:pt x="2467852" y="549335"/>
                </a:cubicBezTo>
                <a:cubicBezTo>
                  <a:pt x="2464454" y="579911"/>
                  <a:pt x="2459018" y="607768"/>
                  <a:pt x="2451544" y="632908"/>
                </a:cubicBezTo>
                <a:cubicBezTo>
                  <a:pt x="2444070" y="658048"/>
                  <a:pt x="2434898" y="681149"/>
                  <a:pt x="2424026" y="702212"/>
                </a:cubicBezTo>
                <a:cubicBezTo>
                  <a:pt x="2401605" y="744338"/>
                  <a:pt x="2374086" y="771516"/>
                  <a:pt x="2341473" y="783746"/>
                </a:cubicBezTo>
                <a:cubicBezTo>
                  <a:pt x="2287796" y="798694"/>
                  <a:pt x="2244312" y="790540"/>
                  <a:pt x="2211018" y="759286"/>
                </a:cubicBezTo>
                <a:cubicBezTo>
                  <a:pt x="2177046" y="728031"/>
                  <a:pt x="2152586" y="685226"/>
                  <a:pt x="2137638" y="630870"/>
                </a:cubicBezTo>
                <a:cubicBezTo>
                  <a:pt x="2121331" y="576514"/>
                  <a:pt x="2113518" y="525894"/>
                  <a:pt x="2114198" y="479012"/>
                </a:cubicBezTo>
                <a:cubicBezTo>
                  <a:pt x="2114198" y="423298"/>
                  <a:pt x="2120312" y="369961"/>
                  <a:pt x="2132542" y="319002"/>
                </a:cubicBezTo>
                <a:cubicBezTo>
                  <a:pt x="2143414" y="270082"/>
                  <a:pt x="2162098" y="228635"/>
                  <a:pt x="2188597" y="194663"/>
                </a:cubicBezTo>
                <a:cubicBezTo>
                  <a:pt x="2214416" y="161370"/>
                  <a:pt x="2247030" y="144383"/>
                  <a:pt x="2286438" y="143704"/>
                </a:cubicBezTo>
                <a:close/>
                <a:moveTo>
                  <a:pt x="581463" y="143704"/>
                </a:moveTo>
                <a:cubicBezTo>
                  <a:pt x="637178" y="145063"/>
                  <a:pt x="678964" y="170542"/>
                  <a:pt x="706821" y="220142"/>
                </a:cubicBezTo>
                <a:cubicBezTo>
                  <a:pt x="734679" y="271101"/>
                  <a:pt x="752684" y="327835"/>
                  <a:pt x="760838" y="390344"/>
                </a:cubicBezTo>
                <a:cubicBezTo>
                  <a:pt x="768312" y="454892"/>
                  <a:pt x="768991" y="507889"/>
                  <a:pt x="762876" y="549335"/>
                </a:cubicBezTo>
                <a:cubicBezTo>
                  <a:pt x="759479" y="579911"/>
                  <a:pt x="754043" y="607768"/>
                  <a:pt x="746569" y="632908"/>
                </a:cubicBezTo>
                <a:cubicBezTo>
                  <a:pt x="739095" y="658048"/>
                  <a:pt x="729923" y="681149"/>
                  <a:pt x="719052" y="702212"/>
                </a:cubicBezTo>
                <a:cubicBezTo>
                  <a:pt x="696630" y="744338"/>
                  <a:pt x="669112" y="771516"/>
                  <a:pt x="636498" y="783746"/>
                </a:cubicBezTo>
                <a:cubicBezTo>
                  <a:pt x="582822" y="798694"/>
                  <a:pt x="539337" y="790540"/>
                  <a:pt x="506044" y="759286"/>
                </a:cubicBezTo>
                <a:cubicBezTo>
                  <a:pt x="472072" y="728031"/>
                  <a:pt x="447612" y="685226"/>
                  <a:pt x="432664" y="630870"/>
                </a:cubicBezTo>
                <a:cubicBezTo>
                  <a:pt x="416356" y="576514"/>
                  <a:pt x="408543" y="525894"/>
                  <a:pt x="409223" y="479012"/>
                </a:cubicBezTo>
                <a:cubicBezTo>
                  <a:pt x="409223" y="423298"/>
                  <a:pt x="415337" y="369961"/>
                  <a:pt x="427567" y="319002"/>
                </a:cubicBezTo>
                <a:cubicBezTo>
                  <a:pt x="438439" y="270082"/>
                  <a:pt x="457124" y="228635"/>
                  <a:pt x="483622" y="194663"/>
                </a:cubicBezTo>
                <a:cubicBezTo>
                  <a:pt x="509441" y="161370"/>
                  <a:pt x="542055" y="144383"/>
                  <a:pt x="581463" y="143704"/>
                </a:cubicBezTo>
                <a:close/>
                <a:moveTo>
                  <a:pt x="1062380" y="141666"/>
                </a:moveTo>
                <a:lnTo>
                  <a:pt x="1177547" y="778650"/>
                </a:lnTo>
                <a:lnTo>
                  <a:pt x="1048112" y="785784"/>
                </a:lnTo>
                <a:lnTo>
                  <a:pt x="993076" y="540163"/>
                </a:lnTo>
                <a:lnTo>
                  <a:pt x="932945" y="783746"/>
                </a:lnTo>
                <a:lnTo>
                  <a:pt x="809625" y="781707"/>
                </a:lnTo>
                <a:lnTo>
                  <a:pt x="918676" y="143704"/>
                </a:lnTo>
                <a:close/>
                <a:moveTo>
                  <a:pt x="1219200" y="133512"/>
                </a:moveTo>
                <a:lnTo>
                  <a:pt x="1563681" y="136570"/>
                </a:lnTo>
                <a:lnTo>
                  <a:pt x="1558584" y="247660"/>
                </a:lnTo>
                <a:lnTo>
                  <a:pt x="1455648" y="244602"/>
                </a:lnTo>
                <a:lnTo>
                  <a:pt x="1452590" y="805148"/>
                </a:lnTo>
                <a:lnTo>
                  <a:pt x="1342520" y="807187"/>
                </a:lnTo>
                <a:lnTo>
                  <a:pt x="1340481" y="241545"/>
                </a:lnTo>
                <a:lnTo>
                  <a:pt x="1219200" y="248679"/>
                </a:lnTo>
                <a:close/>
                <a:moveTo>
                  <a:pt x="2598172" y="126378"/>
                </a:moveTo>
                <a:lnTo>
                  <a:pt x="2769394" y="446399"/>
                </a:lnTo>
                <a:lnTo>
                  <a:pt x="2752068" y="143704"/>
                </a:lnTo>
                <a:lnTo>
                  <a:pt x="2868254" y="143704"/>
                </a:lnTo>
                <a:lnTo>
                  <a:pt x="2894752" y="777631"/>
                </a:lnTo>
                <a:lnTo>
                  <a:pt x="2820352" y="807187"/>
                </a:lnTo>
                <a:lnTo>
                  <a:pt x="2644034" y="458629"/>
                </a:lnTo>
                <a:lnTo>
                  <a:pt x="2649131" y="796995"/>
                </a:lnTo>
                <a:lnTo>
                  <a:pt x="2523772" y="799033"/>
                </a:lnTo>
                <a:lnTo>
                  <a:pt x="2514600" y="147781"/>
                </a:lnTo>
                <a:close/>
                <a:moveTo>
                  <a:pt x="1764163" y="122301"/>
                </a:moveTo>
                <a:cubicBezTo>
                  <a:pt x="1869478" y="131813"/>
                  <a:pt x="1945236" y="169183"/>
                  <a:pt x="1991439" y="234410"/>
                </a:cubicBezTo>
                <a:cubicBezTo>
                  <a:pt x="2038321" y="300317"/>
                  <a:pt x="2061082" y="376076"/>
                  <a:pt x="2059724" y="461686"/>
                </a:cubicBezTo>
                <a:cubicBezTo>
                  <a:pt x="2059724" y="545938"/>
                  <a:pt x="2036282" y="620678"/>
                  <a:pt x="1989400" y="685905"/>
                </a:cubicBezTo>
                <a:cubicBezTo>
                  <a:pt x="1942518" y="750453"/>
                  <a:pt x="1868118" y="788502"/>
                  <a:pt x="1766201" y="800053"/>
                </a:cubicBezTo>
                <a:lnTo>
                  <a:pt x="1765320" y="507016"/>
                </a:lnTo>
                <a:lnTo>
                  <a:pt x="1723396" y="508569"/>
                </a:lnTo>
                <a:lnTo>
                  <a:pt x="1723396" y="413785"/>
                </a:lnTo>
                <a:lnTo>
                  <a:pt x="1765044" y="415087"/>
                </a:lnTo>
                <a:close/>
                <a:moveTo>
                  <a:pt x="243583" y="118225"/>
                </a:moveTo>
                <a:lnTo>
                  <a:pt x="353654" y="125359"/>
                </a:lnTo>
                <a:lnTo>
                  <a:pt x="357730" y="801072"/>
                </a:lnTo>
                <a:lnTo>
                  <a:pt x="254794" y="803110"/>
                </a:lnTo>
                <a:lnTo>
                  <a:pt x="256832" y="538125"/>
                </a:lnTo>
                <a:lnTo>
                  <a:pt x="122301" y="540163"/>
                </a:lnTo>
                <a:lnTo>
                  <a:pt x="126378" y="801072"/>
                </a:lnTo>
                <a:lnTo>
                  <a:pt x="3057" y="789861"/>
                </a:lnTo>
                <a:lnTo>
                  <a:pt x="0" y="127397"/>
                </a:lnTo>
                <a:lnTo>
                  <a:pt x="119243" y="123320"/>
                </a:lnTo>
                <a:lnTo>
                  <a:pt x="139627" y="422958"/>
                </a:lnTo>
                <a:lnTo>
                  <a:pt x="241544" y="412766"/>
                </a:lnTo>
                <a:close/>
                <a:moveTo>
                  <a:pt x="2246690" y="0"/>
                </a:moveTo>
                <a:lnTo>
                  <a:pt x="2340454" y="0"/>
                </a:lnTo>
                <a:lnTo>
                  <a:pt x="2399566" y="123320"/>
                </a:lnTo>
                <a:lnTo>
                  <a:pt x="2330262" y="123320"/>
                </a:lnTo>
                <a:lnTo>
                  <a:pt x="2293572" y="65227"/>
                </a:lnTo>
                <a:lnTo>
                  <a:pt x="2256882" y="123320"/>
                </a:lnTo>
                <a:lnTo>
                  <a:pt x="2187578" y="123320"/>
                </a:ln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TH cupid darling" panose="02000600000000000000" pitchFamily="2" charset="0"/>
            </a:endParaRPr>
          </a:p>
        </p:txBody>
      </p:sp>
      <p:sp>
        <p:nvSpPr>
          <p:cNvPr id="15" name="Tim 14">
            <a:extLst>
              <a:ext uri="{FF2B5EF4-FFF2-40B4-BE49-F238E27FC236}">
                <a16:creationId xmlns:a16="http://schemas.microsoft.com/office/drawing/2014/main" id="{62941F65-8C31-496C-2ADE-7C2EFFCC5F94}"/>
              </a:ext>
            </a:extLst>
          </p:cNvPr>
          <p:cNvSpPr/>
          <p:nvPr/>
        </p:nvSpPr>
        <p:spPr>
          <a:xfrm>
            <a:off x="3223442" y="299403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m 27">
            <a:extLst>
              <a:ext uri="{FF2B5EF4-FFF2-40B4-BE49-F238E27FC236}">
                <a16:creationId xmlns:a16="http://schemas.microsoft.com/office/drawing/2014/main" id="{11B93C4C-BFE9-0B58-CDA5-CD68FAEEC646}"/>
              </a:ext>
            </a:extLst>
          </p:cNvPr>
          <p:cNvSpPr/>
          <p:nvPr/>
        </p:nvSpPr>
        <p:spPr>
          <a:xfrm>
            <a:off x="4429681" y="169418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DCCCC85B-DB86-A155-55BC-62EEB699ED5C}"/>
              </a:ext>
            </a:extLst>
          </p:cNvPr>
          <p:cNvSpPr/>
          <p:nvPr/>
        </p:nvSpPr>
        <p:spPr>
          <a:xfrm>
            <a:off x="5984792" y="2197893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2462CC8B-E9F2-F5DC-9B86-1EFFCE955BE7}"/>
              </a:ext>
            </a:extLst>
          </p:cNvPr>
          <p:cNvSpPr/>
          <p:nvPr/>
        </p:nvSpPr>
        <p:spPr>
          <a:xfrm>
            <a:off x="7505383" y="1664306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m 30">
            <a:extLst>
              <a:ext uri="{FF2B5EF4-FFF2-40B4-BE49-F238E27FC236}">
                <a16:creationId xmlns:a16="http://schemas.microsoft.com/office/drawing/2014/main" id="{335A9C93-033C-5163-C646-5174471E391F}"/>
              </a:ext>
            </a:extLst>
          </p:cNvPr>
          <p:cNvSpPr/>
          <p:nvPr/>
        </p:nvSpPr>
        <p:spPr>
          <a:xfrm>
            <a:off x="9331454" y="213205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m 31">
            <a:extLst>
              <a:ext uri="{FF2B5EF4-FFF2-40B4-BE49-F238E27FC236}">
                <a16:creationId xmlns:a16="http://schemas.microsoft.com/office/drawing/2014/main" id="{A696798A-1A70-425A-0FDC-B10A36168084}"/>
              </a:ext>
            </a:extLst>
          </p:cNvPr>
          <p:cNvSpPr/>
          <p:nvPr/>
        </p:nvSpPr>
        <p:spPr>
          <a:xfrm>
            <a:off x="10781529" y="256550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m 32">
            <a:extLst>
              <a:ext uri="{FF2B5EF4-FFF2-40B4-BE49-F238E27FC236}">
                <a16:creationId xmlns:a16="http://schemas.microsoft.com/office/drawing/2014/main" id="{15515481-6808-44BE-3E58-04BF7BC50E44}"/>
              </a:ext>
            </a:extLst>
          </p:cNvPr>
          <p:cNvSpPr/>
          <p:nvPr/>
        </p:nvSpPr>
        <p:spPr>
          <a:xfrm>
            <a:off x="12368075" y="2041756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m 33">
            <a:extLst>
              <a:ext uri="{FF2B5EF4-FFF2-40B4-BE49-F238E27FC236}">
                <a16:creationId xmlns:a16="http://schemas.microsoft.com/office/drawing/2014/main" id="{B6694EFE-9811-8A55-085D-F6F3D2947CF4}"/>
              </a:ext>
            </a:extLst>
          </p:cNvPr>
          <p:cNvSpPr/>
          <p:nvPr/>
        </p:nvSpPr>
        <p:spPr>
          <a:xfrm>
            <a:off x="13645544" y="330195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m 34">
            <a:extLst>
              <a:ext uri="{FF2B5EF4-FFF2-40B4-BE49-F238E27FC236}">
                <a16:creationId xmlns:a16="http://schemas.microsoft.com/office/drawing/2014/main" id="{A8223DE9-A99D-0D55-9816-5538403CCEC1}"/>
              </a:ext>
            </a:extLst>
          </p:cNvPr>
          <p:cNvSpPr/>
          <p:nvPr/>
        </p:nvSpPr>
        <p:spPr>
          <a:xfrm>
            <a:off x="15245056" y="358806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m 35">
            <a:extLst>
              <a:ext uri="{FF2B5EF4-FFF2-40B4-BE49-F238E27FC236}">
                <a16:creationId xmlns:a16="http://schemas.microsoft.com/office/drawing/2014/main" id="{FFB4871F-3697-5DF3-8DC7-7FB2A75FE49D}"/>
              </a:ext>
            </a:extLst>
          </p:cNvPr>
          <p:cNvSpPr/>
          <p:nvPr/>
        </p:nvSpPr>
        <p:spPr>
          <a:xfrm>
            <a:off x="16459200" y="4942530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m 36">
            <a:extLst>
              <a:ext uri="{FF2B5EF4-FFF2-40B4-BE49-F238E27FC236}">
                <a16:creationId xmlns:a16="http://schemas.microsoft.com/office/drawing/2014/main" id="{82976015-7003-EF61-AC0E-03AB3BBBA256}"/>
              </a:ext>
            </a:extLst>
          </p:cNvPr>
          <p:cNvSpPr/>
          <p:nvPr/>
        </p:nvSpPr>
        <p:spPr>
          <a:xfrm>
            <a:off x="13892539" y="829380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m 40">
            <a:extLst>
              <a:ext uri="{FF2B5EF4-FFF2-40B4-BE49-F238E27FC236}">
                <a16:creationId xmlns:a16="http://schemas.microsoft.com/office/drawing/2014/main" id="{2C030F1C-17B7-0B46-A805-51DAA854A0FC}"/>
              </a:ext>
            </a:extLst>
          </p:cNvPr>
          <p:cNvSpPr/>
          <p:nvPr/>
        </p:nvSpPr>
        <p:spPr>
          <a:xfrm>
            <a:off x="12236210" y="8275427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m 41">
            <a:extLst>
              <a:ext uri="{FF2B5EF4-FFF2-40B4-BE49-F238E27FC236}">
                <a16:creationId xmlns:a16="http://schemas.microsoft.com/office/drawing/2014/main" id="{2E548770-14BF-1932-CE01-3D1BAC723210}"/>
              </a:ext>
            </a:extLst>
          </p:cNvPr>
          <p:cNvSpPr/>
          <p:nvPr/>
        </p:nvSpPr>
        <p:spPr>
          <a:xfrm>
            <a:off x="10663112" y="8265522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m 42">
            <a:extLst>
              <a:ext uri="{FF2B5EF4-FFF2-40B4-BE49-F238E27FC236}">
                <a16:creationId xmlns:a16="http://schemas.microsoft.com/office/drawing/2014/main" id="{D741FD54-8094-679C-9A5A-84BF4FEF9B3E}"/>
              </a:ext>
            </a:extLst>
          </p:cNvPr>
          <p:cNvSpPr/>
          <p:nvPr/>
        </p:nvSpPr>
        <p:spPr>
          <a:xfrm>
            <a:off x="9188328" y="9011428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m 43">
            <a:extLst>
              <a:ext uri="{FF2B5EF4-FFF2-40B4-BE49-F238E27FC236}">
                <a16:creationId xmlns:a16="http://schemas.microsoft.com/office/drawing/2014/main" id="{06791CC3-BB15-8743-9AC9-37E0051E3D74}"/>
              </a:ext>
            </a:extLst>
          </p:cNvPr>
          <p:cNvSpPr/>
          <p:nvPr/>
        </p:nvSpPr>
        <p:spPr>
          <a:xfrm>
            <a:off x="7602189" y="8276948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m 44">
            <a:extLst>
              <a:ext uri="{FF2B5EF4-FFF2-40B4-BE49-F238E27FC236}">
                <a16:creationId xmlns:a16="http://schemas.microsoft.com/office/drawing/2014/main" id="{F8490790-D2F2-6A4C-4BDB-638D800F692F}"/>
              </a:ext>
            </a:extLst>
          </p:cNvPr>
          <p:cNvSpPr/>
          <p:nvPr/>
        </p:nvSpPr>
        <p:spPr>
          <a:xfrm>
            <a:off x="6027998" y="8431564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m 45">
            <a:extLst>
              <a:ext uri="{FF2B5EF4-FFF2-40B4-BE49-F238E27FC236}">
                <a16:creationId xmlns:a16="http://schemas.microsoft.com/office/drawing/2014/main" id="{29316079-0AFF-D262-4B7B-C233ECA7AAEE}"/>
              </a:ext>
            </a:extLst>
          </p:cNvPr>
          <p:cNvSpPr/>
          <p:nvPr/>
        </p:nvSpPr>
        <p:spPr>
          <a:xfrm>
            <a:off x="4390544" y="8295561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m 46">
            <a:extLst>
              <a:ext uri="{FF2B5EF4-FFF2-40B4-BE49-F238E27FC236}">
                <a16:creationId xmlns:a16="http://schemas.microsoft.com/office/drawing/2014/main" id="{C6DFC080-8A5D-F995-0689-7295E6EBF20C}"/>
              </a:ext>
            </a:extLst>
          </p:cNvPr>
          <p:cNvSpPr/>
          <p:nvPr/>
        </p:nvSpPr>
        <p:spPr>
          <a:xfrm>
            <a:off x="1592835" y="6358285"/>
            <a:ext cx="286251" cy="312274"/>
          </a:xfrm>
          <a:prstGeom prst="heart">
            <a:avLst/>
          </a:prstGeom>
          <a:solidFill>
            <a:srgbClr val="FF838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m 47">
            <a:extLst>
              <a:ext uri="{FF2B5EF4-FFF2-40B4-BE49-F238E27FC236}">
                <a16:creationId xmlns:a16="http://schemas.microsoft.com/office/drawing/2014/main" id="{31DF440C-21E1-76D5-13B0-F598D91EE101}"/>
              </a:ext>
            </a:extLst>
          </p:cNvPr>
          <p:cNvSpPr/>
          <p:nvPr/>
        </p:nvSpPr>
        <p:spPr>
          <a:xfrm>
            <a:off x="2088623" y="4518287"/>
            <a:ext cx="286251" cy="312274"/>
          </a:xfrm>
          <a:prstGeom prst="hear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362A3F7-0E13-2A5F-FC66-BF667A59E76D}"/>
              </a:ext>
            </a:extLst>
          </p:cNvPr>
          <p:cNvSpPr/>
          <p:nvPr/>
        </p:nvSpPr>
        <p:spPr>
          <a:xfrm>
            <a:off x="2591960" y="4161042"/>
            <a:ext cx="1312395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Tổng kết hoạt động tuần 28 và phương hướng hoạt động tuần 29.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D6B943B-7A88-79BF-8D75-1A3744DEDA25}"/>
              </a:ext>
            </a:extLst>
          </p:cNvPr>
          <p:cNvSpPr txBox="1">
            <a:spLocks noChangeAspect="1"/>
          </p:cNvSpPr>
          <p:nvPr/>
        </p:nvSpPr>
        <p:spPr>
          <a:xfrm>
            <a:off x="2542597" y="-3402636"/>
            <a:ext cx="1298871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TH cupid darling" panose="02000600000000000000" pitchFamily="2" charset="0"/>
              </a:rPr>
              <a:t>HOẠT ĐỘNG 1: </a:t>
            </a:r>
          </a:p>
        </p:txBody>
      </p:sp>
    </p:spTree>
    <p:extLst>
      <p:ext uri="{BB962C8B-B14F-4D97-AF65-F5344CB8AC3E}">
        <p14:creationId xmlns:p14="http://schemas.microsoft.com/office/powerpoint/2010/main" val="336503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B44D885-7026-EB41-B248-B905C843EC4F}"/>
              </a:ext>
            </a:extLst>
          </p:cNvPr>
          <p:cNvGrpSpPr/>
          <p:nvPr/>
        </p:nvGrpSpPr>
        <p:grpSpPr>
          <a:xfrm>
            <a:off x="865776" y="571500"/>
            <a:ext cx="16383000" cy="8420244"/>
            <a:chOff x="1351107" y="2574125"/>
            <a:chExt cx="15011400" cy="7428445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40CD32C1-802D-F9E5-7874-C068529833C6}"/>
                </a:ext>
              </a:extLst>
            </p:cNvPr>
            <p:cNvGrpSpPr/>
            <p:nvPr/>
          </p:nvGrpSpPr>
          <p:grpSpPr>
            <a:xfrm>
              <a:off x="1351107" y="2574125"/>
              <a:ext cx="15011400" cy="7428445"/>
              <a:chOff x="1351107" y="2574125"/>
              <a:chExt cx="15011400" cy="7428445"/>
            </a:xfrm>
          </p:grpSpPr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AC0EB3B8-E698-DE8B-E582-03528E7557B2}"/>
                  </a:ext>
                </a:extLst>
              </p:cNvPr>
              <p:cNvSpPr/>
              <p:nvPr/>
            </p:nvSpPr>
            <p:spPr>
              <a:xfrm>
                <a:off x="1351107" y="2582564"/>
                <a:ext cx="15011400" cy="7420006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76E296A5-95AD-1447-BC37-FF76CD68109E}"/>
                  </a:ext>
                </a:extLst>
              </p:cNvPr>
              <p:cNvSpPr/>
              <p:nvPr/>
            </p:nvSpPr>
            <p:spPr>
              <a:xfrm>
                <a:off x="4546408" y="2574125"/>
                <a:ext cx="8334686" cy="1465871"/>
              </a:xfrm>
              <a:custGeom>
                <a:avLst/>
                <a:gdLst/>
                <a:ahLst/>
                <a:cxnLst/>
                <a:rect l="l" t="t" r="r" b="b"/>
                <a:pathLst>
                  <a:path w="5692702" h="1465871">
                    <a:moveTo>
                      <a:pt x="0" y="0"/>
                    </a:moveTo>
                    <a:lnTo>
                      <a:pt x="5692702" y="0"/>
                    </a:lnTo>
                    <a:lnTo>
                      <a:pt x="5692702" y="1465871"/>
                    </a:lnTo>
                    <a:lnTo>
                      <a:pt x="0" y="14658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Hình chữ nhật 25">
                <a:extLst>
                  <a:ext uri="{FF2B5EF4-FFF2-40B4-BE49-F238E27FC236}">
                    <a16:creationId xmlns:a16="http://schemas.microsoft.com/office/drawing/2014/main" id="{EF7B725E-8F3C-F014-8F71-C0852C3DEF10}"/>
                  </a:ext>
                </a:extLst>
              </p:cNvPr>
              <p:cNvSpPr/>
              <p:nvPr/>
            </p:nvSpPr>
            <p:spPr>
              <a:xfrm>
                <a:off x="4725740" y="2932630"/>
                <a:ext cx="7494102" cy="6788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400" b="1">
                    <a:ln w="0"/>
                  </a:rPr>
                  <a:t>ĐÁNH GIÁ KẾT QUẢ TUẦN 28</a:t>
                </a:r>
                <a:endParaRPr lang="vi-VN" sz="4400" b="1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439C5E79-75F8-A88D-DD2C-32C6743286A7}"/>
                </a:ext>
              </a:extLst>
            </p:cNvPr>
            <p:cNvSpPr/>
            <p:nvPr/>
          </p:nvSpPr>
          <p:spPr>
            <a:xfrm>
              <a:off x="2743200" y="5200650"/>
              <a:ext cx="12649200" cy="3523433"/>
            </a:xfrm>
            <a:prstGeom prst="rect">
              <a:avLst/>
            </a:prstGeom>
            <a:solidFill>
              <a:srgbClr val="FFF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0884C11-C6A7-7A90-BDF7-E94AFFD4AE75}"/>
              </a:ext>
            </a:extLst>
          </p:cNvPr>
          <p:cNvSpPr txBox="1"/>
          <p:nvPr/>
        </p:nvSpPr>
        <p:spPr>
          <a:xfrm>
            <a:off x="3075576" y="2619203"/>
            <a:ext cx="14406419" cy="476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 hoạt nền nếp.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 đua của đội cờ đỏ tổ chức.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hoạt động các phong trào.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0" indent="-857250" algn="just">
              <a:lnSpc>
                <a:spcPct val="130000"/>
              </a:lnSpc>
              <a:buClr>
                <a:srgbClr val="FF6600"/>
              </a:buClr>
              <a:buFont typeface="Wingdings" panose="05000000000000000000" pitchFamily="2" charset="2"/>
              <a:buChar char="|"/>
            </a:pPr>
            <a:r>
              <a:rPr lang="nl-NL" sz="6000" spc="-16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nội dung phát sinh trong tuần...</a:t>
            </a:r>
            <a:endParaRPr lang="en-US" sz="6000" spc="-16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81000" y="7985334"/>
            <a:ext cx="2514600" cy="2209799"/>
          </a:xfrm>
          <a:custGeom>
            <a:avLst/>
            <a:gdLst/>
            <a:ahLst/>
            <a:cxnLst/>
            <a:rect l="l" t="t" r="r" b="b"/>
            <a:pathLst>
              <a:path w="2791070" h="2756182">
                <a:moveTo>
                  <a:pt x="0" y="0"/>
                </a:moveTo>
                <a:lnTo>
                  <a:pt x="2791070" y="0"/>
                </a:lnTo>
                <a:lnTo>
                  <a:pt x="2791070" y="2756182"/>
                </a:lnTo>
                <a:lnTo>
                  <a:pt x="0" y="2756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315157" y="-38558"/>
            <a:ext cx="3418395" cy="3277386"/>
          </a:xfrm>
          <a:custGeom>
            <a:avLst/>
            <a:gdLst/>
            <a:ahLst/>
            <a:cxnLst/>
            <a:rect l="l" t="t" r="r" b="b"/>
            <a:pathLst>
              <a:path w="3418395" h="3277386">
                <a:moveTo>
                  <a:pt x="0" y="0"/>
                </a:moveTo>
                <a:lnTo>
                  <a:pt x="3418395" y="0"/>
                </a:lnTo>
                <a:lnTo>
                  <a:pt x="3418395" y="3277386"/>
                </a:lnTo>
                <a:lnTo>
                  <a:pt x="0" y="3277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340</TotalTime>
  <Words>298</Words>
  <Application>Microsoft Office PowerPoint</Application>
  <PresentationFormat>Tùy chỉnh</PresentationFormat>
  <Paragraphs>31</Paragraphs>
  <Slides>16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16</vt:i4>
      </vt:variant>
    </vt:vector>
  </HeadingPairs>
  <TitlesOfParts>
    <vt:vector size="29" baseType="lpstr">
      <vt:lpstr>#9Slide03 Arima Madurai Black</vt:lpstr>
      <vt:lpstr>Wingdings</vt:lpstr>
      <vt:lpstr>Times New Roman</vt:lpstr>
      <vt:lpstr>#9Slide03 Prompt Black</vt:lpstr>
      <vt:lpstr>SVN-Dumpling</vt:lpstr>
      <vt:lpstr>Calibri</vt:lpstr>
      <vt:lpstr>SVN-Doodly</vt:lpstr>
      <vt:lpstr>TH Cupid Darling</vt:lpstr>
      <vt:lpstr>Arial</vt:lpstr>
      <vt:lpstr>1_Office Theme</vt:lpstr>
      <vt:lpstr>9_Office Theme</vt:lpstr>
      <vt:lpstr>10_Office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Kim Tuyền Phạm</cp:lastModifiedBy>
  <cp:revision>22</cp:revision>
  <dcterms:created xsi:type="dcterms:W3CDTF">2006-08-16T00:00:00Z</dcterms:created>
  <dcterms:modified xsi:type="dcterms:W3CDTF">2024-02-19T13:17:19Z</dcterms:modified>
  <cp:category>9Slide.vn</cp:category>
  <dc:identifier>DAFqNt_XBVA</dc:identifier>
</cp:coreProperties>
</file>