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7697" r:id="rId2"/>
    <p:sldId id="7657" r:id="rId3"/>
    <p:sldId id="7678" r:id="rId4"/>
    <p:sldId id="7660" r:id="rId5"/>
    <p:sldId id="7667" r:id="rId6"/>
    <p:sldId id="7668" r:id="rId7"/>
    <p:sldId id="7686" r:id="rId8"/>
    <p:sldId id="7669" r:id="rId9"/>
    <p:sldId id="7687" r:id="rId10"/>
    <p:sldId id="7696" r:id="rId11"/>
    <p:sldId id="7673" r:id="rId12"/>
    <p:sldId id="7671" r:id="rId13"/>
    <p:sldId id="7689" r:id="rId14"/>
    <p:sldId id="76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Fx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A00"/>
    <a:srgbClr val="FFBF2F"/>
    <a:srgbClr val="FFBA21"/>
    <a:srgbClr val="016314"/>
    <a:srgbClr val="E9FC34"/>
    <a:srgbClr val="E5F739"/>
    <a:srgbClr val="E3F53B"/>
    <a:srgbClr val="015711"/>
    <a:srgbClr val="E7F43C"/>
    <a:srgbClr val="B5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D21F6-C15B-4275-84D6-4F31BAF3956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6B3C3-131C-4753-A40E-2203A24698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6B3C3-131C-4753-A40E-2203A24698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4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5711"/>
            </a:gs>
            <a:gs pos="74000">
              <a:srgbClr val="015711"/>
            </a:gs>
            <a:gs pos="88000">
              <a:srgbClr val="015711"/>
            </a:gs>
            <a:gs pos="100000">
              <a:srgbClr val="01571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25D5-3A28-4DA3-941C-CE68E3BF09D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3293-A6DD-490E-A36E-CF4AE36BF4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Khai%20tri&#7875;n%20h&#236;nh/h&#236;nh%20h&#7897;p%20ch&#7919;%20nh&#7853;t1(%20B&#224;i%202-%20b).ggb" TargetMode="External"/><Relationship Id="rId4" Type="http://schemas.openxmlformats.org/officeDocument/2006/relationships/hyperlink" Target="Bai%202%20ph&#7847;n%20d-%20s&#7917;a.ggb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Khai%20tri&#7875;n%20h&#236;nh/Tr&#7843;i%20h&#236;nh%20tr&#7909;1(%20B&#224;i%203%20a).ggb" TargetMode="External"/><Relationship Id="rId4" Type="http://schemas.openxmlformats.org/officeDocument/2006/relationships/hyperlink" Target="B&#224;i%203%20hinh%20b.ggb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Tr&#7843;i%20h&#236;nh%20tr&#7909;-%202.ggb" TargetMode="External"/><Relationship Id="rId5" Type="http://schemas.openxmlformats.org/officeDocument/2006/relationships/hyperlink" Target="khai%20tri&#7875;n%20h&#236;nh%20h&#7897;p%20ch&#7919;%20nh&#7853;t%20(2).ggb" TargetMode="External"/><Relationship Id="rId4" Type="http://schemas.openxmlformats.org/officeDocument/2006/relationships/hyperlink" Target="tr&#7843;i%20h&#236;nh%20l&#7853;p%20ph&#432;&#417;ng(2).gg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39B413-D48D-B4C5-CF0E-6BA8AEB308B5}"/>
              </a:ext>
            </a:extLst>
          </p:cNvPr>
          <p:cNvGrpSpPr/>
          <p:nvPr/>
        </p:nvGrpSpPr>
        <p:grpSpPr>
          <a:xfrm>
            <a:off x="-71120" y="0"/>
            <a:ext cx="12405360" cy="6886774"/>
            <a:chOff x="-70311" y="0"/>
            <a:chExt cx="12414838" cy="68867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652ABD-530D-EC98-D97E-BC57AF83A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311" y="0"/>
              <a:ext cx="12262310" cy="68867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7F8F27-C7AD-4A07-F101-E6C0E3294F70}"/>
                </a:ext>
              </a:extLst>
            </p:cNvPr>
            <p:cNvSpPr txBox="1"/>
            <p:nvPr/>
          </p:nvSpPr>
          <p:spPr>
            <a:xfrm>
              <a:off x="2875153" y="427815"/>
              <a:ext cx="63941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ỦY BAN NHÂN DÂN HUYỆN TIÊN LÃNG</a:t>
              </a:r>
            </a:p>
            <a:p>
              <a:pPr algn="ctr"/>
              <a:r>
                <a:rPr lang="en-US" sz="2400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MINH ĐỨC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A1A27F-21C4-0F68-0F1D-7D4CF3C00448}"/>
                </a:ext>
              </a:extLst>
            </p:cNvPr>
            <p:cNvSpPr txBox="1"/>
            <p:nvPr/>
          </p:nvSpPr>
          <p:spPr>
            <a:xfrm>
              <a:off x="297275" y="1854894"/>
              <a:ext cx="111839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 ĐỀ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“DẠY HỌC MÔN TOÁN LỚP 5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 TRÌNH GDPT 2018”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325499-18F9-1F0E-376B-B077F536D51D}"/>
                </a:ext>
              </a:extLst>
            </p:cNvPr>
            <p:cNvSpPr txBox="1"/>
            <p:nvPr/>
          </p:nvSpPr>
          <p:spPr>
            <a:xfrm>
              <a:off x="3586353" y="5032978"/>
              <a:ext cx="8758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Lãng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26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2025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6F8606-4CA8-F8AD-8562-DC7C8E5A4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71440" y="1168400"/>
              <a:ext cx="21539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0D8CB3-61F0-567F-4A84-A7DEC2432504}"/>
                </a:ext>
              </a:extLst>
            </p:cNvPr>
            <p:cNvSpPr txBox="1"/>
            <p:nvPr/>
          </p:nvSpPr>
          <p:spPr>
            <a:xfrm>
              <a:off x="2875153" y="4205302"/>
              <a:ext cx="8758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157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Luyến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752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0" y="1325269"/>
            <a:ext cx="1952546" cy="1051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0012" y="2202386"/>
            <a:ext cx="960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748" y="2825137"/>
            <a:ext cx="8749882" cy="31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0" y="1325269"/>
            <a:ext cx="1952546" cy="1051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0012" y="2202386"/>
            <a:ext cx="960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748" y="2825137"/>
            <a:ext cx="9215972" cy="31097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6888" y="5105740"/>
            <a:ext cx="32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7051" y="5105740"/>
            <a:ext cx="32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8729" y="5115899"/>
            <a:ext cx="32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5647" y="5097917"/>
            <a:ext cx="32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67397" y="5402450"/>
            <a:ext cx="32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3303" y="4795149"/>
            <a:ext cx="32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Rectangle 8">
            <a:hlinkClick r:id="rId4" action="ppaction://hlinkfile"/>
          </p:cNvPr>
          <p:cNvSpPr/>
          <p:nvPr/>
        </p:nvSpPr>
        <p:spPr>
          <a:xfrm>
            <a:off x="5699760" y="4536382"/>
            <a:ext cx="762000" cy="12049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5" action="ppaction://hlinkfile"/>
            <a:extLst>
              <a:ext uri="{FF2B5EF4-FFF2-40B4-BE49-F238E27FC236}">
                <a16:creationId xmlns:a16="http://schemas.microsoft.com/office/drawing/2014/main" id="{E55168EE-15D8-C497-1A7F-FE4036424826}"/>
              </a:ext>
            </a:extLst>
          </p:cNvPr>
          <p:cNvSpPr/>
          <p:nvPr/>
        </p:nvSpPr>
        <p:spPr>
          <a:xfrm>
            <a:off x="5699760" y="3208320"/>
            <a:ext cx="762000" cy="9448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6" grpId="0"/>
      <p:bldP spid="17" grpId="0"/>
      <p:bldP spid="18" grpId="0"/>
      <p:bldP spid="19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-219224" y="-7112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0" y="1325269"/>
            <a:ext cx="1952546" cy="1051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3476" y="2629388"/>
            <a:ext cx="7436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B17534-3F9F-CB19-7013-6DDCF843C267}"/>
              </a:ext>
            </a:extLst>
          </p:cNvPr>
          <p:cNvGrpSpPr/>
          <p:nvPr/>
        </p:nvGrpSpPr>
        <p:grpSpPr>
          <a:xfrm>
            <a:off x="1273175" y="3716434"/>
            <a:ext cx="10412549" cy="1410790"/>
            <a:chOff x="1273175" y="3716434"/>
            <a:chExt cx="10412549" cy="1410790"/>
          </a:xfrm>
        </p:grpSpPr>
        <p:sp>
          <p:nvSpPr>
            <p:cNvPr id="5" name="Rectangle 4"/>
            <p:cNvSpPr/>
            <p:nvPr/>
          </p:nvSpPr>
          <p:spPr>
            <a:xfrm>
              <a:off x="1273175" y="4001978"/>
              <a:ext cx="328930" cy="83099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46959" y="4001977"/>
              <a:ext cx="328930" cy="83099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602104" y="4001978"/>
              <a:ext cx="744855" cy="830997"/>
            </a:xfrm>
            <a:prstGeom prst="rect">
              <a:avLst/>
            </a:prstGeom>
            <a:solidFill>
              <a:srgbClr val="E9FC3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10995" y="3716434"/>
              <a:ext cx="744855" cy="2855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97658" y="4832974"/>
              <a:ext cx="744855" cy="2855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75888" y="4004206"/>
              <a:ext cx="744855" cy="830997"/>
            </a:xfrm>
            <a:prstGeom prst="rect">
              <a:avLst/>
            </a:prstGeom>
            <a:solidFill>
              <a:srgbClr val="E9FC3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98960" y="4010685"/>
              <a:ext cx="328930" cy="83099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72744" y="4010684"/>
              <a:ext cx="328930" cy="83099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27889" y="4010685"/>
              <a:ext cx="744855" cy="830997"/>
            </a:xfrm>
            <a:prstGeom prst="rect">
              <a:avLst/>
            </a:prstGeom>
            <a:solidFill>
              <a:srgbClr val="E9FC3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14690" y="3725141"/>
              <a:ext cx="744855" cy="2855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23443" y="4841681"/>
              <a:ext cx="744855" cy="2855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01673" y="4012913"/>
              <a:ext cx="744855" cy="830997"/>
            </a:xfrm>
            <a:prstGeom prst="rect">
              <a:avLst/>
            </a:prstGeom>
            <a:solidFill>
              <a:srgbClr val="E9FC3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95228" y="4010685"/>
              <a:ext cx="328930" cy="83099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9012" y="4010684"/>
              <a:ext cx="328930" cy="83099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24157" y="4010685"/>
              <a:ext cx="744855" cy="830997"/>
            </a:xfrm>
            <a:prstGeom prst="rect">
              <a:avLst/>
            </a:prstGeom>
            <a:solidFill>
              <a:srgbClr val="E9FC3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209916" y="3725141"/>
              <a:ext cx="744855" cy="2855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06831" y="4841681"/>
              <a:ext cx="744855" cy="2855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97941" y="4012913"/>
              <a:ext cx="744855" cy="830997"/>
            </a:xfrm>
            <a:prstGeom prst="rect">
              <a:avLst/>
            </a:prstGeom>
            <a:solidFill>
              <a:srgbClr val="E9FC3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352127" y="4010682"/>
              <a:ext cx="328930" cy="83099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356794" y="4010682"/>
              <a:ext cx="328930" cy="83099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05507" y="4010683"/>
              <a:ext cx="744855" cy="830997"/>
            </a:xfrm>
            <a:prstGeom prst="rect">
              <a:avLst/>
            </a:prstGeom>
            <a:solidFill>
              <a:srgbClr val="E9FC3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634754" y="3733706"/>
              <a:ext cx="744855" cy="2855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632437" y="4841681"/>
              <a:ext cx="744855" cy="28554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632437" y="4010682"/>
              <a:ext cx="744855" cy="830997"/>
            </a:xfrm>
            <a:prstGeom prst="rect">
              <a:avLst/>
            </a:prstGeom>
            <a:solidFill>
              <a:srgbClr val="E9FC3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0" y="1325269"/>
            <a:ext cx="1952546" cy="1051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0300" y="2376304"/>
            <a:ext cx="793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88015" y="3149323"/>
            <a:ext cx="6544518" cy="2364032"/>
            <a:chOff x="1390300" y="3223968"/>
            <a:chExt cx="6544518" cy="23640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300" y="3223968"/>
              <a:ext cx="6544518" cy="2364032"/>
            </a:xfrm>
            <a:prstGeom prst="rect">
              <a:avLst/>
            </a:prstGeom>
          </p:spPr>
        </p:pic>
        <p:sp>
          <p:nvSpPr>
            <p:cNvPr id="11" name="Rectangle 10">
              <a:hlinkClick r:id="rId4" action="ppaction://hlinkfile"/>
            </p:cNvPr>
            <p:cNvSpPr/>
            <p:nvPr/>
          </p:nvSpPr>
          <p:spPr>
            <a:xfrm>
              <a:off x="3405673" y="3610948"/>
              <a:ext cx="825812" cy="52251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2DF2602-76A6-B05F-EDD4-5A2BA5E5E053}"/>
              </a:ext>
            </a:extLst>
          </p:cNvPr>
          <p:cNvSpPr/>
          <p:nvPr/>
        </p:nvSpPr>
        <p:spPr>
          <a:xfrm>
            <a:off x="2188014" y="4888254"/>
            <a:ext cx="410405" cy="514350"/>
          </a:xfrm>
          <a:prstGeom prst="ellipse">
            <a:avLst/>
          </a:prstGeom>
          <a:noFill/>
          <a:effectLst>
            <a:outerShdw blurRad="50800" dist="50800" dir="5400000" algn="ctr" rotWithShape="0">
              <a:srgbClr val="FF0000"/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hlinkClick r:id="rId5" action="ppaction://hlinkfile"/>
            <a:extLst>
              <a:ext uri="{FF2B5EF4-FFF2-40B4-BE49-F238E27FC236}">
                <a16:creationId xmlns:a16="http://schemas.microsoft.com/office/drawing/2014/main" id="{C68992F3-BD6E-AE5E-8AC0-AD0A41A686E1}"/>
              </a:ext>
            </a:extLst>
          </p:cNvPr>
          <p:cNvSpPr/>
          <p:nvPr/>
        </p:nvSpPr>
        <p:spPr>
          <a:xfrm>
            <a:off x="2598419" y="3544467"/>
            <a:ext cx="825812" cy="5143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12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263" y="4236720"/>
            <a:ext cx="3453743" cy="238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Video AI bản sửa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450080"/>
            <a:ext cx="3124201" cy="217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874520"/>
            <a:ext cx="2141855" cy="1066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11663">
            <a:off x="1811366" y="2904453"/>
            <a:ext cx="3188063" cy="2286000"/>
            <a:chOff x="2097314" y="1387565"/>
            <a:chExt cx="3188063" cy="2286000"/>
          </a:xfrm>
        </p:grpSpPr>
        <p:sp>
          <p:nvSpPr>
            <p:cNvPr id="7" name="Rectangle 6"/>
            <p:cNvSpPr/>
            <p:nvPr/>
          </p:nvSpPr>
          <p:spPr>
            <a:xfrm>
              <a:off x="2097314" y="2149565"/>
              <a:ext cx="802640" cy="762000"/>
            </a:xfrm>
            <a:prstGeom prst="rect">
              <a:avLst/>
            </a:prstGeom>
            <a:solidFill>
              <a:srgbClr val="E3F5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77457" y="2149565"/>
              <a:ext cx="802640" cy="762000"/>
            </a:xfrm>
            <a:prstGeom prst="rect">
              <a:avLst/>
            </a:prstGeom>
            <a:solidFill>
              <a:srgbClr val="E3F5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80097" y="2149565"/>
              <a:ext cx="802640" cy="762000"/>
            </a:xfrm>
            <a:prstGeom prst="rect">
              <a:avLst/>
            </a:prstGeom>
            <a:solidFill>
              <a:srgbClr val="E3F5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82737" y="2149565"/>
              <a:ext cx="802640" cy="762000"/>
            </a:xfrm>
            <a:prstGeom prst="rect">
              <a:avLst/>
            </a:prstGeom>
            <a:solidFill>
              <a:srgbClr val="E3F5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80097" y="2911565"/>
              <a:ext cx="802640" cy="762000"/>
            </a:xfrm>
            <a:prstGeom prst="rect">
              <a:avLst/>
            </a:prstGeom>
            <a:solidFill>
              <a:srgbClr val="E3F5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80097" y="1387565"/>
              <a:ext cx="802640" cy="762000"/>
            </a:xfrm>
            <a:prstGeom prst="rect">
              <a:avLst/>
            </a:prstGeom>
            <a:solidFill>
              <a:srgbClr val="E3F53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ube 13"/>
          <p:cNvSpPr/>
          <p:nvPr/>
        </p:nvSpPr>
        <p:spPr>
          <a:xfrm rot="21355579">
            <a:off x="9263841" y="3564217"/>
            <a:ext cx="1018690" cy="921233"/>
          </a:xfrm>
          <a:prstGeom prst="cube">
            <a:avLst/>
          </a:prstGeom>
          <a:solidFill>
            <a:srgbClr val="E5F7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Notched Right 15"/>
          <p:cNvSpPr/>
          <p:nvPr/>
        </p:nvSpPr>
        <p:spPr>
          <a:xfrm>
            <a:off x="5290454" y="3918356"/>
            <a:ext cx="3944985" cy="369332"/>
          </a:xfrm>
          <a:prstGeom prst="notchedRightArrow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90454" y="2902638"/>
            <a:ext cx="368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450080"/>
            <a:ext cx="3124201" cy="217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874520"/>
            <a:ext cx="2141855" cy="10668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rot="361040">
            <a:off x="2184338" y="3201513"/>
            <a:ext cx="2596856" cy="1336407"/>
            <a:chOff x="4870747" y="2804519"/>
            <a:chExt cx="2596856" cy="1336407"/>
          </a:xfrm>
        </p:grpSpPr>
        <p:sp>
          <p:nvSpPr>
            <p:cNvPr id="19" name="Rectangle 18"/>
            <p:cNvSpPr/>
            <p:nvPr/>
          </p:nvSpPr>
          <p:spPr>
            <a:xfrm>
              <a:off x="4870747" y="2978331"/>
              <a:ext cx="380521" cy="97971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122125" y="2978330"/>
              <a:ext cx="497463" cy="97971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51269" y="2978330"/>
              <a:ext cx="914402" cy="97971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53201" y="2984861"/>
              <a:ext cx="914402" cy="97971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5620048" y="2438759"/>
              <a:ext cx="182881" cy="91440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5617027" y="3592285"/>
              <a:ext cx="182881" cy="91440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ube 24"/>
          <p:cNvSpPr/>
          <p:nvPr/>
        </p:nvSpPr>
        <p:spPr>
          <a:xfrm rot="308068">
            <a:off x="9204691" y="3268245"/>
            <a:ext cx="1202318" cy="1236207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Notched Right 25"/>
          <p:cNvSpPr/>
          <p:nvPr/>
        </p:nvSpPr>
        <p:spPr>
          <a:xfrm>
            <a:off x="5184843" y="3841228"/>
            <a:ext cx="3979476" cy="446292"/>
          </a:xfrm>
          <a:prstGeom prst="notchedRightArrow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290454" y="2902638"/>
            <a:ext cx="368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450080"/>
            <a:ext cx="3124201" cy="217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874520"/>
            <a:ext cx="2141855" cy="1066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0682234">
            <a:off x="2132874" y="2608783"/>
            <a:ext cx="2821577" cy="3707156"/>
            <a:chOff x="6363113" y="1368836"/>
            <a:chExt cx="2821577" cy="3707156"/>
          </a:xfrm>
        </p:grpSpPr>
        <p:sp>
          <p:nvSpPr>
            <p:cNvPr id="7" name="Rectangle 6"/>
            <p:cNvSpPr/>
            <p:nvPr/>
          </p:nvSpPr>
          <p:spPr>
            <a:xfrm rot="949925">
              <a:off x="6363113" y="2551536"/>
              <a:ext cx="2821577" cy="127009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655978" y="1368836"/>
              <a:ext cx="1235790" cy="128042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7033579" y="3829130"/>
              <a:ext cx="1241263" cy="124686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Cylinder 10"/>
          <p:cNvSpPr/>
          <p:nvPr/>
        </p:nvSpPr>
        <p:spPr>
          <a:xfrm>
            <a:off x="9624868" y="3085740"/>
            <a:ext cx="1412240" cy="202184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Notched Right 11"/>
          <p:cNvSpPr/>
          <p:nvPr/>
        </p:nvSpPr>
        <p:spPr>
          <a:xfrm>
            <a:off x="5607035" y="3988704"/>
            <a:ext cx="3658884" cy="461376"/>
          </a:xfrm>
          <a:prstGeom prst="notchedRightArrow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70797" y="3141040"/>
            <a:ext cx="423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874520"/>
            <a:ext cx="2141855" cy="1066800"/>
          </a:xfrm>
          <a:prstGeom prst="rect">
            <a:avLst/>
          </a:prstGeom>
        </p:spPr>
      </p:pic>
      <p:sp>
        <p:nvSpPr>
          <p:cNvPr id="7" name="Cube 6">
            <a:hlinkClick r:id="rId4" action="ppaction://hlinkfile"/>
          </p:cNvPr>
          <p:cNvSpPr/>
          <p:nvPr/>
        </p:nvSpPr>
        <p:spPr>
          <a:xfrm>
            <a:off x="1924806" y="3304912"/>
            <a:ext cx="1018690" cy="921233"/>
          </a:xfrm>
          <a:prstGeom prst="cube">
            <a:avLst/>
          </a:prstGeom>
          <a:solidFill>
            <a:srgbClr val="E5F7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hlinkClick r:id="rId5" action="ppaction://hlinkfile"/>
          </p:cNvPr>
          <p:cNvSpPr/>
          <p:nvPr/>
        </p:nvSpPr>
        <p:spPr>
          <a:xfrm>
            <a:off x="4859115" y="3058783"/>
            <a:ext cx="1202318" cy="1413489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ylinder 10">
            <a:hlinkClick r:id="rId6" action="ppaction://hlinkfile"/>
          </p:cNvPr>
          <p:cNvSpPr/>
          <p:nvPr/>
        </p:nvSpPr>
        <p:spPr>
          <a:xfrm>
            <a:off x="8308158" y="2754607"/>
            <a:ext cx="1412240" cy="202184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874520"/>
            <a:ext cx="2141855" cy="1066800"/>
          </a:xfrm>
          <a:prstGeom prst="rect">
            <a:avLst/>
          </a:prstGeom>
        </p:spPr>
      </p:pic>
      <p:sp>
        <p:nvSpPr>
          <p:cNvPr id="18" name="Scroll: Horizontal 17"/>
          <p:cNvSpPr/>
          <p:nvPr/>
        </p:nvSpPr>
        <p:spPr>
          <a:xfrm>
            <a:off x="4815538" y="2568861"/>
            <a:ext cx="5190311" cy="2336800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27200" y="3032063"/>
            <a:ext cx="4975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3496" y="2543462"/>
            <a:ext cx="1638256" cy="2362199"/>
          </a:xfrm>
          <a:prstGeom prst="rect">
            <a:avLst/>
          </a:prstGeom>
        </p:spPr>
      </p:pic>
      <p:pic>
        <p:nvPicPr>
          <p:cNvPr id="25" name="mp3-output-ttsfree(dot)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3297" y="190876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1181100" y="0"/>
            <a:ext cx="1905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62300" y="431438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0274" y="863604"/>
            <a:ext cx="11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3496" y="1341936"/>
            <a:ext cx="686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0" y="1325269"/>
            <a:ext cx="1952546" cy="1051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552" y="3369799"/>
            <a:ext cx="7985663" cy="2779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0300" y="2457553"/>
            <a:ext cx="7436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517</Words>
  <Application>Microsoft Office PowerPoint</Application>
  <PresentationFormat>Widescreen</PresentationFormat>
  <Paragraphs>67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</dc:creator>
  <cp:lastModifiedBy>WINDOWS</cp:lastModifiedBy>
  <cp:revision>563</cp:revision>
  <dcterms:created xsi:type="dcterms:W3CDTF">2024-08-06T01:23:00Z</dcterms:created>
  <dcterms:modified xsi:type="dcterms:W3CDTF">2025-03-04T02:35:00Z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05D4DB38812C4E46BF365B79BEAD3221_12</vt:lpwstr>
  </property>
  <property fmtid="{D5CDD505-2E9C-101B-9397-08002B2CF9AE}" pid="3" name="KSOProductBuildVer">
    <vt:lpwstr>1033-12.2.0.19805</vt:lpwstr>
  </property>
</Properties>
</file>