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7697" r:id="rId2"/>
    <p:sldId id="7729" r:id="rId3"/>
    <p:sldId id="7716" r:id="rId4"/>
    <p:sldId id="7717" r:id="rId5"/>
    <p:sldId id="7713" r:id="rId6"/>
    <p:sldId id="7700" r:id="rId7"/>
    <p:sldId id="7659" r:id="rId8"/>
    <p:sldId id="7741" r:id="rId9"/>
    <p:sldId id="7732" r:id="rId10"/>
    <p:sldId id="7725" r:id="rId11"/>
    <p:sldId id="7709" r:id="rId12"/>
    <p:sldId id="263" r:id="rId13"/>
    <p:sldId id="7738" r:id="rId14"/>
    <p:sldId id="77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Fx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314"/>
    <a:srgbClr val="33FD9D"/>
    <a:srgbClr val="D9FA36"/>
    <a:srgbClr val="F6AA00"/>
    <a:srgbClr val="FFBF2F"/>
    <a:srgbClr val="FFBA21"/>
    <a:srgbClr val="E9FC34"/>
    <a:srgbClr val="E5F739"/>
    <a:srgbClr val="E3F53B"/>
    <a:srgbClr val="015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D21F6-C15B-4275-84D6-4F31BAF395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6B3C3-131C-4753-A40E-2203A24698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5711"/>
            </a:gs>
            <a:gs pos="74000">
              <a:srgbClr val="015711"/>
            </a:gs>
            <a:gs pos="88000">
              <a:srgbClr val="015711"/>
            </a:gs>
            <a:gs pos="100000">
              <a:srgbClr val="01571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25D5-3A28-4DA3-941C-CE68E3BF09D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39B413-D48D-B4C5-CF0E-6BA8AEB308B5}"/>
              </a:ext>
            </a:extLst>
          </p:cNvPr>
          <p:cNvGrpSpPr/>
          <p:nvPr/>
        </p:nvGrpSpPr>
        <p:grpSpPr>
          <a:xfrm>
            <a:off x="-71120" y="0"/>
            <a:ext cx="12252948" cy="6886774"/>
            <a:chOff x="-70311" y="0"/>
            <a:chExt cx="12262310" cy="68867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652ABD-530D-EC98-D97E-BC57AF83A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311" y="0"/>
              <a:ext cx="12262310" cy="68867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7F8F27-C7AD-4A07-F101-E6C0E3294F70}"/>
                </a:ext>
              </a:extLst>
            </p:cNvPr>
            <p:cNvSpPr txBox="1"/>
            <p:nvPr/>
          </p:nvSpPr>
          <p:spPr>
            <a:xfrm>
              <a:off x="2875153" y="427815"/>
              <a:ext cx="6394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 GIÁO DỤC VÀ ĐÀO TẠO HẢI PHÒNG</a:t>
              </a:r>
              <a:endParaRPr lang="en-US" sz="2400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A1A27F-21C4-0F68-0F1D-7D4CF3C00448}"/>
                </a:ext>
              </a:extLst>
            </p:cNvPr>
            <p:cNvSpPr txBox="1"/>
            <p:nvPr/>
          </p:nvSpPr>
          <p:spPr>
            <a:xfrm>
              <a:off x="297275" y="1854894"/>
              <a:ext cx="111839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“CHÀO MỪNG HỘI THI GIÁO VIÊN CHỦ NHIỆM GIỎI CẤP THÀNH PHỐ”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6F8606-4CA8-F8AD-8562-DC7C8E5A4BCC}"/>
                </a:ext>
              </a:extLst>
            </p:cNvPr>
            <p:cNvCxnSpPr>
              <a:cxnSpLocks/>
            </p:cNvCxnSpPr>
            <p:nvPr/>
          </p:nvCxnSpPr>
          <p:spPr>
            <a:xfrm>
              <a:off x="4333153" y="838680"/>
              <a:ext cx="3141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0D8CB3-61F0-567F-4A84-A7DEC2432504}"/>
                </a:ext>
              </a:extLst>
            </p:cNvPr>
            <p:cNvSpPr txBox="1"/>
            <p:nvPr/>
          </p:nvSpPr>
          <p:spPr>
            <a:xfrm>
              <a:off x="824446" y="3541168"/>
              <a:ext cx="10472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Luyến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Tiên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Lãng</a:t>
              </a:r>
              <a:endPara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752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FFB83-D45E-C8F4-0DEC-1F5505759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ECF362-3474-65FE-25F1-FD853C4460A1}"/>
              </a:ext>
            </a:extLst>
          </p:cNvPr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E0B440-7D14-4589-E285-F3628DEC345D}"/>
              </a:ext>
            </a:extLst>
          </p:cNvPr>
          <p:cNvSpPr txBox="1"/>
          <p:nvPr/>
        </p:nvSpPr>
        <p:spPr>
          <a:xfrm>
            <a:off x="3162300" y="431438"/>
            <a:ext cx="627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9A5728-0A94-FB26-CE38-760FF764568E}"/>
              </a:ext>
            </a:extLst>
          </p:cNvPr>
          <p:cNvSpPr txBox="1"/>
          <p:nvPr/>
        </p:nvSpPr>
        <p:spPr>
          <a:xfrm>
            <a:off x="2943496" y="863604"/>
            <a:ext cx="604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8CC4F-866C-B007-B825-8F47A5CD7218}"/>
              </a:ext>
            </a:extLst>
          </p:cNvPr>
          <p:cNvSpPr txBox="1"/>
          <p:nvPr/>
        </p:nvSpPr>
        <p:spPr>
          <a:xfrm>
            <a:off x="1003753" y="1372277"/>
            <a:ext cx="1000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E4C92-76E3-A4F0-FD23-D356926C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263" y="4236720"/>
            <a:ext cx="3453743" cy="2387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CEE32-CDAD-D411-DDA4-209019E31395}"/>
              </a:ext>
            </a:extLst>
          </p:cNvPr>
          <p:cNvSpPr txBox="1"/>
          <p:nvPr/>
        </p:nvSpPr>
        <p:spPr>
          <a:xfrm>
            <a:off x="1605608" y="2959447"/>
            <a:ext cx="8574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30107-5468-6236-FEBA-20FA33F909C1}"/>
              </a:ext>
            </a:extLst>
          </p:cNvPr>
          <p:cNvSpPr txBox="1"/>
          <p:nvPr/>
        </p:nvSpPr>
        <p:spPr>
          <a:xfrm>
            <a:off x="1839923" y="4003150"/>
            <a:ext cx="7883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9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3557" y="2573770"/>
            <a:ext cx="372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16FF4-73C5-EE40-834A-8040AE44F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818" y="4232423"/>
            <a:ext cx="3124201" cy="2174240"/>
          </a:xfrm>
          <a:prstGeom prst="rect">
            <a:avLst/>
          </a:prstGeom>
        </p:spPr>
      </p:pic>
      <p:pic>
        <p:nvPicPr>
          <p:cNvPr id="4" name="the-joy-cheerful-happy-kids-upbeat-304776">
            <a:hlinkClick r:id="" action="ppaction://media"/>
            <a:extLst>
              <a:ext uri="{FF2B5EF4-FFF2-40B4-BE49-F238E27FC236}">
                <a16:creationId xmlns:a16="http://schemas.microsoft.com/office/drawing/2014/main" id="{BD3CAB80-B77A-E5BC-1233-852EAAD9F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6000263"/>
            <a:ext cx="406400" cy="40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10F5AA-572F-E7EA-FD9F-3EAAC46F1C7F}"/>
              </a:ext>
            </a:extLst>
          </p:cNvPr>
          <p:cNvSpPr/>
          <p:nvPr/>
        </p:nvSpPr>
        <p:spPr>
          <a:xfrm>
            <a:off x="3911600" y="3044667"/>
            <a:ext cx="4490720" cy="1187756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18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D552590-2F03-5B4F-D619-CE7978F8B5B4}"/>
              </a:ext>
            </a:extLst>
          </p:cNvPr>
          <p:cNvSpPr/>
          <p:nvPr/>
        </p:nvSpPr>
        <p:spPr>
          <a:xfrm>
            <a:off x="4528644" y="2379070"/>
            <a:ext cx="2529442" cy="1412240"/>
          </a:xfrm>
          <a:prstGeom prst="ellipse">
            <a:avLst/>
          </a:prstGeom>
          <a:solidFill>
            <a:srgbClr val="BBF7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27B81-8CAE-5EEA-61B9-5E41E859393B}"/>
              </a:ext>
            </a:extLst>
          </p:cNvPr>
          <p:cNvSpPr txBox="1"/>
          <p:nvPr/>
        </p:nvSpPr>
        <p:spPr>
          <a:xfrm>
            <a:off x="4724400" y="2636248"/>
            <a:ext cx="2333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BẢO TỒN CẢNH QUAN THIÊN NHIÊN</a:t>
            </a: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097B32D0-F025-9BA0-119E-F742A926424B}"/>
              </a:ext>
            </a:extLst>
          </p:cNvPr>
          <p:cNvSpPr/>
          <p:nvPr/>
        </p:nvSpPr>
        <p:spPr>
          <a:xfrm rot="19858919">
            <a:off x="6583565" y="2204440"/>
            <a:ext cx="1063246" cy="273034"/>
          </a:xfrm>
          <a:prstGeom prst="stripedRightArrow">
            <a:avLst/>
          </a:prstGeom>
          <a:solidFill>
            <a:srgbClr val="00AA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4FF97D6E-BB2D-2BC2-AEFD-5E351A8168A0}"/>
              </a:ext>
            </a:extLst>
          </p:cNvPr>
          <p:cNvSpPr/>
          <p:nvPr/>
        </p:nvSpPr>
        <p:spPr>
          <a:xfrm rot="1593953">
            <a:off x="6598748" y="3672300"/>
            <a:ext cx="1108612" cy="289262"/>
          </a:xfrm>
          <a:prstGeom prst="stripedRightArrow">
            <a:avLst>
              <a:gd name="adj1" fmla="val 47008"/>
              <a:gd name="adj2" fmla="val 50000"/>
            </a:avLst>
          </a:prstGeom>
          <a:solidFill>
            <a:srgbClr val="00AA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88E865C2-30FF-45A2-0BB3-907F885E9955}"/>
              </a:ext>
            </a:extLst>
          </p:cNvPr>
          <p:cNvSpPr/>
          <p:nvPr/>
        </p:nvSpPr>
        <p:spPr>
          <a:xfrm rot="15173685">
            <a:off x="4838248" y="1561221"/>
            <a:ext cx="1338527" cy="314708"/>
          </a:xfrm>
          <a:prstGeom prst="stripedRightArrow">
            <a:avLst/>
          </a:prstGeom>
          <a:solidFill>
            <a:srgbClr val="00AA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5B15C2C4-2EC3-241C-27EB-74FEB179BBCB}"/>
              </a:ext>
            </a:extLst>
          </p:cNvPr>
          <p:cNvSpPr/>
          <p:nvPr/>
        </p:nvSpPr>
        <p:spPr>
          <a:xfrm rot="12457097">
            <a:off x="3399574" y="2370071"/>
            <a:ext cx="1265718" cy="379851"/>
          </a:xfrm>
          <a:prstGeom prst="stripedRightArrow">
            <a:avLst/>
          </a:prstGeom>
          <a:solidFill>
            <a:srgbClr val="00AA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C4B7BD8B-C387-97A6-CA5C-35B1077D0193}"/>
              </a:ext>
            </a:extLst>
          </p:cNvPr>
          <p:cNvSpPr/>
          <p:nvPr/>
        </p:nvSpPr>
        <p:spPr>
          <a:xfrm rot="8925416">
            <a:off x="3594048" y="3785588"/>
            <a:ext cx="1337135" cy="351983"/>
          </a:xfrm>
          <a:prstGeom prst="stripedRightArrow">
            <a:avLst/>
          </a:prstGeom>
          <a:solidFill>
            <a:srgbClr val="00AA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EBED30C2-6778-D36B-C2C8-817CAB3A317B}"/>
              </a:ext>
            </a:extLst>
          </p:cNvPr>
          <p:cNvSpPr/>
          <p:nvPr/>
        </p:nvSpPr>
        <p:spPr>
          <a:xfrm rot="5400000">
            <a:off x="5148942" y="4364960"/>
            <a:ext cx="1391920" cy="314959"/>
          </a:xfrm>
          <a:prstGeom prst="stripedRightArrow">
            <a:avLst/>
          </a:prstGeom>
          <a:solidFill>
            <a:srgbClr val="00AA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973571-1253-3D53-B62A-2789F0C324B9}"/>
              </a:ext>
            </a:extLst>
          </p:cNvPr>
          <p:cNvSpPr/>
          <p:nvPr/>
        </p:nvSpPr>
        <p:spPr>
          <a:xfrm>
            <a:off x="4028440" y="5212232"/>
            <a:ext cx="3830320" cy="10509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87600" algn="l"/>
              </a:tabLst>
            </a:pP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endParaRPr lang="en-US" sz="2400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C5820D-8995-3981-92AA-63910322B475}"/>
              </a:ext>
            </a:extLst>
          </p:cNvPr>
          <p:cNvSpPr/>
          <p:nvPr/>
        </p:nvSpPr>
        <p:spPr>
          <a:xfrm>
            <a:off x="527761" y="3765283"/>
            <a:ext cx="3128142" cy="10509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87600" algn="l"/>
              </a:tabLst>
            </a:pP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ni</a:t>
            </a:r>
            <a:r>
              <a:rPr lang="en-US" sz="2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lon</a:t>
            </a:r>
            <a:r>
              <a:rPr lang="en-US" sz="2400" b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nhựa</a:t>
            </a:r>
            <a:endParaRPr lang="en-US" sz="2400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C84818-0183-8807-BC4B-B40F4A8BEE20}"/>
              </a:ext>
            </a:extLst>
          </p:cNvPr>
          <p:cNvSpPr/>
          <p:nvPr/>
        </p:nvSpPr>
        <p:spPr>
          <a:xfrm>
            <a:off x="135602" y="1722934"/>
            <a:ext cx="3332883" cy="10509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87600" algn="l"/>
              </a:tabLst>
            </a:pP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endParaRPr lang="en-US" sz="2400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42CCF4-06DD-ECB3-0E9E-28F908378A6A}"/>
              </a:ext>
            </a:extLst>
          </p:cNvPr>
          <p:cNvSpPr/>
          <p:nvPr/>
        </p:nvSpPr>
        <p:spPr>
          <a:xfrm>
            <a:off x="3206767" y="91679"/>
            <a:ext cx="3830320" cy="10509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87600" algn="l"/>
              </a:tabLst>
            </a:pP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vứt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bừa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endParaRPr lang="en-US" sz="2400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FE419F-3745-B609-909A-349CC3256F00}"/>
              </a:ext>
            </a:extLst>
          </p:cNvPr>
          <p:cNvSpPr/>
          <p:nvPr/>
        </p:nvSpPr>
        <p:spPr>
          <a:xfrm>
            <a:off x="7553960" y="1265317"/>
            <a:ext cx="3967480" cy="10509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87600" algn="l"/>
              </a:tabLst>
            </a:pP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endParaRPr lang="en-US" sz="2400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234373-6E13-63CC-903B-F963E1CCE23E}"/>
              </a:ext>
            </a:extLst>
          </p:cNvPr>
          <p:cNvSpPr/>
          <p:nvPr/>
        </p:nvSpPr>
        <p:spPr>
          <a:xfrm>
            <a:off x="7578341" y="3269770"/>
            <a:ext cx="4041501" cy="10509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87600" algn="l"/>
              </a:tabLst>
            </a:pP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endParaRPr lang="en-US" sz="2400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21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07CD5-CC45-A00C-0287-B8797133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0EC7F-3BE8-5B33-9269-CFDFFC5B6274}"/>
              </a:ext>
            </a:extLst>
          </p:cNvPr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CC9169-EC68-463C-F03F-76A8763F5071}"/>
              </a:ext>
            </a:extLst>
          </p:cNvPr>
          <p:cNvSpPr txBox="1"/>
          <p:nvPr/>
        </p:nvSpPr>
        <p:spPr>
          <a:xfrm>
            <a:off x="3162300" y="431438"/>
            <a:ext cx="627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E8A84-472D-2B73-83EE-E23FC6438858}"/>
              </a:ext>
            </a:extLst>
          </p:cNvPr>
          <p:cNvSpPr txBox="1"/>
          <p:nvPr/>
        </p:nvSpPr>
        <p:spPr>
          <a:xfrm>
            <a:off x="2943496" y="863604"/>
            <a:ext cx="604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21E3C-2245-8921-EA95-842043107331}"/>
              </a:ext>
            </a:extLst>
          </p:cNvPr>
          <p:cNvSpPr txBox="1"/>
          <p:nvPr/>
        </p:nvSpPr>
        <p:spPr>
          <a:xfrm>
            <a:off x="1003753" y="1328006"/>
            <a:ext cx="1000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763CA-9B32-34A0-5B1A-5DD5B5FA0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263" y="4236720"/>
            <a:ext cx="3453743" cy="2387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FD4705-3C1C-51C3-28B1-E4616B66E0C3}"/>
              </a:ext>
            </a:extLst>
          </p:cNvPr>
          <p:cNvSpPr txBox="1"/>
          <p:nvPr/>
        </p:nvSpPr>
        <p:spPr>
          <a:xfrm>
            <a:off x="1003753" y="2435170"/>
            <a:ext cx="8574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13BE6-88A7-BB55-3034-23F7C311E780}"/>
              </a:ext>
            </a:extLst>
          </p:cNvPr>
          <p:cNvSpPr txBox="1"/>
          <p:nvPr/>
        </p:nvSpPr>
        <p:spPr>
          <a:xfrm>
            <a:off x="1003753" y="3710763"/>
            <a:ext cx="75275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6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79960-9BB8-CDEF-9149-264AC755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3DE0BA-0692-16F1-061F-0BA1CFD6126A}"/>
              </a:ext>
            </a:extLst>
          </p:cNvPr>
          <p:cNvGrpSpPr/>
          <p:nvPr/>
        </p:nvGrpSpPr>
        <p:grpSpPr>
          <a:xfrm>
            <a:off x="0" y="0"/>
            <a:ext cx="12252948" cy="6886774"/>
            <a:chOff x="-70311" y="0"/>
            <a:chExt cx="12262310" cy="68867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207BD4-0E94-FA01-B28D-F164971B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311" y="0"/>
              <a:ext cx="12262310" cy="68867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DAB409-7B19-B554-75D0-B1384CAAB1CA}"/>
                </a:ext>
              </a:extLst>
            </p:cNvPr>
            <p:cNvSpPr txBox="1"/>
            <p:nvPr/>
          </p:nvSpPr>
          <p:spPr>
            <a:xfrm>
              <a:off x="2875153" y="427815"/>
              <a:ext cx="6394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 GIÁO DỤC VÀ ĐÀO TẠO HẢI PHÒNG</a:t>
              </a:r>
              <a:endParaRPr lang="en-US" sz="2400" dirty="0">
                <a:solidFill>
                  <a:srgbClr val="01571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2A3055-2EDC-6316-042F-E7DADE47C948}"/>
                </a:ext>
              </a:extLst>
            </p:cNvPr>
            <p:cNvSpPr txBox="1"/>
            <p:nvPr/>
          </p:nvSpPr>
          <p:spPr>
            <a:xfrm>
              <a:off x="297275" y="1854894"/>
              <a:ext cx="111839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“TRÂN TRỌNG CẢM ƠN CÁC THẦY CÔ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CÁC EM HỌC SINH”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C1C60E-062E-F4D7-F31C-849F785B6AE7}"/>
                </a:ext>
              </a:extLst>
            </p:cNvPr>
            <p:cNvCxnSpPr>
              <a:cxnSpLocks/>
            </p:cNvCxnSpPr>
            <p:nvPr/>
          </p:nvCxnSpPr>
          <p:spPr>
            <a:xfrm>
              <a:off x="4275873" y="889480"/>
              <a:ext cx="32267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67F3A7-2F23-87F8-93C9-833CA7925606}"/>
                </a:ext>
              </a:extLst>
            </p:cNvPr>
            <p:cNvSpPr txBox="1"/>
            <p:nvPr/>
          </p:nvSpPr>
          <p:spPr>
            <a:xfrm>
              <a:off x="824446" y="3541168"/>
              <a:ext cx="10472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Luyến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Tiên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Lãng</a:t>
              </a:r>
              <a:endPara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797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3496" y="863604"/>
            <a:ext cx="604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263" y="4236720"/>
            <a:ext cx="3453743" cy="23877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64FFC-009D-CED8-1212-E70CEB58B877}"/>
              </a:ext>
            </a:extLst>
          </p:cNvPr>
          <p:cNvSpPr txBox="1"/>
          <p:nvPr/>
        </p:nvSpPr>
        <p:spPr>
          <a:xfrm>
            <a:off x="2943496" y="1333530"/>
            <a:ext cx="6699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8"/>
          <p:cNvSpPr/>
          <p:nvPr/>
        </p:nvSpPr>
        <p:spPr>
          <a:xfrm>
            <a:off x="4643120" y="412710"/>
            <a:ext cx="2235200" cy="49153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ea"/>
              <a:sym typeface="+mn-lt"/>
            </a:endParaRPr>
          </a:p>
        </p:txBody>
      </p:sp>
      <p:pic>
        <p:nvPicPr>
          <p:cNvPr id="2" name="Hình ảnh 2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995ED436-34E8-E7ED-CD4F-D5E80D1AE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2867805"/>
            <a:ext cx="2235200" cy="2229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88C28C-775E-4B50-E594-839FF8F844A3}"/>
              </a:ext>
            </a:extLst>
          </p:cNvPr>
          <p:cNvSpPr txBox="1"/>
          <p:nvPr/>
        </p:nvSpPr>
        <p:spPr>
          <a:xfrm>
            <a:off x="4124960" y="2756382"/>
            <a:ext cx="3789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5ABDA-EE3B-6110-B839-D724C1E86175}"/>
              </a:ext>
            </a:extLst>
          </p:cNvPr>
          <p:cNvSpPr txBox="1"/>
          <p:nvPr/>
        </p:nvSpPr>
        <p:spPr>
          <a:xfrm>
            <a:off x="5506720" y="267716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0892D-FEB3-E95A-72B3-64C8C213FD27}"/>
              </a:ext>
            </a:extLst>
          </p:cNvPr>
          <p:cNvSpPr txBox="1"/>
          <p:nvPr/>
        </p:nvSpPr>
        <p:spPr>
          <a:xfrm>
            <a:off x="528320" y="41271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S/79</a:t>
            </a:r>
          </a:p>
        </p:txBody>
      </p:sp>
    </p:spTree>
    <p:extLst>
      <p:ext uri="{BB962C8B-B14F-4D97-AF65-F5344CB8AC3E}">
        <p14:creationId xmlns:p14="http://schemas.microsoft.com/office/powerpoint/2010/main" val="24751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3496" y="863604"/>
            <a:ext cx="604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052" y="1386824"/>
            <a:ext cx="11165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263" y="4236720"/>
            <a:ext cx="3453743" cy="2387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69030-4150-6D82-4191-C45EC1CCB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80" y="2538397"/>
            <a:ext cx="8014970" cy="262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6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8836E-4F17-65C1-57D6-EF6C3088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90" y="112838"/>
            <a:ext cx="10590700" cy="36670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471C68-316D-777A-689F-FAA000249F0B}"/>
              </a:ext>
            </a:extLst>
          </p:cNvPr>
          <p:cNvSpPr/>
          <p:nvPr/>
        </p:nvSpPr>
        <p:spPr>
          <a:xfrm>
            <a:off x="538480" y="5008880"/>
            <a:ext cx="4165600" cy="853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4B99C-4343-CAC3-167B-9D5D9E56625E}"/>
              </a:ext>
            </a:extLst>
          </p:cNvPr>
          <p:cNvSpPr txBox="1"/>
          <p:nvPr/>
        </p:nvSpPr>
        <p:spPr>
          <a:xfrm>
            <a:off x="538480" y="5108582"/>
            <a:ext cx="41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NÊN LÀM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F5DB33-49C7-0941-C902-F25A9643A582}"/>
              </a:ext>
            </a:extLst>
          </p:cNvPr>
          <p:cNvSpPr/>
          <p:nvPr/>
        </p:nvSpPr>
        <p:spPr>
          <a:xfrm>
            <a:off x="5833830" y="5008880"/>
            <a:ext cx="5679440" cy="853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D48F2-E604-370E-34FE-1E9264B63D40}"/>
              </a:ext>
            </a:extLst>
          </p:cNvPr>
          <p:cNvSpPr txBox="1"/>
          <p:nvPr/>
        </p:nvSpPr>
        <p:spPr>
          <a:xfrm>
            <a:off x="5833830" y="5144122"/>
            <a:ext cx="567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KHÔNG NÊN LÀM</a:t>
            </a:r>
          </a:p>
        </p:txBody>
      </p:sp>
    </p:spTree>
    <p:extLst>
      <p:ext uri="{BB962C8B-B14F-4D97-AF65-F5344CB8AC3E}">
        <p14:creationId xmlns:p14="http://schemas.microsoft.com/office/powerpoint/2010/main" val="1975309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4AEBDAE-847E-ECB5-C9E8-030C448C4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" y="0"/>
            <a:ext cx="12188951" cy="6858001"/>
          </a:xfrm>
        </p:spPr>
      </p:pic>
      <p:sp>
        <p:nvSpPr>
          <p:cNvPr id="3" name="Freeform 32">
            <a:extLst>
              <a:ext uri="{FF2B5EF4-FFF2-40B4-BE49-F238E27FC236}">
                <a16:creationId xmlns:a16="http://schemas.microsoft.com/office/drawing/2014/main" id="{70E3E079-D7B3-E700-A727-51C2B7BC847D}"/>
              </a:ext>
            </a:extLst>
          </p:cNvPr>
          <p:cNvSpPr/>
          <p:nvPr/>
        </p:nvSpPr>
        <p:spPr>
          <a:xfrm>
            <a:off x="3373120" y="3159760"/>
            <a:ext cx="2235200" cy="3574226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1F581-1547-25C6-1824-D16A5906DE4A}"/>
              </a:ext>
            </a:extLst>
          </p:cNvPr>
          <p:cNvSpPr txBox="1"/>
          <p:nvPr/>
        </p:nvSpPr>
        <p:spPr>
          <a:xfrm>
            <a:off x="4148328" y="2150685"/>
            <a:ext cx="47518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2">
              <a:defRPr/>
            </a:pPr>
            <a:r>
              <a:rPr lang="vi-VN" sz="28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Hãy xác định những việc cần làm để bảo tồn cảnh quan thiên nhiên?</a:t>
            </a:r>
            <a:endParaRPr lang="en-US" sz="2800" b="1" dirty="0">
              <a:solidFill>
                <a:schemeClr val="bg1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5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0"/>
            <a:ext cx="12192000" cy="6858000"/>
          </a:xfrm>
          <a:prstGeom prst="rect">
            <a:avLst/>
          </a:prstGeom>
        </p:spPr>
      </p:pic>
      <p:sp>
        <p:nvSpPr>
          <p:cNvPr id="7" name="矩形: 圆角 8"/>
          <p:cNvSpPr/>
          <p:nvPr/>
        </p:nvSpPr>
        <p:spPr>
          <a:xfrm>
            <a:off x="4643120" y="412710"/>
            <a:ext cx="2235200" cy="49153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ea"/>
              <a:sym typeface="+mn-lt"/>
            </a:endParaRPr>
          </a:p>
        </p:txBody>
      </p:sp>
      <p:pic>
        <p:nvPicPr>
          <p:cNvPr id="2" name="Hình ảnh 2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995ED436-34E8-E7ED-CD4F-D5E80D1AE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2867805"/>
            <a:ext cx="2235200" cy="2229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88C28C-775E-4B50-E594-839FF8F844A3}"/>
              </a:ext>
            </a:extLst>
          </p:cNvPr>
          <p:cNvSpPr txBox="1"/>
          <p:nvPr/>
        </p:nvSpPr>
        <p:spPr>
          <a:xfrm>
            <a:off x="3855720" y="2583325"/>
            <a:ext cx="415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việc cần làm để bảo tồn cảnh quan thiên nhiên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hốt hđ1">
            <a:hlinkClick r:id="" action="ppaction://media"/>
            <a:extLst>
              <a:ext uri="{FF2B5EF4-FFF2-40B4-BE49-F238E27FC236}">
                <a16:creationId xmlns:a16="http://schemas.microsoft.com/office/drawing/2014/main" id="{1B93B23A-921F-B008-8639-1CAE906D9F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FFB83-D45E-C8F4-0DEC-1F5505759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ECF362-3474-65FE-25F1-FD853C4460A1}"/>
              </a:ext>
            </a:extLst>
          </p:cNvPr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E0B440-7D14-4589-E285-F3628DEC345D}"/>
              </a:ext>
            </a:extLst>
          </p:cNvPr>
          <p:cNvSpPr txBox="1"/>
          <p:nvPr/>
        </p:nvSpPr>
        <p:spPr>
          <a:xfrm>
            <a:off x="3162300" y="431438"/>
            <a:ext cx="627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9A5728-0A94-FB26-CE38-760FF764568E}"/>
              </a:ext>
            </a:extLst>
          </p:cNvPr>
          <p:cNvSpPr txBox="1"/>
          <p:nvPr/>
        </p:nvSpPr>
        <p:spPr>
          <a:xfrm>
            <a:off x="2943496" y="863604"/>
            <a:ext cx="604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8CC4F-866C-B007-B825-8F47A5CD7218}"/>
              </a:ext>
            </a:extLst>
          </p:cNvPr>
          <p:cNvSpPr txBox="1"/>
          <p:nvPr/>
        </p:nvSpPr>
        <p:spPr>
          <a:xfrm>
            <a:off x="1003753" y="1372277"/>
            <a:ext cx="1000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67106-6322-727E-ACB0-7CE1512EB175}"/>
              </a:ext>
            </a:extLst>
          </p:cNvPr>
          <p:cNvGrpSpPr/>
          <p:nvPr/>
        </p:nvGrpSpPr>
        <p:grpSpPr>
          <a:xfrm>
            <a:off x="0" y="-81281"/>
            <a:ext cx="10351661" cy="6468431"/>
            <a:chOff x="0" y="-242383"/>
            <a:chExt cx="10351661" cy="66295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7E4C92-76E3-A4F0-FD23-D356926CF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07" b="100000" l="0" r="100000">
                          <a14:foregroundMark x1="3250" y1="68996" x2="3625" y2="70742"/>
                          <a14:foregroundMark x1="2875" y1="68122" x2="3125" y2="69432"/>
                          <a14:foregroundMark x1="34375" y1="37336" x2="43250" y2="51528"/>
                          <a14:foregroundMark x1="42375" y1="62009" x2="45250" y2="58734"/>
                          <a14:foregroundMark x1="45625" y1="60699" x2="47250" y2="58515"/>
                          <a14:foregroundMark x1="47000" y1="59389" x2="47625" y2="61572"/>
                          <a14:backgroundMark x1="42750" y1="58515" x2="45375" y2="54803"/>
                          <a14:backgroundMark x1="56375" y1="69214" x2="61875" y2="69651"/>
                          <a14:backgroundMark x1="77000" y1="78821" x2="80500" y2="82969"/>
                          <a14:backgroundMark x1="6625" y1="75764" x2="7625" y2="775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242383"/>
              <a:ext cx="2920798" cy="16146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098541-C53B-2602-EFE8-647278FF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7875" y="2110593"/>
              <a:ext cx="5249716" cy="19815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D3DB5D-A468-C6A6-C13C-5243117F5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6925" y="4136350"/>
              <a:ext cx="5230666" cy="22508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822C5A-F27D-468C-70A4-AA7959419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591" y="2082486"/>
              <a:ext cx="3434070" cy="20096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424CBC-5F64-9DE0-FECE-5AFC33A4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502" y="4092106"/>
              <a:ext cx="3345159" cy="2250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42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374</Words>
  <Application>Microsoft Office PowerPoint</Application>
  <PresentationFormat>Widescreen</PresentationFormat>
  <Paragraphs>44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</dc:creator>
  <cp:lastModifiedBy>iFx</cp:lastModifiedBy>
  <cp:revision>696</cp:revision>
  <dcterms:created xsi:type="dcterms:W3CDTF">2024-08-06T01:23:00Z</dcterms:created>
  <dcterms:modified xsi:type="dcterms:W3CDTF">2025-04-12T13:36:21Z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05D4DB38812C4E46BF365B79BEAD3221_12</vt:lpwstr>
  </property>
  <property fmtid="{D5CDD505-2E9C-101B-9397-08002B2CF9AE}" pid="3" name="KSOProductBuildVer">
    <vt:lpwstr>1033-12.2.0.19805</vt:lpwstr>
  </property>
</Properties>
</file>