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5.wav" ContentType="audio/x-wav"/>
  <Override PartName="/ppt/media/media3.wav" ContentType="audio/x-wav"/>
  <Override PartName="/ppt/notesSlides/notesSlide3.xml" ContentType="application/vnd.openxmlformats-officedocument.presentationml.notesSlide+xml"/>
  <Override PartName="/ppt/media/audio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92" r:id="rId3"/>
    <p:sldMasterId id="2147483716" r:id="rId4"/>
    <p:sldMasterId id="2147483728" r:id="rId5"/>
  </p:sldMasterIdLst>
  <p:notesMasterIdLst>
    <p:notesMasterId r:id="rId47"/>
  </p:notesMasterIdLst>
  <p:sldIdLst>
    <p:sldId id="3240" r:id="rId6"/>
    <p:sldId id="256" r:id="rId7"/>
    <p:sldId id="3242" r:id="rId8"/>
    <p:sldId id="3275" r:id="rId9"/>
    <p:sldId id="315" r:id="rId10"/>
    <p:sldId id="316" r:id="rId11"/>
    <p:sldId id="317" r:id="rId12"/>
    <p:sldId id="318" r:id="rId13"/>
    <p:sldId id="319" r:id="rId14"/>
    <p:sldId id="324" r:id="rId15"/>
    <p:sldId id="321" r:id="rId16"/>
    <p:sldId id="322" r:id="rId17"/>
    <p:sldId id="323" r:id="rId18"/>
    <p:sldId id="330" r:id="rId19"/>
    <p:sldId id="325" r:id="rId20"/>
    <p:sldId id="326" r:id="rId21"/>
    <p:sldId id="3274" r:id="rId22"/>
    <p:sldId id="267" r:id="rId23"/>
    <p:sldId id="3281" r:id="rId24"/>
    <p:sldId id="3287" r:id="rId25"/>
    <p:sldId id="3283" r:id="rId26"/>
    <p:sldId id="257" r:id="rId27"/>
    <p:sldId id="258" r:id="rId28"/>
    <p:sldId id="259" r:id="rId29"/>
    <p:sldId id="260" r:id="rId30"/>
    <p:sldId id="261" r:id="rId31"/>
    <p:sldId id="3284" r:id="rId32"/>
    <p:sldId id="263" r:id="rId33"/>
    <p:sldId id="264" r:id="rId34"/>
    <p:sldId id="3285" r:id="rId35"/>
    <p:sldId id="3286" r:id="rId36"/>
    <p:sldId id="3272" r:id="rId37"/>
    <p:sldId id="3273" r:id="rId38"/>
    <p:sldId id="3277" r:id="rId39"/>
    <p:sldId id="3278" r:id="rId40"/>
    <p:sldId id="262" r:id="rId41"/>
    <p:sldId id="3288" r:id="rId42"/>
    <p:sldId id="3279" r:id="rId43"/>
    <p:sldId id="3289" r:id="rId44"/>
    <p:sldId id="3265" r:id="rId45"/>
    <p:sldId id="265" r:id="rId46"/>
  </p:sldIdLst>
  <p:sldSz cx="18288000" cy="10287000"/>
  <p:notesSz cx="6858000" cy="9144000"/>
  <p:embeddedFontLst>
    <p:embeddedFont>
      <p:font typeface="Blueberry" panose="020B0604020202020204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Cambria Math" panose="02040503050406030204" pitchFamily="18" charset="0"/>
      <p:regular r:id="rId55"/>
    </p:embeddedFont>
    <p:embeddedFont>
      <p:font typeface="Comic Sans" panose="020B0604020202020204" charset="0"/>
      <p:regular r:id="rId56"/>
    </p:embeddedFont>
    <p:embeddedFont>
      <p:font typeface="Comic Sans MS" panose="030F0702030302020204" pitchFamily="66" charset="0"/>
      <p:regular r:id="rId57"/>
      <p:bold r:id="rId58"/>
      <p:italic r:id="rId59"/>
      <p:boldItalic r:id="rId60"/>
    </p:embeddedFont>
    <p:embeddedFont>
      <p:font typeface="Impact" panose="020B0806030902050204" pitchFamily="34" charset="0"/>
      <p:regular r:id="rId61"/>
    </p:embeddedFont>
    <p:embeddedFont>
      <p:font typeface="Montserrat" panose="00000500000000000000" pitchFamily="2" charset="0"/>
      <p:regular r:id="rId62"/>
      <p:bold r:id="rId63"/>
      <p:italic r:id="rId64"/>
      <p:boldItalic r:id="rId65"/>
    </p:embeddedFont>
    <p:embeddedFont>
      <p:font typeface="Nunito" pitchFamily="2" charset="0"/>
      <p:regular r:id="rId66"/>
      <p:bold r:id="rId67"/>
      <p:italic r:id="rId68"/>
      <p:boldItalic r:id="rId69"/>
    </p:embeddedFont>
    <p:embeddedFont>
      <p:font typeface="Roboto" panose="02000000000000000000" pitchFamily="2" charset="0"/>
      <p:regular r:id="rId70"/>
      <p:bold r:id="rId71"/>
      <p:italic r:id="rId72"/>
      <p:boldItalic r:id="rId73"/>
    </p:embeddedFont>
    <p:embeddedFont>
      <p:font typeface="Wedges" panose="020B0604020202020204" charset="0"/>
      <p:regular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31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22" autoAdjust="0"/>
  </p:normalViewPr>
  <p:slideViewPr>
    <p:cSldViewPr>
      <p:cViewPr varScale="1">
        <p:scale>
          <a:sx n="40" d="100"/>
          <a:sy n="40" d="100"/>
        </p:scale>
        <p:origin x="860" y="-232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74" Type="http://schemas.openxmlformats.org/officeDocument/2006/relationships/font" Target="fonts/font27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14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77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4.fntdata"/><Relationship Id="rId72" Type="http://schemas.openxmlformats.org/officeDocument/2006/relationships/font" Target="fonts/font2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font" Target="fonts/font23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font" Target="fonts/font26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6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font" Target="fonts/font2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8CADE-F11B-4846-A5A9-622932ABD37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62F32-C731-4FA6-9BC7-B9DCD3958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90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8354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62F32-C731-4FA6-9BC7-B9DCD3958E7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75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62F32-C731-4FA6-9BC7-B9DCD3958E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95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2499" y="1457198"/>
            <a:ext cx="18349910" cy="8830376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143550" y="6845206"/>
            <a:ext cx="18430343" cy="3441455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699500" y="1362800"/>
            <a:ext cx="8904600" cy="54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613900" y="7906428"/>
            <a:ext cx="7060200" cy="70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225848" y="6591573"/>
            <a:ext cx="2061270" cy="3524406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290452" y="4359701"/>
            <a:ext cx="335300" cy="3027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" name="Google Shape;98;p2"/>
          <p:cNvSpPr/>
          <p:nvPr/>
        </p:nvSpPr>
        <p:spPr>
          <a:xfrm>
            <a:off x="17078908" y="9899626"/>
            <a:ext cx="1013270" cy="205907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" name="Google Shape;99;p2"/>
          <p:cNvSpPr/>
          <p:nvPr/>
        </p:nvSpPr>
        <p:spPr>
          <a:xfrm>
            <a:off x="17122452" y="9954578"/>
            <a:ext cx="923760" cy="135602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84465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7948730" y="2194260"/>
            <a:ext cx="24078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5820830" y="6262769"/>
            <a:ext cx="6663600" cy="1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5820830" y="4559850"/>
            <a:ext cx="66636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130899" y="7395802"/>
            <a:ext cx="18472322" cy="2969003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983709" y="9454576"/>
            <a:ext cx="1013270" cy="205907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1115318" y="9104032"/>
            <a:ext cx="1013208" cy="205907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4913651" y="8967652"/>
            <a:ext cx="532100" cy="47870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6932802" y="7689572"/>
            <a:ext cx="1202312" cy="1510008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496151" y="7875352"/>
            <a:ext cx="532100" cy="47870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2971500" y="493708"/>
            <a:ext cx="2849328" cy="88223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3" name="Google Shape;163;p3"/>
          <p:cNvSpPr/>
          <p:nvPr/>
        </p:nvSpPr>
        <p:spPr>
          <a:xfrm flipH="1">
            <a:off x="5555321" y="1941353"/>
            <a:ext cx="1015472" cy="260898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4" name="Google Shape;164;p3"/>
          <p:cNvSpPr/>
          <p:nvPr/>
        </p:nvSpPr>
        <p:spPr>
          <a:xfrm>
            <a:off x="15118350" y="2704135"/>
            <a:ext cx="2849328" cy="88223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474101" y="2139251"/>
            <a:ext cx="1328051" cy="595901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595627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130899" y="9086651"/>
            <a:ext cx="18472322" cy="1278336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15745054" y="6805658"/>
            <a:ext cx="2670623" cy="3361626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331650" y="5826767"/>
            <a:ext cx="1864524" cy="4084808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1750301" y="2637158"/>
            <a:ext cx="2849328" cy="88223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59" name="Google Shape;2959;p30"/>
          <p:cNvSpPr/>
          <p:nvPr/>
        </p:nvSpPr>
        <p:spPr>
          <a:xfrm flipH="1">
            <a:off x="12561221" y="2218203"/>
            <a:ext cx="1015472" cy="260898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60" name="Google Shape;2960;p30"/>
          <p:cNvSpPr/>
          <p:nvPr/>
        </p:nvSpPr>
        <p:spPr>
          <a:xfrm>
            <a:off x="13789619" y="5826730"/>
            <a:ext cx="2055968" cy="636584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563680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57930" y="-89985"/>
            <a:ext cx="18714749" cy="10538753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129947" y="-162320"/>
            <a:ext cx="5189448" cy="302116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15355175" y="7248623"/>
            <a:ext cx="3602699" cy="3000558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2874066" y="2966351"/>
            <a:ext cx="48192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2874066" y="3753401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2874066" y="5200868"/>
            <a:ext cx="48192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2874066" y="5975024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2874066" y="7461125"/>
            <a:ext cx="48192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2874066" y="8238300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11196017" y="2966351"/>
            <a:ext cx="52146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11196017" y="3753401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11196017" y="5200866"/>
            <a:ext cx="48084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11196017" y="5975024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11196017" y="7461120"/>
            <a:ext cx="48084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11196017" y="8238300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13332517" y="-166359"/>
            <a:ext cx="313712" cy="318761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17529141" y="4568854"/>
            <a:ext cx="553086" cy="526346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13441530" y="9914567"/>
            <a:ext cx="318761" cy="31704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1897421" y="9914554"/>
            <a:ext cx="449598" cy="427862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234330" y="7144067"/>
            <a:ext cx="318761" cy="31704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17529141" y="10074554"/>
            <a:ext cx="553086" cy="526346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1897421" y="4"/>
            <a:ext cx="449598" cy="427862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3" y="2233021"/>
            <a:ext cx="553110" cy="550154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14889428" y="1144392"/>
            <a:ext cx="318761" cy="31704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769629" y="8933488"/>
            <a:ext cx="1514622" cy="1729151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16776450" y="300701"/>
            <a:ext cx="1054800" cy="1470150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1143000" y="1248624"/>
            <a:ext cx="14396400" cy="10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17210998" y="6912725"/>
            <a:ext cx="2062583" cy="1826555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3777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9"/>
            <a:ext cx="4267200" cy="547688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9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9"/>
            <a:ext cx="4267200" cy="547688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303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A326F94C-015F-4206-9974-319B6797A8DE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ABAD646-9FC5-4EB2-98FE-50A2330F0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23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80" y="369098"/>
            <a:ext cx="22256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123823"/>
            <a:ext cx="2016126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182" y="-39756"/>
            <a:ext cx="5047536" cy="196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1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24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30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40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334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863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979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294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19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06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92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58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4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615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743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387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19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5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936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383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824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82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243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19/03/2025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35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19/03/2025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52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19/03/2025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1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19/03/2025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19/03/2025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63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19/03/2025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23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19/03/2025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19/03/2025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5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19/03/2025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20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19/03/2025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62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19/03/2025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97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microsoft.com/office/2007/relationships/hdphoto" Target="../media/hdphoto2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65333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2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66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0000" contras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19/03/2025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8780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6" indent="-428626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9" Type="http://schemas.openxmlformats.org/officeDocument/2006/relationships/image" Target="../media/image26.png"/><Relationship Id="rId21" Type="http://schemas.openxmlformats.org/officeDocument/2006/relationships/image" Target="../media/image15.png"/><Relationship Id="rId34" Type="http://schemas.openxmlformats.org/officeDocument/2006/relationships/image" Target="../media/image22.png"/><Relationship Id="rId7" Type="http://schemas.microsoft.com/office/2007/relationships/hdphoto" Target="../media/hdphoto3.wdp"/><Relationship Id="rId12" Type="http://schemas.microsoft.com/office/2007/relationships/hdphoto" Target="../media/hdphoto5.wdp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33" Type="http://schemas.openxmlformats.org/officeDocument/2006/relationships/image" Target="../media/image21.emf"/><Relationship Id="rId38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24" Type="http://schemas.microsoft.com/office/2007/relationships/hdphoto" Target="../media/hdphoto11.wdp"/><Relationship Id="rId32" Type="http://schemas.microsoft.com/office/2007/relationships/hdphoto" Target="../media/hdphoto15.wdp"/><Relationship Id="rId37" Type="http://schemas.microsoft.com/office/2007/relationships/hdphoto" Target="../media/hdphoto16.wdp"/><Relationship Id="rId40" Type="http://schemas.openxmlformats.org/officeDocument/2006/relationships/image" Target="../media/image27.png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28" Type="http://schemas.microsoft.com/office/2007/relationships/hdphoto" Target="../media/hdphoto13.wdp"/><Relationship Id="rId36" Type="http://schemas.openxmlformats.org/officeDocument/2006/relationships/image" Target="../media/image24.png"/><Relationship Id="rId10" Type="http://schemas.microsoft.com/office/2007/relationships/hdphoto" Target="../media/hdphoto4.wdp"/><Relationship Id="rId19" Type="http://schemas.openxmlformats.org/officeDocument/2006/relationships/image" Target="../media/image14.png"/><Relationship Id="rId31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18.png"/><Relationship Id="rId30" Type="http://schemas.microsoft.com/office/2007/relationships/hdphoto" Target="../media/hdphoto14.wdp"/><Relationship Id="rId35" Type="http://schemas.openxmlformats.org/officeDocument/2006/relationships/image" Target="../media/image23.gif"/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90.png"/><Relationship Id="rId4" Type="http://schemas.openxmlformats.org/officeDocument/2006/relationships/image" Target="../media/image8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6.png"/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12" Type="http://schemas.microsoft.com/office/2007/relationships/hdphoto" Target="../media/hdphoto1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openxmlformats.org/officeDocument/2006/relationships/image" Target="../media/image87.jpg"/><Relationship Id="rId15" Type="http://schemas.openxmlformats.org/officeDocument/2006/relationships/image" Target="../media/image26.png"/><Relationship Id="rId10" Type="http://schemas.microsoft.com/office/2007/relationships/hdphoto" Target="../media/hdphoto17.wdp"/><Relationship Id="rId4" Type="http://schemas.openxmlformats.org/officeDocument/2006/relationships/image" Target="../media/image80.jpg"/><Relationship Id="rId9" Type="http://schemas.openxmlformats.org/officeDocument/2006/relationships/image" Target="../media/image84.png"/><Relationship Id="rId14" Type="http://schemas.microsoft.com/office/2007/relationships/hdphoto" Target="../media/hdphoto1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91.jpg"/><Relationship Id="rId4" Type="http://schemas.openxmlformats.org/officeDocument/2006/relationships/image" Target="../media/image8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6.png"/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12" Type="http://schemas.microsoft.com/office/2007/relationships/hdphoto" Target="../media/hdphoto1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openxmlformats.org/officeDocument/2006/relationships/image" Target="../media/image87.jpg"/><Relationship Id="rId15" Type="http://schemas.openxmlformats.org/officeDocument/2006/relationships/image" Target="../media/image26.png"/><Relationship Id="rId10" Type="http://schemas.microsoft.com/office/2007/relationships/hdphoto" Target="../media/hdphoto17.wdp"/><Relationship Id="rId4" Type="http://schemas.openxmlformats.org/officeDocument/2006/relationships/image" Target="../media/image80.jpg"/><Relationship Id="rId9" Type="http://schemas.openxmlformats.org/officeDocument/2006/relationships/image" Target="../media/image84.png"/><Relationship Id="rId14" Type="http://schemas.microsoft.com/office/2007/relationships/hdphoto" Target="../media/hdphoto1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92.jpg"/><Relationship Id="rId4" Type="http://schemas.openxmlformats.org/officeDocument/2006/relationships/image" Target="../media/image8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6.png"/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12" Type="http://schemas.microsoft.com/office/2007/relationships/hdphoto" Target="../media/hdphoto1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openxmlformats.org/officeDocument/2006/relationships/image" Target="../media/image87.jpg"/><Relationship Id="rId15" Type="http://schemas.openxmlformats.org/officeDocument/2006/relationships/image" Target="../media/image26.png"/><Relationship Id="rId10" Type="http://schemas.microsoft.com/office/2007/relationships/hdphoto" Target="../media/hdphoto17.wdp"/><Relationship Id="rId4" Type="http://schemas.openxmlformats.org/officeDocument/2006/relationships/image" Target="../media/image80.jpg"/><Relationship Id="rId9" Type="http://schemas.openxmlformats.org/officeDocument/2006/relationships/image" Target="../media/image84.png"/><Relationship Id="rId14" Type="http://schemas.microsoft.com/office/2007/relationships/hdphoto" Target="../media/hdphoto1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93.jpg"/><Relationship Id="rId4" Type="http://schemas.openxmlformats.org/officeDocument/2006/relationships/image" Target="../media/image8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26.png"/><Relationship Id="rId18" Type="http://schemas.openxmlformats.org/officeDocument/2006/relationships/image" Target="../media/image76.png"/><Relationship Id="rId3" Type="http://schemas.openxmlformats.org/officeDocument/2006/relationships/image" Target="../media/image47.png"/><Relationship Id="rId21" Type="http://schemas.openxmlformats.org/officeDocument/2006/relationships/image" Target="../media/image32.svg"/><Relationship Id="rId7" Type="http://schemas.openxmlformats.org/officeDocument/2006/relationships/image" Target="../media/image60.png"/><Relationship Id="rId12" Type="http://schemas.openxmlformats.org/officeDocument/2006/relationships/image" Target="../media/image63.svg"/><Relationship Id="rId17" Type="http://schemas.openxmlformats.org/officeDocument/2006/relationships/image" Target="../media/image75.svg"/><Relationship Id="rId2" Type="http://schemas.openxmlformats.org/officeDocument/2006/relationships/image" Target="../media/image28.jpeg"/><Relationship Id="rId16" Type="http://schemas.openxmlformats.org/officeDocument/2006/relationships/image" Target="../media/image74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62.png"/><Relationship Id="rId5" Type="http://schemas.openxmlformats.org/officeDocument/2006/relationships/image" Target="../media/image70.png"/><Relationship Id="rId15" Type="http://schemas.openxmlformats.org/officeDocument/2006/relationships/image" Target="../media/image73.png"/><Relationship Id="rId23" Type="http://schemas.openxmlformats.org/officeDocument/2006/relationships/image" Target="../media/image79.svg"/><Relationship Id="rId10" Type="http://schemas.openxmlformats.org/officeDocument/2006/relationships/image" Target="../media/image65.svg"/><Relationship Id="rId19" Type="http://schemas.openxmlformats.org/officeDocument/2006/relationships/image" Target="../media/image77.svg"/><Relationship Id="rId4" Type="http://schemas.openxmlformats.org/officeDocument/2006/relationships/image" Target="../media/image48.svg"/><Relationship Id="rId9" Type="http://schemas.openxmlformats.org/officeDocument/2006/relationships/image" Target="../media/image64.png"/><Relationship Id="rId14" Type="http://schemas.openxmlformats.org/officeDocument/2006/relationships/image" Target="../media/image72.png"/><Relationship Id="rId22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13" Type="http://schemas.openxmlformats.org/officeDocument/2006/relationships/image" Target="../media/image10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6.png"/><Relationship Id="rId12" Type="http://schemas.openxmlformats.org/officeDocument/2006/relationships/image" Target="../media/image100.png"/><Relationship Id="rId2" Type="http://schemas.openxmlformats.org/officeDocument/2006/relationships/audio" Target="../media/media3.wav"/><Relationship Id="rId16" Type="http://schemas.openxmlformats.org/officeDocument/2006/relationships/image" Target="../media/image22.png"/><Relationship Id="rId1" Type="http://schemas.microsoft.com/office/2007/relationships/media" Target="../media/media3.wav"/><Relationship Id="rId6" Type="http://schemas.openxmlformats.org/officeDocument/2006/relationships/image" Target="../media/image95.jpg"/><Relationship Id="rId11" Type="http://schemas.openxmlformats.org/officeDocument/2006/relationships/image" Target="../media/image99.svg"/><Relationship Id="rId5" Type="http://schemas.openxmlformats.org/officeDocument/2006/relationships/image" Target="../media/image94.png"/><Relationship Id="rId15" Type="http://schemas.microsoft.com/office/2007/relationships/hdphoto" Target="../media/hdphoto20.wdp"/><Relationship Id="rId10" Type="http://schemas.openxmlformats.org/officeDocument/2006/relationships/image" Target="../media/image98.png"/><Relationship Id="rId4" Type="http://schemas.openxmlformats.org/officeDocument/2006/relationships/audio" Target="../media/audio6.wav"/><Relationship Id="rId9" Type="http://schemas.openxmlformats.org/officeDocument/2006/relationships/image" Target="../media/image26.png"/><Relationship Id="rId14" Type="http://schemas.openxmlformats.org/officeDocument/2006/relationships/image" Target="../media/image10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22.wdp"/><Relationship Id="rId18" Type="http://schemas.openxmlformats.org/officeDocument/2006/relationships/image" Target="../media/image109.png"/><Relationship Id="rId3" Type="http://schemas.openxmlformats.org/officeDocument/2006/relationships/audio" Target="../media/audio6.wav"/><Relationship Id="rId21" Type="http://schemas.openxmlformats.org/officeDocument/2006/relationships/image" Target="../media/image111.png"/><Relationship Id="rId7" Type="http://schemas.openxmlformats.org/officeDocument/2006/relationships/image" Target="../media/image97.svg"/><Relationship Id="rId12" Type="http://schemas.openxmlformats.org/officeDocument/2006/relationships/image" Target="../media/image106.png"/><Relationship Id="rId17" Type="http://schemas.microsoft.com/office/2007/relationships/hdphoto" Target="../media/hdphoto24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8.png"/><Relationship Id="rId20" Type="http://schemas.microsoft.com/office/2007/relationships/hdphoto" Target="../media/hdphoto2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5.png"/><Relationship Id="rId24" Type="http://schemas.microsoft.com/office/2007/relationships/hdphoto" Target="../media/hdphoto27.wdp"/><Relationship Id="rId5" Type="http://schemas.openxmlformats.org/officeDocument/2006/relationships/image" Target="../media/image103.png"/><Relationship Id="rId15" Type="http://schemas.microsoft.com/office/2007/relationships/hdphoto" Target="../media/hdphoto23.wdp"/><Relationship Id="rId23" Type="http://schemas.openxmlformats.org/officeDocument/2006/relationships/image" Target="../media/image112.png"/><Relationship Id="rId10" Type="http://schemas.microsoft.com/office/2007/relationships/hdphoto" Target="../media/hdphoto21.wdp"/><Relationship Id="rId19" Type="http://schemas.openxmlformats.org/officeDocument/2006/relationships/image" Target="../media/image110.png"/><Relationship Id="rId4" Type="http://schemas.openxmlformats.org/officeDocument/2006/relationships/image" Target="../media/image94.png"/><Relationship Id="rId9" Type="http://schemas.openxmlformats.org/officeDocument/2006/relationships/image" Target="../media/image104.png"/><Relationship Id="rId14" Type="http://schemas.openxmlformats.org/officeDocument/2006/relationships/image" Target="../media/image107.png"/><Relationship Id="rId22" Type="http://schemas.microsoft.com/office/2007/relationships/hdphoto" Target="../media/hdphoto2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18" Type="http://schemas.openxmlformats.org/officeDocument/2006/relationships/image" Target="../media/image42.svg"/><Relationship Id="rId26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41.png"/><Relationship Id="rId25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openxmlformats.org/officeDocument/2006/relationships/image" Target="../media/image40.svg"/><Relationship Id="rId20" Type="http://schemas.openxmlformats.org/officeDocument/2006/relationships/image" Target="../media/image44.svg"/><Relationship Id="rId1" Type="http://schemas.microsoft.com/office/2007/relationships/media" Target="../media/media2.mp3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24" Type="http://schemas.openxmlformats.org/officeDocument/2006/relationships/image" Target="../media/image48.sv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34.svg"/><Relationship Id="rId19" Type="http://schemas.openxmlformats.org/officeDocument/2006/relationships/image" Target="../media/image43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Relationship Id="rId14" Type="http://schemas.openxmlformats.org/officeDocument/2006/relationships/image" Target="../media/image38.svg"/><Relationship Id="rId22" Type="http://schemas.openxmlformats.org/officeDocument/2006/relationships/image" Target="../media/image4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4.gif"/><Relationship Id="rId5" Type="http://schemas.openxmlformats.org/officeDocument/2006/relationships/image" Target="../media/image26.png"/><Relationship Id="rId4" Type="http://schemas.openxmlformats.org/officeDocument/2006/relationships/image" Target="../media/image113.png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26.png"/><Relationship Id="rId3" Type="http://schemas.openxmlformats.org/officeDocument/2006/relationships/slide" Target="slide23.xml"/><Relationship Id="rId7" Type="http://schemas.openxmlformats.org/officeDocument/2006/relationships/slide" Target="slide28.xml"/><Relationship Id="rId12" Type="http://schemas.openxmlformats.org/officeDocument/2006/relationships/image" Target="../media/image115.gif"/><Relationship Id="rId2" Type="http://schemas.openxmlformats.org/officeDocument/2006/relationships/slide" Target="slide22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25.xml"/><Relationship Id="rId11" Type="http://schemas.openxmlformats.org/officeDocument/2006/relationships/slide" Target="slide31.xml"/><Relationship Id="rId5" Type="http://schemas.openxmlformats.org/officeDocument/2006/relationships/slide" Target="slide27.xml"/><Relationship Id="rId10" Type="http://schemas.openxmlformats.org/officeDocument/2006/relationships/slide" Target="slide30.xml"/><Relationship Id="rId4" Type="http://schemas.openxmlformats.org/officeDocument/2006/relationships/slide" Target="slide26.xml"/><Relationship Id="rId9" Type="http://schemas.openxmlformats.org/officeDocument/2006/relationships/slide" Target="slide2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6.jpg"/><Relationship Id="rId7" Type="http://schemas.openxmlformats.org/officeDocument/2006/relationships/image" Target="../media/image1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21.xml"/><Relationship Id="rId5" Type="http://schemas.openxmlformats.org/officeDocument/2006/relationships/image" Target="../media/image118.gif"/><Relationship Id="rId4" Type="http://schemas.openxmlformats.org/officeDocument/2006/relationships/image" Target="../media/image1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6.jpg"/><Relationship Id="rId7" Type="http://schemas.openxmlformats.org/officeDocument/2006/relationships/image" Target="../media/image1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21.xml"/><Relationship Id="rId5" Type="http://schemas.openxmlformats.org/officeDocument/2006/relationships/image" Target="../media/image118.gif"/><Relationship Id="rId4" Type="http://schemas.openxmlformats.org/officeDocument/2006/relationships/image" Target="../media/image1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6.jpg"/><Relationship Id="rId7" Type="http://schemas.openxmlformats.org/officeDocument/2006/relationships/image" Target="../media/image1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21.xml"/><Relationship Id="rId5" Type="http://schemas.openxmlformats.org/officeDocument/2006/relationships/image" Target="../media/image118.gif"/><Relationship Id="rId4" Type="http://schemas.openxmlformats.org/officeDocument/2006/relationships/image" Target="../media/image1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6.jpg"/><Relationship Id="rId7" Type="http://schemas.openxmlformats.org/officeDocument/2006/relationships/image" Target="../media/image1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21.xml"/><Relationship Id="rId5" Type="http://schemas.openxmlformats.org/officeDocument/2006/relationships/image" Target="../media/image118.gif"/><Relationship Id="rId4" Type="http://schemas.openxmlformats.org/officeDocument/2006/relationships/image" Target="../media/image1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6.jpg"/><Relationship Id="rId7" Type="http://schemas.openxmlformats.org/officeDocument/2006/relationships/image" Target="../media/image1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21.xml"/><Relationship Id="rId5" Type="http://schemas.openxmlformats.org/officeDocument/2006/relationships/image" Target="../media/image118.gif"/><Relationship Id="rId4" Type="http://schemas.openxmlformats.org/officeDocument/2006/relationships/image" Target="../media/image1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6.jpg"/><Relationship Id="rId7" Type="http://schemas.openxmlformats.org/officeDocument/2006/relationships/image" Target="../media/image1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21.xml"/><Relationship Id="rId5" Type="http://schemas.openxmlformats.org/officeDocument/2006/relationships/image" Target="../media/image118.gif"/><Relationship Id="rId4" Type="http://schemas.openxmlformats.org/officeDocument/2006/relationships/image" Target="../media/image1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6.jpg"/><Relationship Id="rId7" Type="http://schemas.openxmlformats.org/officeDocument/2006/relationships/image" Target="../media/image1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21.xml"/><Relationship Id="rId5" Type="http://schemas.openxmlformats.org/officeDocument/2006/relationships/image" Target="../media/image118.gif"/><Relationship Id="rId4" Type="http://schemas.openxmlformats.org/officeDocument/2006/relationships/image" Target="../media/image1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6.jpg"/><Relationship Id="rId7" Type="http://schemas.openxmlformats.org/officeDocument/2006/relationships/image" Target="../media/image1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21.xml"/><Relationship Id="rId5" Type="http://schemas.openxmlformats.org/officeDocument/2006/relationships/image" Target="../media/image118.gif"/><Relationship Id="rId4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3.svg"/><Relationship Id="rId26" Type="http://schemas.openxmlformats.org/officeDocument/2006/relationships/image" Target="../media/image71.svg"/><Relationship Id="rId3" Type="http://schemas.openxmlformats.org/officeDocument/2006/relationships/image" Target="../media/image49.png"/><Relationship Id="rId21" Type="http://schemas.openxmlformats.org/officeDocument/2006/relationships/image" Target="../media/image66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2" Type="http://schemas.openxmlformats.org/officeDocument/2006/relationships/image" Target="../media/image28.jpeg"/><Relationship Id="rId16" Type="http://schemas.openxmlformats.org/officeDocument/2006/relationships/image" Target="../media/image61.svg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24" Type="http://schemas.openxmlformats.org/officeDocument/2006/relationships/image" Target="../media/image69.svg"/><Relationship Id="rId5" Type="http://schemas.openxmlformats.org/officeDocument/2006/relationships/image" Target="../media/image51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10" Type="http://schemas.openxmlformats.org/officeDocument/2006/relationships/image" Target="../media/image56.png"/><Relationship Id="rId19" Type="http://schemas.openxmlformats.org/officeDocument/2006/relationships/image" Target="../media/image64.png"/><Relationship Id="rId4" Type="http://schemas.openxmlformats.org/officeDocument/2006/relationships/image" Target="../media/image50.svg"/><Relationship Id="rId9" Type="http://schemas.openxmlformats.org/officeDocument/2006/relationships/image" Target="../media/image55.png"/><Relationship Id="rId14" Type="http://schemas.openxmlformats.org/officeDocument/2006/relationships/image" Target="../media/image26.png"/><Relationship Id="rId22" Type="http://schemas.openxmlformats.org/officeDocument/2006/relationships/image" Target="../media/image67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6.jpg"/><Relationship Id="rId7" Type="http://schemas.openxmlformats.org/officeDocument/2006/relationships/image" Target="../media/image1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21.xml"/><Relationship Id="rId5" Type="http://schemas.openxmlformats.org/officeDocument/2006/relationships/image" Target="../media/image118.gif"/><Relationship Id="rId4" Type="http://schemas.openxmlformats.org/officeDocument/2006/relationships/image" Target="../media/image11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6.jpg"/><Relationship Id="rId7" Type="http://schemas.openxmlformats.org/officeDocument/2006/relationships/image" Target="../media/image1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21.xml"/><Relationship Id="rId5" Type="http://schemas.openxmlformats.org/officeDocument/2006/relationships/image" Target="../media/image118.gif"/><Relationship Id="rId4" Type="http://schemas.openxmlformats.org/officeDocument/2006/relationships/image" Target="../media/image11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26.png"/><Relationship Id="rId18" Type="http://schemas.openxmlformats.org/officeDocument/2006/relationships/image" Target="../media/image76.png"/><Relationship Id="rId3" Type="http://schemas.openxmlformats.org/officeDocument/2006/relationships/image" Target="../media/image47.png"/><Relationship Id="rId21" Type="http://schemas.openxmlformats.org/officeDocument/2006/relationships/image" Target="../media/image32.svg"/><Relationship Id="rId7" Type="http://schemas.openxmlformats.org/officeDocument/2006/relationships/image" Target="../media/image60.png"/><Relationship Id="rId12" Type="http://schemas.openxmlformats.org/officeDocument/2006/relationships/image" Target="../media/image63.svg"/><Relationship Id="rId17" Type="http://schemas.openxmlformats.org/officeDocument/2006/relationships/image" Target="../media/image75.svg"/><Relationship Id="rId2" Type="http://schemas.openxmlformats.org/officeDocument/2006/relationships/image" Target="../media/image28.jpeg"/><Relationship Id="rId16" Type="http://schemas.openxmlformats.org/officeDocument/2006/relationships/image" Target="../media/image74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62.png"/><Relationship Id="rId5" Type="http://schemas.openxmlformats.org/officeDocument/2006/relationships/image" Target="../media/image70.png"/><Relationship Id="rId15" Type="http://schemas.openxmlformats.org/officeDocument/2006/relationships/image" Target="../media/image73.png"/><Relationship Id="rId23" Type="http://schemas.openxmlformats.org/officeDocument/2006/relationships/image" Target="../media/image79.svg"/><Relationship Id="rId10" Type="http://schemas.openxmlformats.org/officeDocument/2006/relationships/image" Target="../media/image65.svg"/><Relationship Id="rId19" Type="http://schemas.openxmlformats.org/officeDocument/2006/relationships/image" Target="../media/image77.svg"/><Relationship Id="rId4" Type="http://schemas.openxmlformats.org/officeDocument/2006/relationships/image" Target="../media/image48.svg"/><Relationship Id="rId9" Type="http://schemas.openxmlformats.org/officeDocument/2006/relationships/image" Target="../media/image64.png"/><Relationship Id="rId14" Type="http://schemas.openxmlformats.org/officeDocument/2006/relationships/image" Target="../media/image72.png"/><Relationship Id="rId22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0.png"/><Relationship Id="rId7" Type="http://schemas.openxmlformats.org/officeDocument/2006/relationships/image" Target="../media/image97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122.svg"/><Relationship Id="rId10" Type="http://schemas.openxmlformats.org/officeDocument/2006/relationships/image" Target="../media/image109.png"/><Relationship Id="rId4" Type="http://schemas.openxmlformats.org/officeDocument/2006/relationships/image" Target="../media/image121.png"/><Relationship Id="rId9" Type="http://schemas.openxmlformats.org/officeDocument/2006/relationships/image" Target="../media/image12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26.png"/><Relationship Id="rId18" Type="http://schemas.openxmlformats.org/officeDocument/2006/relationships/image" Target="../media/image76.png"/><Relationship Id="rId3" Type="http://schemas.openxmlformats.org/officeDocument/2006/relationships/image" Target="../media/image47.png"/><Relationship Id="rId21" Type="http://schemas.openxmlformats.org/officeDocument/2006/relationships/image" Target="../media/image32.svg"/><Relationship Id="rId7" Type="http://schemas.openxmlformats.org/officeDocument/2006/relationships/image" Target="../media/image60.png"/><Relationship Id="rId12" Type="http://schemas.openxmlformats.org/officeDocument/2006/relationships/image" Target="../media/image63.svg"/><Relationship Id="rId17" Type="http://schemas.openxmlformats.org/officeDocument/2006/relationships/image" Target="../media/image75.svg"/><Relationship Id="rId2" Type="http://schemas.openxmlformats.org/officeDocument/2006/relationships/image" Target="../media/image28.jpeg"/><Relationship Id="rId16" Type="http://schemas.openxmlformats.org/officeDocument/2006/relationships/image" Target="../media/image74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62.png"/><Relationship Id="rId5" Type="http://schemas.openxmlformats.org/officeDocument/2006/relationships/image" Target="../media/image70.png"/><Relationship Id="rId15" Type="http://schemas.openxmlformats.org/officeDocument/2006/relationships/image" Target="../media/image73.png"/><Relationship Id="rId23" Type="http://schemas.openxmlformats.org/officeDocument/2006/relationships/image" Target="../media/image79.svg"/><Relationship Id="rId10" Type="http://schemas.openxmlformats.org/officeDocument/2006/relationships/image" Target="../media/image65.svg"/><Relationship Id="rId19" Type="http://schemas.openxmlformats.org/officeDocument/2006/relationships/image" Target="../media/image77.svg"/><Relationship Id="rId4" Type="http://schemas.openxmlformats.org/officeDocument/2006/relationships/image" Target="../media/image48.svg"/><Relationship Id="rId9" Type="http://schemas.openxmlformats.org/officeDocument/2006/relationships/image" Target="../media/image64.png"/><Relationship Id="rId14" Type="http://schemas.openxmlformats.org/officeDocument/2006/relationships/image" Target="../media/image72.png"/><Relationship Id="rId22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28.jpg"/><Relationship Id="rId3" Type="http://schemas.openxmlformats.org/officeDocument/2006/relationships/image" Target="../media/image120.png"/><Relationship Id="rId7" Type="http://schemas.openxmlformats.org/officeDocument/2006/relationships/image" Target="../media/image127.svg"/><Relationship Id="rId12" Type="http://schemas.openxmlformats.org/officeDocument/2006/relationships/image" Target="../media/image122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image" Target="../media/image121.png"/><Relationship Id="rId5" Type="http://schemas.openxmlformats.org/officeDocument/2006/relationships/image" Target="../media/image125.png"/><Relationship Id="rId10" Type="http://schemas.openxmlformats.org/officeDocument/2006/relationships/image" Target="../media/image26.png"/><Relationship Id="rId4" Type="http://schemas.openxmlformats.org/officeDocument/2006/relationships/image" Target="../media/image124.png"/><Relationship Id="rId9" Type="http://schemas.openxmlformats.org/officeDocument/2006/relationships/image" Target="../media/image97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120.png"/><Relationship Id="rId7" Type="http://schemas.openxmlformats.org/officeDocument/2006/relationships/image" Target="../media/image121.png"/><Relationship Id="rId12" Type="http://schemas.openxmlformats.org/officeDocument/2006/relationships/image" Target="../media/image128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09.png"/><Relationship Id="rId5" Type="http://schemas.openxmlformats.org/officeDocument/2006/relationships/image" Target="../media/image97.svg"/><Relationship Id="rId10" Type="http://schemas.microsoft.com/office/2007/relationships/hdphoto" Target="../media/hdphoto21.wdp"/><Relationship Id="rId4" Type="http://schemas.openxmlformats.org/officeDocument/2006/relationships/image" Target="../media/image96.png"/><Relationship Id="rId9" Type="http://schemas.openxmlformats.org/officeDocument/2006/relationships/image" Target="../media/image10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120.png"/><Relationship Id="rId7" Type="http://schemas.openxmlformats.org/officeDocument/2006/relationships/image" Target="../media/image12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09.png"/><Relationship Id="rId5" Type="http://schemas.openxmlformats.org/officeDocument/2006/relationships/image" Target="../media/image97.svg"/><Relationship Id="rId10" Type="http://schemas.microsoft.com/office/2007/relationships/hdphoto" Target="../media/hdphoto21.wdp"/><Relationship Id="rId4" Type="http://schemas.openxmlformats.org/officeDocument/2006/relationships/image" Target="../media/image96.png"/><Relationship Id="rId9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26.png"/><Relationship Id="rId18" Type="http://schemas.openxmlformats.org/officeDocument/2006/relationships/image" Target="../media/image76.png"/><Relationship Id="rId3" Type="http://schemas.openxmlformats.org/officeDocument/2006/relationships/image" Target="../media/image47.png"/><Relationship Id="rId21" Type="http://schemas.openxmlformats.org/officeDocument/2006/relationships/image" Target="../media/image32.svg"/><Relationship Id="rId7" Type="http://schemas.openxmlformats.org/officeDocument/2006/relationships/image" Target="../media/image60.png"/><Relationship Id="rId12" Type="http://schemas.openxmlformats.org/officeDocument/2006/relationships/image" Target="../media/image63.svg"/><Relationship Id="rId17" Type="http://schemas.openxmlformats.org/officeDocument/2006/relationships/image" Target="../media/image75.svg"/><Relationship Id="rId2" Type="http://schemas.openxmlformats.org/officeDocument/2006/relationships/image" Target="../media/image28.jpeg"/><Relationship Id="rId16" Type="http://schemas.openxmlformats.org/officeDocument/2006/relationships/image" Target="../media/image74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62.png"/><Relationship Id="rId5" Type="http://schemas.openxmlformats.org/officeDocument/2006/relationships/image" Target="../media/image70.png"/><Relationship Id="rId15" Type="http://schemas.openxmlformats.org/officeDocument/2006/relationships/image" Target="../media/image73.png"/><Relationship Id="rId23" Type="http://schemas.openxmlformats.org/officeDocument/2006/relationships/image" Target="../media/image79.svg"/><Relationship Id="rId10" Type="http://schemas.openxmlformats.org/officeDocument/2006/relationships/image" Target="../media/image65.svg"/><Relationship Id="rId19" Type="http://schemas.openxmlformats.org/officeDocument/2006/relationships/image" Target="../media/image77.svg"/><Relationship Id="rId4" Type="http://schemas.openxmlformats.org/officeDocument/2006/relationships/image" Target="../media/image48.svg"/><Relationship Id="rId9" Type="http://schemas.openxmlformats.org/officeDocument/2006/relationships/image" Target="../media/image64.png"/><Relationship Id="rId14" Type="http://schemas.openxmlformats.org/officeDocument/2006/relationships/image" Target="../media/image72.png"/><Relationship Id="rId22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3.png"/><Relationship Id="rId3" Type="http://schemas.openxmlformats.org/officeDocument/2006/relationships/image" Target="../media/image120.png"/><Relationship Id="rId7" Type="http://schemas.openxmlformats.org/officeDocument/2006/relationships/image" Target="../media/image130.svg"/><Relationship Id="rId12" Type="http://schemas.openxmlformats.org/officeDocument/2006/relationships/image" Target="../media/image2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9.png"/><Relationship Id="rId11" Type="http://schemas.openxmlformats.org/officeDocument/2006/relationships/image" Target="../media/image97.svg"/><Relationship Id="rId5" Type="http://schemas.openxmlformats.org/officeDocument/2006/relationships/image" Target="../media/image122.svg"/><Relationship Id="rId10" Type="http://schemas.openxmlformats.org/officeDocument/2006/relationships/image" Target="../media/image96.png"/><Relationship Id="rId4" Type="http://schemas.openxmlformats.org/officeDocument/2006/relationships/image" Target="../media/image121.png"/><Relationship Id="rId9" Type="http://schemas.openxmlformats.org/officeDocument/2006/relationships/image" Target="../media/image132.svg"/><Relationship Id="rId14" Type="http://schemas.openxmlformats.org/officeDocument/2006/relationships/image" Target="../media/image13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26.png"/><Relationship Id="rId18" Type="http://schemas.openxmlformats.org/officeDocument/2006/relationships/image" Target="../media/image76.png"/><Relationship Id="rId3" Type="http://schemas.openxmlformats.org/officeDocument/2006/relationships/image" Target="../media/image47.png"/><Relationship Id="rId21" Type="http://schemas.openxmlformats.org/officeDocument/2006/relationships/image" Target="../media/image32.svg"/><Relationship Id="rId7" Type="http://schemas.openxmlformats.org/officeDocument/2006/relationships/image" Target="../media/image60.png"/><Relationship Id="rId12" Type="http://schemas.openxmlformats.org/officeDocument/2006/relationships/image" Target="../media/image63.svg"/><Relationship Id="rId17" Type="http://schemas.openxmlformats.org/officeDocument/2006/relationships/image" Target="../media/image75.svg"/><Relationship Id="rId2" Type="http://schemas.openxmlformats.org/officeDocument/2006/relationships/image" Target="../media/image28.jpeg"/><Relationship Id="rId16" Type="http://schemas.openxmlformats.org/officeDocument/2006/relationships/image" Target="../media/image74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62.png"/><Relationship Id="rId5" Type="http://schemas.openxmlformats.org/officeDocument/2006/relationships/image" Target="../media/image70.png"/><Relationship Id="rId15" Type="http://schemas.openxmlformats.org/officeDocument/2006/relationships/image" Target="../media/image73.png"/><Relationship Id="rId23" Type="http://schemas.openxmlformats.org/officeDocument/2006/relationships/image" Target="../media/image79.svg"/><Relationship Id="rId10" Type="http://schemas.openxmlformats.org/officeDocument/2006/relationships/image" Target="../media/image65.svg"/><Relationship Id="rId19" Type="http://schemas.openxmlformats.org/officeDocument/2006/relationships/image" Target="../media/image77.svg"/><Relationship Id="rId4" Type="http://schemas.openxmlformats.org/officeDocument/2006/relationships/image" Target="../media/image48.svg"/><Relationship Id="rId9" Type="http://schemas.openxmlformats.org/officeDocument/2006/relationships/image" Target="../media/image64.png"/><Relationship Id="rId14" Type="http://schemas.openxmlformats.org/officeDocument/2006/relationships/image" Target="../media/image72.png"/><Relationship Id="rId22" Type="http://schemas.openxmlformats.org/officeDocument/2006/relationships/image" Target="../media/image7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63.svg"/><Relationship Id="rId18" Type="http://schemas.openxmlformats.org/officeDocument/2006/relationships/image" Target="../media/image26.png"/><Relationship Id="rId3" Type="http://schemas.openxmlformats.org/officeDocument/2006/relationships/image" Target="../media/image96.png"/><Relationship Id="rId7" Type="http://schemas.openxmlformats.org/officeDocument/2006/relationships/image" Target="../media/image135.png"/><Relationship Id="rId12" Type="http://schemas.openxmlformats.org/officeDocument/2006/relationships/image" Target="../media/image62.png"/><Relationship Id="rId17" Type="http://schemas.openxmlformats.org/officeDocument/2006/relationships/image" Target="../media/image139.svg"/><Relationship Id="rId2" Type="http://schemas.openxmlformats.org/officeDocument/2006/relationships/image" Target="../media/image120.png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0.svg"/><Relationship Id="rId11" Type="http://schemas.openxmlformats.org/officeDocument/2006/relationships/image" Target="../media/image46.svg"/><Relationship Id="rId5" Type="http://schemas.openxmlformats.org/officeDocument/2006/relationships/image" Target="../media/image129.png"/><Relationship Id="rId15" Type="http://schemas.openxmlformats.org/officeDocument/2006/relationships/image" Target="../media/image132.svg"/><Relationship Id="rId10" Type="http://schemas.openxmlformats.org/officeDocument/2006/relationships/image" Target="../media/image45.png"/><Relationship Id="rId4" Type="http://schemas.openxmlformats.org/officeDocument/2006/relationships/image" Target="../media/image97.svg"/><Relationship Id="rId9" Type="http://schemas.openxmlformats.org/officeDocument/2006/relationships/image" Target="../media/image137.svg"/><Relationship Id="rId14" Type="http://schemas.openxmlformats.org/officeDocument/2006/relationships/image" Target="../media/image13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142.png"/><Relationship Id="rId3" Type="http://schemas.openxmlformats.org/officeDocument/2006/relationships/image" Target="../media/image140.png"/><Relationship Id="rId7" Type="http://schemas.openxmlformats.org/officeDocument/2006/relationships/image" Target="../media/image70.png"/><Relationship Id="rId12" Type="http://schemas.openxmlformats.org/officeDocument/2006/relationships/image" Target="../media/image46.svg"/><Relationship Id="rId17" Type="http://schemas.openxmlformats.org/officeDocument/2006/relationships/image" Target="../media/image26.png"/><Relationship Id="rId2" Type="http://schemas.openxmlformats.org/officeDocument/2006/relationships/image" Target="../media/image28.jpeg"/><Relationship Id="rId16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45.png"/><Relationship Id="rId5" Type="http://schemas.openxmlformats.org/officeDocument/2006/relationships/image" Target="../media/image66.png"/><Relationship Id="rId15" Type="http://schemas.openxmlformats.org/officeDocument/2006/relationships/image" Target="../media/image60.png"/><Relationship Id="rId10" Type="http://schemas.openxmlformats.org/officeDocument/2006/relationships/image" Target="../media/image40.svg"/><Relationship Id="rId4" Type="http://schemas.openxmlformats.org/officeDocument/2006/relationships/image" Target="../media/image141.svg"/><Relationship Id="rId9" Type="http://schemas.openxmlformats.org/officeDocument/2006/relationships/image" Target="../media/image39.png"/><Relationship Id="rId14" Type="http://schemas.openxmlformats.org/officeDocument/2006/relationships/image" Target="../media/image14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microsoft.com/office/2007/relationships/hdphoto" Target="../media/hdphoto19.wdp"/><Relationship Id="rId3" Type="http://schemas.openxmlformats.org/officeDocument/2006/relationships/audio" Target="../media/audio2.wav"/><Relationship Id="rId7" Type="http://schemas.openxmlformats.org/officeDocument/2006/relationships/image" Target="../media/image83.png"/><Relationship Id="rId12" Type="http://schemas.openxmlformats.org/officeDocument/2006/relationships/image" Target="../media/image8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2.png"/><Relationship Id="rId11" Type="http://schemas.microsoft.com/office/2007/relationships/hdphoto" Target="../media/hdphoto18.wdp"/><Relationship Id="rId5" Type="http://schemas.openxmlformats.org/officeDocument/2006/relationships/image" Target="../media/image81.png"/><Relationship Id="rId15" Type="http://schemas.openxmlformats.org/officeDocument/2006/relationships/image" Target="../media/image26.png"/><Relationship Id="rId10" Type="http://schemas.openxmlformats.org/officeDocument/2006/relationships/image" Target="../media/image85.png"/><Relationship Id="rId4" Type="http://schemas.openxmlformats.org/officeDocument/2006/relationships/image" Target="../media/image80.jpg"/><Relationship Id="rId9" Type="http://schemas.microsoft.com/office/2007/relationships/hdphoto" Target="../media/hdphoto17.wdp"/><Relationship Id="rId14" Type="http://schemas.openxmlformats.org/officeDocument/2006/relationships/image" Target="../media/image8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88.png"/><Relationship Id="rId4" Type="http://schemas.openxmlformats.org/officeDocument/2006/relationships/image" Target="../media/image8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6.png"/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12" Type="http://schemas.microsoft.com/office/2007/relationships/hdphoto" Target="../media/hdphoto1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openxmlformats.org/officeDocument/2006/relationships/image" Target="../media/image87.jpg"/><Relationship Id="rId15" Type="http://schemas.openxmlformats.org/officeDocument/2006/relationships/image" Target="../media/image26.png"/><Relationship Id="rId10" Type="http://schemas.microsoft.com/office/2007/relationships/hdphoto" Target="../media/hdphoto17.wdp"/><Relationship Id="rId4" Type="http://schemas.openxmlformats.org/officeDocument/2006/relationships/image" Target="../media/image80.jpg"/><Relationship Id="rId9" Type="http://schemas.openxmlformats.org/officeDocument/2006/relationships/image" Target="../media/image84.png"/><Relationship Id="rId14" Type="http://schemas.microsoft.com/office/2007/relationships/hdphoto" Target="../media/hdphoto1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89.jpg"/><Relationship Id="rId4" Type="http://schemas.openxmlformats.org/officeDocument/2006/relationships/image" Target="../media/image8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6.png"/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12" Type="http://schemas.microsoft.com/office/2007/relationships/hdphoto" Target="../media/hdphoto1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openxmlformats.org/officeDocument/2006/relationships/image" Target="../media/image87.jpg"/><Relationship Id="rId15" Type="http://schemas.openxmlformats.org/officeDocument/2006/relationships/image" Target="../media/image26.png"/><Relationship Id="rId10" Type="http://schemas.microsoft.com/office/2007/relationships/hdphoto" Target="../media/hdphoto17.wdp"/><Relationship Id="rId4" Type="http://schemas.openxmlformats.org/officeDocument/2006/relationships/image" Target="../media/image80.jpg"/><Relationship Id="rId9" Type="http://schemas.openxmlformats.org/officeDocument/2006/relationships/image" Target="../media/image84.png"/><Relationship Id="rId14" Type="http://schemas.microsoft.com/office/2007/relationships/hdphoto" Target="../media/hdphoto1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73" y="3166051"/>
            <a:ext cx="1737402" cy="165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869" y="7352237"/>
            <a:ext cx="21426929" cy="322629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349" y="7004198"/>
            <a:ext cx="2321838" cy="2989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5646966" y="724541"/>
            <a:ext cx="644255" cy="747215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362" y="6754634"/>
            <a:ext cx="12885072" cy="3014033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48925" y="4050211"/>
            <a:ext cx="5198846" cy="306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95" y="7985891"/>
            <a:ext cx="1365510" cy="17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176" y="6814139"/>
            <a:ext cx="1442694" cy="1442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174" y="6157528"/>
            <a:ext cx="3469664" cy="374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279270" y="6920249"/>
            <a:ext cx="3797387" cy="321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62" y="9377576"/>
            <a:ext cx="858722" cy="92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6116157" y="3507893"/>
            <a:ext cx="629777" cy="78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7389873" y="2952811"/>
            <a:ext cx="498284" cy="83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5123777" y="5789124"/>
            <a:ext cx="1467390" cy="1592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6734671" y="5558827"/>
            <a:ext cx="1595609" cy="3080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8955687" y="5472965"/>
            <a:ext cx="1348122" cy="335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4155323" y="6342663"/>
            <a:ext cx="1176668" cy="85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107" y="9452215"/>
            <a:ext cx="679292" cy="49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0900759" y="1657842"/>
            <a:ext cx="1219200" cy="12192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1399172" y="1286728"/>
            <a:ext cx="1499537" cy="1545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6990494" y="9413687"/>
            <a:ext cx="9927122" cy="955488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5344069" y="770264"/>
            <a:ext cx="4505720" cy="39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3142952" y="812474"/>
            <a:ext cx="11429627" cy="348122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4C7BA-808F-453E-B08F-89EB55D4162E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506706">
            <a:off x="14180785" y="6778550"/>
            <a:ext cx="2341166" cy="32424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6FB39F-C113-4C96-AD33-CD16C12F3C09}"/>
              </a:ext>
            </a:extLst>
          </p:cNvPr>
          <p:cNvSpPr txBox="1"/>
          <p:nvPr/>
        </p:nvSpPr>
        <p:spPr>
          <a:xfrm>
            <a:off x="5957273" y="4681887"/>
            <a:ext cx="97230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Teacher : Doan </a:t>
            </a:r>
            <a:r>
              <a:rPr lang="en-US" sz="4400" dirty="0" err="1">
                <a:solidFill>
                  <a:srgbClr val="FF0000"/>
                </a:solidFill>
              </a:rPr>
              <a:t>Thi</a:t>
            </a:r>
            <a:r>
              <a:rPr lang="en-US" sz="4400" dirty="0">
                <a:solidFill>
                  <a:srgbClr val="FF0000"/>
                </a:solidFill>
              </a:rPr>
              <a:t> Thanh Nga</a:t>
            </a:r>
          </a:p>
        </p:txBody>
      </p:sp>
    </p:spTree>
    <p:extLst>
      <p:ext uri="{BB962C8B-B14F-4D97-AF65-F5344CB8AC3E}">
        <p14:creationId xmlns:p14="http://schemas.microsoft.com/office/powerpoint/2010/main" val="219973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2286000" y="0"/>
            <a:ext cx="13716000" cy="10287000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9900FF">
                  <a:shade val="30000"/>
                  <a:satMod val="115000"/>
                </a:srgbClr>
              </a:gs>
              <a:gs pos="50000">
                <a:srgbClr val="9900FF">
                  <a:shade val="67500"/>
                  <a:satMod val="115000"/>
                </a:srgbClr>
              </a:gs>
              <a:gs pos="100000">
                <a:srgbClr val="9900FF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3203340" y="8491872"/>
            <a:ext cx="2052228" cy="1080120"/>
          </a:xfrm>
          <a:prstGeom prst="leftArrow">
            <a:avLst>
              <a:gd name="adj1" fmla="val 61544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ES_tradnl" sz="3600" b="1" dirty="0">
                <a:solidFill>
                  <a:prstClr val="white"/>
                </a:solidFill>
                <a:latin typeface="Calibri"/>
                <a:sym typeface="Arial"/>
              </a:rPr>
              <a:t>WHEEL</a:t>
            </a:r>
            <a:endParaRPr lang="es-ES" sz="2700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3" name="3 Marco"/>
          <p:cNvSpPr/>
          <p:nvPr/>
        </p:nvSpPr>
        <p:spPr>
          <a:xfrm>
            <a:off x="2286000" y="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42" y="39985"/>
            <a:ext cx="12959916" cy="97199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22506" y="3791956"/>
            <a:ext cx="7288448" cy="2123658"/>
          </a:xfrm>
          <a:prstGeom prst="rect">
            <a:avLst/>
          </a:prstGeom>
          <a:solidFill>
            <a:srgbClr val="FB2D37"/>
          </a:solidFill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13200" b="1" kern="0" dirty="0">
                <a:solidFill>
                  <a:prstClr val="white"/>
                </a:solidFill>
                <a:latin typeface="iCiel Soup of Justice" pitchFamily="2" charset="0"/>
                <a:cs typeface="Arial"/>
                <a:sym typeface="Arial"/>
              </a:rPr>
              <a:t>-1 star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E56B71-16FE-DB53-DD3D-0DADE69184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6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bomb.wav"/>
          </p:stSnd>
        </p:sndAc>
      </p:transition>
    </mc:Choice>
    <mc:Fallback xmlns="">
      <p:transition spd="slow">
        <p:circle/>
        <p:sndAc>
          <p:stSnd>
            <p:snd r:embed="rId7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B47606-3C2A-BCBB-53BA-1EFA5DBA71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79830"/>
            <a:ext cx="13322130" cy="9992869"/>
          </a:xfrm>
          <a:prstGeom prst="rect">
            <a:avLst/>
          </a:prstGeom>
        </p:spPr>
      </p:pic>
      <p:sp>
        <p:nvSpPr>
          <p:cNvPr id="25" name="3 Marco"/>
          <p:cNvSpPr/>
          <p:nvPr/>
        </p:nvSpPr>
        <p:spPr>
          <a:xfrm>
            <a:off x="2286000" y="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9788" y="1292076"/>
            <a:ext cx="8288668" cy="82799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5663692">
            <a:off x="6501477" y="3049755"/>
            <a:ext cx="5138410" cy="481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0800000">
            <a:off x="6587837" y="2971229"/>
            <a:ext cx="5089314" cy="47645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49" y="4444198"/>
            <a:ext cx="1973346" cy="1975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91" y="8275849"/>
            <a:ext cx="2798338" cy="1396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350" y="8275849"/>
            <a:ext cx="2798336" cy="13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8196937" y="5072686"/>
            <a:ext cx="1953122" cy="4739452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8196932" y="-242544"/>
            <a:ext cx="1953128" cy="5812448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776" y="1528566"/>
            <a:ext cx="1454692" cy="14546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9900085" y="2443203"/>
            <a:ext cx="1442046" cy="473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3 </a:t>
            </a:r>
            <a:r>
              <a:rPr lang="es-E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11196229" y="3307299"/>
            <a:ext cx="1150242" cy="747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2 </a:t>
            </a:r>
            <a:r>
              <a:rPr lang="es-E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11659136" y="4857771"/>
            <a:ext cx="1265284" cy="58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Role dice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11482946" y="6219171"/>
            <a:ext cx="1227844" cy="58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10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10510267" y="7324939"/>
            <a:ext cx="1442046" cy="734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1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</a:t>
            </a:r>
            <a:endParaRPr lang="es-ES_tradnl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9369380" y="8265063"/>
            <a:ext cx="1286788" cy="334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5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7739844" y="8329605"/>
            <a:ext cx="1372672" cy="334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Role dice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5552520" y="6490779"/>
            <a:ext cx="1323228" cy="380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4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9" name="48 Rectángulo">
            <a:hlinkClick r:id="" action="ppaction://hlinkshowjump?jump=nextslide"/>
          </p:cNvPr>
          <p:cNvSpPr/>
          <p:nvPr/>
        </p:nvSpPr>
        <p:spPr>
          <a:xfrm>
            <a:off x="5316961" y="4927476"/>
            <a:ext cx="1342766" cy="609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1 </a:t>
            </a:r>
            <a:r>
              <a:rPr lang="es-E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5579604" y="3521967"/>
            <a:ext cx="1595532" cy="532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7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833651" y="2443201"/>
            <a:ext cx="1442046" cy="511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2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6471423" y="7692382"/>
            <a:ext cx="1268422" cy="508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9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4F096F-D547-C428-2FAB-BE88A781870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738ED8-FEAE-D082-530F-5F9CC49CF203}"/>
              </a:ext>
            </a:extLst>
          </p:cNvPr>
          <p:cNvSpPr/>
          <p:nvPr/>
        </p:nvSpPr>
        <p:spPr>
          <a:xfrm>
            <a:off x="5430574" y="895433"/>
            <a:ext cx="6977303" cy="17380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Spin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the</a:t>
            </a:r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wheel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2796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"/>
          <p:cNvSpPr/>
          <p:nvPr/>
        </p:nvSpPr>
        <p:spPr>
          <a:xfrm>
            <a:off x="2286000" y="0"/>
            <a:ext cx="13716000" cy="10287000"/>
          </a:xfrm>
          <a:prstGeom prst="rect">
            <a:avLst/>
          </a:prstGeom>
          <a:solidFill>
            <a:schemeClr val="tx2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13734621" y="1180747"/>
            <a:ext cx="880558" cy="88055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4800" dirty="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13426426" y="872552"/>
            <a:ext cx="1496948" cy="1496948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13493174" y="1229671"/>
            <a:ext cx="144542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371600">
              <a:defRPr/>
            </a:pPr>
            <a:r>
              <a:rPr lang="es-ES_tradnl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/>
                <a:sym typeface="Arial"/>
              </a:rPr>
              <a:t>TIME’S UP</a:t>
            </a:r>
            <a:endParaRPr lang="es-ES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/>
              <a:sym typeface="Arial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3009273" y="8419336"/>
            <a:ext cx="2052228" cy="108012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ES_tradnl" sz="3600" b="1" dirty="0">
                <a:solidFill>
                  <a:prstClr val="white"/>
                </a:solidFill>
                <a:latin typeface="Calibri"/>
                <a:sym typeface="Arial"/>
              </a:rPr>
              <a:t>WHEEL</a:t>
            </a:r>
            <a:endParaRPr lang="es-ES" sz="2700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4" name="3 Marco"/>
          <p:cNvSpPr/>
          <p:nvPr/>
        </p:nvSpPr>
        <p:spPr>
          <a:xfrm>
            <a:off x="2276632" y="22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2299" y="7819184"/>
            <a:ext cx="6516014" cy="1140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8000" b="1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company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7119" y="1939908"/>
            <a:ext cx="9201963" cy="51737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5D03DF-8CF7-7CA9-BF2E-4C511CC66A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/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6BF7E3-A94A-7170-DD18-F98D4C33CD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79830"/>
            <a:ext cx="13322130" cy="9992869"/>
          </a:xfrm>
          <a:prstGeom prst="rect">
            <a:avLst/>
          </a:prstGeom>
        </p:spPr>
      </p:pic>
      <p:sp>
        <p:nvSpPr>
          <p:cNvPr id="25" name="3 Marco"/>
          <p:cNvSpPr/>
          <p:nvPr/>
        </p:nvSpPr>
        <p:spPr>
          <a:xfrm>
            <a:off x="2286000" y="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9788" y="1292076"/>
            <a:ext cx="8288668" cy="82799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4333037">
            <a:off x="6501477" y="3049755"/>
            <a:ext cx="5138410" cy="481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0800000">
            <a:off x="6599345" y="2971229"/>
            <a:ext cx="5089314" cy="47645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49" y="4444198"/>
            <a:ext cx="1973346" cy="1975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91" y="8275849"/>
            <a:ext cx="2798338" cy="1396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350" y="8275849"/>
            <a:ext cx="2798336" cy="13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8196937" y="5072686"/>
            <a:ext cx="1953122" cy="4739452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8196932" y="-242544"/>
            <a:ext cx="1953128" cy="5812448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776" y="1528566"/>
            <a:ext cx="1454692" cy="14546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9900085" y="2443203"/>
            <a:ext cx="1442046" cy="473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3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1" name="40 Rectángulo">
            <a:hlinkClick r:id="" action="ppaction://hlinkshowjump?jump=nextslide"/>
          </p:cNvPr>
          <p:cNvSpPr/>
          <p:nvPr/>
        </p:nvSpPr>
        <p:spPr>
          <a:xfrm>
            <a:off x="11196229" y="3307299"/>
            <a:ext cx="1150242" cy="747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2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_tradnl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11659136" y="4863697"/>
            <a:ext cx="1265284" cy="575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Role dice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11482946" y="6065899"/>
            <a:ext cx="1227844" cy="734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-1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10510267" y="7450615"/>
            <a:ext cx="1442046" cy="6092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10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_tradnl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9369380" y="8265063"/>
            <a:ext cx="1286788" cy="334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5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7739844" y="8329605"/>
            <a:ext cx="1372672" cy="334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Role dice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5552520" y="6490779"/>
            <a:ext cx="1323228" cy="380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4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5316961" y="5044400"/>
            <a:ext cx="1342766" cy="492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8 </a:t>
            </a:r>
            <a:r>
              <a:rPr lang="es-E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5579604" y="3656985"/>
            <a:ext cx="1595532" cy="3976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7stars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833651" y="2443201"/>
            <a:ext cx="1442046" cy="511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2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6471423" y="7692382"/>
            <a:ext cx="1268422" cy="508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9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5BCA54-68C5-297D-75F8-817358013E0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BAB98E-BE5D-80D0-6E93-7E409A208C07}"/>
              </a:ext>
            </a:extLst>
          </p:cNvPr>
          <p:cNvSpPr/>
          <p:nvPr/>
        </p:nvSpPr>
        <p:spPr>
          <a:xfrm>
            <a:off x="5430574" y="895433"/>
            <a:ext cx="6977303" cy="17380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Spin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the</a:t>
            </a:r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wheel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5972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2447256" y="174948"/>
            <a:ext cx="13554744" cy="9937104"/>
          </a:xfrm>
          <a:prstGeom prst="roundRect">
            <a:avLst>
              <a:gd name="adj" fmla="val 11298"/>
            </a:avLst>
          </a:prstGeom>
          <a:solidFill>
            <a:schemeClr val="tx2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13734621" y="1180747"/>
            <a:ext cx="880558" cy="88055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4800" dirty="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13426426" y="872552"/>
            <a:ext cx="1496948" cy="1496948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13493174" y="1229671"/>
            <a:ext cx="144542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371600">
              <a:defRPr/>
            </a:pPr>
            <a:r>
              <a:rPr lang="es-ES_tradnl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/>
                <a:sym typeface="Arial"/>
              </a:rPr>
              <a:t>TIME’S UP</a:t>
            </a:r>
            <a:endParaRPr lang="es-ES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/>
              <a:sym typeface="Arial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3095328" y="8491872"/>
            <a:ext cx="2052228" cy="108012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ES_tradnl" sz="3600" b="1" dirty="0">
                <a:solidFill>
                  <a:prstClr val="white"/>
                </a:solidFill>
                <a:latin typeface="Calibri"/>
                <a:sym typeface="Arial"/>
              </a:rPr>
              <a:t>WHEEL</a:t>
            </a:r>
            <a:endParaRPr lang="es-ES" sz="2700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5" name="3 Marco"/>
          <p:cNvSpPr/>
          <p:nvPr/>
        </p:nvSpPr>
        <p:spPr>
          <a:xfrm>
            <a:off x="2286000" y="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4691" y="1125398"/>
            <a:ext cx="6495077" cy="563538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948979" y="6964308"/>
            <a:ext cx="7023174" cy="1140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8000" b="1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cartoon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60C576-2E90-FE50-72F8-2C6A875735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1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/>
      <p:bldP spid="7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929735-13B8-DD59-A1F3-C637B37C8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79830"/>
            <a:ext cx="13322130" cy="9992869"/>
          </a:xfrm>
          <a:prstGeom prst="rect">
            <a:avLst/>
          </a:prstGeom>
        </p:spPr>
      </p:pic>
      <p:sp>
        <p:nvSpPr>
          <p:cNvPr id="25" name="3 Marco"/>
          <p:cNvSpPr/>
          <p:nvPr/>
        </p:nvSpPr>
        <p:spPr>
          <a:xfrm>
            <a:off x="2286000" y="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9788" y="1292076"/>
            <a:ext cx="8288668" cy="82799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9022773">
            <a:off x="6501477" y="3049755"/>
            <a:ext cx="5138410" cy="481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0800000">
            <a:off x="6593329" y="2971229"/>
            <a:ext cx="5089314" cy="47645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49" y="4444198"/>
            <a:ext cx="1973346" cy="1975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91" y="8275849"/>
            <a:ext cx="2798338" cy="1396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350" y="8275849"/>
            <a:ext cx="2798336" cy="13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8196937" y="5072686"/>
            <a:ext cx="1953122" cy="4739452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8196932" y="-242544"/>
            <a:ext cx="1953128" cy="5812448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776" y="1528566"/>
            <a:ext cx="1454692" cy="14546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9900085" y="2443203"/>
            <a:ext cx="1442046" cy="473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3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11196229" y="3307299"/>
            <a:ext cx="1150242" cy="747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2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_tradnl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11659136" y="4857771"/>
            <a:ext cx="1265284" cy="58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Role dice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11482946" y="6219171"/>
            <a:ext cx="1227844" cy="58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-1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4" name="43 Rectángulo">
            <a:hlinkClick r:id="" action="ppaction://hlinkshowjump?jump=nextslide"/>
          </p:cNvPr>
          <p:cNvSpPr/>
          <p:nvPr/>
        </p:nvSpPr>
        <p:spPr>
          <a:xfrm>
            <a:off x="10510267" y="7550055"/>
            <a:ext cx="1376933" cy="509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10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9369380" y="8265063"/>
            <a:ext cx="1286788" cy="334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5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7739844" y="8329605"/>
            <a:ext cx="1372672" cy="334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Role dice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5552520" y="6490779"/>
            <a:ext cx="1323228" cy="380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4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5316961" y="4927476"/>
            <a:ext cx="1342766" cy="609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8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5579604" y="3521967"/>
            <a:ext cx="1595532" cy="532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7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833651" y="2443201"/>
            <a:ext cx="1442046" cy="511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2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6471423" y="7692382"/>
            <a:ext cx="1268422" cy="508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9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6F149D-84A0-EBF6-CAB0-B4B2060CC48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01B542-7AFF-88E9-479D-806B9F123912}"/>
              </a:ext>
            </a:extLst>
          </p:cNvPr>
          <p:cNvSpPr/>
          <p:nvPr/>
        </p:nvSpPr>
        <p:spPr>
          <a:xfrm>
            <a:off x="5430574" y="895433"/>
            <a:ext cx="6977303" cy="17380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Spin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the</a:t>
            </a:r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wheel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8844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2447256" y="174948"/>
            <a:ext cx="13554744" cy="9937104"/>
          </a:xfrm>
          <a:prstGeom prst="roundRect">
            <a:avLst>
              <a:gd name="adj" fmla="val 11298"/>
            </a:avLst>
          </a:prstGeom>
          <a:solidFill>
            <a:schemeClr val="tx2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13734621" y="1180747"/>
            <a:ext cx="880558" cy="88055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4800" dirty="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13426426" y="872552"/>
            <a:ext cx="1496948" cy="1496948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13493174" y="1229671"/>
            <a:ext cx="144542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371600">
              <a:defRPr/>
            </a:pPr>
            <a:r>
              <a:rPr lang="es-ES_tradnl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/>
                <a:sym typeface="Arial"/>
              </a:rPr>
              <a:t>TIME’S UP</a:t>
            </a:r>
            <a:endParaRPr lang="es-ES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/>
              <a:sym typeface="Arial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3095328" y="8491872"/>
            <a:ext cx="2052228" cy="108012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ES_tradnl" sz="3600" b="1" dirty="0">
                <a:solidFill>
                  <a:prstClr val="white"/>
                </a:solidFill>
                <a:latin typeface="Calibri"/>
                <a:sym typeface="Arial"/>
              </a:rPr>
              <a:t>WHEEL</a:t>
            </a:r>
            <a:endParaRPr lang="es-ES" sz="2700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5" name="3 Marco"/>
          <p:cNvSpPr/>
          <p:nvPr/>
        </p:nvSpPr>
        <p:spPr>
          <a:xfrm>
            <a:off x="2286000" y="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03641" y="7290906"/>
            <a:ext cx="6426898" cy="1026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8000" b="1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character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568" y="2155918"/>
            <a:ext cx="8661423" cy="4453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E29D14-B232-698C-F36A-0956040B5E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3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/>
      <p:bldP spid="7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917" y="1105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9939157">
            <a:off x="6801201" y="-157449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939157">
            <a:off x="12181560" y="9207381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19422" y="843942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449221">
            <a:off x="14617697" y="1879343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28504" b="-144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86649" y="1579998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43883" y="5400143"/>
            <a:ext cx="2481282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Greeting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52098" y="6807239"/>
            <a:ext cx="298380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F6F5E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My Pets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35A7B8-55D7-85E2-B7BF-3A0AB4AF2B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32F64-21C6-930E-5BC3-C0C5698470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860" y="4351450"/>
            <a:ext cx="6276424" cy="62764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037A8A-80B5-690C-C73D-95DDF616A6E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144" y="5275808"/>
            <a:ext cx="5610284" cy="5610284"/>
          </a:xfrm>
          <a:prstGeom prst="rect">
            <a:avLst/>
          </a:prstGeom>
        </p:spPr>
      </p:pic>
      <p:sp>
        <p:nvSpPr>
          <p:cNvPr id="11" name="Freeform 18">
            <a:extLst>
              <a:ext uri="{FF2B5EF4-FFF2-40B4-BE49-F238E27FC236}">
                <a16:creationId xmlns:a16="http://schemas.microsoft.com/office/drawing/2014/main" id="{97BFE1F1-9532-03BE-29B1-680927472D2B}"/>
              </a:ext>
            </a:extLst>
          </p:cNvPr>
          <p:cNvSpPr/>
          <p:nvPr/>
        </p:nvSpPr>
        <p:spPr>
          <a:xfrm rot="1096233" flipH="1">
            <a:off x="14868920" y="1859152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4533900" y="0"/>
                </a:moveTo>
                <a:lnTo>
                  <a:pt x="0" y="0"/>
                </a:lnTo>
                <a:lnTo>
                  <a:pt x="0" y="2533316"/>
                </a:lnTo>
                <a:lnTo>
                  <a:pt x="4533900" y="2533316"/>
                </a:lnTo>
                <a:lnTo>
                  <a:pt x="453390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96B82687-3308-B3AC-81BE-63A81E1C0333}"/>
              </a:ext>
            </a:extLst>
          </p:cNvPr>
          <p:cNvSpPr/>
          <p:nvPr/>
        </p:nvSpPr>
        <p:spPr>
          <a:xfrm rot="1096233">
            <a:off x="6284419" y="7601257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0" y="0"/>
                </a:moveTo>
                <a:lnTo>
                  <a:pt x="4533900" y="0"/>
                </a:lnTo>
                <a:lnTo>
                  <a:pt x="4533900" y="2533317"/>
                </a:lnTo>
                <a:lnTo>
                  <a:pt x="0" y="25333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08FCE272-2F36-F407-863D-F286B222E0BB}"/>
              </a:ext>
            </a:extLst>
          </p:cNvPr>
          <p:cNvSpPr/>
          <p:nvPr/>
        </p:nvSpPr>
        <p:spPr>
          <a:xfrm>
            <a:off x="3398889" y="1800934"/>
            <a:ext cx="11255220" cy="6120695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38416FCE-D297-3C43-CBEC-3FD43AAB1BA5}"/>
              </a:ext>
            </a:extLst>
          </p:cNvPr>
          <p:cNvSpPr/>
          <p:nvPr/>
        </p:nvSpPr>
        <p:spPr>
          <a:xfrm rot="2594593">
            <a:off x="13344442" y="6930378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65372FBD-08F8-7FEE-A409-2F4CF787539F}"/>
              </a:ext>
            </a:extLst>
          </p:cNvPr>
          <p:cNvSpPr/>
          <p:nvPr/>
        </p:nvSpPr>
        <p:spPr>
          <a:xfrm rot="2594593">
            <a:off x="13526308" y="188687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40E76E09-2DD3-A689-A32A-58EA6C986BD9}"/>
              </a:ext>
            </a:extLst>
          </p:cNvPr>
          <p:cNvSpPr/>
          <p:nvPr/>
        </p:nvSpPr>
        <p:spPr>
          <a:xfrm rot="2594593">
            <a:off x="2881157" y="1919957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9A6008BD-7602-6805-47DD-E8DB165D84BE}"/>
              </a:ext>
            </a:extLst>
          </p:cNvPr>
          <p:cNvSpPr/>
          <p:nvPr/>
        </p:nvSpPr>
        <p:spPr>
          <a:xfrm rot="2594593">
            <a:off x="3278474" y="682378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AB89A-2BE8-84E5-D19C-2B7C09DE057E}"/>
              </a:ext>
            </a:extLst>
          </p:cNvPr>
          <p:cNvSpPr txBox="1"/>
          <p:nvPr/>
        </p:nvSpPr>
        <p:spPr>
          <a:xfrm>
            <a:off x="3860165" y="2690378"/>
            <a:ext cx="104529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</a:t>
            </a:r>
            <a:r>
              <a:rPr lang="en-US" sz="12000" b="1" dirty="0">
                <a:solidFill>
                  <a:prstClr val="white"/>
                </a:solidFill>
                <a:latin typeface="Comic Sans MS" panose="030F0702030302020204" pitchFamily="66" charset="0"/>
              </a:rPr>
              <a:t>2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3313313508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7BC1963-CB6D-3E4B-065A-9C23F2E50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797" y="787249"/>
            <a:ext cx="19888200" cy="10071251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90496396-CBAA-D1BD-9502-E171A62C9D11}"/>
              </a:ext>
            </a:extLst>
          </p:cNvPr>
          <p:cNvSpPr/>
          <p:nvPr/>
        </p:nvSpPr>
        <p:spPr>
          <a:xfrm>
            <a:off x="-1524000" y="-323283"/>
            <a:ext cx="21336000" cy="1809184"/>
          </a:xfrm>
          <a:custGeom>
            <a:avLst/>
            <a:gdLst/>
            <a:ahLst/>
            <a:cxnLst/>
            <a:rect l="l" t="t" r="r" b="b"/>
            <a:pathLst>
              <a:path w="7315200" h="1888652">
                <a:moveTo>
                  <a:pt x="0" y="0"/>
                </a:moveTo>
                <a:lnTo>
                  <a:pt x="7315200" y="0"/>
                </a:lnTo>
                <a:lnTo>
                  <a:pt x="7315200" y="1888652"/>
                </a:lnTo>
                <a:lnTo>
                  <a:pt x="0" y="18886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C30A28-4DB1-E0B1-30DD-2D9152BAF3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952575-AD1C-1C56-04E0-60C9C71508AB}"/>
              </a:ext>
            </a:extLst>
          </p:cNvPr>
          <p:cNvSpPr txBox="1"/>
          <p:nvPr/>
        </p:nvSpPr>
        <p:spPr>
          <a:xfrm>
            <a:off x="304800" y="172438"/>
            <a:ext cx="15665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omic Sans" panose="020B0604020202020204" charset="0"/>
                <a:cs typeface="Comic Sans" panose="020B0604020202020204" charset="0"/>
              </a:rPr>
              <a:t>4 Read and complete the text about Charlie Chaplin with the given words. </a:t>
            </a:r>
          </a:p>
          <a:p>
            <a:r>
              <a:rPr lang="en-US" sz="3600" b="1" dirty="0">
                <a:solidFill>
                  <a:schemeClr val="bg1"/>
                </a:solidFill>
                <a:latin typeface="Comic Sans" panose="020B0604020202020204" charset="0"/>
                <a:cs typeface="Comic Sans" panose="020B0604020202020204" charset="0"/>
              </a:rPr>
              <a:t>Then listen and check. 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97617085-C311-7066-A4A0-583E95626B6B}"/>
              </a:ext>
            </a:extLst>
          </p:cNvPr>
          <p:cNvSpPr/>
          <p:nvPr/>
        </p:nvSpPr>
        <p:spPr>
          <a:xfrm>
            <a:off x="5242392" y="8801100"/>
            <a:ext cx="6017360" cy="978304"/>
          </a:xfrm>
          <a:custGeom>
            <a:avLst/>
            <a:gdLst/>
            <a:ahLst/>
            <a:cxnLst/>
            <a:rect l="l" t="t" r="r" b="b"/>
            <a:pathLst>
              <a:path w="3074669" h="978304">
                <a:moveTo>
                  <a:pt x="0" y="0"/>
                </a:moveTo>
                <a:lnTo>
                  <a:pt x="3074669" y="0"/>
                </a:lnTo>
                <a:lnTo>
                  <a:pt x="3074669" y="978304"/>
                </a:lnTo>
                <a:lnTo>
                  <a:pt x="0" y="978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CF659782-4C70-EF92-F7A0-368B7BFA4C8F}"/>
              </a:ext>
            </a:extLst>
          </p:cNvPr>
          <p:cNvSpPr/>
          <p:nvPr/>
        </p:nvSpPr>
        <p:spPr>
          <a:xfrm>
            <a:off x="5242392" y="787249"/>
            <a:ext cx="567977" cy="515675"/>
          </a:xfrm>
          <a:custGeom>
            <a:avLst/>
            <a:gdLst/>
            <a:ahLst/>
            <a:cxnLst/>
            <a:rect l="l" t="t" r="r" b="b"/>
            <a:pathLst>
              <a:path w="2439707" h="2151378">
                <a:moveTo>
                  <a:pt x="0" y="0"/>
                </a:moveTo>
                <a:lnTo>
                  <a:pt x="2439708" y="0"/>
                </a:lnTo>
                <a:lnTo>
                  <a:pt x="2439708" y="2151378"/>
                </a:lnTo>
                <a:lnTo>
                  <a:pt x="0" y="21513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C2A6F2-1C04-9B10-487B-2D0B4969ECB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746" y="712735"/>
            <a:ext cx="685627" cy="68562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4D97039-E194-23F7-B959-8E453C5CA4CF}"/>
              </a:ext>
            </a:extLst>
          </p:cNvPr>
          <p:cNvSpPr/>
          <p:nvPr/>
        </p:nvSpPr>
        <p:spPr>
          <a:xfrm>
            <a:off x="1726442" y="2069032"/>
            <a:ext cx="15087600" cy="12338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</a:rPr>
              <a:t>in 1889        in 1914        when he was 21        in 1977        at age five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80BDFA-E482-0260-AB33-8C6986200C62}"/>
              </a:ext>
            </a:extLst>
          </p:cNvPr>
          <p:cNvSpPr txBox="1"/>
          <p:nvPr/>
        </p:nvSpPr>
        <p:spPr>
          <a:xfrm>
            <a:off x="1980063" y="3758999"/>
            <a:ext cx="14859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Charlie Chaplin was a famous actor and film director. He was born in London(1) _______ . His famous character was a very funny man. He wore big trousers, big shoes and a black hat. He did crazy things on stage. He sang on stage (2) _________ because his mother was sick. (3) ___________ , he went to America and found a job at Keystone Film Company. He was in his first comedy (4) _______ . Charlie Chaplin made films for 65 years. His films were famous all over the world. He died (5) ______.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21EFF3-81EC-CD1F-FAEB-717700ADA1D5}"/>
              </a:ext>
            </a:extLst>
          </p:cNvPr>
          <p:cNvSpPr txBox="1"/>
          <p:nvPr/>
        </p:nvSpPr>
        <p:spPr>
          <a:xfrm>
            <a:off x="4373934" y="4294215"/>
            <a:ext cx="2261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1889</a:t>
            </a:r>
            <a:endParaRPr lang="en-US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DEBC87-1D1A-21E8-7568-344DCB6A4CD4}"/>
              </a:ext>
            </a:extLst>
          </p:cNvPr>
          <p:cNvSpPr txBox="1"/>
          <p:nvPr/>
        </p:nvSpPr>
        <p:spPr>
          <a:xfrm>
            <a:off x="8137503" y="5374825"/>
            <a:ext cx="2978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at age five</a:t>
            </a:r>
            <a:endParaRPr lang="en-US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83FBB1-19FB-C3E0-78F4-0D8D3FDA305F}"/>
              </a:ext>
            </a:extLst>
          </p:cNvPr>
          <p:cNvSpPr txBox="1"/>
          <p:nvPr/>
        </p:nvSpPr>
        <p:spPr>
          <a:xfrm>
            <a:off x="3790774" y="5965598"/>
            <a:ext cx="3898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when he was 21</a:t>
            </a:r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5B1092-78C1-2197-CCF5-911009A7724A}"/>
              </a:ext>
            </a:extLst>
          </p:cNvPr>
          <p:cNvSpPr txBox="1"/>
          <p:nvPr/>
        </p:nvSpPr>
        <p:spPr>
          <a:xfrm>
            <a:off x="14029724" y="6577398"/>
            <a:ext cx="2331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1914</a:t>
            </a:r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57729C-E924-7E4F-7B36-654CD0C01347}"/>
              </a:ext>
            </a:extLst>
          </p:cNvPr>
          <p:cNvSpPr txBox="1"/>
          <p:nvPr/>
        </p:nvSpPr>
        <p:spPr>
          <a:xfrm>
            <a:off x="7920081" y="7636982"/>
            <a:ext cx="2978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1977</a:t>
            </a:r>
            <a:endParaRPr lang="en-US" sz="3600" dirty="0"/>
          </a:p>
        </p:txBody>
      </p:sp>
      <p:pic>
        <p:nvPicPr>
          <p:cNvPr id="4" name="Track 10.6">
            <a:hlinkClick r:id="" action="ppaction://media"/>
            <a:extLst>
              <a:ext uri="{FF2B5EF4-FFF2-40B4-BE49-F238E27FC236}">
                <a16:creationId xmlns:a16="http://schemas.microsoft.com/office/drawing/2014/main" id="{60C161B8-E4F9-2F95-D74A-A359E0895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802753" y="834901"/>
            <a:ext cx="697823" cy="69782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  <p:bldP spid="18" grpId="0"/>
      <p:bldP spid="19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D5273467-4E0F-26BD-B3F1-2D9AF05C093A}"/>
              </a:ext>
            </a:extLst>
          </p:cNvPr>
          <p:cNvSpPr/>
          <p:nvPr/>
        </p:nvSpPr>
        <p:spPr>
          <a:xfrm>
            <a:off x="762000" y="1502857"/>
            <a:ext cx="16687800" cy="9194600"/>
          </a:xfrm>
          <a:custGeom>
            <a:avLst/>
            <a:gdLst/>
            <a:ahLst/>
            <a:cxnLst/>
            <a:rect l="l" t="t" r="r" b="b"/>
            <a:pathLst>
              <a:path w="12720183" h="6550894">
                <a:moveTo>
                  <a:pt x="0" y="0"/>
                </a:moveTo>
                <a:lnTo>
                  <a:pt x="12720184" y="0"/>
                </a:lnTo>
                <a:lnTo>
                  <a:pt x="12720184" y="6550895"/>
                </a:lnTo>
                <a:lnTo>
                  <a:pt x="0" y="65508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90496396-CBAA-D1BD-9502-E171A62C9D11}"/>
              </a:ext>
            </a:extLst>
          </p:cNvPr>
          <p:cNvSpPr/>
          <p:nvPr/>
        </p:nvSpPr>
        <p:spPr>
          <a:xfrm>
            <a:off x="-800100" y="0"/>
            <a:ext cx="19888200" cy="2133600"/>
          </a:xfrm>
          <a:custGeom>
            <a:avLst/>
            <a:gdLst/>
            <a:ahLst/>
            <a:cxnLst/>
            <a:rect l="l" t="t" r="r" b="b"/>
            <a:pathLst>
              <a:path w="7315200" h="1888652">
                <a:moveTo>
                  <a:pt x="0" y="0"/>
                </a:moveTo>
                <a:lnTo>
                  <a:pt x="7315200" y="0"/>
                </a:lnTo>
                <a:lnTo>
                  <a:pt x="7315200" y="1888652"/>
                </a:lnTo>
                <a:lnTo>
                  <a:pt x="0" y="18886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C30A28-4DB1-E0B1-30DD-2D9152BAF3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5A80C6-C3E3-2A2E-8EFE-0EC026AB7D36}"/>
              </a:ext>
            </a:extLst>
          </p:cNvPr>
          <p:cNvSpPr txBox="1"/>
          <p:nvPr/>
        </p:nvSpPr>
        <p:spPr>
          <a:xfrm>
            <a:off x="1066800" y="342900"/>
            <a:ext cx="14288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v"/>
            </a:pPr>
            <a:r>
              <a:rPr lang="en-US" sz="6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Wh</a:t>
            </a:r>
            <a:r>
              <a:rPr lang="en-US" sz="6000" dirty="0">
                <a:solidFill>
                  <a:schemeClr val="bg1"/>
                </a:solidFill>
                <a:latin typeface="Comic Sans MS" panose="030F0702030302020204" pitchFamily="66" charset="0"/>
              </a:rPr>
              <a:t>-question: who/ what/ why/ when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E11927A-F3A0-C4E3-A8FB-7D3AE84A96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213322"/>
              </p:ext>
            </p:extLst>
          </p:nvPr>
        </p:nvGraphicFramePr>
        <p:xfrm>
          <a:off x="1611868" y="2247661"/>
          <a:ext cx="15152132" cy="7696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6986">
                  <a:extLst>
                    <a:ext uri="{9D8B030D-6E8A-4147-A177-3AD203B41FA5}">
                      <a16:colId xmlns:a16="http://schemas.microsoft.com/office/drawing/2014/main" val="3438046501"/>
                    </a:ext>
                  </a:extLst>
                </a:gridCol>
                <a:gridCol w="7885146">
                  <a:extLst>
                    <a:ext uri="{9D8B030D-6E8A-4147-A177-3AD203B41FA5}">
                      <a16:colId xmlns:a16="http://schemas.microsoft.com/office/drawing/2014/main" val="3398921431"/>
                    </a:ext>
                  </a:extLst>
                </a:gridCol>
              </a:tblGrid>
              <a:tr h="39384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290110"/>
                  </a:ext>
                </a:extLst>
              </a:tr>
              <a:tr h="37579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048047"/>
                  </a:ext>
                </a:extLst>
              </a:tr>
            </a:tbl>
          </a:graphicData>
        </a:graphic>
      </p:graphicFrame>
      <p:pic>
        <p:nvPicPr>
          <p:cNvPr id="12" name="Picture 11" descr="Cartoon Png For School - Kids Learning Clipart, Transparent Png -  600x600(#483332) - PngFind">
            <a:extLst>
              <a:ext uri="{FF2B5EF4-FFF2-40B4-BE49-F238E27FC236}">
                <a16:creationId xmlns:a16="http://schemas.microsoft.com/office/drawing/2014/main" id="{BCE429F0-B9BB-F403-EB2D-486BF2FC5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11" b="91852" l="10000" r="90000">
                        <a14:foregroundMark x1="51310" y1="8741" x2="57976" y2="11407"/>
                        <a14:foregroundMark x1="55595" y1="7407" x2="49524" y2="10815"/>
                        <a14:foregroundMark x1="55833" y1="11704" x2="55833" y2="11704"/>
                        <a14:foregroundMark x1="53214" y1="16296" x2="53452" y2="32889"/>
                        <a14:foregroundMark x1="53452" y1="32889" x2="53452" y2="30074"/>
                        <a14:foregroundMark x1="47262" y1="41481" x2="50952" y2="48000"/>
                        <a14:foregroundMark x1="53333" y1="44741" x2="54524" y2="53185"/>
                        <a14:foregroundMark x1="54524" y1="53185" x2="54524" y2="52741"/>
                        <a14:foregroundMark x1="63690" y1="53778" x2="70833" y2="55407"/>
                        <a14:foregroundMark x1="65714" y1="46815" x2="65833" y2="60593"/>
                        <a14:foregroundMark x1="57500" y1="79111" x2="59286" y2="83704"/>
                        <a14:foregroundMark x1="66190" y1="76444" x2="66548" y2="91407"/>
                        <a14:foregroundMark x1="73810" y1="73926" x2="69762" y2="88000"/>
                        <a14:foregroundMark x1="79167" y1="73037" x2="72857" y2="86370"/>
                        <a14:foregroundMark x1="76905" y1="76889" x2="77619" y2="82667"/>
                        <a14:foregroundMark x1="78810" y1="78667" x2="78810" y2="78667"/>
                        <a14:foregroundMark x1="78929" y1="78815" x2="78929" y2="78815"/>
                        <a14:foregroundMark x1="63929" y1="76444" x2="57976" y2="91852"/>
                        <a14:foregroundMark x1="57976" y1="91852" x2="57262" y2="90815"/>
                        <a14:foregroundMark x1="50238" y1="78815" x2="51667" y2="86370"/>
                        <a14:foregroundMark x1="51667" y1="86370" x2="53214" y2="89037"/>
                        <a14:foregroundMark x1="53095" y1="79852" x2="60595" y2="86222"/>
                        <a14:foregroundMark x1="53214" y1="78222" x2="53214" y2="78222"/>
                        <a14:foregroundMark x1="69881" y1="80889" x2="72381" y2="76741"/>
                        <a14:foregroundMark x1="51310" y1="89481" x2="64762" y2="88741"/>
                        <a14:foregroundMark x1="64762" y1="88741" x2="68095" y2="88889"/>
                        <a14:foregroundMark x1="58810" y1="79704" x2="66190" y2="82667"/>
                        <a14:foregroundMark x1="66190" y1="82667" x2="65952" y2="85185"/>
                        <a14:foregroundMark x1="37500" y1="74667" x2="22976" y2="75704"/>
                        <a14:foregroundMark x1="22976" y1="75704" x2="20000" y2="70222"/>
                        <a14:foregroundMark x1="20714" y1="71407" x2="39167" y2="72889"/>
                        <a14:foregroundMark x1="39167" y1="72889" x2="39048" y2="72889"/>
                        <a14:foregroundMark x1="19762" y1="80296" x2="27857" y2="80000"/>
                        <a14:foregroundMark x1="27857" y1="80000" x2="42143" y2="80741"/>
                        <a14:foregroundMark x1="21071" y1="85333" x2="38929" y2="86519"/>
                        <a14:foregroundMark x1="38929" y1="86519" x2="51548" y2="82370"/>
                        <a14:foregroundMark x1="33095" y1="74370" x2="37857" y2="69481"/>
                        <a14:foregroundMark x1="54405" y1="42667" x2="54405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741">
            <a:off x="14294974" y="7826465"/>
            <a:ext cx="4903434" cy="262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F8F5B62-2DAF-6F94-CB94-3C22A14C1CB2}"/>
              </a:ext>
            </a:extLst>
          </p:cNvPr>
          <p:cNvSpPr txBox="1"/>
          <p:nvPr/>
        </p:nvSpPr>
        <p:spPr>
          <a:xfrm>
            <a:off x="4359919" y="2150814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FC892F-C4E7-9B52-88E9-F9EE5E73BF32}"/>
              </a:ext>
            </a:extLst>
          </p:cNvPr>
          <p:cNvSpPr txBox="1"/>
          <p:nvPr/>
        </p:nvSpPr>
        <p:spPr>
          <a:xfrm>
            <a:off x="2796406" y="5467769"/>
            <a:ext cx="4649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asks about a person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BFBAC39-F7FC-86F1-926A-D61F8E6645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8555" y="3739029"/>
            <a:ext cx="2224667" cy="177648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C7DDDFD-1837-9739-15B8-1F94C9BA3C57}"/>
              </a:ext>
            </a:extLst>
          </p:cNvPr>
          <p:cNvSpPr txBox="1"/>
          <p:nvPr/>
        </p:nvSpPr>
        <p:spPr>
          <a:xfrm>
            <a:off x="11506200" y="2226295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what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5B6EED-7E4C-0CEC-7CB2-481F294493D6}"/>
              </a:ext>
            </a:extLst>
          </p:cNvPr>
          <p:cNvSpPr txBox="1"/>
          <p:nvPr/>
        </p:nvSpPr>
        <p:spPr>
          <a:xfrm>
            <a:off x="9783089" y="5477770"/>
            <a:ext cx="667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asks about things or actions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19F3485-0AF7-5BC6-6047-43661736B0C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600" y="3016349"/>
            <a:ext cx="2894569" cy="289456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BB5DA72-FC50-984A-2073-D2D1FF37FC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362" b="98298" l="935" r="98131">
                        <a14:foregroundMark x1="9813" y1="53617" x2="9813" y2="53617"/>
                        <a14:foregroundMark x1="98131" y1="55319" x2="98131" y2="55319"/>
                        <a14:foregroundMark x1="54673" y1="83404" x2="52336" y2="85957"/>
                        <a14:foregroundMark x1="52336" y1="85957" x2="52336" y2="85957"/>
                        <a14:foregroundMark x1="57009" y1="92340" x2="57009" y2="92340"/>
                        <a14:foregroundMark x1="71495" y1="90213" x2="71495" y2="85957"/>
                        <a14:foregroundMark x1="34579" y1="84255" x2="34579" y2="84255"/>
                        <a14:foregroundMark x1="34579" y1="84255" x2="34579" y2="84255"/>
                        <a14:foregroundMark x1="45327" y1="90213" x2="45327" y2="90213"/>
                        <a14:foregroundMark x1="47664" y1="81277" x2="47664" y2="81277"/>
                        <a14:foregroundMark x1="48598" y1="98298" x2="45794" y2="98298"/>
                        <a14:foregroundMark x1="935" y1="59574" x2="935" y2="59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444" y="3525336"/>
            <a:ext cx="1617734" cy="177648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B4ADC9E-A70D-38CD-B8AE-2A73AD1800DA}"/>
              </a:ext>
            </a:extLst>
          </p:cNvPr>
          <p:cNvSpPr txBox="1"/>
          <p:nvPr/>
        </p:nvSpPr>
        <p:spPr>
          <a:xfrm>
            <a:off x="12171189" y="3676854"/>
            <a:ext cx="124096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0" dirty="0">
                <a:solidFill>
                  <a:srgbClr val="002060"/>
                </a:solidFill>
                <a:latin typeface="Comic Sans MS" panose="030F0702030302020204" pitchFamily="66" charset="0"/>
              </a:rPr>
              <a:t>/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453FD2-3FB5-5DFC-0A98-06D21E9AFB6B}"/>
              </a:ext>
            </a:extLst>
          </p:cNvPr>
          <p:cNvSpPr txBox="1"/>
          <p:nvPr/>
        </p:nvSpPr>
        <p:spPr>
          <a:xfrm>
            <a:off x="4176133" y="6048295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6295B81-75C6-596E-51C6-1158FD279956}"/>
              </a:ext>
            </a:extLst>
          </p:cNvPr>
          <p:cNvSpPr txBox="1"/>
          <p:nvPr/>
        </p:nvSpPr>
        <p:spPr>
          <a:xfrm>
            <a:off x="2368238" y="933128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asks about the reason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FCF54A-9BDE-1D2E-3BE0-6782F83B1A3B}"/>
              </a:ext>
            </a:extLst>
          </p:cNvPr>
          <p:cNvSpPr txBox="1"/>
          <p:nvPr/>
        </p:nvSpPr>
        <p:spPr>
          <a:xfrm>
            <a:off x="11665386" y="6050865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EC29E4-BC97-690E-03B5-3D5D3B55E221}"/>
              </a:ext>
            </a:extLst>
          </p:cNvPr>
          <p:cNvSpPr txBox="1"/>
          <p:nvPr/>
        </p:nvSpPr>
        <p:spPr>
          <a:xfrm>
            <a:off x="10267950" y="9204112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asks about the places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9C912F7-E9DD-6F20-CFF7-412A7F15F2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00" b="99500" l="1747" r="99345">
                        <a14:foregroundMark x1="44323" y1="83000" x2="44323" y2="83000"/>
                        <a14:foregroundMark x1="44323" y1="83000" x2="44323" y2="83000"/>
                        <a14:foregroundMark x1="55240" y1="73250" x2="55895" y2="69750"/>
                        <a14:foregroundMark x1="56332" y1="65750" x2="56332" y2="63250"/>
                        <a14:foregroundMark x1="56332" y1="56500" x2="56332" y2="55250"/>
                        <a14:foregroundMark x1="55240" y1="50750" x2="55240" y2="50750"/>
                        <a14:foregroundMark x1="49563" y1="51750" x2="46725" y2="52250"/>
                        <a14:foregroundMark x1="45415" y1="50750" x2="45415" y2="50750"/>
                        <a14:foregroundMark x1="42576" y1="49500" x2="42576" y2="49500"/>
                        <a14:foregroundMark x1="33624" y1="53000" x2="33624" y2="53000"/>
                        <a14:foregroundMark x1="36900" y1="62500" x2="41048" y2="63750"/>
                        <a14:foregroundMark x1="43231" y1="63250" x2="43231" y2="63250"/>
                        <a14:foregroundMark x1="49563" y1="57250" x2="49563" y2="57250"/>
                        <a14:foregroundMark x1="52183" y1="54750" x2="54803" y2="54250"/>
                        <a14:foregroundMark x1="60480" y1="55250" x2="60480" y2="55250"/>
                        <a14:foregroundMark x1="44323" y1="58500" x2="44323" y2="58500"/>
                        <a14:foregroundMark x1="39083" y1="55500" x2="39083" y2="55500"/>
                        <a14:foregroundMark x1="34279" y1="57750" x2="37991" y2="69750"/>
                        <a14:foregroundMark x1="48908" y1="79500" x2="49563" y2="84750"/>
                        <a14:foregroundMark x1="50000" y1="95000" x2="50000" y2="95000"/>
                        <a14:foregroundMark x1="88865" y1="84750" x2="88865" y2="84750"/>
                        <a14:foregroundMark x1="88210" y1="51750" x2="88210" y2="51750"/>
                        <a14:foregroundMark x1="88210" y1="51750" x2="88210" y2="51750"/>
                        <a14:foregroundMark x1="96725" y1="40250" x2="96725" y2="40250"/>
                        <a14:foregroundMark x1="7424" y1="36250" x2="7424" y2="36250"/>
                        <a14:foregroundMark x1="58952" y1="68000" x2="58952" y2="68000"/>
                        <a14:foregroundMark x1="48472" y1="65000" x2="44323" y2="65000"/>
                        <a14:foregroundMark x1="38865" y1="64250" x2="63100" y2="67250"/>
                        <a14:foregroundMark x1="79476" y1="58250" x2="91485" y2="62750"/>
                        <a14:foregroundMark x1="78384" y1="77000" x2="99345" y2="78750"/>
                        <a14:foregroundMark x1="11135" y1="96750" x2="11135" y2="96750"/>
                        <a14:foregroundMark x1="8734" y1="99250" x2="25764" y2="98750"/>
                        <a14:foregroundMark x1="25764" y1="98750" x2="68559" y2="99500"/>
                        <a14:foregroundMark x1="68559" y1="99500" x2="89301" y2="99250"/>
                        <a14:foregroundMark x1="49563" y1="27250" x2="49563" y2="27250"/>
                        <a14:foregroundMark x1="49563" y1="27250" x2="49563" y2="27250"/>
                        <a14:foregroundMark x1="55895" y1="12750" x2="55895" y2="12750"/>
                        <a14:foregroundMark x1="78821" y1="25250" x2="78821" y2="25250"/>
                        <a14:foregroundMark x1="78821" y1="24250" x2="78821" y2="24250"/>
                        <a14:foregroundMark x1="80349" y1="17500" x2="81441" y2="33500"/>
                        <a14:foregroundMark x1="81441" y1="33500" x2="87118" y2="38750"/>
                        <a14:foregroundMark x1="28384" y1="17000" x2="78384" y2="30000"/>
                        <a14:foregroundMark x1="78384" y1="30000" x2="87773" y2="41750"/>
                        <a14:foregroundMark x1="50000" y1="11000" x2="66812" y2="13500"/>
                        <a14:foregroundMark x1="66812" y1="13500" x2="77511" y2="20000"/>
                        <a14:foregroundMark x1="77511" y1="20000" x2="78384" y2="25250"/>
                        <a14:foregroundMark x1="81004" y1="17000" x2="95197" y2="38500"/>
                        <a14:foregroundMark x1="84061" y1="14750" x2="84061" y2="16250"/>
                        <a14:foregroundMark x1="92576" y1="42750" x2="92576" y2="42750"/>
                        <a14:foregroundMark x1="94541" y1="42750" x2="94541" y2="42750"/>
                        <a14:foregroundMark x1="90830" y1="40500" x2="76638" y2="40250"/>
                        <a14:foregroundMark x1="76638" y1="40250" x2="59389" y2="31000"/>
                        <a14:foregroundMark x1="59389" y1="31000" x2="50655" y2="16250"/>
                        <a14:foregroundMark x1="74017" y1="42750" x2="74017" y2="42750"/>
                        <a14:foregroundMark x1="76201" y1="42750" x2="89301" y2="46000"/>
                        <a14:foregroundMark x1="89301" y1="46000" x2="97817" y2="44500"/>
                        <a14:foregroundMark x1="48472" y1="5500" x2="18122" y2="32500"/>
                        <a14:foregroundMark x1="18122" y1="32500" x2="16594" y2="36250"/>
                        <a14:foregroundMark x1="37555" y1="23000" x2="17467" y2="44500"/>
                        <a14:foregroundMark x1="23144" y1="24250" x2="1747" y2="46500"/>
                        <a14:foregroundMark x1="1747" y1="46500" x2="2183" y2="4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421" y="7783643"/>
            <a:ext cx="2273757" cy="152494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A978249-D6B7-C114-5D07-9BF24A7D2520}"/>
              </a:ext>
            </a:extLst>
          </p:cNvPr>
          <p:cNvSpPr txBox="1"/>
          <p:nvPr/>
        </p:nvSpPr>
        <p:spPr>
          <a:xfrm>
            <a:off x="2157502" y="3019932"/>
            <a:ext cx="6449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Ex: Who was Charlie Chaplin?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F3ADEA7-1274-16AC-CA61-B8AF7C222A5A}"/>
              </a:ext>
            </a:extLst>
          </p:cNvPr>
          <p:cNvSpPr txBox="1"/>
          <p:nvPr/>
        </p:nvSpPr>
        <p:spPr>
          <a:xfrm>
            <a:off x="9229142" y="3047069"/>
            <a:ext cx="8366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Ex: What did she do yesterday?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CCE1F1C-2328-DB75-5AB9-BFE549962CEB}"/>
              </a:ext>
            </a:extLst>
          </p:cNvPr>
          <p:cNvSpPr txBox="1"/>
          <p:nvPr/>
        </p:nvSpPr>
        <p:spPr>
          <a:xfrm>
            <a:off x="2118449" y="6789065"/>
            <a:ext cx="7337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Ex: Why did you play truant yesterday?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4C0306-FEA1-6626-2EDC-104D19F14F2C}"/>
              </a:ext>
            </a:extLst>
          </p:cNvPr>
          <p:cNvSpPr txBox="1"/>
          <p:nvPr/>
        </p:nvSpPr>
        <p:spPr>
          <a:xfrm>
            <a:off x="9456328" y="6750709"/>
            <a:ext cx="7761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Ex: Where did you play football last weekend?</a:t>
            </a:r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id="{5477E211-9ADB-954E-E42C-9DB04FAF556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386" y="8022905"/>
            <a:ext cx="2037116" cy="236241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801102D-37B8-BFFE-B08C-843C9C9DA51C}"/>
              </a:ext>
            </a:extLst>
          </p:cNvPr>
          <p:cNvSpPr/>
          <p:nvPr/>
        </p:nvSpPr>
        <p:spPr>
          <a:xfrm>
            <a:off x="6962180" y="7455986"/>
            <a:ext cx="1711695" cy="11975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EF7AFFD-7174-2678-83C9-0C74DDC3A10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2370" y="7394512"/>
            <a:ext cx="1740511" cy="14178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01C9DA-3EFE-5B47-8BBF-0E35BDDD493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4250" r="98417">
                        <a14:foregroundMark x1="68583" y1="26833" x2="68583" y2="26833"/>
                        <a14:foregroundMark x1="68583" y1="26833" x2="69083" y2="27167"/>
                        <a14:foregroundMark x1="73167" y1="30167" x2="79083" y2="32667"/>
                        <a14:foregroundMark x1="82500" y1="35417" x2="84167" y2="37000"/>
                        <a14:foregroundMark x1="85583" y1="39167" x2="85583" y2="40000"/>
                        <a14:foregroundMark x1="86167" y1="42833" x2="87583" y2="47500"/>
                        <a14:foregroundMark x1="87583" y1="47500" x2="88083" y2="48083"/>
                        <a14:foregroundMark x1="89083" y1="51083" x2="89833" y2="54000"/>
                        <a14:foregroundMark x1="92417" y1="57917" x2="93333" y2="59500"/>
                        <a14:foregroundMark x1="93833" y1="65417" x2="93000" y2="69833"/>
                        <a14:foregroundMark x1="92833" y1="72250" x2="90833" y2="73500"/>
                        <a14:foregroundMark x1="87917" y1="75417" x2="87917" y2="75417"/>
                        <a14:foregroundMark x1="87500" y1="76333" x2="87500" y2="76333"/>
                        <a14:foregroundMark x1="98417" y1="70917" x2="98417" y2="70917"/>
                        <a14:foregroundMark x1="98417" y1="70833" x2="98417" y2="70167"/>
                        <a14:foregroundMark x1="90167" y1="74417" x2="90167" y2="74417"/>
                        <a14:foregroundMark x1="90167" y1="74417" x2="90167" y2="74417"/>
                        <a14:foregroundMark x1="89333" y1="74917" x2="88417" y2="73333"/>
                        <a14:foregroundMark x1="88083" y1="72083" x2="86500" y2="71583"/>
                        <a14:foregroundMark x1="86500" y1="71917" x2="86167" y2="72833"/>
                        <a14:foregroundMark x1="86500" y1="73167" x2="86833" y2="74000"/>
                        <a14:foregroundMark x1="63333" y1="74250" x2="63333" y2="74250"/>
                        <a14:foregroundMark x1="63333" y1="74250" x2="63333" y2="74250"/>
                        <a14:foregroundMark x1="63333" y1="74583" x2="63333" y2="74583"/>
                        <a14:foregroundMark x1="64583" y1="75417" x2="66500" y2="76000"/>
                        <a14:foregroundMark x1="67167" y1="75417" x2="67167" y2="75417"/>
                        <a14:foregroundMark x1="66000" y1="75083" x2="64583" y2="75083"/>
                        <a14:foregroundMark x1="34167" y1="72833" x2="34167" y2="72833"/>
                        <a14:foregroundMark x1="34167" y1="72833" x2="34167" y2="72833"/>
                        <a14:foregroundMark x1="34167" y1="72833" x2="34167" y2="72833"/>
                        <a14:foregroundMark x1="34000" y1="73167" x2="34000" y2="73167"/>
                        <a14:foregroundMark x1="15083" y1="74417" x2="15083" y2="74417"/>
                        <a14:foregroundMark x1="15083" y1="74417" x2="15083" y2="74417"/>
                        <a14:foregroundMark x1="15083" y1="74417" x2="15083" y2="74417"/>
                        <a14:foregroundMark x1="11750" y1="73000" x2="11750" y2="73000"/>
                        <a14:foregroundMark x1="11750" y1="73000" x2="11750" y2="73000"/>
                        <a14:foregroundMark x1="11583" y1="73500" x2="11583" y2="73500"/>
                        <a14:foregroundMark x1="11250" y1="73500" x2="11250" y2="73500"/>
                        <a14:foregroundMark x1="12417" y1="69333" x2="13167" y2="74000"/>
                        <a14:foregroundMark x1="13167" y1="74000" x2="11417" y2="75833"/>
                        <a14:foregroundMark x1="12500" y1="71750" x2="12500" y2="71750"/>
                        <a14:foregroundMark x1="4250" y1="58583" x2="4250" y2="58583"/>
                        <a14:foregroundMark x1="4250" y1="58917" x2="4250" y2="58917"/>
                        <a14:foregroundMark x1="4250" y1="58917" x2="4250" y2="58917"/>
                        <a14:foregroundMark x1="11917" y1="50833" x2="62000" y2="27333"/>
                        <a14:foregroundMark x1="62000" y1="27333" x2="62250" y2="27333"/>
                        <a14:foregroundMark x1="27583" y1="36667" x2="27583" y2="36667"/>
                        <a14:foregroundMark x1="41083" y1="26333" x2="25417" y2="33667"/>
                        <a14:foregroundMark x1="25417" y1="33667" x2="21667" y2="37583"/>
                        <a14:foregroundMark x1="21667" y1="37583" x2="70000" y2="22500"/>
                        <a14:foregroundMark x1="69333" y1="26000" x2="96750" y2="65000"/>
                        <a14:foregroundMark x1="96750" y1="65000" x2="97583" y2="71917"/>
                        <a14:foregroundMark x1="97583" y1="74417" x2="90000" y2="70333"/>
                        <a14:foregroundMark x1="84000" y1="67917" x2="84000" y2="67917"/>
                        <a14:foregroundMark x1="84250" y1="67000" x2="84250" y2="67000"/>
                        <a14:foregroundMark x1="91917" y1="51250" x2="77833" y2="24750"/>
                        <a14:foregroundMark x1="77833" y1="24750" x2="61750" y2="15667"/>
                        <a14:foregroundMark x1="61750" y1="15667" x2="51083" y2="15250"/>
                        <a14:foregroundMark x1="51083" y1="15250" x2="24667" y2="28417"/>
                        <a14:foregroundMark x1="24667" y1="28417" x2="10833" y2="42417"/>
                        <a14:foregroundMark x1="10833" y1="42417" x2="6000" y2="59333"/>
                        <a14:foregroundMark x1="6000" y1="59333" x2="10250" y2="73583"/>
                        <a14:foregroundMark x1="10250" y1="73583" x2="16583" y2="76583"/>
                        <a14:foregroundMark x1="16583" y1="76583" x2="17750" y2="76333"/>
                        <a14:foregroundMark x1="4750" y1="51417" x2="4917" y2="51917"/>
                        <a14:foregroundMark x1="4917" y1="51917" x2="4917" y2="51917"/>
                        <a14:foregroundMark x1="4917" y1="51917" x2="4917" y2="51917"/>
                        <a14:foregroundMark x1="22083" y1="28250" x2="22083" y2="28250"/>
                        <a14:foregroundMark x1="22083" y1="28250" x2="24583" y2="26667"/>
                        <a14:foregroundMark x1="26500" y1="25083" x2="27750" y2="24250"/>
                        <a14:foregroundMark x1="58917" y1="13167" x2="58917" y2="13167"/>
                        <a14:foregroundMark x1="58917" y1="13167" x2="60833" y2="12667"/>
                        <a14:foregroundMark x1="62250" y1="12417" x2="62250" y2="12417"/>
                        <a14:foregroundMark x1="63667" y1="12500" x2="64250" y2="13000"/>
                        <a14:foregroundMark x1="64583" y1="13667" x2="64583" y2="13667"/>
                        <a14:foregroundMark x1="65583" y1="14167" x2="66833" y2="15583"/>
                        <a14:foregroundMark x1="70500" y1="18250" x2="75583" y2="22417"/>
                        <a14:foregroundMark x1="82500" y1="29333" x2="86833" y2="33167"/>
                        <a14:foregroundMark x1="88083" y1="34917" x2="90167" y2="37500"/>
                        <a14:foregroundMark x1="91083" y1="38750" x2="92083" y2="40500"/>
                        <a14:foregroundMark x1="72500" y1="38250" x2="72500" y2="38250"/>
                        <a14:foregroundMark x1="72500" y1="38250" x2="70917" y2="37750"/>
                        <a14:foregroundMark x1="56000" y1="31583" x2="56000" y2="31583"/>
                        <a14:foregroundMark x1="53000" y1="14250" x2="54000" y2="13000"/>
                        <a14:foregroundMark x1="55417" y1="12083" x2="55417" y2="12083"/>
                        <a14:foregroundMark x1="55417" y1="12083" x2="55417" y2="12083"/>
                        <a14:foregroundMark x1="55833" y1="12417" x2="56333" y2="12667"/>
                        <a14:foregroundMark x1="46333" y1="14167" x2="61750" y2="10167"/>
                        <a14:foregroundMark x1="61750" y1="10167" x2="66000" y2="12500"/>
                        <a14:foregroundMark x1="83167" y1="68417" x2="83167" y2="68417"/>
                        <a14:foregroundMark x1="83167" y1="68417" x2="83167" y2="68417"/>
                        <a14:foregroundMark x1="18083" y1="68750" x2="18083" y2="68750"/>
                        <a14:foregroundMark x1="18083" y1="68750" x2="18083" y2="68750"/>
                        <a14:foregroundMark x1="15583" y1="68083" x2="15583" y2="68083"/>
                        <a14:foregroundMark x1="15583" y1="68083" x2="15583" y2="68083"/>
                        <a14:foregroundMark x1="11250" y1="63500" x2="18917" y2="7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823" y="7257351"/>
            <a:ext cx="2611198" cy="2183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F08BDE-907D-9C97-5D64-4D4EA68309E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3889" l="10000" r="90000">
                        <a14:foregroundMark x1="55278" y1="89444" x2="55278" y2="89444"/>
                        <a14:foregroundMark x1="54167" y1="89444" x2="54167" y2="89444"/>
                        <a14:foregroundMark x1="49167" y1="89444" x2="46111" y2="89444"/>
                        <a14:foregroundMark x1="42778" y1="89444" x2="38056" y2="88611"/>
                        <a14:foregroundMark x1="35278" y1="86667" x2="26111" y2="86667"/>
                        <a14:foregroundMark x1="25278" y1="86667" x2="25278" y2="86667"/>
                        <a14:foregroundMark x1="23889" y1="88611" x2="20833" y2="91389"/>
                        <a14:foregroundMark x1="22778" y1="93889" x2="43333" y2="93889"/>
                        <a14:foregroundMark x1="53333" y1="93333" x2="62778" y2="92778"/>
                        <a14:foregroundMark x1="66111" y1="88611" x2="66111" y2="88611"/>
                        <a14:foregroundMark x1="66111" y1="88611" x2="66111" y2="88611"/>
                        <a14:foregroundMark x1="66111" y1="92500" x2="66111" y2="92500"/>
                        <a14:foregroundMark x1="67500" y1="90833" x2="67500" y2="90833"/>
                        <a14:foregroundMark x1="67222" y1="90556" x2="67222" y2="90556"/>
                        <a14:foregroundMark x1="55833" y1="66667" x2="55833" y2="66667"/>
                        <a14:foregroundMark x1="52778" y1="58056" x2="52778" y2="58056"/>
                        <a14:foregroundMark x1="51944" y1="59167" x2="48056" y2="61389"/>
                        <a14:foregroundMark x1="47500" y1="61389" x2="49167" y2="6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07" y="7244023"/>
            <a:ext cx="2183933" cy="218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9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33" grpId="0"/>
      <p:bldP spid="34" grpId="0"/>
      <p:bldP spid="35" grpId="0"/>
      <p:bldP spid="36" grpId="0"/>
      <p:bldP spid="37" grpId="0"/>
      <p:bldP spid="45" grpId="0"/>
      <p:bldP spid="46" grpId="0"/>
      <p:bldP spid="47" grpId="0"/>
      <p:bldP spid="48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363251" y="8887975"/>
            <a:ext cx="2761039" cy="1094841"/>
            <a:chOff x="0" y="0"/>
            <a:chExt cx="701657" cy="2782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01657" cy="278230"/>
            </a:xfrm>
            <a:custGeom>
              <a:avLst/>
              <a:gdLst/>
              <a:ahLst/>
              <a:cxnLst/>
              <a:rect l="l" t="t" r="r" b="b"/>
              <a:pathLst>
                <a:path w="701657" h="278230">
                  <a:moveTo>
                    <a:pt x="350829" y="0"/>
                  </a:moveTo>
                  <a:cubicBezTo>
                    <a:pt x="157071" y="0"/>
                    <a:pt x="0" y="62284"/>
                    <a:pt x="0" y="139115"/>
                  </a:cubicBezTo>
                  <a:cubicBezTo>
                    <a:pt x="0" y="215946"/>
                    <a:pt x="157071" y="278230"/>
                    <a:pt x="350829" y="278230"/>
                  </a:cubicBezTo>
                  <a:cubicBezTo>
                    <a:pt x="544586" y="278230"/>
                    <a:pt x="701657" y="215946"/>
                    <a:pt x="701657" y="139115"/>
                  </a:cubicBezTo>
                  <a:cubicBezTo>
                    <a:pt x="701657" y="62284"/>
                    <a:pt x="544586" y="0"/>
                    <a:pt x="350829" y="0"/>
                  </a:cubicBezTo>
                  <a:close/>
                </a:path>
              </a:pathLst>
            </a:custGeom>
            <a:solidFill>
              <a:srgbClr val="000000">
                <a:alpha val="470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65780" y="-31066"/>
              <a:ext cx="570097" cy="2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83231">
            <a:off x="1302603" y="889210"/>
            <a:ext cx="3675923" cy="3675923"/>
          </a:xfrm>
          <a:custGeom>
            <a:avLst/>
            <a:gdLst/>
            <a:ahLst/>
            <a:cxnLst/>
            <a:rect l="l" t="t" r="r" b="b"/>
            <a:pathLst>
              <a:path w="3675923" h="3675923">
                <a:moveTo>
                  <a:pt x="0" y="0"/>
                </a:moveTo>
                <a:lnTo>
                  <a:pt x="3675923" y="0"/>
                </a:lnTo>
                <a:lnTo>
                  <a:pt x="3675923" y="3675923"/>
                </a:lnTo>
                <a:lnTo>
                  <a:pt x="0" y="36759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122356" y="1180771"/>
            <a:ext cx="12999409" cy="8254624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81454">
            <a:off x="4811855" y="6017726"/>
            <a:ext cx="7670920" cy="1409579"/>
          </a:xfrm>
          <a:custGeom>
            <a:avLst/>
            <a:gdLst/>
            <a:ahLst/>
            <a:cxnLst/>
            <a:rect l="l" t="t" r="r" b="b"/>
            <a:pathLst>
              <a:path w="6443790" h="1409579">
                <a:moveTo>
                  <a:pt x="0" y="0"/>
                </a:moveTo>
                <a:lnTo>
                  <a:pt x="6443790" y="0"/>
                </a:lnTo>
                <a:lnTo>
                  <a:pt x="6443790" y="1409579"/>
                </a:lnTo>
                <a:lnTo>
                  <a:pt x="0" y="14095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002053" y="4265811"/>
            <a:ext cx="4036127" cy="6021189"/>
          </a:xfrm>
          <a:custGeom>
            <a:avLst/>
            <a:gdLst/>
            <a:ahLst/>
            <a:cxnLst/>
            <a:rect l="l" t="t" r="r" b="b"/>
            <a:pathLst>
              <a:path w="5082037" h="6800780">
                <a:moveTo>
                  <a:pt x="5082037" y="0"/>
                </a:moveTo>
                <a:lnTo>
                  <a:pt x="0" y="0"/>
                </a:lnTo>
                <a:lnTo>
                  <a:pt x="0" y="6800780"/>
                </a:lnTo>
                <a:lnTo>
                  <a:pt x="5082037" y="6800780"/>
                </a:lnTo>
                <a:lnTo>
                  <a:pt x="508203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61343">
            <a:off x="16962758" y="7136607"/>
            <a:ext cx="2428370" cy="2428370"/>
          </a:xfrm>
          <a:custGeom>
            <a:avLst/>
            <a:gdLst/>
            <a:ahLst/>
            <a:cxnLst/>
            <a:rect l="l" t="t" r="r" b="b"/>
            <a:pathLst>
              <a:path w="2428370" h="2428370">
                <a:moveTo>
                  <a:pt x="0" y="0"/>
                </a:moveTo>
                <a:lnTo>
                  <a:pt x="2428370" y="0"/>
                </a:lnTo>
                <a:lnTo>
                  <a:pt x="2428370" y="2428370"/>
                </a:lnTo>
                <a:lnTo>
                  <a:pt x="0" y="24283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700000">
            <a:off x="3676064" y="2928580"/>
            <a:ext cx="1202343" cy="975401"/>
          </a:xfrm>
          <a:custGeom>
            <a:avLst/>
            <a:gdLst/>
            <a:ahLst/>
            <a:cxnLst/>
            <a:rect l="l" t="t" r="r" b="b"/>
            <a:pathLst>
              <a:path w="1202343" h="975401">
                <a:moveTo>
                  <a:pt x="0" y="0"/>
                </a:moveTo>
                <a:lnTo>
                  <a:pt x="1202343" y="0"/>
                </a:lnTo>
                <a:lnTo>
                  <a:pt x="1202343" y="975401"/>
                </a:lnTo>
                <a:lnTo>
                  <a:pt x="0" y="97540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09520">
            <a:off x="12920341" y="-2213066"/>
            <a:ext cx="2985381" cy="4125527"/>
          </a:xfrm>
          <a:custGeom>
            <a:avLst/>
            <a:gdLst/>
            <a:ahLst/>
            <a:cxnLst/>
            <a:rect l="l" t="t" r="r" b="b"/>
            <a:pathLst>
              <a:path w="2985381" h="4125527">
                <a:moveTo>
                  <a:pt x="0" y="0"/>
                </a:moveTo>
                <a:lnTo>
                  <a:pt x="2985381" y="0"/>
                </a:lnTo>
                <a:lnTo>
                  <a:pt x="2985381" y="4125527"/>
                </a:lnTo>
                <a:lnTo>
                  <a:pt x="0" y="412552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591977" y="7838951"/>
            <a:ext cx="2939232" cy="4061753"/>
          </a:xfrm>
          <a:custGeom>
            <a:avLst/>
            <a:gdLst/>
            <a:ahLst/>
            <a:cxnLst/>
            <a:rect l="l" t="t" r="r" b="b"/>
            <a:pathLst>
              <a:path w="2939232" h="4061753">
                <a:moveTo>
                  <a:pt x="0" y="0"/>
                </a:moveTo>
                <a:lnTo>
                  <a:pt x="2939232" y="0"/>
                </a:lnTo>
                <a:lnTo>
                  <a:pt x="2939232" y="4061754"/>
                </a:lnTo>
                <a:lnTo>
                  <a:pt x="0" y="406175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389761">
            <a:off x="903115" y="6456767"/>
            <a:ext cx="911814" cy="922189"/>
          </a:xfrm>
          <a:custGeom>
            <a:avLst/>
            <a:gdLst/>
            <a:ahLst/>
            <a:cxnLst/>
            <a:rect l="l" t="t" r="r" b="b"/>
            <a:pathLst>
              <a:path w="911814" h="922189">
                <a:moveTo>
                  <a:pt x="0" y="0"/>
                </a:moveTo>
                <a:lnTo>
                  <a:pt x="911814" y="0"/>
                </a:lnTo>
                <a:lnTo>
                  <a:pt x="911814" y="922189"/>
                </a:lnTo>
                <a:lnTo>
                  <a:pt x="0" y="92218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319696" y="-1533953"/>
            <a:ext cx="3714494" cy="3677349"/>
          </a:xfrm>
          <a:custGeom>
            <a:avLst/>
            <a:gdLst/>
            <a:ahLst/>
            <a:cxnLst/>
            <a:rect l="l" t="t" r="r" b="b"/>
            <a:pathLst>
              <a:path w="3714494" h="3677349">
                <a:moveTo>
                  <a:pt x="0" y="0"/>
                </a:moveTo>
                <a:lnTo>
                  <a:pt x="3714494" y="0"/>
                </a:lnTo>
                <a:lnTo>
                  <a:pt x="3714494" y="3677349"/>
                </a:lnTo>
                <a:lnTo>
                  <a:pt x="0" y="367734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4686742">
            <a:off x="7300023" y="9375181"/>
            <a:ext cx="3687954" cy="3651074"/>
          </a:xfrm>
          <a:custGeom>
            <a:avLst/>
            <a:gdLst/>
            <a:ahLst/>
            <a:cxnLst/>
            <a:rect l="l" t="t" r="r" b="b"/>
            <a:pathLst>
              <a:path w="3687954" h="3651074">
                <a:moveTo>
                  <a:pt x="0" y="0"/>
                </a:moveTo>
                <a:lnTo>
                  <a:pt x="3687954" y="0"/>
                </a:lnTo>
                <a:lnTo>
                  <a:pt x="3687954" y="3651074"/>
                </a:lnTo>
                <a:lnTo>
                  <a:pt x="0" y="365107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9D33945-6210-D103-92A9-5E73A5E495F7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E5CF2B5-9FE7-D119-33D2-F2FAFED59760}"/>
              </a:ext>
            </a:extLst>
          </p:cNvPr>
          <p:cNvSpPr txBox="1"/>
          <p:nvPr/>
        </p:nvSpPr>
        <p:spPr>
          <a:xfrm>
            <a:off x="2672859" y="2448922"/>
            <a:ext cx="126622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>
                <a:solidFill>
                  <a:schemeClr val="bg1"/>
                </a:solidFill>
                <a:latin typeface="Comic Sans MS" panose="030F0702030302020204" pitchFamily="66" charset="0"/>
              </a:rPr>
              <a:t>Unit 10</a:t>
            </a:r>
          </a:p>
          <a:p>
            <a:r>
              <a:rPr lang="en-US" sz="9000" b="1" dirty="0">
                <a:solidFill>
                  <a:schemeClr val="bg1"/>
                </a:solidFill>
                <a:latin typeface="Comic Sans MS" panose="030F0702030302020204" pitchFamily="66" charset="0"/>
              </a:rPr>
              <a:t>PERFORMING ARTS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FE1F15-15CE-8D27-B5D1-2F9B1628FC50}"/>
              </a:ext>
            </a:extLst>
          </p:cNvPr>
          <p:cNvSpPr txBox="1"/>
          <p:nvPr/>
        </p:nvSpPr>
        <p:spPr>
          <a:xfrm>
            <a:off x="4896203" y="6241143"/>
            <a:ext cx="80780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2: Part 4-5-6</a:t>
            </a:r>
          </a:p>
        </p:txBody>
      </p:sp>
      <p:pic>
        <p:nvPicPr>
          <p:cNvPr id="23" name="nhac-nen-cho-bai-giang-elearning-www.tiengdong.com">
            <a:hlinkClick r:id="" action="ppaction://media"/>
            <a:extLst>
              <a:ext uri="{FF2B5EF4-FFF2-40B4-BE49-F238E27FC236}">
                <a16:creationId xmlns:a16="http://schemas.microsoft.com/office/drawing/2014/main" id="{D54B02D7-1166-A547-CCF4-598EB46F1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78306" y="4660439"/>
            <a:ext cx="875371" cy="875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C30A28-4DB1-E0B1-30DD-2D9152BAF3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4" name="Picture 13" descr="f6ae210ee89e8be294661c748b11616f.gif">
            <a:extLst>
              <a:ext uri="{FF2B5EF4-FFF2-40B4-BE49-F238E27FC236}">
                <a16:creationId xmlns:a16="http://schemas.microsoft.com/office/drawing/2014/main" id="{C3AE63BE-E6E8-56E6-B32B-73FC1F186C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BFA"/>
              </a:clrFrom>
              <a:clrTo>
                <a:srgbClr val="FEFB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5442" y="1802189"/>
            <a:ext cx="3364149" cy="3329821"/>
          </a:xfrm>
          <a:prstGeom prst="rect">
            <a:avLst/>
          </a:prstGeom>
        </p:spPr>
      </p:pic>
      <p:pic>
        <p:nvPicPr>
          <p:cNvPr id="15" name="Picture 14" descr="200.gif">
            <a:extLst>
              <a:ext uri="{FF2B5EF4-FFF2-40B4-BE49-F238E27FC236}">
                <a16:creationId xmlns:a16="http://schemas.microsoft.com/office/drawing/2014/main" id="{951462AB-C8D0-1FE6-5151-9868473D022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2515" y="349584"/>
            <a:ext cx="1665854" cy="17173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8D81FD4-56FA-1C40-75FB-37596F3CDCC1}"/>
              </a:ext>
            </a:extLst>
          </p:cNvPr>
          <p:cNvSpPr txBox="1"/>
          <p:nvPr/>
        </p:nvSpPr>
        <p:spPr>
          <a:xfrm>
            <a:off x="4582886" y="6210300"/>
            <a:ext cx="906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Fill in the blank spaces using: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what/ who/ where/ when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191DB7B-C68C-D237-E6DD-F8D7FDBA0885}"/>
                  </a:ext>
                </a:extLst>
              </p:cNvPr>
              <p:cNvSpPr/>
              <p:nvPr/>
            </p:nvSpPr>
            <p:spPr>
              <a:xfrm>
                <a:off x="4876800" y="3238500"/>
                <a:ext cx="8610600" cy="320040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0" b="1" i="1" cap="none" spc="0" dirty="0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𝑷𝒍𝒂𝒚𝒊𝒏𝒈</m:t>
                      </m:r>
                      <m:r>
                        <a:rPr lang="en-US" sz="12000" b="1" i="1" cap="none" spc="0" dirty="0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0" b="1" i="1" cap="none" spc="0" dirty="0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12000" b="1" i="1" cap="none" spc="0" dirty="0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0" b="1" i="1" cap="none" spc="0" dirty="0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𝒈𝒂𝒎𝒆</m:t>
                      </m:r>
                    </m:oMath>
                  </m:oMathPara>
                </a14:m>
                <a:endParaRPr lang="en-US" sz="120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191DB7B-C68C-D237-E6DD-F8D7FDBA08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3238500"/>
                <a:ext cx="8610600" cy="3200400"/>
              </a:xfrm>
              <a:prstGeom prst="rect">
                <a:avLst/>
              </a:prstGeom>
              <a:blipFill>
                <a:blip r:embed="rId8"/>
                <a:stretch>
                  <a:fillRect l="-6086" t="-15429" r="-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5E8B4C3-AFB9-99BB-B208-D7053B4E78FC}"/>
              </a:ext>
            </a:extLst>
          </p:cNvPr>
          <p:cNvSpPr/>
          <p:nvPr/>
        </p:nvSpPr>
        <p:spPr>
          <a:xfrm>
            <a:off x="6754586" y="4543961"/>
            <a:ext cx="4724400" cy="1143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omic Sans MS" panose="030F0702030302020204" pitchFamily="66" charset="0"/>
              </a:rPr>
              <a:t>Lucky star</a:t>
            </a:r>
            <a:endParaRPr lang="en-US" sz="6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nhac-nen-vui-ve-song-dong-de-thuong-www.tiengdong.com">
            <a:hlinkClick r:id="" action="ppaction://media"/>
            <a:extLst>
              <a:ext uri="{FF2B5EF4-FFF2-40B4-BE49-F238E27FC236}">
                <a16:creationId xmlns:a16="http://schemas.microsoft.com/office/drawing/2014/main" id="{8FA3542B-B4B8-C761-41D6-34AED736F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2972" y="48741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3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5594787" y="7489040"/>
            <a:ext cx="5850978" cy="2775647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30713" y="790738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4052" y="6479628"/>
            <a:ext cx="8025822" cy="3807372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5-Point Star 50">
            <a:hlinkClick r:id="rId2" action="ppaction://hlinksldjump"/>
          </p:cNvPr>
          <p:cNvSpPr/>
          <p:nvPr/>
        </p:nvSpPr>
        <p:spPr>
          <a:xfrm>
            <a:off x="2565837" y="1442154"/>
            <a:ext cx="919335" cy="919335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106807" y="1924294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53" name="5-Point Star 52">
            <a:hlinkClick r:id="rId3" action="ppaction://hlinksldjump"/>
          </p:cNvPr>
          <p:cNvSpPr/>
          <p:nvPr/>
        </p:nvSpPr>
        <p:spPr>
          <a:xfrm>
            <a:off x="4727387" y="2761969"/>
            <a:ext cx="1288712" cy="128871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519129" y="783677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55" name="5-Point Star 54">
            <a:hlinkClick r:id="rId4" action="ppaction://hlinksldjump"/>
          </p:cNvPr>
          <p:cNvSpPr/>
          <p:nvPr/>
        </p:nvSpPr>
        <p:spPr>
          <a:xfrm>
            <a:off x="9169565" y="1435093"/>
            <a:ext cx="1288712" cy="1288712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3738263" y="2723804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57" name="5-Point Star 56">
            <a:hlinkClick r:id="rId5" action="ppaction://hlinksldjump"/>
          </p:cNvPr>
          <p:cNvSpPr/>
          <p:nvPr/>
        </p:nvSpPr>
        <p:spPr>
          <a:xfrm>
            <a:off x="13388699" y="3375220"/>
            <a:ext cx="1288712" cy="1288712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633058" y="4195756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59" name="5-Point Star 58">
            <a:hlinkClick r:id="rId6" action="ppaction://hlinksldjump"/>
          </p:cNvPr>
          <p:cNvSpPr/>
          <p:nvPr/>
        </p:nvSpPr>
        <p:spPr>
          <a:xfrm>
            <a:off x="10458277" y="4847171"/>
            <a:ext cx="939149" cy="939149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4890218" y="590814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61" name="5-Point Star 60">
            <a:hlinkClick r:id="rId7" action="ppaction://hlinksldjump"/>
          </p:cNvPr>
          <p:cNvSpPr/>
          <p:nvPr/>
        </p:nvSpPr>
        <p:spPr>
          <a:xfrm>
            <a:off x="14677411" y="1206236"/>
            <a:ext cx="1288712" cy="1288712"/>
          </a:xfrm>
          <a:prstGeom prst="star5">
            <a:avLst>
              <a:gd name="adj" fmla="val 14119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126431" y="2723803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63" name="5-Point Star 62">
            <a:hlinkClick r:id="rId8" action="ppaction://hlinksldjump"/>
          </p:cNvPr>
          <p:cNvSpPr/>
          <p:nvPr/>
        </p:nvSpPr>
        <p:spPr>
          <a:xfrm>
            <a:off x="1099046" y="3375220"/>
            <a:ext cx="644357" cy="64435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852297" y="1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65" name="5-Point Star 64">
            <a:hlinkClick r:id="rId9" action="ppaction://hlinksldjump"/>
          </p:cNvPr>
          <p:cNvSpPr/>
          <p:nvPr/>
        </p:nvSpPr>
        <p:spPr>
          <a:xfrm>
            <a:off x="6755252" y="651416"/>
            <a:ext cx="783677" cy="78367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2154488" y="590815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67" name="5-Point Star 66">
            <a:hlinkClick r:id="rId10" action="ppaction://hlinksldjump"/>
          </p:cNvPr>
          <p:cNvSpPr/>
          <p:nvPr/>
        </p:nvSpPr>
        <p:spPr>
          <a:xfrm>
            <a:off x="12030671" y="1242231"/>
            <a:ext cx="837219" cy="837219"/>
          </a:xfrm>
          <a:prstGeom prst="star5">
            <a:avLst>
              <a:gd name="adj" fmla="val 293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734770" y="3018308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69" name="5-Point Star 68">
            <a:hlinkClick r:id="rId11" action="ppaction://hlinksldjump"/>
          </p:cNvPr>
          <p:cNvSpPr/>
          <p:nvPr/>
        </p:nvSpPr>
        <p:spPr>
          <a:xfrm>
            <a:off x="7541500" y="3669724"/>
            <a:ext cx="1288712" cy="1288712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24443" y="7272041"/>
            <a:ext cx="8610819" cy="216982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1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LUCKY STAR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211" y="4622875"/>
            <a:ext cx="224961" cy="19900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695" y="2004035"/>
            <a:ext cx="371475" cy="32861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5750" y="2799271"/>
            <a:ext cx="309713" cy="27397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721" y="2833770"/>
            <a:ext cx="261419" cy="231255"/>
          </a:xfrm>
          <a:prstGeom prst="rect">
            <a:avLst/>
          </a:prstGeom>
        </p:spPr>
      </p:pic>
      <p:sp>
        <p:nvSpPr>
          <p:cNvPr id="2" name="Arrow: Right 1">
            <a:hlinkClick r:id="rId11" action="ppaction://hlinksldjump"/>
            <a:extLst>
              <a:ext uri="{FF2B5EF4-FFF2-40B4-BE49-F238E27FC236}">
                <a16:creationId xmlns:a16="http://schemas.microsoft.com/office/drawing/2014/main" id="{CF695364-3F36-64E3-5D34-2A586DCF1162}"/>
              </a:ext>
            </a:extLst>
          </p:cNvPr>
          <p:cNvSpPr/>
          <p:nvPr/>
        </p:nvSpPr>
        <p:spPr>
          <a:xfrm>
            <a:off x="16143378" y="9029700"/>
            <a:ext cx="1786243" cy="10979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BD35A-1BCD-5AC5-D9DC-16DCB4E7744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0221" y="213790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56" grpId="0"/>
      <p:bldP spid="57" grpId="0" animBg="1"/>
      <p:bldP spid="57" grpId="1" animBg="1"/>
      <p:bldP spid="58" grpId="0"/>
      <p:bldP spid="59" grpId="0" animBg="1"/>
      <p:bldP spid="59" grpId="1" animBg="1"/>
      <p:bldP spid="60" grpId="0"/>
      <p:bldP spid="61" grpId="0" animBg="1"/>
      <p:bldP spid="61" grpId="1" animBg="1"/>
      <p:bldP spid="62" grpId="0"/>
      <p:bldP spid="63" grpId="0" animBg="1"/>
      <p:bldP spid="63" grpId="1" animBg="1"/>
      <p:bldP spid="64" grpId="0"/>
      <p:bldP spid="65" grpId="0" animBg="1"/>
      <p:bldP spid="65" grpId="1" animBg="1"/>
      <p:bldP spid="66" grpId="0"/>
      <p:bldP spid="67" grpId="0" animBg="1"/>
      <p:bldP spid="67" grpId="1" animBg="1"/>
      <p:bldP spid="68" grpId="0"/>
      <p:bldP spid="69" grpId="0" animBg="1"/>
      <p:bldP spid="69" grpId="1" animBg="1"/>
      <p:bldP spid="7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667000" y="1246466"/>
            <a:ext cx="13182600" cy="2812727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dirty="0"/>
              <a:t> 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1 …………… is your English teacher? </a:t>
            </a:r>
          </a:p>
          <a:p>
            <a:pPr defTabSz="1371600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     - Ms. Huong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305733" y="5752106"/>
            <a:ext cx="11553267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Who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4914" y="4520254"/>
            <a:ext cx="8078173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3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FC5F7B-4CA3-971B-3ADE-169D250CC4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590800" y="1769139"/>
            <a:ext cx="12877800" cy="2459495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2. …………… is her wallet? </a:t>
            </a:r>
          </a:p>
          <a:p>
            <a:pPr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           - On the table.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05733" y="5752106"/>
            <a:ext cx="11629467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Where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4915" y="4520254"/>
            <a:ext cx="8078173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2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891931-5D83-DF32-8ED5-66EB5114CE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743200" y="1693405"/>
            <a:ext cx="12954000" cy="2812727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3. …………… does he hate physics?</a:t>
            </a:r>
          </a:p>
          <a:p>
            <a:pPr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        - Because he knows nothing about it.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05733" y="5752106"/>
            <a:ext cx="11553267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4914" y="4520254"/>
            <a:ext cx="8078173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5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81CD8F-F8FF-3320-D9AB-19FBE49533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1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743200" y="1562100"/>
            <a:ext cx="12954000" cy="2540672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4. ………… did he buy yesterday?</a:t>
            </a:r>
          </a:p>
          <a:p>
            <a:pPr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      - He bought a car yesterday.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29000" y="5752106"/>
            <a:ext cx="11430000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What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4914" y="4520254"/>
            <a:ext cx="8078173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8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6F4A54-1469-5EE2-B377-8B96A717F3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895600" y="1693405"/>
            <a:ext cx="12420600" cy="2307095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5. …………. is the man over there?</a:t>
            </a:r>
          </a:p>
          <a:p>
            <a:pPr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      - Mrs. John.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05733" y="5752106"/>
            <a:ext cx="11553267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Who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70875" y="4520254"/>
            <a:ext cx="8546250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10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23A81D-A5DD-3C63-3E53-22BE0F66B1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8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342450" y="1482890"/>
            <a:ext cx="13603100" cy="2743199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6.………… do you sit in the front of the classroom?</a:t>
            </a:r>
          </a:p>
          <a:p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- Because I can’t see at the back.</a:t>
            </a:r>
          </a:p>
          <a:p>
            <a:pPr algn="ctr" defTabSz="1371600">
              <a:defRPr/>
            </a:pP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05733" y="5752106"/>
            <a:ext cx="11932920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4914" y="4520254"/>
            <a:ext cx="8078173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2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7FF481-BBAF-7970-62A9-2F17ED496A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2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705100" y="1436587"/>
            <a:ext cx="12877800" cy="2463879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7. ………… do you go to school with? </a:t>
            </a:r>
          </a:p>
          <a:p>
            <a:pPr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    – I go with my best friend.</a:t>
            </a:r>
          </a:p>
          <a:p>
            <a:pPr defTabSz="1371600">
              <a:defRPr/>
            </a:pPr>
            <a:endParaRPr lang="en-US" sz="4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05733" y="5752106"/>
            <a:ext cx="11932920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Who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4914" y="4520254"/>
            <a:ext cx="8078173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4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37AAFD-C932-1801-BD43-BB133D98BF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1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3219027" y="1519363"/>
            <a:ext cx="12192000" cy="2307095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8. ………… is Nancy reading? </a:t>
            </a:r>
          </a:p>
          <a:p>
            <a:pPr algn="ctr"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- She is reading a newspaper.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348567" y="5766749"/>
            <a:ext cx="11510433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What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4914" y="4520254"/>
            <a:ext cx="8078173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7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115D5A-1462-9C63-43C0-18E57CF852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6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8C83B05F-46F4-2BFC-7900-9F3718A4D6D7}"/>
              </a:ext>
            </a:extLst>
          </p:cNvPr>
          <p:cNvSpPr/>
          <p:nvPr/>
        </p:nvSpPr>
        <p:spPr>
          <a:xfrm>
            <a:off x="-5286" y="-31349"/>
            <a:ext cx="18293286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 flipH="1" flipV="1">
            <a:off x="16076645" y="-712947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2365310" y="2890720"/>
                </a:moveTo>
                <a:lnTo>
                  <a:pt x="0" y="2890720"/>
                </a:lnTo>
                <a:lnTo>
                  <a:pt x="0" y="0"/>
                </a:lnTo>
                <a:lnTo>
                  <a:pt x="2365310" y="0"/>
                </a:lnTo>
                <a:lnTo>
                  <a:pt x="2365310" y="289072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35136" y="507740"/>
            <a:ext cx="10591479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Table of contents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Wedges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-4355123" y="1618812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oogle Shape;9001;p134">
            <a:extLst>
              <a:ext uri="{FF2B5EF4-FFF2-40B4-BE49-F238E27FC236}">
                <a16:creationId xmlns:a16="http://schemas.microsoft.com/office/drawing/2014/main" id="{AD3182A1-7CD4-8BB2-6C75-7315528B3FD3}"/>
              </a:ext>
            </a:extLst>
          </p:cNvPr>
          <p:cNvGrpSpPr/>
          <p:nvPr/>
        </p:nvGrpSpPr>
        <p:grpSpPr>
          <a:xfrm rot="16200000">
            <a:off x="6049198" y="-1135213"/>
            <a:ext cx="5187077" cy="13417026"/>
            <a:chOff x="1454807" y="1810421"/>
            <a:chExt cx="1031766" cy="2789030"/>
          </a:xfrm>
        </p:grpSpPr>
        <p:sp>
          <p:nvSpPr>
            <p:cNvPr id="23" name="Google Shape;9002;p134">
              <a:extLst>
                <a:ext uri="{FF2B5EF4-FFF2-40B4-BE49-F238E27FC236}">
                  <a16:creationId xmlns:a16="http://schemas.microsoft.com/office/drawing/2014/main" id="{7B4D045D-5C27-2F4A-5C9B-BC51189303F5}"/>
                </a:ext>
              </a:extLst>
            </p:cNvPr>
            <p:cNvSpPr/>
            <p:nvPr/>
          </p:nvSpPr>
          <p:spPr>
            <a:xfrm>
              <a:off x="1861866" y="2137628"/>
              <a:ext cx="255208" cy="39153"/>
            </a:xfrm>
            <a:custGeom>
              <a:avLst/>
              <a:gdLst/>
              <a:ahLst/>
              <a:cxnLst/>
              <a:rect l="l" t="t" r="r" b="b"/>
              <a:pathLst>
                <a:path w="10325" h="1584" extrusionOk="0">
                  <a:moveTo>
                    <a:pt x="1" y="0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9003;p134">
              <a:extLst>
                <a:ext uri="{FF2B5EF4-FFF2-40B4-BE49-F238E27FC236}">
                  <a16:creationId xmlns:a16="http://schemas.microsoft.com/office/drawing/2014/main" id="{5FAAFB6C-A7DB-1B25-4F96-9ABD8375DAC9}"/>
                </a:ext>
              </a:extLst>
            </p:cNvPr>
            <p:cNvSpPr/>
            <p:nvPr/>
          </p:nvSpPr>
          <p:spPr>
            <a:xfrm>
              <a:off x="1861866" y="2661289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9004;p134">
              <a:extLst>
                <a:ext uri="{FF2B5EF4-FFF2-40B4-BE49-F238E27FC236}">
                  <a16:creationId xmlns:a16="http://schemas.microsoft.com/office/drawing/2014/main" id="{E4BCFA60-A2A9-C481-CA0C-2C25F1F25821}"/>
                </a:ext>
              </a:extLst>
            </p:cNvPr>
            <p:cNvSpPr/>
            <p:nvPr/>
          </p:nvSpPr>
          <p:spPr>
            <a:xfrm>
              <a:off x="1861866" y="3185740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9005;p134">
              <a:extLst>
                <a:ext uri="{FF2B5EF4-FFF2-40B4-BE49-F238E27FC236}">
                  <a16:creationId xmlns:a16="http://schemas.microsoft.com/office/drawing/2014/main" id="{4885D701-CBD8-4CAD-B6B7-397F0B46E3F9}"/>
                </a:ext>
              </a:extLst>
            </p:cNvPr>
            <p:cNvSpPr/>
            <p:nvPr/>
          </p:nvSpPr>
          <p:spPr>
            <a:xfrm>
              <a:off x="1861866" y="3709426"/>
              <a:ext cx="255208" cy="39153"/>
            </a:xfrm>
            <a:custGeom>
              <a:avLst/>
              <a:gdLst/>
              <a:ahLst/>
              <a:cxnLst/>
              <a:rect l="l" t="t" r="r" b="b"/>
              <a:pathLst>
                <a:path w="10325" h="1584" extrusionOk="0">
                  <a:moveTo>
                    <a:pt x="1" y="0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9006;p134">
              <a:extLst>
                <a:ext uri="{FF2B5EF4-FFF2-40B4-BE49-F238E27FC236}">
                  <a16:creationId xmlns:a16="http://schemas.microsoft.com/office/drawing/2014/main" id="{5097C9A7-1ECB-A31B-3011-53A053E8C9A0}"/>
                </a:ext>
              </a:extLst>
            </p:cNvPr>
            <p:cNvSpPr/>
            <p:nvPr/>
          </p:nvSpPr>
          <p:spPr>
            <a:xfrm>
              <a:off x="1861866" y="4233086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9007;p134">
              <a:extLst>
                <a:ext uri="{FF2B5EF4-FFF2-40B4-BE49-F238E27FC236}">
                  <a16:creationId xmlns:a16="http://schemas.microsoft.com/office/drawing/2014/main" id="{974F2601-3FFF-15BE-5E6A-CB739FFB0F7C}"/>
                </a:ext>
              </a:extLst>
            </p:cNvPr>
            <p:cNvSpPr/>
            <p:nvPr/>
          </p:nvSpPr>
          <p:spPr>
            <a:xfrm>
              <a:off x="1792979" y="1810421"/>
              <a:ext cx="347577" cy="558146"/>
            </a:xfrm>
            <a:custGeom>
              <a:avLst/>
              <a:gdLst/>
              <a:ahLst/>
              <a:cxnLst/>
              <a:rect l="l" t="t" r="r" b="b"/>
              <a:pathLst>
                <a:path w="14062" h="22581" extrusionOk="0">
                  <a:moveTo>
                    <a:pt x="1" y="1"/>
                  </a:moveTo>
                  <a:lnTo>
                    <a:pt x="1" y="1584"/>
                  </a:lnTo>
                  <a:cubicBezTo>
                    <a:pt x="6905" y="1584"/>
                    <a:pt x="12478" y="7158"/>
                    <a:pt x="12478" y="14030"/>
                  </a:cubicBezTo>
                  <a:cubicBezTo>
                    <a:pt x="12478" y="17260"/>
                    <a:pt x="11275" y="20269"/>
                    <a:pt x="9090" y="22581"/>
                  </a:cubicBezTo>
                  <a:lnTo>
                    <a:pt x="11148" y="22581"/>
                  </a:lnTo>
                  <a:cubicBezTo>
                    <a:pt x="13017" y="20142"/>
                    <a:pt x="14062" y="17165"/>
                    <a:pt x="14062" y="14030"/>
                  </a:cubicBezTo>
                  <a:cubicBezTo>
                    <a:pt x="14062" y="6303"/>
                    <a:pt x="7760" y="1"/>
                    <a:pt x="1" y="1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9008;p134">
              <a:extLst>
                <a:ext uri="{FF2B5EF4-FFF2-40B4-BE49-F238E27FC236}">
                  <a16:creationId xmlns:a16="http://schemas.microsoft.com/office/drawing/2014/main" id="{9903C08B-AE71-9CB2-B827-713A02A808DC}"/>
                </a:ext>
              </a:extLst>
            </p:cNvPr>
            <p:cNvSpPr/>
            <p:nvPr/>
          </p:nvSpPr>
          <p:spPr>
            <a:xfrm>
              <a:off x="1838385" y="2368537"/>
              <a:ext cx="230169" cy="557355"/>
            </a:xfrm>
            <a:custGeom>
              <a:avLst/>
              <a:gdLst/>
              <a:ahLst/>
              <a:cxnLst/>
              <a:rect l="l" t="t" r="r" b="b"/>
              <a:pathLst>
                <a:path w="9312" h="22549" extrusionOk="0">
                  <a:moveTo>
                    <a:pt x="7253" y="1"/>
                  </a:moveTo>
                  <a:cubicBezTo>
                    <a:pt x="6841" y="444"/>
                    <a:pt x="6398" y="824"/>
                    <a:pt x="5923" y="1236"/>
                  </a:cubicBezTo>
                  <a:lnTo>
                    <a:pt x="5353" y="1647"/>
                  </a:lnTo>
                  <a:cubicBezTo>
                    <a:pt x="1964" y="4339"/>
                    <a:pt x="1" y="8361"/>
                    <a:pt x="1" y="12668"/>
                  </a:cubicBezTo>
                  <a:cubicBezTo>
                    <a:pt x="1" y="16405"/>
                    <a:pt x="1489" y="19920"/>
                    <a:pt x="4118" y="22549"/>
                  </a:cubicBezTo>
                  <a:lnTo>
                    <a:pt x="6493" y="22549"/>
                  </a:lnTo>
                  <a:lnTo>
                    <a:pt x="6334" y="22422"/>
                  </a:lnTo>
                  <a:cubicBezTo>
                    <a:pt x="3294" y="20047"/>
                    <a:pt x="1584" y="16468"/>
                    <a:pt x="1584" y="12668"/>
                  </a:cubicBezTo>
                  <a:cubicBezTo>
                    <a:pt x="1584" y="8836"/>
                    <a:pt x="3326" y="5258"/>
                    <a:pt x="6303" y="2883"/>
                  </a:cubicBezTo>
                  <a:lnTo>
                    <a:pt x="6873" y="2471"/>
                  </a:lnTo>
                  <a:cubicBezTo>
                    <a:pt x="7791" y="1742"/>
                    <a:pt x="8615" y="887"/>
                    <a:pt x="9311" y="1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9009;p134">
              <a:extLst>
                <a:ext uri="{FF2B5EF4-FFF2-40B4-BE49-F238E27FC236}">
                  <a16:creationId xmlns:a16="http://schemas.microsoft.com/office/drawing/2014/main" id="{B14378BD-3FBE-8191-00A0-18A80061892C}"/>
                </a:ext>
              </a:extLst>
            </p:cNvPr>
            <p:cNvSpPr/>
            <p:nvPr/>
          </p:nvSpPr>
          <p:spPr>
            <a:xfrm>
              <a:off x="1940145" y="2925863"/>
              <a:ext cx="200409" cy="558146"/>
            </a:xfrm>
            <a:custGeom>
              <a:avLst/>
              <a:gdLst/>
              <a:ahLst/>
              <a:cxnLst/>
              <a:rect l="l" t="t" r="r" b="b"/>
              <a:pathLst>
                <a:path w="8108" h="22581" extrusionOk="0">
                  <a:moveTo>
                    <a:pt x="1" y="1"/>
                  </a:moveTo>
                  <a:cubicBezTo>
                    <a:pt x="412" y="413"/>
                    <a:pt x="824" y="761"/>
                    <a:pt x="1236" y="1109"/>
                  </a:cubicBezTo>
                  <a:lnTo>
                    <a:pt x="1806" y="1521"/>
                  </a:lnTo>
                  <a:cubicBezTo>
                    <a:pt x="4814" y="3928"/>
                    <a:pt x="6524" y="7475"/>
                    <a:pt x="6524" y="11307"/>
                  </a:cubicBezTo>
                  <a:cubicBezTo>
                    <a:pt x="6524" y="15139"/>
                    <a:pt x="4783" y="18717"/>
                    <a:pt x="1774" y="21092"/>
                  </a:cubicBezTo>
                  <a:lnTo>
                    <a:pt x="1267" y="21472"/>
                  </a:lnTo>
                  <a:cubicBezTo>
                    <a:pt x="824" y="21821"/>
                    <a:pt x="412" y="22201"/>
                    <a:pt x="1" y="22581"/>
                  </a:cubicBezTo>
                  <a:lnTo>
                    <a:pt x="2408" y="22581"/>
                  </a:lnTo>
                  <a:lnTo>
                    <a:pt x="2724" y="22327"/>
                  </a:lnTo>
                  <a:cubicBezTo>
                    <a:pt x="6144" y="19636"/>
                    <a:pt x="8108" y="15614"/>
                    <a:pt x="8108" y="11307"/>
                  </a:cubicBezTo>
                  <a:cubicBezTo>
                    <a:pt x="8108" y="7000"/>
                    <a:pt x="6144" y="2978"/>
                    <a:pt x="2756" y="286"/>
                  </a:cubicBezTo>
                  <a:lnTo>
                    <a:pt x="240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9010;p134">
              <a:extLst>
                <a:ext uri="{FF2B5EF4-FFF2-40B4-BE49-F238E27FC236}">
                  <a16:creationId xmlns:a16="http://schemas.microsoft.com/office/drawing/2014/main" id="{178D5B65-3F15-67FD-E7EF-15A252897BE5}"/>
                </a:ext>
              </a:extLst>
            </p:cNvPr>
            <p:cNvSpPr/>
            <p:nvPr/>
          </p:nvSpPr>
          <p:spPr>
            <a:xfrm>
              <a:off x="1839176" y="3483979"/>
              <a:ext cx="229378" cy="558146"/>
            </a:xfrm>
            <a:custGeom>
              <a:avLst/>
              <a:gdLst/>
              <a:ahLst/>
              <a:cxnLst/>
              <a:rect l="l" t="t" r="r" b="b"/>
              <a:pathLst>
                <a:path w="9280" h="22581" extrusionOk="0">
                  <a:moveTo>
                    <a:pt x="4086" y="1"/>
                  </a:moveTo>
                  <a:cubicBezTo>
                    <a:pt x="1457" y="2629"/>
                    <a:pt x="0" y="6145"/>
                    <a:pt x="0" y="9913"/>
                  </a:cubicBezTo>
                  <a:cubicBezTo>
                    <a:pt x="0" y="14220"/>
                    <a:pt x="1932" y="18210"/>
                    <a:pt x="5352" y="20934"/>
                  </a:cubicBezTo>
                  <a:lnTo>
                    <a:pt x="5859" y="21314"/>
                  </a:lnTo>
                  <a:cubicBezTo>
                    <a:pt x="6366" y="21694"/>
                    <a:pt x="6809" y="22137"/>
                    <a:pt x="7221" y="22581"/>
                  </a:cubicBezTo>
                  <a:lnTo>
                    <a:pt x="9279" y="22581"/>
                  </a:lnTo>
                  <a:cubicBezTo>
                    <a:pt x="8583" y="21662"/>
                    <a:pt x="7759" y="20807"/>
                    <a:pt x="6841" y="20079"/>
                  </a:cubicBezTo>
                  <a:lnTo>
                    <a:pt x="6302" y="19667"/>
                  </a:lnTo>
                  <a:cubicBezTo>
                    <a:pt x="3294" y="17292"/>
                    <a:pt x="1552" y="13713"/>
                    <a:pt x="1552" y="9913"/>
                  </a:cubicBezTo>
                  <a:cubicBezTo>
                    <a:pt x="1552" y="6081"/>
                    <a:pt x="3294" y="2503"/>
                    <a:pt x="6334" y="128"/>
                  </a:cubicBezTo>
                  <a:lnTo>
                    <a:pt x="6461" y="1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9011;p134">
              <a:extLst>
                <a:ext uri="{FF2B5EF4-FFF2-40B4-BE49-F238E27FC236}">
                  <a16:creationId xmlns:a16="http://schemas.microsoft.com/office/drawing/2014/main" id="{F3D66CE1-130A-6B0C-6A6F-E3AABB706406}"/>
                </a:ext>
              </a:extLst>
            </p:cNvPr>
            <p:cNvSpPr/>
            <p:nvPr/>
          </p:nvSpPr>
          <p:spPr>
            <a:xfrm>
              <a:off x="1793770" y="4042096"/>
              <a:ext cx="346787" cy="557355"/>
            </a:xfrm>
            <a:custGeom>
              <a:avLst/>
              <a:gdLst/>
              <a:ahLst/>
              <a:cxnLst/>
              <a:rect l="l" t="t" r="r" b="b"/>
              <a:pathLst>
                <a:path w="14030" h="22549" extrusionOk="0">
                  <a:moveTo>
                    <a:pt x="9058" y="1"/>
                  </a:moveTo>
                  <a:cubicBezTo>
                    <a:pt x="11243" y="2281"/>
                    <a:pt x="12446" y="5321"/>
                    <a:pt x="12446" y="8520"/>
                  </a:cubicBezTo>
                  <a:cubicBezTo>
                    <a:pt x="12446" y="15392"/>
                    <a:pt x="6873" y="20997"/>
                    <a:pt x="1" y="20997"/>
                  </a:cubicBezTo>
                  <a:lnTo>
                    <a:pt x="1" y="22549"/>
                  </a:lnTo>
                  <a:cubicBezTo>
                    <a:pt x="7728" y="22549"/>
                    <a:pt x="14030" y="16279"/>
                    <a:pt x="14030" y="8520"/>
                  </a:cubicBezTo>
                  <a:cubicBezTo>
                    <a:pt x="14030" y="5384"/>
                    <a:pt x="12985" y="2408"/>
                    <a:pt x="11116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9012;p134">
              <a:extLst>
                <a:ext uri="{FF2B5EF4-FFF2-40B4-BE49-F238E27FC236}">
                  <a16:creationId xmlns:a16="http://schemas.microsoft.com/office/drawing/2014/main" id="{0CD960A8-081A-CA69-5D21-79B2987F5795}"/>
                </a:ext>
              </a:extLst>
            </p:cNvPr>
            <p:cNvSpPr/>
            <p:nvPr/>
          </p:nvSpPr>
          <p:spPr>
            <a:xfrm>
              <a:off x="1454807" y="1914730"/>
              <a:ext cx="485400" cy="485400"/>
            </a:xfrm>
            <a:prstGeom prst="ellipse">
              <a:avLst/>
            </a:prstGeom>
            <a:solidFill>
              <a:srgbClr val="F27FB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9013;p134">
              <a:extLst>
                <a:ext uri="{FF2B5EF4-FFF2-40B4-BE49-F238E27FC236}">
                  <a16:creationId xmlns:a16="http://schemas.microsoft.com/office/drawing/2014/main" id="{47A2773E-5F92-9494-D7A4-8F2B88AA2535}"/>
                </a:ext>
              </a:extLst>
            </p:cNvPr>
            <p:cNvSpPr/>
            <p:nvPr/>
          </p:nvSpPr>
          <p:spPr>
            <a:xfrm>
              <a:off x="2001173" y="2438578"/>
              <a:ext cx="485400" cy="485400"/>
            </a:xfrm>
            <a:prstGeom prst="ellipse">
              <a:avLst/>
            </a:prstGeom>
            <a:solidFill>
              <a:srgbClr val="61D8C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9014;p134">
              <a:extLst>
                <a:ext uri="{FF2B5EF4-FFF2-40B4-BE49-F238E27FC236}">
                  <a16:creationId xmlns:a16="http://schemas.microsoft.com/office/drawing/2014/main" id="{05DEBAA3-2C10-39FB-5A32-4B047569C3AA}"/>
                </a:ext>
              </a:extLst>
            </p:cNvPr>
            <p:cNvSpPr/>
            <p:nvPr/>
          </p:nvSpPr>
          <p:spPr>
            <a:xfrm>
              <a:off x="1454807" y="2962448"/>
              <a:ext cx="485400" cy="485400"/>
            </a:xfrm>
            <a:prstGeom prst="ellipse">
              <a:avLst/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9015;p134">
              <a:extLst>
                <a:ext uri="{FF2B5EF4-FFF2-40B4-BE49-F238E27FC236}">
                  <a16:creationId xmlns:a16="http://schemas.microsoft.com/office/drawing/2014/main" id="{052A7DCC-6964-63CC-D4AE-8B55F6F6C01A}"/>
                </a:ext>
              </a:extLst>
            </p:cNvPr>
            <p:cNvSpPr/>
            <p:nvPr/>
          </p:nvSpPr>
          <p:spPr>
            <a:xfrm>
              <a:off x="1454807" y="4010578"/>
              <a:ext cx="485400" cy="485400"/>
            </a:xfrm>
            <a:prstGeom prst="ellipse">
              <a:avLst/>
            </a:prstGeom>
            <a:solidFill>
              <a:srgbClr val="98DAE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9016;p134">
              <a:extLst>
                <a:ext uri="{FF2B5EF4-FFF2-40B4-BE49-F238E27FC236}">
                  <a16:creationId xmlns:a16="http://schemas.microsoft.com/office/drawing/2014/main" id="{5CBDAAF5-E127-5EF7-4F2E-7C415DE5C77C}"/>
                </a:ext>
              </a:extLst>
            </p:cNvPr>
            <p:cNvSpPr/>
            <p:nvPr/>
          </p:nvSpPr>
          <p:spPr>
            <a:xfrm>
              <a:off x="2001173" y="3486330"/>
              <a:ext cx="485400" cy="485400"/>
            </a:xfrm>
            <a:prstGeom prst="ellipse">
              <a:avLst/>
            </a:prstGeom>
            <a:solidFill>
              <a:srgbClr val="C2B9D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9017;p134">
              <a:extLst>
                <a:ext uri="{FF2B5EF4-FFF2-40B4-BE49-F238E27FC236}">
                  <a16:creationId xmlns:a16="http://schemas.microsoft.com/office/drawing/2014/main" id="{86046AE3-4507-47EE-51B4-9EDCF6BC334A}"/>
                </a:ext>
              </a:extLst>
            </p:cNvPr>
            <p:cNvGrpSpPr/>
            <p:nvPr/>
          </p:nvGrpSpPr>
          <p:grpSpPr>
            <a:xfrm>
              <a:off x="1558294" y="3084505"/>
              <a:ext cx="276885" cy="275517"/>
              <a:chOff x="5292128" y="2299891"/>
              <a:chExt cx="367027" cy="365214"/>
            </a:xfrm>
          </p:grpSpPr>
          <p:sp>
            <p:nvSpPr>
              <p:cNvPr id="68" name="Google Shape;9018;p134">
                <a:extLst>
                  <a:ext uri="{FF2B5EF4-FFF2-40B4-BE49-F238E27FC236}">
                    <a16:creationId xmlns:a16="http://schemas.microsoft.com/office/drawing/2014/main" id="{4B7E2FBF-6B2D-A5B9-DC81-809DAF357BE2}"/>
                  </a:ext>
                </a:extLst>
              </p:cNvPr>
              <p:cNvSpPr/>
              <p:nvPr/>
            </p:nvSpPr>
            <p:spPr>
              <a:xfrm>
                <a:off x="5470361" y="2467772"/>
                <a:ext cx="11323" cy="124243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729" extrusionOk="0">
                    <a:moveTo>
                      <a:pt x="215" y="0"/>
                    </a:moveTo>
                    <a:cubicBezTo>
                      <a:pt x="108" y="0"/>
                      <a:pt x="0" y="71"/>
                      <a:pt x="0" y="213"/>
                    </a:cubicBezTo>
                    <a:lnTo>
                      <a:pt x="0" y="4514"/>
                    </a:lnTo>
                    <a:cubicBezTo>
                      <a:pt x="0" y="4632"/>
                      <a:pt x="97" y="4729"/>
                      <a:pt x="215" y="4729"/>
                    </a:cubicBezTo>
                    <a:cubicBezTo>
                      <a:pt x="333" y="4729"/>
                      <a:pt x="430" y="4632"/>
                      <a:pt x="430" y="4514"/>
                    </a:cubicBezTo>
                    <a:lnTo>
                      <a:pt x="430" y="213"/>
                    </a:lnTo>
                    <a:cubicBezTo>
                      <a:pt x="430" y="71"/>
                      <a:pt x="323" y="0"/>
                      <a:pt x="2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9019;p134">
                <a:extLst>
                  <a:ext uri="{FF2B5EF4-FFF2-40B4-BE49-F238E27FC236}">
                    <a16:creationId xmlns:a16="http://schemas.microsoft.com/office/drawing/2014/main" id="{31B5E987-A424-34CB-16CC-4EEF64D0EFB1}"/>
                  </a:ext>
                </a:extLst>
              </p:cNvPr>
              <p:cNvSpPr/>
              <p:nvPr/>
            </p:nvSpPr>
            <p:spPr>
              <a:xfrm>
                <a:off x="5464870" y="2299891"/>
                <a:ext cx="22279" cy="40827"/>
              </a:xfrm>
              <a:custGeom>
                <a:avLst/>
                <a:gdLst/>
                <a:ahLst/>
                <a:cxnLst/>
                <a:rect l="l" t="t" r="r" b="b"/>
                <a:pathLst>
                  <a:path w="848" h="1554" extrusionOk="0">
                    <a:moveTo>
                      <a:pt x="424" y="0"/>
                    </a:moveTo>
                    <a:cubicBezTo>
                      <a:pt x="188" y="0"/>
                      <a:pt x="1" y="194"/>
                      <a:pt x="8" y="430"/>
                    </a:cubicBezTo>
                    <a:lnTo>
                      <a:pt x="8" y="1554"/>
                    </a:lnTo>
                    <a:lnTo>
                      <a:pt x="840" y="1554"/>
                    </a:lnTo>
                    <a:lnTo>
                      <a:pt x="840" y="430"/>
                    </a:lnTo>
                    <a:cubicBezTo>
                      <a:pt x="847" y="194"/>
                      <a:pt x="660" y="0"/>
                      <a:pt x="424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9020;p134">
                <a:extLst>
                  <a:ext uri="{FF2B5EF4-FFF2-40B4-BE49-F238E27FC236}">
                    <a16:creationId xmlns:a16="http://schemas.microsoft.com/office/drawing/2014/main" id="{D187950A-679C-FA38-E53A-52ABD186908B}"/>
                  </a:ext>
                </a:extLst>
              </p:cNvPr>
              <p:cNvSpPr/>
              <p:nvPr/>
            </p:nvSpPr>
            <p:spPr>
              <a:xfrm>
                <a:off x="5292128" y="2316837"/>
                <a:ext cx="367027" cy="184433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7020" extrusionOk="0">
                    <a:moveTo>
                      <a:pt x="6985" y="0"/>
                    </a:moveTo>
                    <a:cubicBezTo>
                      <a:pt x="3122" y="0"/>
                      <a:pt x="0" y="3156"/>
                      <a:pt x="49" y="7020"/>
                    </a:cubicBezTo>
                    <a:lnTo>
                      <a:pt x="56" y="7020"/>
                    </a:lnTo>
                    <a:cubicBezTo>
                      <a:pt x="507" y="6479"/>
                      <a:pt x="1148" y="6208"/>
                      <a:pt x="1790" y="6208"/>
                    </a:cubicBezTo>
                    <a:cubicBezTo>
                      <a:pt x="2432" y="6208"/>
                      <a:pt x="3073" y="6479"/>
                      <a:pt x="3524" y="7020"/>
                    </a:cubicBezTo>
                    <a:cubicBezTo>
                      <a:pt x="3975" y="6479"/>
                      <a:pt x="4616" y="6208"/>
                      <a:pt x="5258" y="6208"/>
                    </a:cubicBezTo>
                    <a:cubicBezTo>
                      <a:pt x="5900" y="6208"/>
                      <a:pt x="6541" y="6479"/>
                      <a:pt x="6992" y="7020"/>
                    </a:cubicBezTo>
                    <a:cubicBezTo>
                      <a:pt x="7443" y="6479"/>
                      <a:pt x="8085" y="6208"/>
                      <a:pt x="8726" y="6208"/>
                    </a:cubicBezTo>
                    <a:cubicBezTo>
                      <a:pt x="9368" y="6208"/>
                      <a:pt x="10009" y="6479"/>
                      <a:pt x="10460" y="7020"/>
                    </a:cubicBezTo>
                    <a:cubicBezTo>
                      <a:pt x="10911" y="6479"/>
                      <a:pt x="11553" y="6208"/>
                      <a:pt x="12194" y="6208"/>
                    </a:cubicBezTo>
                    <a:cubicBezTo>
                      <a:pt x="12836" y="6208"/>
                      <a:pt x="13477" y="6479"/>
                      <a:pt x="13928" y="7020"/>
                    </a:cubicBezTo>
                    <a:cubicBezTo>
                      <a:pt x="13970" y="3156"/>
                      <a:pt x="10849" y="0"/>
                      <a:pt x="6985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9021;p134">
                <a:extLst>
                  <a:ext uri="{FF2B5EF4-FFF2-40B4-BE49-F238E27FC236}">
                    <a16:creationId xmlns:a16="http://schemas.microsoft.com/office/drawing/2014/main" id="{A8DA38A5-FACB-A2B4-975E-E27C9F8EDFB4}"/>
                  </a:ext>
                </a:extLst>
              </p:cNvPr>
              <p:cNvSpPr/>
              <p:nvPr/>
            </p:nvSpPr>
            <p:spPr>
              <a:xfrm>
                <a:off x="5293757" y="2319017"/>
                <a:ext cx="182279" cy="182436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6944" extrusionOk="0">
                    <a:moveTo>
                      <a:pt x="6937" y="0"/>
                    </a:moveTo>
                    <a:cubicBezTo>
                      <a:pt x="3108" y="0"/>
                      <a:pt x="1" y="3108"/>
                      <a:pt x="1" y="6944"/>
                    </a:cubicBezTo>
                    <a:cubicBezTo>
                      <a:pt x="452" y="6399"/>
                      <a:pt x="1093" y="6127"/>
                      <a:pt x="1735" y="6127"/>
                    </a:cubicBezTo>
                    <a:cubicBezTo>
                      <a:pt x="2377" y="6127"/>
                      <a:pt x="3018" y="6399"/>
                      <a:pt x="3469" y="6944"/>
                    </a:cubicBezTo>
                    <a:cubicBezTo>
                      <a:pt x="3469" y="3108"/>
                      <a:pt x="5023" y="0"/>
                      <a:pt x="6937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9022;p134">
                <a:extLst>
                  <a:ext uri="{FF2B5EF4-FFF2-40B4-BE49-F238E27FC236}">
                    <a16:creationId xmlns:a16="http://schemas.microsoft.com/office/drawing/2014/main" id="{4189A5A7-92C8-9857-327D-C1503FA730B6}"/>
                  </a:ext>
                </a:extLst>
              </p:cNvPr>
              <p:cNvSpPr/>
              <p:nvPr/>
            </p:nvSpPr>
            <p:spPr>
              <a:xfrm>
                <a:off x="5476009" y="2319017"/>
                <a:ext cx="91139" cy="182252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6937" extrusionOk="0">
                    <a:moveTo>
                      <a:pt x="0" y="0"/>
                    </a:moveTo>
                    <a:lnTo>
                      <a:pt x="0" y="6937"/>
                    </a:lnTo>
                    <a:cubicBezTo>
                      <a:pt x="451" y="6396"/>
                      <a:pt x="1093" y="6125"/>
                      <a:pt x="1734" y="6125"/>
                    </a:cubicBezTo>
                    <a:cubicBezTo>
                      <a:pt x="2376" y="6125"/>
                      <a:pt x="3017" y="6396"/>
                      <a:pt x="3468" y="6937"/>
                    </a:cubicBezTo>
                    <a:cubicBezTo>
                      <a:pt x="3468" y="3108"/>
                      <a:pt x="1914" y="0"/>
                      <a:pt x="0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9023;p134">
                <a:extLst>
                  <a:ext uri="{FF2B5EF4-FFF2-40B4-BE49-F238E27FC236}">
                    <a16:creationId xmlns:a16="http://schemas.microsoft.com/office/drawing/2014/main" id="{FB9DC3FE-6047-4F94-635F-981E4B63F301}"/>
                  </a:ext>
                </a:extLst>
              </p:cNvPr>
              <p:cNvSpPr/>
              <p:nvPr/>
            </p:nvSpPr>
            <p:spPr>
              <a:xfrm>
                <a:off x="5404574" y="2564035"/>
                <a:ext cx="82758" cy="101070"/>
              </a:xfrm>
              <a:custGeom>
                <a:avLst/>
                <a:gdLst/>
                <a:ahLst/>
                <a:cxnLst/>
                <a:rect l="l" t="t" r="r" b="b"/>
                <a:pathLst>
                  <a:path w="3150" h="3847" extrusionOk="0">
                    <a:moveTo>
                      <a:pt x="2719" y="0"/>
                    </a:moveTo>
                    <a:cubicBezTo>
                      <a:pt x="2508" y="0"/>
                      <a:pt x="2296" y="142"/>
                      <a:pt x="2296" y="427"/>
                    </a:cubicBezTo>
                    <a:lnTo>
                      <a:pt x="2296" y="2258"/>
                    </a:lnTo>
                    <a:cubicBezTo>
                      <a:pt x="2296" y="2663"/>
                      <a:pt x="1970" y="2993"/>
                      <a:pt x="1573" y="2993"/>
                    </a:cubicBezTo>
                    <a:cubicBezTo>
                      <a:pt x="1569" y="2993"/>
                      <a:pt x="1565" y="2993"/>
                      <a:pt x="1561" y="2993"/>
                    </a:cubicBezTo>
                    <a:cubicBezTo>
                      <a:pt x="1262" y="2993"/>
                      <a:pt x="1006" y="2806"/>
                      <a:pt x="895" y="2535"/>
                    </a:cubicBezTo>
                    <a:cubicBezTo>
                      <a:pt x="832" y="2376"/>
                      <a:pt x="673" y="2272"/>
                      <a:pt x="506" y="2272"/>
                    </a:cubicBezTo>
                    <a:cubicBezTo>
                      <a:pt x="208" y="2272"/>
                      <a:pt x="0" y="2577"/>
                      <a:pt x="111" y="2854"/>
                    </a:cubicBezTo>
                    <a:cubicBezTo>
                      <a:pt x="345" y="3453"/>
                      <a:pt x="933" y="3846"/>
                      <a:pt x="1579" y="3846"/>
                    </a:cubicBezTo>
                    <a:cubicBezTo>
                      <a:pt x="1584" y="3846"/>
                      <a:pt x="1590" y="3846"/>
                      <a:pt x="1595" y="3846"/>
                    </a:cubicBezTo>
                    <a:cubicBezTo>
                      <a:pt x="2462" y="3825"/>
                      <a:pt x="3149" y="3111"/>
                      <a:pt x="3142" y="2244"/>
                    </a:cubicBezTo>
                    <a:lnTo>
                      <a:pt x="3142" y="427"/>
                    </a:lnTo>
                    <a:cubicBezTo>
                      <a:pt x="3142" y="142"/>
                      <a:pt x="2931" y="0"/>
                      <a:pt x="2719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9024;p134">
              <a:extLst>
                <a:ext uri="{FF2B5EF4-FFF2-40B4-BE49-F238E27FC236}">
                  <a16:creationId xmlns:a16="http://schemas.microsoft.com/office/drawing/2014/main" id="{904358F9-D11E-8BA4-A6B4-2C6DB57EFA47}"/>
                </a:ext>
              </a:extLst>
            </p:cNvPr>
            <p:cNvGrpSpPr/>
            <p:nvPr/>
          </p:nvGrpSpPr>
          <p:grpSpPr>
            <a:xfrm>
              <a:off x="1588519" y="4131884"/>
              <a:ext cx="217921" cy="241586"/>
              <a:chOff x="3082217" y="2788586"/>
              <a:chExt cx="288866" cy="320236"/>
            </a:xfrm>
          </p:grpSpPr>
          <p:sp>
            <p:nvSpPr>
              <p:cNvPr id="61" name="Google Shape;9025;p134">
                <a:extLst>
                  <a:ext uri="{FF2B5EF4-FFF2-40B4-BE49-F238E27FC236}">
                    <a16:creationId xmlns:a16="http://schemas.microsoft.com/office/drawing/2014/main" id="{BAC49939-4168-2232-2D21-4369767C08E7}"/>
                  </a:ext>
                </a:extLst>
              </p:cNvPr>
              <p:cNvSpPr/>
              <p:nvPr/>
            </p:nvSpPr>
            <p:spPr>
              <a:xfrm>
                <a:off x="3082401" y="2867508"/>
                <a:ext cx="275178" cy="241313"/>
              </a:xfrm>
              <a:custGeom>
                <a:avLst/>
                <a:gdLst/>
                <a:ahLst/>
                <a:cxnLst/>
                <a:rect l="l" t="t" r="r" b="b"/>
                <a:pathLst>
                  <a:path w="10474" h="9185" extrusionOk="0">
                    <a:moveTo>
                      <a:pt x="3096" y="0"/>
                    </a:moveTo>
                    <a:cubicBezTo>
                      <a:pt x="2877" y="0"/>
                      <a:pt x="2660" y="23"/>
                      <a:pt x="2456" y="78"/>
                    </a:cubicBezTo>
                    <a:cubicBezTo>
                      <a:pt x="1263" y="383"/>
                      <a:pt x="0" y="1666"/>
                      <a:pt x="0" y="3782"/>
                    </a:cubicBezTo>
                    <a:cubicBezTo>
                      <a:pt x="0" y="5217"/>
                      <a:pt x="909" y="7194"/>
                      <a:pt x="2033" y="8311"/>
                    </a:cubicBezTo>
                    <a:cubicBezTo>
                      <a:pt x="2567" y="8845"/>
                      <a:pt x="3142" y="9185"/>
                      <a:pt x="3690" y="9185"/>
                    </a:cubicBezTo>
                    <a:cubicBezTo>
                      <a:pt x="4016" y="9185"/>
                      <a:pt x="4335" y="9136"/>
                      <a:pt x="4641" y="9046"/>
                    </a:cubicBezTo>
                    <a:cubicBezTo>
                      <a:pt x="4835" y="8987"/>
                      <a:pt x="5036" y="8958"/>
                      <a:pt x="5237" y="8958"/>
                    </a:cubicBezTo>
                    <a:cubicBezTo>
                      <a:pt x="5438" y="8958"/>
                      <a:pt x="5639" y="8987"/>
                      <a:pt x="5834" y="9046"/>
                    </a:cubicBezTo>
                    <a:cubicBezTo>
                      <a:pt x="6139" y="9136"/>
                      <a:pt x="6458" y="9185"/>
                      <a:pt x="6784" y="9185"/>
                    </a:cubicBezTo>
                    <a:cubicBezTo>
                      <a:pt x="7304" y="9185"/>
                      <a:pt x="7852" y="8873"/>
                      <a:pt x="8365" y="8387"/>
                    </a:cubicBezTo>
                    <a:cubicBezTo>
                      <a:pt x="9524" y="7277"/>
                      <a:pt x="10474" y="5252"/>
                      <a:pt x="10474" y="3782"/>
                    </a:cubicBezTo>
                    <a:cubicBezTo>
                      <a:pt x="10474" y="1666"/>
                      <a:pt x="9205" y="383"/>
                      <a:pt x="8018" y="78"/>
                    </a:cubicBezTo>
                    <a:cubicBezTo>
                      <a:pt x="7812" y="23"/>
                      <a:pt x="7594" y="0"/>
                      <a:pt x="7375" y="0"/>
                    </a:cubicBezTo>
                    <a:cubicBezTo>
                      <a:pt x="6985" y="0"/>
                      <a:pt x="6592" y="72"/>
                      <a:pt x="6250" y="161"/>
                    </a:cubicBezTo>
                    <a:cubicBezTo>
                      <a:pt x="6139" y="189"/>
                      <a:pt x="6028" y="216"/>
                      <a:pt x="5910" y="237"/>
                    </a:cubicBezTo>
                    <a:cubicBezTo>
                      <a:pt x="5687" y="273"/>
                      <a:pt x="5462" y="291"/>
                      <a:pt x="5238" y="291"/>
                    </a:cubicBezTo>
                    <a:cubicBezTo>
                      <a:pt x="4896" y="291"/>
                      <a:pt x="4555" y="249"/>
                      <a:pt x="4224" y="161"/>
                    </a:cubicBezTo>
                    <a:cubicBezTo>
                      <a:pt x="3882" y="72"/>
                      <a:pt x="3486" y="0"/>
                      <a:pt x="3096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9026;p134">
                <a:extLst>
                  <a:ext uri="{FF2B5EF4-FFF2-40B4-BE49-F238E27FC236}">
                    <a16:creationId xmlns:a16="http://schemas.microsoft.com/office/drawing/2014/main" id="{9B48A435-810D-A77A-4DBC-7C58662575C7}"/>
                  </a:ext>
                </a:extLst>
              </p:cNvPr>
              <p:cNvSpPr/>
              <p:nvPr/>
            </p:nvSpPr>
            <p:spPr>
              <a:xfrm>
                <a:off x="3082217" y="2867508"/>
                <a:ext cx="219980" cy="241313"/>
              </a:xfrm>
              <a:custGeom>
                <a:avLst/>
                <a:gdLst/>
                <a:ahLst/>
                <a:cxnLst/>
                <a:rect l="l" t="t" r="r" b="b"/>
                <a:pathLst>
                  <a:path w="8373" h="9185" extrusionOk="0">
                    <a:moveTo>
                      <a:pt x="8372" y="8380"/>
                    </a:moveTo>
                    <a:cubicBezTo>
                      <a:pt x="8369" y="8383"/>
                      <a:pt x="8366" y="8386"/>
                      <a:pt x="8364" y="8389"/>
                    </a:cubicBezTo>
                    <a:lnTo>
                      <a:pt x="8364" y="8389"/>
                    </a:lnTo>
                    <a:cubicBezTo>
                      <a:pt x="8366" y="8388"/>
                      <a:pt x="8369" y="8388"/>
                      <a:pt x="8372" y="8387"/>
                    </a:cubicBezTo>
                    <a:lnTo>
                      <a:pt x="8372" y="8380"/>
                    </a:lnTo>
                    <a:close/>
                    <a:moveTo>
                      <a:pt x="3101" y="0"/>
                    </a:moveTo>
                    <a:cubicBezTo>
                      <a:pt x="2883" y="0"/>
                      <a:pt x="2667" y="23"/>
                      <a:pt x="2463" y="78"/>
                    </a:cubicBezTo>
                    <a:cubicBezTo>
                      <a:pt x="1270" y="383"/>
                      <a:pt x="0" y="1666"/>
                      <a:pt x="0" y="3782"/>
                    </a:cubicBezTo>
                    <a:cubicBezTo>
                      <a:pt x="0" y="5897"/>
                      <a:pt x="1991" y="9185"/>
                      <a:pt x="3697" y="9185"/>
                    </a:cubicBezTo>
                    <a:cubicBezTo>
                      <a:pt x="4023" y="9185"/>
                      <a:pt x="4342" y="9136"/>
                      <a:pt x="4648" y="9046"/>
                    </a:cubicBezTo>
                    <a:cubicBezTo>
                      <a:pt x="4842" y="8987"/>
                      <a:pt x="5043" y="8958"/>
                      <a:pt x="5244" y="8958"/>
                    </a:cubicBezTo>
                    <a:cubicBezTo>
                      <a:pt x="5445" y="8958"/>
                      <a:pt x="5646" y="8987"/>
                      <a:pt x="5841" y="9046"/>
                    </a:cubicBezTo>
                    <a:cubicBezTo>
                      <a:pt x="6146" y="9136"/>
                      <a:pt x="6465" y="9185"/>
                      <a:pt x="6791" y="9185"/>
                    </a:cubicBezTo>
                    <a:cubicBezTo>
                      <a:pt x="7308" y="9185"/>
                      <a:pt x="7860" y="8876"/>
                      <a:pt x="8364" y="8389"/>
                    </a:cubicBezTo>
                    <a:lnTo>
                      <a:pt x="8364" y="8389"/>
                    </a:lnTo>
                    <a:cubicBezTo>
                      <a:pt x="7729" y="8500"/>
                      <a:pt x="7160" y="8547"/>
                      <a:pt x="6651" y="8547"/>
                    </a:cubicBezTo>
                    <a:cubicBezTo>
                      <a:pt x="6029" y="8547"/>
                      <a:pt x="5496" y="8477"/>
                      <a:pt x="5043" y="8366"/>
                    </a:cubicBezTo>
                    <a:cubicBezTo>
                      <a:pt x="3704" y="8033"/>
                      <a:pt x="2705" y="6910"/>
                      <a:pt x="2539" y="5536"/>
                    </a:cubicBezTo>
                    <a:cubicBezTo>
                      <a:pt x="2123" y="2110"/>
                      <a:pt x="4363" y="1111"/>
                      <a:pt x="4363" y="1111"/>
                    </a:cubicBezTo>
                    <a:cubicBezTo>
                      <a:pt x="4682" y="1255"/>
                      <a:pt x="5018" y="1292"/>
                      <a:pt x="5280" y="1292"/>
                    </a:cubicBezTo>
                    <a:cubicBezTo>
                      <a:pt x="5561" y="1292"/>
                      <a:pt x="5757" y="1250"/>
                      <a:pt x="5757" y="1250"/>
                    </a:cubicBezTo>
                    <a:cubicBezTo>
                      <a:pt x="5286" y="778"/>
                      <a:pt x="5917" y="237"/>
                      <a:pt x="5917" y="237"/>
                    </a:cubicBezTo>
                    <a:lnTo>
                      <a:pt x="5917" y="237"/>
                    </a:lnTo>
                    <a:cubicBezTo>
                      <a:pt x="5694" y="273"/>
                      <a:pt x="5469" y="291"/>
                      <a:pt x="5245" y="291"/>
                    </a:cubicBezTo>
                    <a:cubicBezTo>
                      <a:pt x="4903" y="291"/>
                      <a:pt x="4562" y="249"/>
                      <a:pt x="4231" y="161"/>
                    </a:cubicBezTo>
                    <a:cubicBezTo>
                      <a:pt x="3885" y="72"/>
                      <a:pt x="3490" y="0"/>
                      <a:pt x="3101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9027;p134">
                <a:extLst>
                  <a:ext uri="{FF2B5EF4-FFF2-40B4-BE49-F238E27FC236}">
                    <a16:creationId xmlns:a16="http://schemas.microsoft.com/office/drawing/2014/main" id="{400FD927-FA6E-B04C-6413-772E8C7AC81C}"/>
                  </a:ext>
                </a:extLst>
              </p:cNvPr>
              <p:cNvSpPr/>
              <p:nvPr/>
            </p:nvSpPr>
            <p:spPr>
              <a:xfrm>
                <a:off x="3233100" y="2788586"/>
                <a:ext cx="137983" cy="76269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903" extrusionOk="0">
                    <a:moveTo>
                      <a:pt x="2510" y="1"/>
                    </a:moveTo>
                    <a:cubicBezTo>
                      <a:pt x="2390" y="1"/>
                      <a:pt x="2266" y="5"/>
                      <a:pt x="2137" y="16"/>
                    </a:cubicBezTo>
                    <a:cubicBezTo>
                      <a:pt x="611" y="134"/>
                      <a:pt x="14" y="1896"/>
                      <a:pt x="0" y="1951"/>
                    </a:cubicBezTo>
                    <a:cubicBezTo>
                      <a:pt x="21" y="1944"/>
                      <a:pt x="42" y="1930"/>
                      <a:pt x="63" y="1930"/>
                    </a:cubicBezTo>
                    <a:cubicBezTo>
                      <a:pt x="84" y="1925"/>
                      <a:pt x="107" y="1923"/>
                      <a:pt x="131" y="1923"/>
                    </a:cubicBezTo>
                    <a:cubicBezTo>
                      <a:pt x="619" y="1923"/>
                      <a:pt x="1590" y="2903"/>
                      <a:pt x="2725" y="2903"/>
                    </a:cubicBezTo>
                    <a:cubicBezTo>
                      <a:pt x="2946" y="2903"/>
                      <a:pt x="3174" y="2866"/>
                      <a:pt x="3406" y="2776"/>
                    </a:cubicBezTo>
                    <a:cubicBezTo>
                      <a:pt x="4960" y="2180"/>
                      <a:pt x="5251" y="127"/>
                      <a:pt x="5251" y="127"/>
                    </a:cubicBezTo>
                    <a:lnTo>
                      <a:pt x="5251" y="127"/>
                    </a:lnTo>
                    <a:cubicBezTo>
                      <a:pt x="5067" y="247"/>
                      <a:pt x="4874" y="291"/>
                      <a:pt x="4663" y="291"/>
                    </a:cubicBezTo>
                    <a:cubicBezTo>
                      <a:pt x="4120" y="291"/>
                      <a:pt x="3457" y="1"/>
                      <a:pt x="2510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9028;p134">
                <a:extLst>
                  <a:ext uri="{FF2B5EF4-FFF2-40B4-BE49-F238E27FC236}">
                    <a16:creationId xmlns:a16="http://schemas.microsoft.com/office/drawing/2014/main" id="{39FAEF0F-3462-5473-69A4-138A53D9E320}"/>
                  </a:ext>
                </a:extLst>
              </p:cNvPr>
              <p:cNvSpPr/>
              <p:nvPr/>
            </p:nvSpPr>
            <p:spPr>
              <a:xfrm>
                <a:off x="3232916" y="2788586"/>
                <a:ext cx="138167" cy="51258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951" extrusionOk="0">
                    <a:moveTo>
                      <a:pt x="2517" y="1"/>
                    </a:moveTo>
                    <a:cubicBezTo>
                      <a:pt x="2397" y="1"/>
                      <a:pt x="2273" y="5"/>
                      <a:pt x="2144" y="16"/>
                    </a:cubicBezTo>
                    <a:cubicBezTo>
                      <a:pt x="618" y="134"/>
                      <a:pt x="21" y="1896"/>
                      <a:pt x="1" y="1951"/>
                    </a:cubicBezTo>
                    <a:lnTo>
                      <a:pt x="70" y="1923"/>
                    </a:lnTo>
                    <a:cubicBezTo>
                      <a:pt x="403" y="1798"/>
                      <a:pt x="1832" y="1278"/>
                      <a:pt x="2990" y="1278"/>
                    </a:cubicBezTo>
                    <a:cubicBezTo>
                      <a:pt x="4315" y="1278"/>
                      <a:pt x="5258" y="127"/>
                      <a:pt x="5258" y="127"/>
                    </a:cubicBezTo>
                    <a:lnTo>
                      <a:pt x="5258" y="127"/>
                    </a:lnTo>
                    <a:cubicBezTo>
                      <a:pt x="5074" y="247"/>
                      <a:pt x="4881" y="291"/>
                      <a:pt x="4670" y="291"/>
                    </a:cubicBezTo>
                    <a:cubicBezTo>
                      <a:pt x="4127" y="291"/>
                      <a:pt x="3464" y="1"/>
                      <a:pt x="2517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9029;p134">
                <a:extLst>
                  <a:ext uri="{FF2B5EF4-FFF2-40B4-BE49-F238E27FC236}">
                    <a16:creationId xmlns:a16="http://schemas.microsoft.com/office/drawing/2014/main" id="{DDE608BA-C1E2-1BC0-38B9-0E0D7C46B1A5}"/>
                  </a:ext>
                </a:extLst>
              </p:cNvPr>
              <p:cNvSpPr/>
              <p:nvPr/>
            </p:nvSpPr>
            <p:spPr>
              <a:xfrm>
                <a:off x="3293605" y="2915403"/>
                <a:ext cx="38831" cy="55540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2114" extrusionOk="0">
                    <a:moveTo>
                      <a:pt x="674" y="1"/>
                    </a:moveTo>
                    <a:cubicBezTo>
                      <a:pt x="660" y="1"/>
                      <a:pt x="646" y="1"/>
                      <a:pt x="631" y="3"/>
                    </a:cubicBezTo>
                    <a:cubicBezTo>
                      <a:pt x="257" y="44"/>
                      <a:pt x="0" y="544"/>
                      <a:pt x="56" y="1126"/>
                    </a:cubicBezTo>
                    <a:cubicBezTo>
                      <a:pt x="116" y="1687"/>
                      <a:pt x="440" y="2113"/>
                      <a:pt x="804" y="2113"/>
                    </a:cubicBezTo>
                    <a:cubicBezTo>
                      <a:pt x="818" y="2113"/>
                      <a:pt x="832" y="2112"/>
                      <a:pt x="847" y="2111"/>
                    </a:cubicBezTo>
                    <a:cubicBezTo>
                      <a:pt x="1221" y="2076"/>
                      <a:pt x="1478" y="1570"/>
                      <a:pt x="1422" y="987"/>
                    </a:cubicBezTo>
                    <a:cubicBezTo>
                      <a:pt x="1362" y="427"/>
                      <a:pt x="1038" y="1"/>
                      <a:pt x="6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9030;p134">
                <a:extLst>
                  <a:ext uri="{FF2B5EF4-FFF2-40B4-BE49-F238E27FC236}">
                    <a16:creationId xmlns:a16="http://schemas.microsoft.com/office/drawing/2014/main" id="{7EAA2469-6BFE-C43B-393A-8B4DFD3F6CE1}"/>
                  </a:ext>
                </a:extLst>
              </p:cNvPr>
              <p:cNvSpPr/>
              <p:nvPr/>
            </p:nvSpPr>
            <p:spPr>
              <a:xfrm>
                <a:off x="3191379" y="2892677"/>
                <a:ext cx="57405" cy="13136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00" extrusionOk="0">
                    <a:moveTo>
                      <a:pt x="0" y="0"/>
                    </a:moveTo>
                    <a:cubicBezTo>
                      <a:pt x="0" y="236"/>
                      <a:pt x="368" y="437"/>
                      <a:pt x="867" y="486"/>
                    </a:cubicBezTo>
                    <a:cubicBezTo>
                      <a:pt x="936" y="500"/>
                      <a:pt x="1013" y="500"/>
                      <a:pt x="1089" y="500"/>
                    </a:cubicBezTo>
                    <a:cubicBezTo>
                      <a:pt x="1165" y="500"/>
                      <a:pt x="1235" y="493"/>
                      <a:pt x="1304" y="486"/>
                    </a:cubicBezTo>
                    <a:cubicBezTo>
                      <a:pt x="1810" y="444"/>
                      <a:pt x="2185" y="243"/>
                      <a:pt x="2185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9031;p134">
                <a:extLst>
                  <a:ext uri="{FF2B5EF4-FFF2-40B4-BE49-F238E27FC236}">
                    <a16:creationId xmlns:a16="http://schemas.microsoft.com/office/drawing/2014/main" id="{65711EF0-0CB2-036C-9BD4-16D78BD66236}"/>
                  </a:ext>
                </a:extLst>
              </p:cNvPr>
              <p:cNvSpPr/>
              <p:nvPr/>
            </p:nvSpPr>
            <p:spPr>
              <a:xfrm>
                <a:off x="3195320" y="2830070"/>
                <a:ext cx="49708" cy="75560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2876" extrusionOk="0">
                    <a:moveTo>
                      <a:pt x="1586" y="1"/>
                    </a:moveTo>
                    <a:cubicBezTo>
                      <a:pt x="1522" y="1"/>
                      <a:pt x="1457" y="30"/>
                      <a:pt x="1411" y="101"/>
                    </a:cubicBezTo>
                    <a:lnTo>
                      <a:pt x="814" y="1010"/>
                    </a:lnTo>
                    <a:cubicBezTo>
                      <a:pt x="717" y="726"/>
                      <a:pt x="606" y="448"/>
                      <a:pt x="474" y="178"/>
                    </a:cubicBezTo>
                    <a:cubicBezTo>
                      <a:pt x="428" y="100"/>
                      <a:pt x="359" y="68"/>
                      <a:pt x="291" y="68"/>
                    </a:cubicBezTo>
                    <a:cubicBezTo>
                      <a:pt x="144" y="68"/>
                      <a:pt x="1" y="216"/>
                      <a:pt x="86" y="386"/>
                    </a:cubicBezTo>
                    <a:cubicBezTo>
                      <a:pt x="384" y="1017"/>
                      <a:pt x="585" y="1690"/>
                      <a:pt x="676" y="2383"/>
                    </a:cubicBezTo>
                    <a:cubicBezTo>
                      <a:pt x="696" y="2536"/>
                      <a:pt x="710" y="2703"/>
                      <a:pt x="717" y="2869"/>
                    </a:cubicBezTo>
                    <a:cubicBezTo>
                      <a:pt x="786" y="2876"/>
                      <a:pt x="863" y="2876"/>
                      <a:pt x="939" y="2876"/>
                    </a:cubicBezTo>
                    <a:cubicBezTo>
                      <a:pt x="1015" y="2876"/>
                      <a:pt x="1085" y="2876"/>
                      <a:pt x="1154" y="2869"/>
                    </a:cubicBezTo>
                    <a:cubicBezTo>
                      <a:pt x="1147" y="2703"/>
                      <a:pt x="1133" y="2536"/>
                      <a:pt x="1119" y="2383"/>
                    </a:cubicBezTo>
                    <a:cubicBezTo>
                      <a:pt x="1085" y="2106"/>
                      <a:pt x="1036" y="1836"/>
                      <a:pt x="974" y="1572"/>
                    </a:cubicBezTo>
                    <a:lnTo>
                      <a:pt x="1778" y="351"/>
                    </a:lnTo>
                    <a:lnTo>
                      <a:pt x="1778" y="344"/>
                    </a:lnTo>
                    <a:cubicBezTo>
                      <a:pt x="1891" y="173"/>
                      <a:pt x="1740" y="1"/>
                      <a:pt x="1586" y="1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0" name="Google Shape;9032;p134">
              <a:extLst>
                <a:ext uri="{FF2B5EF4-FFF2-40B4-BE49-F238E27FC236}">
                  <a16:creationId xmlns:a16="http://schemas.microsoft.com/office/drawing/2014/main" id="{1ED47BEB-3FE0-634F-1080-0A281B047714}"/>
                </a:ext>
              </a:extLst>
            </p:cNvPr>
            <p:cNvGrpSpPr/>
            <p:nvPr/>
          </p:nvGrpSpPr>
          <p:grpSpPr>
            <a:xfrm>
              <a:off x="1559054" y="2026334"/>
              <a:ext cx="276882" cy="286316"/>
              <a:chOff x="3610557" y="2780704"/>
              <a:chExt cx="325017" cy="336052"/>
            </a:xfrm>
          </p:grpSpPr>
          <p:sp>
            <p:nvSpPr>
              <p:cNvPr id="58" name="Google Shape;9033;p134">
                <a:extLst>
                  <a:ext uri="{FF2B5EF4-FFF2-40B4-BE49-F238E27FC236}">
                    <a16:creationId xmlns:a16="http://schemas.microsoft.com/office/drawing/2014/main" id="{CBE8A939-52EF-7EBE-558B-2CE627B88157}"/>
                  </a:ext>
                </a:extLst>
              </p:cNvPr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9034;p134">
                <a:extLst>
                  <a:ext uri="{FF2B5EF4-FFF2-40B4-BE49-F238E27FC236}">
                    <a16:creationId xmlns:a16="http://schemas.microsoft.com/office/drawing/2014/main" id="{962E4C1A-5578-AD71-380B-A88ABBC18634}"/>
                  </a:ext>
                </a:extLst>
              </p:cNvPr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9035;p134">
                <a:extLst>
                  <a:ext uri="{FF2B5EF4-FFF2-40B4-BE49-F238E27FC236}">
                    <a16:creationId xmlns:a16="http://schemas.microsoft.com/office/drawing/2014/main" id="{68E0449E-4A67-0078-9892-67EC57151988}"/>
                  </a:ext>
                </a:extLst>
              </p:cNvPr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1" name="Google Shape;9036;p134">
              <a:extLst>
                <a:ext uri="{FF2B5EF4-FFF2-40B4-BE49-F238E27FC236}">
                  <a16:creationId xmlns:a16="http://schemas.microsoft.com/office/drawing/2014/main" id="{20FF8CDF-A4E6-A809-CFBC-F49A94DAFA19}"/>
                </a:ext>
              </a:extLst>
            </p:cNvPr>
            <p:cNvGrpSpPr/>
            <p:nvPr/>
          </p:nvGrpSpPr>
          <p:grpSpPr>
            <a:xfrm>
              <a:off x="2088474" y="2541413"/>
              <a:ext cx="310718" cy="279680"/>
              <a:chOff x="1903737" y="3215540"/>
              <a:chExt cx="411874" cy="370731"/>
            </a:xfrm>
          </p:grpSpPr>
          <p:sp>
            <p:nvSpPr>
              <p:cNvPr id="49" name="Google Shape;9037;p134">
                <a:extLst>
                  <a:ext uri="{FF2B5EF4-FFF2-40B4-BE49-F238E27FC236}">
                    <a16:creationId xmlns:a16="http://schemas.microsoft.com/office/drawing/2014/main" id="{A804270B-F8EE-7747-DD23-9BCCABAFE4AC}"/>
                  </a:ext>
                </a:extLst>
              </p:cNvPr>
              <p:cNvSpPr/>
              <p:nvPr/>
            </p:nvSpPr>
            <p:spPr>
              <a:xfrm>
                <a:off x="2115940" y="3285661"/>
                <a:ext cx="77451" cy="75271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2865" extrusionOk="0">
                    <a:moveTo>
                      <a:pt x="1475" y="0"/>
                    </a:moveTo>
                    <a:cubicBezTo>
                      <a:pt x="1438" y="0"/>
                      <a:pt x="1401" y="25"/>
                      <a:pt x="1398" y="73"/>
                    </a:cubicBezTo>
                    <a:cubicBezTo>
                      <a:pt x="1398" y="781"/>
                      <a:pt x="822" y="1356"/>
                      <a:pt x="115" y="1356"/>
                    </a:cubicBezTo>
                    <a:cubicBezTo>
                      <a:pt x="110" y="1356"/>
                      <a:pt x="106" y="1356"/>
                      <a:pt x="102" y="1356"/>
                    </a:cubicBezTo>
                    <a:cubicBezTo>
                      <a:pt x="1" y="1356"/>
                      <a:pt x="1" y="1517"/>
                      <a:pt x="102" y="1517"/>
                    </a:cubicBezTo>
                    <a:cubicBezTo>
                      <a:pt x="106" y="1517"/>
                      <a:pt x="110" y="1516"/>
                      <a:pt x="115" y="1516"/>
                    </a:cubicBezTo>
                    <a:cubicBezTo>
                      <a:pt x="822" y="1516"/>
                      <a:pt x="1391" y="2085"/>
                      <a:pt x="1398" y="2792"/>
                    </a:cubicBezTo>
                    <a:cubicBezTo>
                      <a:pt x="1401" y="2841"/>
                      <a:pt x="1438" y="2865"/>
                      <a:pt x="1475" y="2865"/>
                    </a:cubicBezTo>
                    <a:cubicBezTo>
                      <a:pt x="1512" y="2865"/>
                      <a:pt x="1550" y="2841"/>
                      <a:pt x="1557" y="2792"/>
                    </a:cubicBezTo>
                    <a:cubicBezTo>
                      <a:pt x="1557" y="2085"/>
                      <a:pt x="2126" y="1516"/>
                      <a:pt x="2834" y="1516"/>
                    </a:cubicBezTo>
                    <a:cubicBezTo>
                      <a:pt x="2838" y="1516"/>
                      <a:pt x="2842" y="1517"/>
                      <a:pt x="2846" y="1517"/>
                    </a:cubicBezTo>
                    <a:cubicBezTo>
                      <a:pt x="2947" y="1517"/>
                      <a:pt x="2947" y="1356"/>
                      <a:pt x="2846" y="1356"/>
                    </a:cubicBezTo>
                    <a:cubicBezTo>
                      <a:pt x="2842" y="1356"/>
                      <a:pt x="2838" y="1356"/>
                      <a:pt x="2834" y="1356"/>
                    </a:cubicBezTo>
                    <a:cubicBezTo>
                      <a:pt x="2126" y="1349"/>
                      <a:pt x="1557" y="781"/>
                      <a:pt x="1557" y="73"/>
                    </a:cubicBezTo>
                    <a:cubicBezTo>
                      <a:pt x="1550" y="25"/>
                      <a:pt x="1512" y="0"/>
                      <a:pt x="1475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9038;p134">
                <a:extLst>
                  <a:ext uri="{FF2B5EF4-FFF2-40B4-BE49-F238E27FC236}">
                    <a16:creationId xmlns:a16="http://schemas.microsoft.com/office/drawing/2014/main" id="{F2462378-4FC6-9E96-E001-44EBAF49CEE7}"/>
                  </a:ext>
                </a:extLst>
              </p:cNvPr>
              <p:cNvSpPr/>
              <p:nvPr/>
            </p:nvSpPr>
            <p:spPr>
              <a:xfrm>
                <a:off x="2116939" y="3285425"/>
                <a:ext cx="44663" cy="74798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2847" extrusionOk="0">
                    <a:moveTo>
                      <a:pt x="1437" y="1"/>
                    </a:moveTo>
                    <a:cubicBezTo>
                      <a:pt x="1395" y="1"/>
                      <a:pt x="1353" y="30"/>
                      <a:pt x="1360" y="89"/>
                    </a:cubicBezTo>
                    <a:cubicBezTo>
                      <a:pt x="1353" y="589"/>
                      <a:pt x="1062" y="1039"/>
                      <a:pt x="611" y="1247"/>
                    </a:cubicBezTo>
                    <a:lnTo>
                      <a:pt x="604" y="1247"/>
                    </a:lnTo>
                    <a:cubicBezTo>
                      <a:pt x="548" y="1275"/>
                      <a:pt x="500" y="1289"/>
                      <a:pt x="444" y="1310"/>
                    </a:cubicBezTo>
                    <a:lnTo>
                      <a:pt x="430" y="1310"/>
                    </a:lnTo>
                    <a:lnTo>
                      <a:pt x="361" y="1324"/>
                    </a:lnTo>
                    <a:lnTo>
                      <a:pt x="347" y="1324"/>
                    </a:lnTo>
                    <a:cubicBezTo>
                      <a:pt x="319" y="1331"/>
                      <a:pt x="292" y="1338"/>
                      <a:pt x="271" y="1345"/>
                    </a:cubicBezTo>
                    <a:lnTo>
                      <a:pt x="257" y="1345"/>
                    </a:lnTo>
                    <a:lnTo>
                      <a:pt x="188" y="1352"/>
                    </a:lnTo>
                    <a:lnTo>
                      <a:pt x="84" y="1352"/>
                    </a:lnTo>
                    <a:cubicBezTo>
                      <a:pt x="35" y="1352"/>
                      <a:pt x="0" y="1386"/>
                      <a:pt x="0" y="1428"/>
                    </a:cubicBezTo>
                    <a:cubicBezTo>
                      <a:pt x="0" y="1476"/>
                      <a:pt x="35" y="1511"/>
                      <a:pt x="84" y="1511"/>
                    </a:cubicBezTo>
                    <a:lnTo>
                      <a:pt x="188" y="1511"/>
                    </a:lnTo>
                    <a:lnTo>
                      <a:pt x="257" y="1518"/>
                    </a:lnTo>
                    <a:lnTo>
                      <a:pt x="271" y="1518"/>
                    </a:lnTo>
                    <a:cubicBezTo>
                      <a:pt x="292" y="1525"/>
                      <a:pt x="319" y="1525"/>
                      <a:pt x="347" y="1532"/>
                    </a:cubicBezTo>
                    <a:lnTo>
                      <a:pt x="361" y="1532"/>
                    </a:lnTo>
                    <a:lnTo>
                      <a:pt x="430" y="1553"/>
                    </a:lnTo>
                    <a:lnTo>
                      <a:pt x="444" y="1553"/>
                    </a:lnTo>
                    <a:cubicBezTo>
                      <a:pt x="500" y="1567"/>
                      <a:pt x="548" y="1587"/>
                      <a:pt x="604" y="1608"/>
                    </a:cubicBezTo>
                    <a:lnTo>
                      <a:pt x="611" y="1608"/>
                    </a:lnTo>
                    <a:cubicBezTo>
                      <a:pt x="1062" y="1816"/>
                      <a:pt x="1353" y="2274"/>
                      <a:pt x="1360" y="2773"/>
                    </a:cubicBezTo>
                    <a:cubicBezTo>
                      <a:pt x="1363" y="2822"/>
                      <a:pt x="1400" y="2846"/>
                      <a:pt x="1437" y="2846"/>
                    </a:cubicBezTo>
                    <a:cubicBezTo>
                      <a:pt x="1474" y="2846"/>
                      <a:pt x="1512" y="2822"/>
                      <a:pt x="1519" y="2773"/>
                    </a:cubicBezTo>
                    <a:cubicBezTo>
                      <a:pt x="1519" y="2538"/>
                      <a:pt x="1582" y="2309"/>
                      <a:pt x="1700" y="2108"/>
                    </a:cubicBezTo>
                    <a:cubicBezTo>
                      <a:pt x="1637" y="1851"/>
                      <a:pt x="1499" y="1615"/>
                      <a:pt x="1290" y="1442"/>
                    </a:cubicBezTo>
                    <a:cubicBezTo>
                      <a:pt x="1499" y="1261"/>
                      <a:pt x="1644" y="1019"/>
                      <a:pt x="1700" y="748"/>
                    </a:cubicBezTo>
                    <a:cubicBezTo>
                      <a:pt x="1582" y="547"/>
                      <a:pt x="1519" y="318"/>
                      <a:pt x="1519" y="89"/>
                    </a:cubicBezTo>
                    <a:cubicBezTo>
                      <a:pt x="1523" y="30"/>
                      <a:pt x="1480" y="1"/>
                      <a:pt x="1437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9039;p134">
                <a:extLst>
                  <a:ext uri="{FF2B5EF4-FFF2-40B4-BE49-F238E27FC236}">
                    <a16:creationId xmlns:a16="http://schemas.microsoft.com/office/drawing/2014/main" id="{6560B8B7-3FCE-14BB-CCC6-5C3B7B8EB86B}"/>
                  </a:ext>
                </a:extLst>
              </p:cNvPr>
              <p:cNvSpPr/>
              <p:nvPr/>
            </p:nvSpPr>
            <p:spPr>
              <a:xfrm>
                <a:off x="2200407" y="3381609"/>
                <a:ext cx="28453" cy="2845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41" y="0"/>
                    </a:moveTo>
                    <a:cubicBezTo>
                      <a:pt x="236" y="0"/>
                      <a:pt x="0" y="243"/>
                      <a:pt x="0" y="541"/>
                    </a:cubicBezTo>
                    <a:cubicBezTo>
                      <a:pt x="0" y="846"/>
                      <a:pt x="236" y="1082"/>
                      <a:pt x="541" y="1082"/>
                    </a:cubicBezTo>
                    <a:cubicBezTo>
                      <a:pt x="839" y="1082"/>
                      <a:pt x="1082" y="846"/>
                      <a:pt x="1082" y="541"/>
                    </a:cubicBezTo>
                    <a:cubicBezTo>
                      <a:pt x="1082" y="243"/>
                      <a:pt x="839" y="0"/>
                      <a:pt x="541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9040;p134">
                <a:extLst>
                  <a:ext uri="{FF2B5EF4-FFF2-40B4-BE49-F238E27FC236}">
                    <a16:creationId xmlns:a16="http://schemas.microsoft.com/office/drawing/2014/main" id="{DEBE3475-D799-5BCD-4869-1A301B9A0EF6}"/>
                  </a:ext>
                </a:extLst>
              </p:cNvPr>
              <p:cNvSpPr/>
              <p:nvPr/>
            </p:nvSpPr>
            <p:spPr>
              <a:xfrm>
                <a:off x="1942174" y="3547073"/>
                <a:ext cx="28453" cy="2845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42" y="0"/>
                    </a:moveTo>
                    <a:cubicBezTo>
                      <a:pt x="243" y="0"/>
                      <a:pt x="1" y="243"/>
                      <a:pt x="1" y="541"/>
                    </a:cubicBezTo>
                    <a:cubicBezTo>
                      <a:pt x="1" y="840"/>
                      <a:pt x="243" y="1082"/>
                      <a:pt x="542" y="1082"/>
                    </a:cubicBezTo>
                    <a:cubicBezTo>
                      <a:pt x="840" y="1082"/>
                      <a:pt x="1083" y="840"/>
                      <a:pt x="1083" y="541"/>
                    </a:cubicBezTo>
                    <a:cubicBezTo>
                      <a:pt x="1083" y="243"/>
                      <a:pt x="840" y="0"/>
                      <a:pt x="542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9041;p134">
                <a:extLst>
                  <a:ext uri="{FF2B5EF4-FFF2-40B4-BE49-F238E27FC236}">
                    <a16:creationId xmlns:a16="http://schemas.microsoft.com/office/drawing/2014/main" id="{6BCEE6A4-23BD-5125-40CE-836827890022}"/>
                  </a:ext>
                </a:extLst>
              </p:cNvPr>
              <p:cNvSpPr/>
              <p:nvPr/>
            </p:nvSpPr>
            <p:spPr>
              <a:xfrm>
                <a:off x="1903737" y="3215540"/>
                <a:ext cx="411874" cy="370731"/>
              </a:xfrm>
              <a:custGeom>
                <a:avLst/>
                <a:gdLst/>
                <a:ahLst/>
                <a:cxnLst/>
                <a:rect l="l" t="t" r="r" b="b"/>
                <a:pathLst>
                  <a:path w="15677" h="14111" extrusionOk="0">
                    <a:moveTo>
                      <a:pt x="5942" y="0"/>
                    </a:moveTo>
                    <a:cubicBezTo>
                      <a:pt x="5889" y="0"/>
                      <a:pt x="5834" y="12"/>
                      <a:pt x="5778" y="37"/>
                    </a:cubicBezTo>
                    <a:cubicBezTo>
                      <a:pt x="1103" y="2173"/>
                      <a:pt x="0" y="8319"/>
                      <a:pt x="3635" y="11953"/>
                    </a:cubicBezTo>
                    <a:cubicBezTo>
                      <a:pt x="5027" y="13346"/>
                      <a:pt x="6905" y="14110"/>
                      <a:pt x="8838" y="14110"/>
                    </a:cubicBezTo>
                    <a:cubicBezTo>
                      <a:pt x="9274" y="14110"/>
                      <a:pt x="9712" y="14072"/>
                      <a:pt x="10148" y="13993"/>
                    </a:cubicBezTo>
                    <a:cubicBezTo>
                      <a:pt x="12527" y="13563"/>
                      <a:pt x="14538" y="12002"/>
                      <a:pt x="15544" y="9803"/>
                    </a:cubicBezTo>
                    <a:cubicBezTo>
                      <a:pt x="15677" y="9521"/>
                      <a:pt x="15447" y="9248"/>
                      <a:pt x="15189" y="9248"/>
                    </a:cubicBezTo>
                    <a:cubicBezTo>
                      <a:pt x="15110" y="9248"/>
                      <a:pt x="15029" y="9273"/>
                      <a:pt x="14954" y="9332"/>
                    </a:cubicBezTo>
                    <a:cubicBezTo>
                      <a:pt x="13881" y="10151"/>
                      <a:pt x="12568" y="10601"/>
                      <a:pt x="11219" y="10601"/>
                    </a:cubicBezTo>
                    <a:cubicBezTo>
                      <a:pt x="11209" y="10601"/>
                      <a:pt x="11198" y="10601"/>
                      <a:pt x="11188" y="10601"/>
                    </a:cubicBezTo>
                    <a:cubicBezTo>
                      <a:pt x="10814" y="10601"/>
                      <a:pt x="10439" y="10573"/>
                      <a:pt x="10071" y="10504"/>
                    </a:cubicBezTo>
                    <a:lnTo>
                      <a:pt x="9239" y="10289"/>
                    </a:lnTo>
                    <a:cubicBezTo>
                      <a:pt x="6700" y="9449"/>
                      <a:pt x="4980" y="7077"/>
                      <a:pt x="4980" y="4393"/>
                    </a:cubicBezTo>
                    <a:cubicBezTo>
                      <a:pt x="4973" y="3034"/>
                      <a:pt x="5417" y="1709"/>
                      <a:pt x="6250" y="634"/>
                    </a:cubicBezTo>
                    <a:cubicBezTo>
                      <a:pt x="6461" y="357"/>
                      <a:pt x="6239" y="0"/>
                      <a:pt x="5942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9042;p134">
                <a:extLst>
                  <a:ext uri="{FF2B5EF4-FFF2-40B4-BE49-F238E27FC236}">
                    <a16:creationId xmlns:a16="http://schemas.microsoft.com/office/drawing/2014/main" id="{49F67514-733D-7B04-AA64-52009D993E83}"/>
                  </a:ext>
                </a:extLst>
              </p:cNvPr>
              <p:cNvSpPr/>
              <p:nvPr/>
            </p:nvSpPr>
            <p:spPr>
              <a:xfrm>
                <a:off x="1920867" y="3246752"/>
                <a:ext cx="360275" cy="338889"/>
              </a:xfrm>
              <a:custGeom>
                <a:avLst/>
                <a:gdLst/>
                <a:ahLst/>
                <a:cxnLst/>
                <a:rect l="l" t="t" r="r" b="b"/>
                <a:pathLst>
                  <a:path w="13713" h="12899" extrusionOk="0">
                    <a:moveTo>
                      <a:pt x="3336" y="0"/>
                    </a:moveTo>
                    <a:lnTo>
                      <a:pt x="3336" y="0"/>
                    </a:lnTo>
                    <a:cubicBezTo>
                      <a:pt x="153" y="2810"/>
                      <a:pt x="0" y="7720"/>
                      <a:pt x="2990" y="10724"/>
                    </a:cubicBezTo>
                    <a:cubicBezTo>
                      <a:pt x="4433" y="12177"/>
                      <a:pt x="6325" y="12898"/>
                      <a:pt x="8213" y="12898"/>
                    </a:cubicBezTo>
                    <a:cubicBezTo>
                      <a:pt x="10235" y="12898"/>
                      <a:pt x="12253" y="12072"/>
                      <a:pt x="13713" y="10432"/>
                    </a:cubicBezTo>
                    <a:lnTo>
                      <a:pt x="13713" y="10432"/>
                    </a:lnTo>
                    <a:cubicBezTo>
                      <a:pt x="13456" y="10661"/>
                      <a:pt x="13179" y="10869"/>
                      <a:pt x="12894" y="11057"/>
                    </a:cubicBezTo>
                    <a:cubicBezTo>
                      <a:pt x="11657" y="11868"/>
                      <a:pt x="10251" y="12264"/>
                      <a:pt x="8854" y="12264"/>
                    </a:cubicBezTo>
                    <a:cubicBezTo>
                      <a:pt x="6951" y="12264"/>
                      <a:pt x="5065" y="11530"/>
                      <a:pt x="3642" y="10106"/>
                    </a:cubicBezTo>
                    <a:cubicBezTo>
                      <a:pt x="1172" y="7637"/>
                      <a:pt x="770" y="3767"/>
                      <a:pt x="2691" y="847"/>
                    </a:cubicBezTo>
                    <a:cubicBezTo>
                      <a:pt x="2885" y="555"/>
                      <a:pt x="3100" y="271"/>
                      <a:pt x="3336" y="0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9043;p134">
                <a:extLst>
                  <a:ext uri="{FF2B5EF4-FFF2-40B4-BE49-F238E27FC236}">
                    <a16:creationId xmlns:a16="http://schemas.microsoft.com/office/drawing/2014/main" id="{9476FCC1-33E7-1CCF-0D80-C86EF7CB56E0}"/>
                  </a:ext>
                </a:extLst>
              </p:cNvPr>
              <p:cNvSpPr/>
              <p:nvPr/>
            </p:nvSpPr>
            <p:spPr>
              <a:xfrm>
                <a:off x="2146285" y="3395822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19" y="0"/>
                    </a:moveTo>
                    <a:cubicBezTo>
                      <a:pt x="139" y="0"/>
                      <a:pt x="0" y="146"/>
                      <a:pt x="0" y="326"/>
                    </a:cubicBezTo>
                    <a:cubicBezTo>
                      <a:pt x="0" y="507"/>
                      <a:pt x="139" y="645"/>
                      <a:pt x="319" y="645"/>
                    </a:cubicBezTo>
                    <a:cubicBezTo>
                      <a:pt x="499" y="645"/>
                      <a:pt x="645" y="507"/>
                      <a:pt x="645" y="326"/>
                    </a:cubicBezTo>
                    <a:cubicBezTo>
                      <a:pt x="645" y="146"/>
                      <a:pt x="499" y="0"/>
                      <a:pt x="319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9044;p134">
                <a:extLst>
                  <a:ext uri="{FF2B5EF4-FFF2-40B4-BE49-F238E27FC236}">
                    <a16:creationId xmlns:a16="http://schemas.microsoft.com/office/drawing/2014/main" id="{4E2DF620-0C40-CA25-EA54-311E25156965}"/>
                  </a:ext>
                </a:extLst>
              </p:cNvPr>
              <p:cNvSpPr/>
              <p:nvPr/>
            </p:nvSpPr>
            <p:spPr>
              <a:xfrm>
                <a:off x="1925228" y="3497497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20" y="1"/>
                    </a:moveTo>
                    <a:cubicBezTo>
                      <a:pt x="139" y="1"/>
                      <a:pt x="0" y="146"/>
                      <a:pt x="0" y="320"/>
                    </a:cubicBezTo>
                    <a:cubicBezTo>
                      <a:pt x="0" y="500"/>
                      <a:pt x="139" y="646"/>
                      <a:pt x="320" y="646"/>
                    </a:cubicBezTo>
                    <a:cubicBezTo>
                      <a:pt x="500" y="646"/>
                      <a:pt x="646" y="500"/>
                      <a:pt x="646" y="320"/>
                    </a:cubicBezTo>
                    <a:cubicBezTo>
                      <a:pt x="646" y="146"/>
                      <a:pt x="500" y="1"/>
                      <a:pt x="320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9045;p134">
                <a:extLst>
                  <a:ext uri="{FF2B5EF4-FFF2-40B4-BE49-F238E27FC236}">
                    <a16:creationId xmlns:a16="http://schemas.microsoft.com/office/drawing/2014/main" id="{744D5FB2-9E54-87FF-5D53-86C4D7E677A4}"/>
                  </a:ext>
                </a:extLst>
              </p:cNvPr>
              <p:cNvSpPr/>
              <p:nvPr/>
            </p:nvSpPr>
            <p:spPr>
              <a:xfrm>
                <a:off x="2200407" y="3265169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26" y="0"/>
                    </a:moveTo>
                    <a:cubicBezTo>
                      <a:pt x="146" y="0"/>
                      <a:pt x="0" y="139"/>
                      <a:pt x="0" y="319"/>
                    </a:cubicBezTo>
                    <a:cubicBezTo>
                      <a:pt x="0" y="499"/>
                      <a:pt x="146" y="645"/>
                      <a:pt x="326" y="645"/>
                    </a:cubicBezTo>
                    <a:cubicBezTo>
                      <a:pt x="506" y="645"/>
                      <a:pt x="645" y="499"/>
                      <a:pt x="645" y="319"/>
                    </a:cubicBezTo>
                    <a:cubicBezTo>
                      <a:pt x="645" y="139"/>
                      <a:pt x="506" y="0"/>
                      <a:pt x="326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2" name="Google Shape;9046;p134">
              <a:extLst>
                <a:ext uri="{FF2B5EF4-FFF2-40B4-BE49-F238E27FC236}">
                  <a16:creationId xmlns:a16="http://schemas.microsoft.com/office/drawing/2014/main" id="{348C1878-9162-44BA-FAA7-1530F154C3CB}"/>
                </a:ext>
              </a:extLst>
            </p:cNvPr>
            <p:cNvGrpSpPr/>
            <p:nvPr/>
          </p:nvGrpSpPr>
          <p:grpSpPr>
            <a:xfrm>
              <a:off x="2093784" y="3614296"/>
              <a:ext cx="300114" cy="229396"/>
              <a:chOff x="2468465" y="3248854"/>
              <a:chExt cx="397818" cy="304078"/>
            </a:xfrm>
          </p:grpSpPr>
          <p:sp>
            <p:nvSpPr>
              <p:cNvPr id="43" name="Google Shape;9047;p134">
                <a:extLst>
                  <a:ext uri="{FF2B5EF4-FFF2-40B4-BE49-F238E27FC236}">
                    <a16:creationId xmlns:a16="http://schemas.microsoft.com/office/drawing/2014/main" id="{6E2D10EC-FB71-4639-77C6-B49B972CD7CD}"/>
                  </a:ext>
                </a:extLst>
              </p:cNvPr>
              <p:cNvSpPr/>
              <p:nvPr/>
            </p:nvSpPr>
            <p:spPr>
              <a:xfrm>
                <a:off x="2488511" y="3248854"/>
                <a:ext cx="182988" cy="99967"/>
              </a:xfrm>
              <a:custGeom>
                <a:avLst/>
                <a:gdLst/>
                <a:ahLst/>
                <a:cxnLst/>
                <a:rect l="l" t="t" r="r" b="b"/>
                <a:pathLst>
                  <a:path w="6965" h="3805" extrusionOk="0">
                    <a:moveTo>
                      <a:pt x="4042" y="0"/>
                    </a:moveTo>
                    <a:cubicBezTo>
                      <a:pt x="3341" y="0"/>
                      <a:pt x="2720" y="492"/>
                      <a:pt x="2560" y="1190"/>
                    </a:cubicBezTo>
                    <a:cubicBezTo>
                      <a:pt x="2465" y="1159"/>
                      <a:pt x="2368" y="1144"/>
                      <a:pt x="2272" y="1144"/>
                    </a:cubicBezTo>
                    <a:cubicBezTo>
                      <a:pt x="1976" y="1144"/>
                      <a:pt x="1692" y="1285"/>
                      <a:pt x="1519" y="1537"/>
                    </a:cubicBezTo>
                    <a:cubicBezTo>
                      <a:pt x="1421" y="1511"/>
                      <a:pt x="1324" y="1499"/>
                      <a:pt x="1228" y="1499"/>
                    </a:cubicBezTo>
                    <a:cubicBezTo>
                      <a:pt x="663" y="1499"/>
                      <a:pt x="162" y="1915"/>
                      <a:pt x="90" y="2508"/>
                    </a:cubicBezTo>
                    <a:cubicBezTo>
                      <a:pt x="0" y="3194"/>
                      <a:pt x="534" y="3798"/>
                      <a:pt x="1228" y="3798"/>
                    </a:cubicBezTo>
                    <a:lnTo>
                      <a:pt x="3066" y="3798"/>
                    </a:lnTo>
                    <a:lnTo>
                      <a:pt x="3898" y="3805"/>
                    </a:lnTo>
                    <a:lnTo>
                      <a:pt x="5001" y="3805"/>
                    </a:lnTo>
                    <a:cubicBezTo>
                      <a:pt x="5417" y="3035"/>
                      <a:pt x="6125" y="2473"/>
                      <a:pt x="6964" y="2237"/>
                    </a:cubicBezTo>
                    <a:cubicBezTo>
                      <a:pt x="6782" y="1800"/>
                      <a:pt x="6366" y="1531"/>
                      <a:pt x="5920" y="1531"/>
                    </a:cubicBezTo>
                    <a:cubicBezTo>
                      <a:pt x="5806" y="1531"/>
                      <a:pt x="5691" y="1549"/>
                      <a:pt x="5577" y="1585"/>
                    </a:cubicBezTo>
                    <a:lnTo>
                      <a:pt x="5577" y="1530"/>
                    </a:lnTo>
                    <a:cubicBezTo>
                      <a:pt x="5577" y="753"/>
                      <a:pt x="4994" y="94"/>
                      <a:pt x="4217" y="11"/>
                    </a:cubicBezTo>
                    <a:cubicBezTo>
                      <a:pt x="4159" y="4"/>
                      <a:pt x="4100" y="0"/>
                      <a:pt x="4042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9048;p134">
                <a:extLst>
                  <a:ext uri="{FF2B5EF4-FFF2-40B4-BE49-F238E27FC236}">
                    <a16:creationId xmlns:a16="http://schemas.microsoft.com/office/drawing/2014/main" id="{38768E18-D119-723E-6844-0732285A2A45}"/>
                  </a:ext>
                </a:extLst>
              </p:cNvPr>
              <p:cNvSpPr/>
              <p:nvPr/>
            </p:nvSpPr>
            <p:spPr>
              <a:xfrm>
                <a:off x="2468465" y="3303448"/>
                <a:ext cx="397818" cy="211389"/>
              </a:xfrm>
              <a:custGeom>
                <a:avLst/>
                <a:gdLst/>
                <a:ahLst/>
                <a:cxnLst/>
                <a:rect l="l" t="t" r="r" b="b"/>
                <a:pathLst>
                  <a:path w="15142" h="8046" extrusionOk="0">
                    <a:moveTo>
                      <a:pt x="8591" y="0"/>
                    </a:moveTo>
                    <a:cubicBezTo>
                      <a:pt x="7169" y="0"/>
                      <a:pt x="5780" y="932"/>
                      <a:pt x="5417" y="2524"/>
                    </a:cubicBezTo>
                    <a:cubicBezTo>
                      <a:pt x="5213" y="2455"/>
                      <a:pt x="5004" y="2422"/>
                      <a:pt x="4797" y="2422"/>
                    </a:cubicBezTo>
                    <a:cubicBezTo>
                      <a:pt x="4175" y="2422"/>
                      <a:pt x="3576" y="2724"/>
                      <a:pt x="3212" y="3260"/>
                    </a:cubicBezTo>
                    <a:cubicBezTo>
                      <a:pt x="3003" y="3205"/>
                      <a:pt x="2795" y="3179"/>
                      <a:pt x="2590" y="3179"/>
                    </a:cubicBezTo>
                    <a:cubicBezTo>
                      <a:pt x="1399" y="3179"/>
                      <a:pt x="340" y="4063"/>
                      <a:pt x="181" y="5306"/>
                    </a:cubicBezTo>
                    <a:cubicBezTo>
                      <a:pt x="0" y="6755"/>
                      <a:pt x="1131" y="8046"/>
                      <a:pt x="2594" y="8046"/>
                    </a:cubicBezTo>
                    <a:lnTo>
                      <a:pt x="5279" y="8046"/>
                    </a:lnTo>
                    <a:cubicBezTo>
                      <a:pt x="5285" y="7191"/>
                      <a:pt x="5987" y="6548"/>
                      <a:pt x="6786" y="6548"/>
                    </a:cubicBezTo>
                    <a:cubicBezTo>
                      <a:pt x="6934" y="6548"/>
                      <a:pt x="7084" y="6570"/>
                      <a:pt x="7235" y="6617"/>
                    </a:cubicBezTo>
                    <a:lnTo>
                      <a:pt x="7235" y="6547"/>
                    </a:lnTo>
                    <a:cubicBezTo>
                      <a:pt x="7235" y="5521"/>
                      <a:pt x="8012" y="4654"/>
                      <a:pt x="9031" y="4543"/>
                    </a:cubicBezTo>
                    <a:cubicBezTo>
                      <a:pt x="9109" y="4534"/>
                      <a:pt x="9187" y="4529"/>
                      <a:pt x="9264" y="4529"/>
                    </a:cubicBezTo>
                    <a:cubicBezTo>
                      <a:pt x="10197" y="4529"/>
                      <a:pt x="11019" y="5174"/>
                      <a:pt x="11237" y="6103"/>
                    </a:cubicBezTo>
                    <a:cubicBezTo>
                      <a:pt x="11365" y="6060"/>
                      <a:pt x="11496" y="6039"/>
                      <a:pt x="11625" y="6039"/>
                    </a:cubicBezTo>
                    <a:cubicBezTo>
                      <a:pt x="12015" y="6039"/>
                      <a:pt x="12390" y="6228"/>
                      <a:pt x="12624" y="6561"/>
                    </a:cubicBezTo>
                    <a:cubicBezTo>
                      <a:pt x="12749" y="6529"/>
                      <a:pt x="12875" y="6514"/>
                      <a:pt x="12999" y="6514"/>
                    </a:cubicBezTo>
                    <a:cubicBezTo>
                      <a:pt x="13526" y="6514"/>
                      <a:pt x="14029" y="6789"/>
                      <a:pt x="14310" y="7255"/>
                    </a:cubicBezTo>
                    <a:cubicBezTo>
                      <a:pt x="15045" y="6450"/>
                      <a:pt x="15142" y="5257"/>
                      <a:pt x="14559" y="4335"/>
                    </a:cubicBezTo>
                    <a:cubicBezTo>
                      <a:pt x="14107" y="3632"/>
                      <a:pt x="13336" y="3228"/>
                      <a:pt x="12536" y="3228"/>
                    </a:cubicBezTo>
                    <a:cubicBezTo>
                      <a:pt x="12292" y="3228"/>
                      <a:pt x="12046" y="3265"/>
                      <a:pt x="11806" y="3343"/>
                    </a:cubicBezTo>
                    <a:lnTo>
                      <a:pt x="11806" y="3232"/>
                    </a:lnTo>
                    <a:cubicBezTo>
                      <a:pt x="11806" y="2712"/>
                      <a:pt x="11681" y="2191"/>
                      <a:pt x="11431" y="1727"/>
                    </a:cubicBezTo>
                    <a:lnTo>
                      <a:pt x="10939" y="1026"/>
                    </a:lnTo>
                    <a:cubicBezTo>
                      <a:pt x="10280" y="324"/>
                      <a:pt x="9430" y="0"/>
                      <a:pt x="8591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9049;p134">
                <a:extLst>
                  <a:ext uri="{FF2B5EF4-FFF2-40B4-BE49-F238E27FC236}">
                    <a16:creationId xmlns:a16="http://schemas.microsoft.com/office/drawing/2014/main" id="{1336EB9B-11F5-AFBE-1C8C-A7E563093084}"/>
                  </a:ext>
                </a:extLst>
              </p:cNvPr>
              <p:cNvSpPr/>
              <p:nvPr/>
            </p:nvSpPr>
            <p:spPr>
              <a:xfrm>
                <a:off x="2473930" y="3387073"/>
                <a:ext cx="138141" cy="127763"/>
              </a:xfrm>
              <a:custGeom>
                <a:avLst/>
                <a:gdLst/>
                <a:ahLst/>
                <a:cxnLst/>
                <a:rect l="l" t="t" r="r" b="b"/>
                <a:pathLst>
                  <a:path w="5258" h="4863" extrusionOk="0">
                    <a:moveTo>
                      <a:pt x="2386" y="0"/>
                    </a:moveTo>
                    <a:cubicBezTo>
                      <a:pt x="1062" y="21"/>
                      <a:pt x="0" y="1103"/>
                      <a:pt x="0" y="2428"/>
                    </a:cubicBezTo>
                    <a:cubicBezTo>
                      <a:pt x="0" y="3753"/>
                      <a:pt x="1062" y="4835"/>
                      <a:pt x="2386" y="4863"/>
                    </a:cubicBezTo>
                    <a:lnTo>
                      <a:pt x="5071" y="4863"/>
                    </a:lnTo>
                    <a:cubicBezTo>
                      <a:pt x="5071" y="4613"/>
                      <a:pt x="5133" y="4370"/>
                      <a:pt x="5258" y="4148"/>
                    </a:cubicBezTo>
                    <a:cubicBezTo>
                      <a:pt x="3905" y="3115"/>
                      <a:pt x="2948" y="1651"/>
                      <a:pt x="2539" y="0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9050;p134">
                <a:extLst>
                  <a:ext uri="{FF2B5EF4-FFF2-40B4-BE49-F238E27FC236}">
                    <a16:creationId xmlns:a16="http://schemas.microsoft.com/office/drawing/2014/main" id="{70B3428A-59F2-7B05-3E39-BDD792C9B323}"/>
                  </a:ext>
                </a:extLst>
              </p:cNvPr>
              <p:cNvSpPr/>
              <p:nvPr/>
            </p:nvSpPr>
            <p:spPr>
              <a:xfrm>
                <a:off x="2488327" y="3279382"/>
                <a:ext cx="55409" cy="69438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643" extrusionOk="0">
                    <a:moveTo>
                      <a:pt x="2109" y="0"/>
                    </a:moveTo>
                    <a:lnTo>
                      <a:pt x="2109" y="0"/>
                    </a:lnTo>
                    <a:cubicBezTo>
                      <a:pt x="1866" y="42"/>
                      <a:pt x="1658" y="180"/>
                      <a:pt x="1519" y="382"/>
                    </a:cubicBezTo>
                    <a:cubicBezTo>
                      <a:pt x="1421" y="356"/>
                      <a:pt x="1324" y="344"/>
                      <a:pt x="1228" y="344"/>
                    </a:cubicBezTo>
                    <a:cubicBezTo>
                      <a:pt x="665" y="344"/>
                      <a:pt x="168" y="759"/>
                      <a:pt x="90" y="1346"/>
                    </a:cubicBezTo>
                    <a:cubicBezTo>
                      <a:pt x="0" y="2032"/>
                      <a:pt x="534" y="2643"/>
                      <a:pt x="1228" y="2643"/>
                    </a:cubicBezTo>
                    <a:lnTo>
                      <a:pt x="1769" y="2643"/>
                    </a:lnTo>
                    <a:cubicBezTo>
                      <a:pt x="1762" y="2518"/>
                      <a:pt x="1762" y="2393"/>
                      <a:pt x="1762" y="2268"/>
                    </a:cubicBezTo>
                    <a:cubicBezTo>
                      <a:pt x="1755" y="1498"/>
                      <a:pt x="1873" y="735"/>
                      <a:pt x="2109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9051;p134">
                <a:extLst>
                  <a:ext uri="{FF2B5EF4-FFF2-40B4-BE49-F238E27FC236}">
                    <a16:creationId xmlns:a16="http://schemas.microsoft.com/office/drawing/2014/main" id="{CF4613F1-AEE9-D29F-8DAF-6B01AC27240F}"/>
                  </a:ext>
                </a:extLst>
              </p:cNvPr>
              <p:cNvSpPr/>
              <p:nvPr/>
            </p:nvSpPr>
            <p:spPr>
              <a:xfrm>
                <a:off x="2603663" y="3420807"/>
                <a:ext cx="246226" cy="132124"/>
              </a:xfrm>
              <a:custGeom>
                <a:avLst/>
                <a:gdLst/>
                <a:ahLst/>
                <a:cxnLst/>
                <a:rect l="l" t="t" r="r" b="b"/>
                <a:pathLst>
                  <a:path w="9372" h="5029" extrusionOk="0">
                    <a:moveTo>
                      <a:pt x="4117" y="0"/>
                    </a:moveTo>
                    <a:cubicBezTo>
                      <a:pt x="4040" y="0"/>
                      <a:pt x="3963" y="4"/>
                      <a:pt x="3885" y="13"/>
                    </a:cubicBezTo>
                    <a:cubicBezTo>
                      <a:pt x="2859" y="124"/>
                      <a:pt x="2089" y="991"/>
                      <a:pt x="2082" y="2018"/>
                    </a:cubicBezTo>
                    <a:lnTo>
                      <a:pt x="2082" y="2087"/>
                    </a:lnTo>
                    <a:cubicBezTo>
                      <a:pt x="1931" y="2040"/>
                      <a:pt x="1778" y="2017"/>
                      <a:pt x="1629" y="2017"/>
                    </a:cubicBezTo>
                    <a:cubicBezTo>
                      <a:pt x="910" y="2017"/>
                      <a:pt x="261" y="2541"/>
                      <a:pt x="147" y="3294"/>
                    </a:cubicBezTo>
                    <a:cubicBezTo>
                      <a:pt x="1" y="4210"/>
                      <a:pt x="708" y="5028"/>
                      <a:pt x="1631" y="5028"/>
                    </a:cubicBezTo>
                    <a:lnTo>
                      <a:pt x="7853" y="5028"/>
                    </a:lnTo>
                    <a:cubicBezTo>
                      <a:pt x="8692" y="5028"/>
                      <a:pt x="9372" y="4349"/>
                      <a:pt x="9372" y="3509"/>
                    </a:cubicBezTo>
                    <a:cubicBezTo>
                      <a:pt x="9372" y="2663"/>
                      <a:pt x="8692" y="1983"/>
                      <a:pt x="7853" y="1983"/>
                    </a:cubicBezTo>
                    <a:cubicBezTo>
                      <a:pt x="7728" y="1983"/>
                      <a:pt x="7596" y="1997"/>
                      <a:pt x="7471" y="2032"/>
                    </a:cubicBezTo>
                    <a:cubicBezTo>
                      <a:pt x="7240" y="1696"/>
                      <a:pt x="6859" y="1507"/>
                      <a:pt x="6464" y="1507"/>
                    </a:cubicBezTo>
                    <a:cubicBezTo>
                      <a:pt x="6337" y="1507"/>
                      <a:pt x="6209" y="1527"/>
                      <a:pt x="6084" y="1567"/>
                    </a:cubicBezTo>
                    <a:cubicBezTo>
                      <a:pt x="5873" y="644"/>
                      <a:pt x="5046" y="0"/>
                      <a:pt x="4117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9052;p134">
                <a:extLst>
                  <a:ext uri="{FF2B5EF4-FFF2-40B4-BE49-F238E27FC236}">
                    <a16:creationId xmlns:a16="http://schemas.microsoft.com/office/drawing/2014/main" id="{A2C4E5BE-9ED1-6F20-DD3E-31D7F0B4CBAB}"/>
                  </a:ext>
                </a:extLst>
              </p:cNvPr>
              <p:cNvSpPr/>
              <p:nvPr/>
            </p:nvSpPr>
            <p:spPr>
              <a:xfrm>
                <a:off x="2603847" y="3422594"/>
                <a:ext cx="143264" cy="130338"/>
              </a:xfrm>
              <a:custGeom>
                <a:avLst/>
                <a:gdLst/>
                <a:ahLst/>
                <a:cxnLst/>
                <a:rect l="l" t="t" r="r" b="b"/>
                <a:pathLst>
                  <a:path w="5453" h="4961" extrusionOk="0">
                    <a:moveTo>
                      <a:pt x="3559" y="1"/>
                    </a:moveTo>
                    <a:lnTo>
                      <a:pt x="3559" y="1"/>
                    </a:lnTo>
                    <a:cubicBezTo>
                      <a:pt x="2685" y="244"/>
                      <a:pt x="2082" y="1041"/>
                      <a:pt x="2082" y="1950"/>
                    </a:cubicBezTo>
                    <a:lnTo>
                      <a:pt x="2082" y="2019"/>
                    </a:lnTo>
                    <a:cubicBezTo>
                      <a:pt x="1931" y="1972"/>
                      <a:pt x="1778" y="1949"/>
                      <a:pt x="1629" y="1949"/>
                    </a:cubicBezTo>
                    <a:cubicBezTo>
                      <a:pt x="907" y="1949"/>
                      <a:pt x="254" y="2473"/>
                      <a:pt x="140" y="3226"/>
                    </a:cubicBezTo>
                    <a:cubicBezTo>
                      <a:pt x="1" y="4142"/>
                      <a:pt x="708" y="4960"/>
                      <a:pt x="1631" y="4960"/>
                    </a:cubicBezTo>
                    <a:lnTo>
                      <a:pt x="5453" y="4960"/>
                    </a:lnTo>
                    <a:cubicBezTo>
                      <a:pt x="4107" y="4350"/>
                      <a:pt x="3233" y="3011"/>
                      <a:pt x="3240" y="1527"/>
                    </a:cubicBezTo>
                    <a:cubicBezTo>
                      <a:pt x="3233" y="1000"/>
                      <a:pt x="3344" y="479"/>
                      <a:pt x="3559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D0E47ED3-3C3B-12BC-E5AE-020ADE740A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4522" y="2203239"/>
            <a:ext cx="3589034" cy="3340370"/>
          </a:xfrm>
          <a:prstGeom prst="rect">
            <a:avLst/>
          </a:prstGeom>
        </p:spPr>
      </p:pic>
      <p:sp>
        <p:nvSpPr>
          <p:cNvPr id="75" name="Google Shape;5651;p37">
            <a:extLst>
              <a:ext uri="{FF2B5EF4-FFF2-40B4-BE49-F238E27FC236}">
                <a16:creationId xmlns:a16="http://schemas.microsoft.com/office/drawing/2014/main" id="{4CB0D566-4C1B-1EFD-F2E7-78F1D848B8FD}"/>
              </a:ext>
            </a:extLst>
          </p:cNvPr>
          <p:cNvSpPr txBox="1">
            <a:spLocks/>
          </p:cNvSpPr>
          <p:nvPr/>
        </p:nvSpPr>
        <p:spPr>
          <a:xfrm>
            <a:off x="4315768" y="4177935"/>
            <a:ext cx="3839760" cy="1166344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Presentation</a:t>
            </a:r>
          </a:p>
        </p:txBody>
      </p:sp>
      <p:sp>
        <p:nvSpPr>
          <p:cNvPr id="76" name="Google Shape;5646;p37">
            <a:extLst>
              <a:ext uri="{FF2B5EF4-FFF2-40B4-BE49-F238E27FC236}">
                <a16:creationId xmlns:a16="http://schemas.microsoft.com/office/drawing/2014/main" id="{0AAC3779-74CD-5DB3-EC71-49DDE128670E}"/>
              </a:ext>
            </a:extLst>
          </p:cNvPr>
          <p:cNvSpPr txBox="1">
            <a:spLocks/>
          </p:cNvSpPr>
          <p:nvPr/>
        </p:nvSpPr>
        <p:spPr>
          <a:xfrm>
            <a:off x="5359261" y="2407079"/>
            <a:ext cx="1453218" cy="819509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02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5CA69C1A-44C4-788E-4FFA-7F2214AF24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3758" y="2109106"/>
            <a:ext cx="3633170" cy="3341732"/>
          </a:xfrm>
          <a:prstGeom prst="rect">
            <a:avLst/>
          </a:prstGeom>
        </p:spPr>
      </p:pic>
      <p:sp>
        <p:nvSpPr>
          <p:cNvPr id="78" name="Google Shape;5654;p37">
            <a:extLst>
              <a:ext uri="{FF2B5EF4-FFF2-40B4-BE49-F238E27FC236}">
                <a16:creationId xmlns:a16="http://schemas.microsoft.com/office/drawing/2014/main" id="{60515514-42CD-778A-BFFC-1FB3A14AC129}"/>
              </a:ext>
            </a:extLst>
          </p:cNvPr>
          <p:cNvSpPr txBox="1">
            <a:spLocks/>
          </p:cNvSpPr>
          <p:nvPr/>
        </p:nvSpPr>
        <p:spPr>
          <a:xfrm>
            <a:off x="9138714" y="4352890"/>
            <a:ext cx="4023600" cy="914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Production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7AE5DB91-70F1-7C12-6498-73569AD77F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8428" y="5470368"/>
            <a:ext cx="3429053" cy="3342888"/>
          </a:xfrm>
          <a:prstGeom prst="rect">
            <a:avLst/>
          </a:prstGeom>
        </p:spPr>
      </p:pic>
      <p:sp>
        <p:nvSpPr>
          <p:cNvPr id="80" name="Google Shape;5652;p37">
            <a:extLst>
              <a:ext uri="{FF2B5EF4-FFF2-40B4-BE49-F238E27FC236}">
                <a16:creationId xmlns:a16="http://schemas.microsoft.com/office/drawing/2014/main" id="{3BAC3CBF-C738-80BF-89C6-E3D918F16910}"/>
              </a:ext>
            </a:extLst>
          </p:cNvPr>
          <p:cNvSpPr txBox="1">
            <a:spLocks/>
          </p:cNvSpPr>
          <p:nvPr/>
        </p:nvSpPr>
        <p:spPr>
          <a:xfrm>
            <a:off x="10345272" y="2275963"/>
            <a:ext cx="1462800" cy="878525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04</a:t>
            </a:r>
          </a:p>
        </p:txBody>
      </p:sp>
      <p:sp>
        <p:nvSpPr>
          <p:cNvPr id="81" name="Google Shape;5651;p37">
            <a:extLst>
              <a:ext uri="{FF2B5EF4-FFF2-40B4-BE49-F238E27FC236}">
                <a16:creationId xmlns:a16="http://schemas.microsoft.com/office/drawing/2014/main" id="{EB3949F9-B388-C5C7-0686-2DDD83E907E7}"/>
              </a:ext>
            </a:extLst>
          </p:cNvPr>
          <p:cNvSpPr txBox="1">
            <a:spLocks/>
          </p:cNvSpPr>
          <p:nvPr/>
        </p:nvSpPr>
        <p:spPr>
          <a:xfrm>
            <a:off x="2681980" y="7701180"/>
            <a:ext cx="4023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Warm-up</a:t>
            </a:r>
          </a:p>
        </p:txBody>
      </p:sp>
      <p:sp>
        <p:nvSpPr>
          <p:cNvPr id="82" name="Google Shape;5652;p37">
            <a:extLst>
              <a:ext uri="{FF2B5EF4-FFF2-40B4-BE49-F238E27FC236}">
                <a16:creationId xmlns:a16="http://schemas.microsoft.com/office/drawing/2014/main" id="{DAF43E6F-C50B-E00C-3672-58EA857013CE}"/>
              </a:ext>
            </a:extLst>
          </p:cNvPr>
          <p:cNvSpPr txBox="1">
            <a:spLocks/>
          </p:cNvSpPr>
          <p:nvPr/>
        </p:nvSpPr>
        <p:spPr>
          <a:xfrm>
            <a:off x="3076942" y="5413535"/>
            <a:ext cx="1462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5250" b="1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01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957EB246-57B0-71A9-93E5-1C393416F5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3670" y="5364039"/>
            <a:ext cx="3606903" cy="3296051"/>
          </a:xfrm>
          <a:prstGeom prst="rect">
            <a:avLst/>
          </a:prstGeom>
        </p:spPr>
      </p:pic>
      <p:sp>
        <p:nvSpPr>
          <p:cNvPr id="84" name="Google Shape;5645;p37">
            <a:extLst>
              <a:ext uri="{FF2B5EF4-FFF2-40B4-BE49-F238E27FC236}">
                <a16:creationId xmlns:a16="http://schemas.microsoft.com/office/drawing/2014/main" id="{D0CB5A29-9790-A487-ADBD-E65CA54E9AAF}"/>
              </a:ext>
            </a:extLst>
          </p:cNvPr>
          <p:cNvSpPr txBox="1">
            <a:spLocks/>
          </p:cNvSpPr>
          <p:nvPr/>
        </p:nvSpPr>
        <p:spPr>
          <a:xfrm>
            <a:off x="6650667" y="7596062"/>
            <a:ext cx="4023600" cy="914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Practice</a:t>
            </a:r>
          </a:p>
        </p:txBody>
      </p:sp>
      <p:sp>
        <p:nvSpPr>
          <p:cNvPr id="87" name="Google Shape;5655;p37">
            <a:extLst>
              <a:ext uri="{FF2B5EF4-FFF2-40B4-BE49-F238E27FC236}">
                <a16:creationId xmlns:a16="http://schemas.microsoft.com/office/drawing/2014/main" id="{DB3C213D-A808-0F2D-51C9-89292FCF07DF}"/>
              </a:ext>
            </a:extLst>
          </p:cNvPr>
          <p:cNvSpPr txBox="1">
            <a:spLocks/>
          </p:cNvSpPr>
          <p:nvPr/>
        </p:nvSpPr>
        <p:spPr>
          <a:xfrm>
            <a:off x="7902606" y="5243244"/>
            <a:ext cx="1504608" cy="1014893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03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C6573F95-3CC9-AE1F-B18A-2BFB169A13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46752" y="5420245"/>
            <a:ext cx="3504498" cy="3262251"/>
          </a:xfrm>
          <a:prstGeom prst="rect">
            <a:avLst/>
          </a:prstGeom>
        </p:spPr>
      </p:pic>
      <p:sp>
        <p:nvSpPr>
          <p:cNvPr id="89" name="Google Shape;5660;p37">
            <a:extLst>
              <a:ext uri="{FF2B5EF4-FFF2-40B4-BE49-F238E27FC236}">
                <a16:creationId xmlns:a16="http://schemas.microsoft.com/office/drawing/2014/main" id="{081C50DE-AD1C-9B87-BD03-2AB0B782F0C0}"/>
              </a:ext>
            </a:extLst>
          </p:cNvPr>
          <p:cNvSpPr txBox="1">
            <a:spLocks/>
          </p:cNvSpPr>
          <p:nvPr/>
        </p:nvSpPr>
        <p:spPr>
          <a:xfrm>
            <a:off x="11651170" y="7557337"/>
            <a:ext cx="4023600" cy="914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Wrap–up &amp; Assessment</a:t>
            </a:r>
          </a:p>
        </p:txBody>
      </p:sp>
      <p:sp>
        <p:nvSpPr>
          <p:cNvPr id="90" name="Google Shape;5658;p37">
            <a:extLst>
              <a:ext uri="{FF2B5EF4-FFF2-40B4-BE49-F238E27FC236}">
                <a16:creationId xmlns:a16="http://schemas.microsoft.com/office/drawing/2014/main" id="{A7C6C69C-0678-3614-72B8-1D5336B6F9ED}"/>
              </a:ext>
            </a:extLst>
          </p:cNvPr>
          <p:cNvSpPr txBox="1">
            <a:spLocks/>
          </p:cNvSpPr>
          <p:nvPr/>
        </p:nvSpPr>
        <p:spPr>
          <a:xfrm>
            <a:off x="12846132" y="5328768"/>
            <a:ext cx="1462800" cy="914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05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C8642F04-D1DE-2A92-54E5-4EF44F2E1E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68095">
            <a:off x="14161297" y="7697422"/>
            <a:ext cx="4523021" cy="2521568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B57AEBC2-7373-E460-B846-8228A15038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02" y="3340304"/>
            <a:ext cx="3394349" cy="658104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94CAA0BB-42A2-70ED-0249-C7A10870C3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8178" y="214000"/>
            <a:ext cx="2144903" cy="1028441"/>
          </a:xfrm>
          <a:prstGeom prst="rect">
            <a:avLst/>
          </a:prstGeom>
        </p:spPr>
      </p:pic>
      <p:sp>
        <p:nvSpPr>
          <p:cNvPr id="11" name="Freeform 8">
            <a:extLst>
              <a:ext uri="{FF2B5EF4-FFF2-40B4-BE49-F238E27FC236}">
                <a16:creationId xmlns:a16="http://schemas.microsoft.com/office/drawing/2014/main" id="{30A50EBD-5E08-6A3A-F110-37688F2A9C34}"/>
              </a:ext>
            </a:extLst>
          </p:cNvPr>
          <p:cNvSpPr/>
          <p:nvPr/>
        </p:nvSpPr>
        <p:spPr>
          <a:xfrm>
            <a:off x="7043804" y="9194345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422B17BA-C2DA-381B-ACF7-AEB890D81B48}"/>
              </a:ext>
            </a:extLst>
          </p:cNvPr>
          <p:cNvSpPr/>
          <p:nvPr/>
        </p:nvSpPr>
        <p:spPr>
          <a:xfrm>
            <a:off x="2165158" y="1794273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744057A1-93E9-113B-E03A-7F18084A921C}"/>
              </a:ext>
            </a:extLst>
          </p:cNvPr>
          <p:cNvSpPr/>
          <p:nvPr/>
        </p:nvSpPr>
        <p:spPr>
          <a:xfrm rot="-2449221">
            <a:off x="7832438" y="67167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-128504" b="-14439"/>
            </a:stretch>
          </a:blipFill>
        </p:spPr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A455D5D4-E91B-CA88-B36F-4B01C7FAFD57}"/>
              </a:ext>
            </a:extLst>
          </p:cNvPr>
          <p:cNvSpPr/>
          <p:nvPr/>
        </p:nvSpPr>
        <p:spPr>
          <a:xfrm rot="5400000" flipH="1" flipV="1">
            <a:off x="16575166" y="1715871"/>
            <a:ext cx="2943585" cy="3079600"/>
          </a:xfrm>
          <a:custGeom>
            <a:avLst/>
            <a:gdLst/>
            <a:ahLst/>
            <a:cxnLst/>
            <a:rect l="l" t="t" r="r" b="b"/>
            <a:pathLst>
              <a:path w="2943585" h="3079600">
                <a:moveTo>
                  <a:pt x="2943584" y="3079600"/>
                </a:moveTo>
                <a:lnTo>
                  <a:pt x="0" y="3079600"/>
                </a:lnTo>
                <a:lnTo>
                  <a:pt x="0" y="0"/>
                </a:lnTo>
                <a:lnTo>
                  <a:pt x="2943584" y="0"/>
                </a:lnTo>
                <a:lnTo>
                  <a:pt x="2943584" y="307960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09612C8F-0F99-CB89-3C62-6FD503CD7342}"/>
              </a:ext>
            </a:extLst>
          </p:cNvPr>
          <p:cNvSpPr/>
          <p:nvPr/>
        </p:nvSpPr>
        <p:spPr>
          <a:xfrm flipH="1" flipV="1">
            <a:off x="2866591" y="7557337"/>
            <a:ext cx="3052582" cy="3133531"/>
          </a:xfrm>
          <a:custGeom>
            <a:avLst/>
            <a:gdLst/>
            <a:ahLst/>
            <a:cxnLst/>
            <a:rect l="l" t="t" r="r" b="b"/>
            <a:pathLst>
              <a:path w="3052582" h="3133531">
                <a:moveTo>
                  <a:pt x="3052581" y="3133531"/>
                </a:moveTo>
                <a:lnTo>
                  <a:pt x="0" y="3133531"/>
                </a:lnTo>
                <a:lnTo>
                  <a:pt x="0" y="0"/>
                </a:lnTo>
                <a:lnTo>
                  <a:pt x="3052581" y="0"/>
                </a:lnTo>
                <a:lnTo>
                  <a:pt x="3052581" y="3133531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31C4A4B4-E300-93A6-8D3E-FA64FEBEED39}"/>
              </a:ext>
            </a:extLst>
          </p:cNvPr>
          <p:cNvSpPr/>
          <p:nvPr/>
        </p:nvSpPr>
        <p:spPr>
          <a:xfrm>
            <a:off x="16076645" y="5143500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BE521BDE-526D-4687-6D4B-0802C35CB164}"/>
              </a:ext>
            </a:extLst>
          </p:cNvPr>
          <p:cNvSpPr/>
          <p:nvPr/>
        </p:nvSpPr>
        <p:spPr>
          <a:xfrm rot="-9939157">
            <a:off x="9558396" y="8508019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3FAE1EF9-4AA3-4879-AF42-31D59612125A}"/>
              </a:ext>
            </a:extLst>
          </p:cNvPr>
          <p:cNvSpPr/>
          <p:nvPr/>
        </p:nvSpPr>
        <p:spPr>
          <a:xfrm rot="-9939157">
            <a:off x="9703981" y="-184906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705100" y="1669565"/>
            <a:ext cx="12877800" cy="2540672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9. ………….did he not come? </a:t>
            </a:r>
          </a:p>
          <a:p>
            <a:pPr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          - He was busy all day.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29000" y="5704263"/>
            <a:ext cx="11430000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4914" y="4520254"/>
            <a:ext cx="8078173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3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A63B80-A3A1-EB83-EE0C-21197C314D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971800" y="1562101"/>
            <a:ext cx="12420600" cy="2362200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10. ……… does John come from?</a:t>
            </a:r>
          </a:p>
          <a:p>
            <a:pPr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          - He comes from England.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05733" y="5752106"/>
            <a:ext cx="11629467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Where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70877" y="4520254"/>
            <a:ext cx="8546250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10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8F37AC-8D44-20E9-28C4-E14D4B967D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8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917" y="1105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9939157">
            <a:off x="6801201" y="-157449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939157">
            <a:off x="12181560" y="9207381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19422" y="843942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449221">
            <a:off x="14617697" y="1879343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28504" b="-144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86649" y="1579998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43883" y="5400143"/>
            <a:ext cx="2481282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Greeting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52098" y="6807239"/>
            <a:ext cx="298380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F6F5E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My Pets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35A7B8-55D7-85E2-B7BF-3A0AB4AF2B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32F64-21C6-930E-5BC3-C0C5698470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860" y="4351450"/>
            <a:ext cx="6276424" cy="62764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037A8A-80B5-690C-C73D-95DDF616A6E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144" y="5275808"/>
            <a:ext cx="5610284" cy="5610284"/>
          </a:xfrm>
          <a:prstGeom prst="rect">
            <a:avLst/>
          </a:prstGeom>
        </p:spPr>
      </p:pic>
      <p:sp>
        <p:nvSpPr>
          <p:cNvPr id="11" name="Freeform 18">
            <a:extLst>
              <a:ext uri="{FF2B5EF4-FFF2-40B4-BE49-F238E27FC236}">
                <a16:creationId xmlns:a16="http://schemas.microsoft.com/office/drawing/2014/main" id="{97BFE1F1-9532-03BE-29B1-680927472D2B}"/>
              </a:ext>
            </a:extLst>
          </p:cNvPr>
          <p:cNvSpPr/>
          <p:nvPr/>
        </p:nvSpPr>
        <p:spPr>
          <a:xfrm rot="1096233" flipH="1">
            <a:off x="14868920" y="1859152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4533900" y="0"/>
                </a:moveTo>
                <a:lnTo>
                  <a:pt x="0" y="0"/>
                </a:lnTo>
                <a:lnTo>
                  <a:pt x="0" y="2533316"/>
                </a:lnTo>
                <a:lnTo>
                  <a:pt x="4533900" y="2533316"/>
                </a:lnTo>
                <a:lnTo>
                  <a:pt x="453390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96B82687-3308-B3AC-81BE-63A81E1C0333}"/>
              </a:ext>
            </a:extLst>
          </p:cNvPr>
          <p:cNvSpPr/>
          <p:nvPr/>
        </p:nvSpPr>
        <p:spPr>
          <a:xfrm rot="1096233">
            <a:off x="6284419" y="7601257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0" y="0"/>
                </a:moveTo>
                <a:lnTo>
                  <a:pt x="4533900" y="0"/>
                </a:lnTo>
                <a:lnTo>
                  <a:pt x="4533900" y="2533317"/>
                </a:lnTo>
                <a:lnTo>
                  <a:pt x="0" y="25333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08FCE272-2F36-F407-863D-F286B222E0BB}"/>
              </a:ext>
            </a:extLst>
          </p:cNvPr>
          <p:cNvSpPr/>
          <p:nvPr/>
        </p:nvSpPr>
        <p:spPr>
          <a:xfrm>
            <a:off x="3398889" y="1800934"/>
            <a:ext cx="11255220" cy="6120695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38416FCE-D297-3C43-CBEC-3FD43AAB1BA5}"/>
              </a:ext>
            </a:extLst>
          </p:cNvPr>
          <p:cNvSpPr/>
          <p:nvPr/>
        </p:nvSpPr>
        <p:spPr>
          <a:xfrm rot="2594593">
            <a:off x="13344442" y="6930378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65372FBD-08F8-7FEE-A409-2F4CF787539F}"/>
              </a:ext>
            </a:extLst>
          </p:cNvPr>
          <p:cNvSpPr/>
          <p:nvPr/>
        </p:nvSpPr>
        <p:spPr>
          <a:xfrm rot="2594593">
            <a:off x="13526308" y="188687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40E76E09-2DD3-A689-A32A-58EA6C986BD9}"/>
              </a:ext>
            </a:extLst>
          </p:cNvPr>
          <p:cNvSpPr/>
          <p:nvPr/>
        </p:nvSpPr>
        <p:spPr>
          <a:xfrm rot="2594593">
            <a:off x="2881157" y="1919957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9A6008BD-7602-6805-47DD-E8DB165D84BE}"/>
              </a:ext>
            </a:extLst>
          </p:cNvPr>
          <p:cNvSpPr/>
          <p:nvPr/>
        </p:nvSpPr>
        <p:spPr>
          <a:xfrm rot="2594593">
            <a:off x="3278474" y="682378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AB89A-2BE8-84E5-D19C-2B7C09DE057E}"/>
              </a:ext>
            </a:extLst>
          </p:cNvPr>
          <p:cNvSpPr txBox="1"/>
          <p:nvPr/>
        </p:nvSpPr>
        <p:spPr>
          <a:xfrm>
            <a:off x="3860165" y="2690378"/>
            <a:ext cx="104529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51221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4">
            <a:extLst>
              <a:ext uri="{FF2B5EF4-FFF2-40B4-BE49-F238E27FC236}">
                <a16:creationId xmlns:a16="http://schemas.microsoft.com/office/drawing/2014/main" id="{B51CD89D-22D2-1E90-D4C4-58D37B1EC388}"/>
              </a:ext>
            </a:extLst>
          </p:cNvPr>
          <p:cNvSpPr/>
          <p:nvPr/>
        </p:nvSpPr>
        <p:spPr>
          <a:xfrm>
            <a:off x="1066800" y="1810022"/>
            <a:ext cx="15849600" cy="8476978"/>
          </a:xfrm>
          <a:custGeom>
            <a:avLst/>
            <a:gdLst/>
            <a:ahLst/>
            <a:cxnLst/>
            <a:rect l="l" t="t" r="r" b="b"/>
            <a:pathLst>
              <a:path w="12295268" h="8145615">
                <a:moveTo>
                  <a:pt x="0" y="0"/>
                </a:moveTo>
                <a:lnTo>
                  <a:pt x="12295268" y="0"/>
                </a:lnTo>
                <a:lnTo>
                  <a:pt x="12295268" y="8145616"/>
                </a:lnTo>
                <a:lnTo>
                  <a:pt x="0" y="8145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A26C7714-5D57-A7CB-1B1D-329F05F3DE30}"/>
              </a:ext>
            </a:extLst>
          </p:cNvPr>
          <p:cNvSpPr/>
          <p:nvPr/>
        </p:nvSpPr>
        <p:spPr>
          <a:xfrm>
            <a:off x="-1524000" y="0"/>
            <a:ext cx="21336000" cy="1810022"/>
          </a:xfrm>
          <a:custGeom>
            <a:avLst/>
            <a:gdLst/>
            <a:ahLst/>
            <a:cxnLst/>
            <a:rect l="l" t="t" r="r" b="b"/>
            <a:pathLst>
              <a:path w="7315200" h="1888652">
                <a:moveTo>
                  <a:pt x="0" y="0"/>
                </a:moveTo>
                <a:lnTo>
                  <a:pt x="7315200" y="0"/>
                </a:lnTo>
                <a:lnTo>
                  <a:pt x="7315200" y="1888652"/>
                </a:lnTo>
                <a:lnTo>
                  <a:pt x="0" y="18886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3AAF9A-F5D0-1AB6-ED22-C2D2EEFE25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1410BDD-3FBB-1455-B0B0-85B7D73428CA}"/>
              </a:ext>
            </a:extLst>
          </p:cNvPr>
          <p:cNvSpPr txBox="1"/>
          <p:nvPr/>
        </p:nvSpPr>
        <p:spPr>
          <a:xfrm>
            <a:off x="533400" y="543092"/>
            <a:ext cx="15159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5</a:t>
            </a:r>
            <a:r>
              <a:rPr lang="en-US" sz="3600" b="1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Read the text in Activity 4 again. Answer the questions below.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cs typeface="Comic Sans" panose="020B060402020202020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D48D31A-3741-CE05-8B64-32F96FBF46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1052" y="8243209"/>
            <a:ext cx="2422287" cy="2046833"/>
          </a:xfrm>
          <a:prstGeom prst="rect">
            <a:avLst/>
          </a:prstGeom>
        </p:spPr>
      </p:pic>
      <p:pic>
        <p:nvPicPr>
          <p:cNvPr id="2" name="图片 11">
            <a:extLst>
              <a:ext uri="{FF2B5EF4-FFF2-40B4-BE49-F238E27FC236}">
                <a16:creationId xmlns:a16="http://schemas.microsoft.com/office/drawing/2014/main" id="{53E13564-F217-4F64-11CC-EA9BBF39B7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3084" y="7876271"/>
            <a:ext cx="2037116" cy="23624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28304E-8D5A-48C2-8687-015DCD2016D0}"/>
              </a:ext>
            </a:extLst>
          </p:cNvPr>
          <p:cNvSpPr txBox="1"/>
          <p:nvPr/>
        </p:nvSpPr>
        <p:spPr>
          <a:xfrm>
            <a:off x="2445542" y="2064792"/>
            <a:ext cx="129540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1 Who was Charlie Chaplin?</a:t>
            </a: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2 What did his famous character wear on his head?</a:t>
            </a: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3 Why did Charlie sing on stage at age five?</a:t>
            </a: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4 Where did he go when he was 21?</a:t>
            </a: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5 What did he do for 65 years?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CB8AF53-5EF9-6BD7-28CD-59CD7DAC2C72}"/>
              </a:ext>
            </a:extLst>
          </p:cNvPr>
          <p:cNvSpPr/>
          <p:nvPr/>
        </p:nvSpPr>
        <p:spPr>
          <a:xfrm>
            <a:off x="2140742" y="2937832"/>
            <a:ext cx="6096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91A2AF1-4ED1-EE5A-4DA2-0290E1A01094}"/>
              </a:ext>
            </a:extLst>
          </p:cNvPr>
          <p:cNvSpPr/>
          <p:nvPr/>
        </p:nvSpPr>
        <p:spPr>
          <a:xfrm>
            <a:off x="2123205" y="4675440"/>
            <a:ext cx="6096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DEDBB27-B8D0-C919-1C4C-4536146F50C7}"/>
              </a:ext>
            </a:extLst>
          </p:cNvPr>
          <p:cNvSpPr/>
          <p:nvPr/>
        </p:nvSpPr>
        <p:spPr>
          <a:xfrm>
            <a:off x="2117690" y="6209529"/>
            <a:ext cx="6096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6C371F6-DAFD-90D2-EAC8-A9B4D3A57110}"/>
              </a:ext>
            </a:extLst>
          </p:cNvPr>
          <p:cNvSpPr/>
          <p:nvPr/>
        </p:nvSpPr>
        <p:spPr>
          <a:xfrm>
            <a:off x="2156833" y="7963312"/>
            <a:ext cx="6096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2244CAD-174E-1609-C080-1388E20A4A40}"/>
              </a:ext>
            </a:extLst>
          </p:cNvPr>
          <p:cNvSpPr/>
          <p:nvPr/>
        </p:nvSpPr>
        <p:spPr>
          <a:xfrm>
            <a:off x="2091554" y="9510420"/>
            <a:ext cx="6096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A1912B-4A00-B2D6-9491-8831D8FBBB8A}"/>
              </a:ext>
            </a:extLst>
          </p:cNvPr>
          <p:cNvSpPr txBox="1"/>
          <p:nvPr/>
        </p:nvSpPr>
        <p:spPr>
          <a:xfrm>
            <a:off x="2821204" y="2820769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He was a famous actor and film director.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25E0D2-758C-437C-8617-30FE8609CE65}"/>
              </a:ext>
            </a:extLst>
          </p:cNvPr>
          <p:cNvSpPr txBox="1"/>
          <p:nvPr/>
        </p:nvSpPr>
        <p:spPr>
          <a:xfrm>
            <a:off x="2888458" y="4519981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He wore a black hat.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249CBC-8368-6DD2-6F8D-853E57615E5C}"/>
              </a:ext>
            </a:extLst>
          </p:cNvPr>
          <p:cNvSpPr txBox="1"/>
          <p:nvPr/>
        </p:nvSpPr>
        <p:spPr>
          <a:xfrm>
            <a:off x="2888458" y="6121590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Because his mother was sick.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53DE2D-F60E-D9FB-CD33-EFCFC4DD11E3}"/>
              </a:ext>
            </a:extLst>
          </p:cNvPr>
          <p:cNvSpPr txBox="1"/>
          <p:nvPr/>
        </p:nvSpPr>
        <p:spPr>
          <a:xfrm>
            <a:off x="2888458" y="7830647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He went to America.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D85AE9-7386-810B-C1D2-8E3AE0DCAE0E}"/>
              </a:ext>
            </a:extLst>
          </p:cNvPr>
          <p:cNvSpPr txBox="1"/>
          <p:nvPr/>
        </p:nvSpPr>
        <p:spPr>
          <a:xfrm>
            <a:off x="2893007" y="9429749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He made films for 65 years.</a:t>
            </a:r>
          </a:p>
        </p:txBody>
      </p:sp>
    </p:spTree>
    <p:extLst>
      <p:ext uri="{BB962C8B-B14F-4D97-AF65-F5344CB8AC3E}">
        <p14:creationId xmlns:p14="http://schemas.microsoft.com/office/powerpoint/2010/main" val="51095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4" grpId="0"/>
      <p:bldP spid="15" grpId="0"/>
      <p:bldP spid="16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917" y="1105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9939157">
            <a:off x="6801201" y="-157449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939157">
            <a:off x="12181560" y="9207381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19422" y="843942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449221">
            <a:off x="14617697" y="1879343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28504" b="-144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86649" y="1579998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43883" y="5400143"/>
            <a:ext cx="2481282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Greeting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52098" y="6807239"/>
            <a:ext cx="298380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F6F5E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My Pets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35A7B8-55D7-85E2-B7BF-3A0AB4AF2B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32F64-21C6-930E-5BC3-C0C5698470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860" y="4351450"/>
            <a:ext cx="6276424" cy="62764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037A8A-80B5-690C-C73D-95DDF616A6E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144" y="5275808"/>
            <a:ext cx="5610284" cy="5610284"/>
          </a:xfrm>
          <a:prstGeom prst="rect">
            <a:avLst/>
          </a:prstGeom>
        </p:spPr>
      </p:pic>
      <p:sp>
        <p:nvSpPr>
          <p:cNvPr id="11" name="Freeform 18">
            <a:extLst>
              <a:ext uri="{FF2B5EF4-FFF2-40B4-BE49-F238E27FC236}">
                <a16:creationId xmlns:a16="http://schemas.microsoft.com/office/drawing/2014/main" id="{97BFE1F1-9532-03BE-29B1-680927472D2B}"/>
              </a:ext>
            </a:extLst>
          </p:cNvPr>
          <p:cNvSpPr/>
          <p:nvPr/>
        </p:nvSpPr>
        <p:spPr>
          <a:xfrm rot="1096233" flipH="1">
            <a:off x="14868920" y="1859152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4533900" y="0"/>
                </a:moveTo>
                <a:lnTo>
                  <a:pt x="0" y="0"/>
                </a:lnTo>
                <a:lnTo>
                  <a:pt x="0" y="2533316"/>
                </a:lnTo>
                <a:lnTo>
                  <a:pt x="4533900" y="2533316"/>
                </a:lnTo>
                <a:lnTo>
                  <a:pt x="453390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96B82687-3308-B3AC-81BE-63A81E1C0333}"/>
              </a:ext>
            </a:extLst>
          </p:cNvPr>
          <p:cNvSpPr/>
          <p:nvPr/>
        </p:nvSpPr>
        <p:spPr>
          <a:xfrm rot="1096233">
            <a:off x="6284419" y="7601257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0" y="0"/>
                </a:moveTo>
                <a:lnTo>
                  <a:pt x="4533900" y="0"/>
                </a:lnTo>
                <a:lnTo>
                  <a:pt x="4533900" y="2533317"/>
                </a:lnTo>
                <a:lnTo>
                  <a:pt x="0" y="25333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08FCE272-2F36-F407-863D-F286B222E0BB}"/>
              </a:ext>
            </a:extLst>
          </p:cNvPr>
          <p:cNvSpPr/>
          <p:nvPr/>
        </p:nvSpPr>
        <p:spPr>
          <a:xfrm>
            <a:off x="3391812" y="1697441"/>
            <a:ext cx="11255220" cy="6120695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38416FCE-D297-3C43-CBEC-3FD43AAB1BA5}"/>
              </a:ext>
            </a:extLst>
          </p:cNvPr>
          <p:cNvSpPr/>
          <p:nvPr/>
        </p:nvSpPr>
        <p:spPr>
          <a:xfrm rot="2594593">
            <a:off x="13344442" y="6930378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65372FBD-08F8-7FEE-A409-2F4CF787539F}"/>
              </a:ext>
            </a:extLst>
          </p:cNvPr>
          <p:cNvSpPr/>
          <p:nvPr/>
        </p:nvSpPr>
        <p:spPr>
          <a:xfrm rot="2594593">
            <a:off x="13526308" y="188687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40E76E09-2DD3-A689-A32A-58EA6C986BD9}"/>
              </a:ext>
            </a:extLst>
          </p:cNvPr>
          <p:cNvSpPr/>
          <p:nvPr/>
        </p:nvSpPr>
        <p:spPr>
          <a:xfrm rot="2594593">
            <a:off x="2881157" y="1919957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9A6008BD-7602-6805-47DD-E8DB165D84BE}"/>
              </a:ext>
            </a:extLst>
          </p:cNvPr>
          <p:cNvSpPr/>
          <p:nvPr/>
        </p:nvSpPr>
        <p:spPr>
          <a:xfrm rot="2594593">
            <a:off x="3278474" y="682378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AB89A-2BE8-84E5-D19C-2B7C09DE057E}"/>
              </a:ext>
            </a:extLst>
          </p:cNvPr>
          <p:cNvSpPr txBox="1"/>
          <p:nvPr/>
        </p:nvSpPr>
        <p:spPr>
          <a:xfrm>
            <a:off x="3840904" y="2768910"/>
            <a:ext cx="104529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5560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>
            <a:extLst>
              <a:ext uri="{FF2B5EF4-FFF2-40B4-BE49-F238E27FC236}">
                <a16:creationId xmlns:a16="http://schemas.microsoft.com/office/drawing/2014/main" id="{DB6EEFB6-12BA-A695-A3ED-0E68859C5B99}"/>
              </a:ext>
            </a:extLst>
          </p:cNvPr>
          <p:cNvSpPr/>
          <p:nvPr/>
        </p:nvSpPr>
        <p:spPr>
          <a:xfrm>
            <a:off x="8207061" y="9119040"/>
            <a:ext cx="10508273" cy="2486213"/>
          </a:xfrm>
          <a:custGeom>
            <a:avLst/>
            <a:gdLst/>
            <a:ahLst/>
            <a:cxnLst/>
            <a:rect l="l" t="t" r="r" b="b"/>
            <a:pathLst>
              <a:path w="10896600" h="7344347">
                <a:moveTo>
                  <a:pt x="0" y="0"/>
                </a:moveTo>
                <a:lnTo>
                  <a:pt x="10896600" y="0"/>
                </a:lnTo>
                <a:lnTo>
                  <a:pt x="10896600" y="7344346"/>
                </a:lnTo>
                <a:lnTo>
                  <a:pt x="0" y="7344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475" r="-24475"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549BA4E0-E675-88DB-700E-6737CFCDE00D}"/>
              </a:ext>
            </a:extLst>
          </p:cNvPr>
          <p:cNvSpPr/>
          <p:nvPr/>
        </p:nvSpPr>
        <p:spPr>
          <a:xfrm rot="245544">
            <a:off x="-453901" y="9233873"/>
            <a:ext cx="19195802" cy="2639653"/>
          </a:xfrm>
          <a:custGeom>
            <a:avLst/>
            <a:gdLst/>
            <a:ahLst/>
            <a:cxnLst/>
            <a:rect l="l" t="t" r="r" b="b"/>
            <a:pathLst>
              <a:path w="19195802" h="6484822">
                <a:moveTo>
                  <a:pt x="0" y="0"/>
                </a:moveTo>
                <a:lnTo>
                  <a:pt x="19195802" y="0"/>
                </a:lnTo>
                <a:lnTo>
                  <a:pt x="19195802" y="6484822"/>
                </a:lnTo>
                <a:lnTo>
                  <a:pt x="0" y="6484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3343" r="-21841" b="-144532"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931B54F7-78CA-B32F-FA39-2B2A8CEF0170}"/>
              </a:ext>
            </a:extLst>
          </p:cNvPr>
          <p:cNvSpPr/>
          <p:nvPr/>
        </p:nvSpPr>
        <p:spPr>
          <a:xfrm>
            <a:off x="-264019" y="1255899"/>
            <a:ext cx="11978734" cy="9111365"/>
          </a:xfrm>
          <a:custGeom>
            <a:avLst/>
            <a:gdLst/>
            <a:ahLst/>
            <a:cxnLst/>
            <a:rect l="l" t="t" r="r" b="b"/>
            <a:pathLst>
              <a:path w="5042910" h="6465216">
                <a:moveTo>
                  <a:pt x="0" y="0"/>
                </a:moveTo>
                <a:lnTo>
                  <a:pt x="5042910" y="0"/>
                </a:lnTo>
                <a:lnTo>
                  <a:pt x="5042910" y="6465217"/>
                </a:lnTo>
                <a:lnTo>
                  <a:pt x="0" y="64652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24193"/>
            </a:stretch>
          </a:blipFill>
        </p:spPr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A26C7714-5D57-A7CB-1B1D-329F05F3DE30}"/>
              </a:ext>
            </a:extLst>
          </p:cNvPr>
          <p:cNvSpPr/>
          <p:nvPr/>
        </p:nvSpPr>
        <p:spPr>
          <a:xfrm>
            <a:off x="-1676400" y="50824"/>
            <a:ext cx="21336000" cy="1562587"/>
          </a:xfrm>
          <a:custGeom>
            <a:avLst/>
            <a:gdLst/>
            <a:ahLst/>
            <a:cxnLst/>
            <a:rect l="l" t="t" r="r" b="b"/>
            <a:pathLst>
              <a:path w="7315200" h="1888652">
                <a:moveTo>
                  <a:pt x="0" y="0"/>
                </a:moveTo>
                <a:lnTo>
                  <a:pt x="7315200" y="0"/>
                </a:lnTo>
                <a:lnTo>
                  <a:pt x="7315200" y="1888652"/>
                </a:lnTo>
                <a:lnTo>
                  <a:pt x="0" y="18886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3AAF9A-F5D0-1AB6-ED22-C2D2EEFE25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1410BDD-3FBB-1455-B0B0-85B7D73428CA}"/>
              </a:ext>
            </a:extLst>
          </p:cNvPr>
          <p:cNvSpPr txBox="1"/>
          <p:nvPr/>
        </p:nvSpPr>
        <p:spPr>
          <a:xfrm>
            <a:off x="381000" y="561941"/>
            <a:ext cx="15202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Comic Sans" panose="020B0604020202020204" charset="0"/>
              </a:rPr>
              <a:t>6 Let’s talk about Walt Disney. Use the prompts and your ideas.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5769B0A-8185-7FFB-8043-AD2E545D763A}"/>
              </a:ext>
            </a:extLst>
          </p:cNvPr>
          <p:cNvSpPr/>
          <p:nvPr/>
        </p:nvSpPr>
        <p:spPr>
          <a:xfrm>
            <a:off x="10089400" y="1917763"/>
            <a:ext cx="7924800" cy="1095137"/>
          </a:xfrm>
          <a:prstGeom prst="wedgeRoundRectCallout">
            <a:avLst>
              <a:gd name="adj1" fmla="val 43800"/>
              <a:gd name="adj2" fmla="val 89877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Walt Disney was a creative man.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D8320B7D-13C0-634B-95E1-92560D07B1EB}"/>
              </a:ext>
            </a:extLst>
          </p:cNvPr>
          <p:cNvSpPr/>
          <p:nvPr/>
        </p:nvSpPr>
        <p:spPr>
          <a:xfrm>
            <a:off x="11506200" y="3771900"/>
            <a:ext cx="6781800" cy="4426067"/>
          </a:xfrm>
          <a:custGeom>
            <a:avLst/>
            <a:gdLst/>
            <a:ahLst/>
            <a:cxnLst/>
            <a:rect l="l" t="t" r="r" b="b"/>
            <a:pathLst>
              <a:path w="12295268" h="8145615">
                <a:moveTo>
                  <a:pt x="0" y="0"/>
                </a:moveTo>
                <a:lnTo>
                  <a:pt x="12295268" y="0"/>
                </a:lnTo>
                <a:lnTo>
                  <a:pt x="12295268" y="8145616"/>
                </a:lnTo>
                <a:lnTo>
                  <a:pt x="0" y="81456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5E5C10-B53F-084A-E3DF-CC8DDD1D2F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0" y="4114747"/>
            <a:ext cx="6203200" cy="37665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FBCA37-5795-ADCD-2EAB-969F3A7DD1CF}"/>
              </a:ext>
            </a:extLst>
          </p:cNvPr>
          <p:cNvSpPr txBox="1"/>
          <p:nvPr/>
        </p:nvSpPr>
        <p:spPr>
          <a:xfrm>
            <a:off x="381000" y="1734503"/>
            <a:ext cx="11978734" cy="898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Walt Disney / be / creative man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He / can / draw very well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He / go / to Hollywood and he / become / famous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In 1923, he and his brother / found / the Walt Disney Company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In 1928, Walt Disney / create / the cartoon character, 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Mickey Mouse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Mickey Mouse / become / famous around the world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7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1937 / he / make / first cartoon, Snow White and 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the Seven Dwarfs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8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1955 / he / open / Disneyland in California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6777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>
            <a:extLst>
              <a:ext uri="{FF2B5EF4-FFF2-40B4-BE49-F238E27FC236}">
                <a16:creationId xmlns:a16="http://schemas.microsoft.com/office/drawing/2014/main" id="{27F29583-0C82-986C-1ACF-B247A71C89FF}"/>
              </a:ext>
            </a:extLst>
          </p:cNvPr>
          <p:cNvSpPr/>
          <p:nvPr/>
        </p:nvSpPr>
        <p:spPr>
          <a:xfrm>
            <a:off x="-1371600" y="0"/>
            <a:ext cx="21031200" cy="1599063"/>
          </a:xfrm>
          <a:custGeom>
            <a:avLst/>
            <a:gdLst/>
            <a:ahLst/>
            <a:cxnLst/>
            <a:rect l="l" t="t" r="r" b="b"/>
            <a:pathLst>
              <a:path w="7315200" h="1888652">
                <a:moveTo>
                  <a:pt x="0" y="0"/>
                </a:moveTo>
                <a:lnTo>
                  <a:pt x="7315200" y="0"/>
                </a:lnTo>
                <a:lnTo>
                  <a:pt x="7315200" y="1888652"/>
                </a:lnTo>
                <a:lnTo>
                  <a:pt x="0" y="18886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ECE8DE-5485-6023-3DAB-891024E7AF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5FCB2D-A8CE-9C54-178B-84BB2116659F}"/>
              </a:ext>
            </a:extLst>
          </p:cNvPr>
          <p:cNvSpPr txBox="1"/>
          <p:nvPr/>
        </p:nvSpPr>
        <p:spPr>
          <a:xfrm>
            <a:off x="685800" y="480338"/>
            <a:ext cx="15671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Comic Sans" panose="020B0604020202020204" charset="0"/>
              </a:rPr>
              <a:t>6 Let’s talk about Walt Disney. Use the prompts and your ideas.</a:t>
            </a:r>
          </a:p>
          <a:p>
            <a:endParaRPr lang="en-US" dirty="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0F23A0E6-E71B-25D4-651C-C70D6C5FB56C}"/>
              </a:ext>
            </a:extLst>
          </p:cNvPr>
          <p:cNvSpPr/>
          <p:nvPr/>
        </p:nvSpPr>
        <p:spPr>
          <a:xfrm>
            <a:off x="228599" y="1778894"/>
            <a:ext cx="17957355" cy="8027768"/>
          </a:xfrm>
          <a:custGeom>
            <a:avLst/>
            <a:gdLst/>
            <a:ahLst/>
            <a:cxnLst/>
            <a:rect l="l" t="t" r="r" b="b"/>
            <a:pathLst>
              <a:path w="12295268" h="8145615">
                <a:moveTo>
                  <a:pt x="0" y="0"/>
                </a:moveTo>
                <a:lnTo>
                  <a:pt x="12295268" y="0"/>
                </a:lnTo>
                <a:lnTo>
                  <a:pt x="12295268" y="8145616"/>
                </a:lnTo>
                <a:lnTo>
                  <a:pt x="0" y="8145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 descr="Cartoon Png For School - Kids Learning Clipart, Transparent Png -  600x600(#483332) - PngFind">
            <a:extLst>
              <a:ext uri="{FF2B5EF4-FFF2-40B4-BE49-F238E27FC236}">
                <a16:creationId xmlns:a16="http://schemas.microsoft.com/office/drawing/2014/main" id="{00F4619E-FF35-DF71-4643-BE8AAA508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11" b="91852" l="10000" r="90000">
                        <a14:foregroundMark x1="51310" y1="8741" x2="57976" y2="11407"/>
                        <a14:foregroundMark x1="55595" y1="7407" x2="49524" y2="10815"/>
                        <a14:foregroundMark x1="55833" y1="11704" x2="55833" y2="11704"/>
                        <a14:foregroundMark x1="53214" y1="16296" x2="53452" y2="32889"/>
                        <a14:foregroundMark x1="53452" y1="32889" x2="53452" y2="30074"/>
                        <a14:foregroundMark x1="47262" y1="41481" x2="50952" y2="48000"/>
                        <a14:foregroundMark x1="53333" y1="44741" x2="54524" y2="53185"/>
                        <a14:foregroundMark x1="54524" y1="53185" x2="54524" y2="52741"/>
                        <a14:foregroundMark x1="63690" y1="53778" x2="70833" y2="55407"/>
                        <a14:foregroundMark x1="65714" y1="46815" x2="65833" y2="60593"/>
                        <a14:foregroundMark x1="57500" y1="79111" x2="59286" y2="83704"/>
                        <a14:foregroundMark x1="66190" y1="76444" x2="66548" y2="91407"/>
                        <a14:foregroundMark x1="73810" y1="73926" x2="69762" y2="88000"/>
                        <a14:foregroundMark x1="79167" y1="73037" x2="72857" y2="86370"/>
                        <a14:foregroundMark x1="76905" y1="76889" x2="77619" y2="82667"/>
                        <a14:foregroundMark x1="78810" y1="78667" x2="78810" y2="78667"/>
                        <a14:foregroundMark x1="78929" y1="78815" x2="78929" y2="78815"/>
                        <a14:foregroundMark x1="63929" y1="76444" x2="57976" y2="91852"/>
                        <a14:foregroundMark x1="57976" y1="91852" x2="57262" y2="90815"/>
                        <a14:foregroundMark x1="50238" y1="78815" x2="51667" y2="86370"/>
                        <a14:foregroundMark x1="51667" y1="86370" x2="53214" y2="89037"/>
                        <a14:foregroundMark x1="53095" y1="79852" x2="60595" y2="86222"/>
                        <a14:foregroundMark x1="53214" y1="78222" x2="53214" y2="78222"/>
                        <a14:foregroundMark x1="69881" y1="80889" x2="72381" y2="76741"/>
                        <a14:foregroundMark x1="51310" y1="89481" x2="64762" y2="88741"/>
                        <a14:foregroundMark x1="64762" y1="88741" x2="68095" y2="88889"/>
                        <a14:foregroundMark x1="58810" y1="79704" x2="66190" y2="82667"/>
                        <a14:foregroundMark x1="66190" y1="82667" x2="65952" y2="85185"/>
                        <a14:foregroundMark x1="37500" y1="74667" x2="22976" y2="75704"/>
                        <a14:foregroundMark x1="22976" y1="75704" x2="20000" y2="70222"/>
                        <a14:foregroundMark x1="20714" y1="71407" x2="39167" y2="72889"/>
                        <a14:foregroundMark x1="39167" y1="72889" x2="39048" y2="72889"/>
                        <a14:foregroundMark x1="19762" y1="80296" x2="27857" y2="80000"/>
                        <a14:foregroundMark x1="27857" y1="80000" x2="42143" y2="80741"/>
                        <a14:foregroundMark x1="21071" y1="85333" x2="38929" y2="86519"/>
                        <a14:foregroundMark x1="38929" y1="86519" x2="51548" y2="82370"/>
                        <a14:foregroundMark x1="33095" y1="74370" x2="37857" y2="69481"/>
                        <a14:foregroundMark x1="54405" y1="42667" x2="54405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741">
            <a:off x="14790264" y="8287662"/>
            <a:ext cx="4082158" cy="218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0AECD399-BDB0-0BB2-1699-8F76871FCB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2400" y="7916056"/>
            <a:ext cx="2037116" cy="23624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116341-6F00-0A1E-19D7-3FAC748F4AD6}"/>
              </a:ext>
            </a:extLst>
          </p:cNvPr>
          <p:cNvSpPr txBox="1"/>
          <p:nvPr/>
        </p:nvSpPr>
        <p:spPr>
          <a:xfrm>
            <a:off x="2157330" y="1951741"/>
            <a:ext cx="1211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Walt Disney / be / creative man</a:t>
            </a:r>
          </a:p>
          <a:p>
            <a:endParaRPr lang="en-US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E6AEFA9-A92E-C45C-683E-F621909B3725}"/>
              </a:ext>
            </a:extLst>
          </p:cNvPr>
          <p:cNvSpPr/>
          <p:nvPr/>
        </p:nvSpPr>
        <p:spPr>
          <a:xfrm>
            <a:off x="2016224" y="3026401"/>
            <a:ext cx="533400" cy="3736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1FDB74-D4FE-1B79-34A5-06DB5860D4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264" y="2340831"/>
            <a:ext cx="4713688" cy="286211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ED0E667-9B62-3AC3-D013-3C4058689395}"/>
              </a:ext>
            </a:extLst>
          </p:cNvPr>
          <p:cNvSpPr txBox="1"/>
          <p:nvPr/>
        </p:nvSpPr>
        <p:spPr>
          <a:xfrm>
            <a:off x="2157330" y="3834028"/>
            <a:ext cx="1211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He / can / draw very well</a:t>
            </a:r>
          </a:p>
          <a:p>
            <a:endParaRPr lang="en-US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1B5FE21F-DAF5-A7FD-2DE6-E5299CB583F6}"/>
              </a:ext>
            </a:extLst>
          </p:cNvPr>
          <p:cNvSpPr/>
          <p:nvPr/>
        </p:nvSpPr>
        <p:spPr>
          <a:xfrm>
            <a:off x="2079342" y="4871900"/>
            <a:ext cx="533400" cy="3736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231982-0A0A-A8FA-8176-37F64DEA44A2}"/>
              </a:ext>
            </a:extLst>
          </p:cNvPr>
          <p:cNvSpPr txBox="1"/>
          <p:nvPr/>
        </p:nvSpPr>
        <p:spPr>
          <a:xfrm>
            <a:off x="2198273" y="5896428"/>
            <a:ext cx="1211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He / go / to Hollywood and he / become / famous</a:t>
            </a:r>
          </a:p>
          <a:p>
            <a:endParaRPr lang="en-US" dirty="0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A6A9DDBD-CED5-7064-501B-117629F22325}"/>
              </a:ext>
            </a:extLst>
          </p:cNvPr>
          <p:cNvSpPr/>
          <p:nvPr/>
        </p:nvSpPr>
        <p:spPr>
          <a:xfrm>
            <a:off x="2033520" y="7041178"/>
            <a:ext cx="533400" cy="3736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DEFA88-4264-AF12-0A3B-CA585DD24F99}"/>
              </a:ext>
            </a:extLst>
          </p:cNvPr>
          <p:cNvSpPr txBox="1"/>
          <p:nvPr/>
        </p:nvSpPr>
        <p:spPr>
          <a:xfrm>
            <a:off x="2178524" y="7958829"/>
            <a:ext cx="14630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In 1923, he and his brother / found / the Walt Disney Company</a:t>
            </a:r>
          </a:p>
          <a:p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835D48C-198B-DAAF-79D4-1E82213000EB}"/>
              </a:ext>
            </a:extLst>
          </p:cNvPr>
          <p:cNvSpPr txBox="1"/>
          <p:nvPr/>
        </p:nvSpPr>
        <p:spPr>
          <a:xfrm>
            <a:off x="2804308" y="4755763"/>
            <a:ext cx="10835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He could draw very well.</a:t>
            </a:r>
            <a:endParaRPr lang="en-US" sz="3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BE4B36-AF92-183C-473F-BCF4978CB5F3}"/>
              </a:ext>
            </a:extLst>
          </p:cNvPr>
          <p:cNvSpPr txBox="1"/>
          <p:nvPr/>
        </p:nvSpPr>
        <p:spPr>
          <a:xfrm>
            <a:off x="2790966" y="6889641"/>
            <a:ext cx="14630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He went to Hollywood and he became famous.</a:t>
            </a:r>
            <a:endParaRPr lang="en-US" sz="36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D0256D-5BB8-255B-489C-B77C7D130225}"/>
              </a:ext>
            </a:extLst>
          </p:cNvPr>
          <p:cNvSpPr txBox="1"/>
          <p:nvPr/>
        </p:nvSpPr>
        <p:spPr>
          <a:xfrm>
            <a:off x="2612742" y="8873401"/>
            <a:ext cx="143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1923, he and his brother founded the Walt Disney Company.</a:t>
            </a:r>
            <a:endParaRPr lang="en-US" dirty="0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61FF280E-3E05-8282-B3E8-2339D2F87D4F}"/>
              </a:ext>
            </a:extLst>
          </p:cNvPr>
          <p:cNvSpPr/>
          <p:nvPr/>
        </p:nvSpPr>
        <p:spPr>
          <a:xfrm>
            <a:off x="2079342" y="9014102"/>
            <a:ext cx="533400" cy="3736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1203B3D-F982-5D14-1D4C-CD13DEAC88CA}"/>
              </a:ext>
            </a:extLst>
          </p:cNvPr>
          <p:cNvSpPr txBox="1"/>
          <p:nvPr/>
        </p:nvSpPr>
        <p:spPr>
          <a:xfrm>
            <a:off x="2651818" y="2870692"/>
            <a:ext cx="10835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Walt Disney was creative man.</a:t>
            </a:r>
            <a:endParaRPr lang="en-US" sz="3600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27" grpId="0"/>
      <p:bldP spid="28" grpId="0" animBg="1"/>
      <p:bldP spid="29" grpId="0"/>
      <p:bldP spid="30" grpId="0" animBg="1"/>
      <p:bldP spid="31" grpId="0"/>
      <p:bldP spid="34" grpId="0"/>
      <p:bldP spid="35" grpId="0"/>
      <p:bldP spid="36" grpId="0" animBg="1"/>
      <p:bldP spid="3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>
            <a:extLst>
              <a:ext uri="{FF2B5EF4-FFF2-40B4-BE49-F238E27FC236}">
                <a16:creationId xmlns:a16="http://schemas.microsoft.com/office/drawing/2014/main" id="{27F29583-0C82-986C-1ACF-B247A71C89FF}"/>
              </a:ext>
            </a:extLst>
          </p:cNvPr>
          <p:cNvSpPr/>
          <p:nvPr/>
        </p:nvSpPr>
        <p:spPr>
          <a:xfrm>
            <a:off x="-1371600" y="0"/>
            <a:ext cx="21031200" cy="1599063"/>
          </a:xfrm>
          <a:custGeom>
            <a:avLst/>
            <a:gdLst/>
            <a:ahLst/>
            <a:cxnLst/>
            <a:rect l="l" t="t" r="r" b="b"/>
            <a:pathLst>
              <a:path w="7315200" h="1888652">
                <a:moveTo>
                  <a:pt x="0" y="0"/>
                </a:moveTo>
                <a:lnTo>
                  <a:pt x="7315200" y="0"/>
                </a:lnTo>
                <a:lnTo>
                  <a:pt x="7315200" y="1888652"/>
                </a:lnTo>
                <a:lnTo>
                  <a:pt x="0" y="18886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ECE8DE-5485-6023-3DAB-891024E7AF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5FCB2D-A8CE-9C54-178B-84BB2116659F}"/>
              </a:ext>
            </a:extLst>
          </p:cNvPr>
          <p:cNvSpPr txBox="1"/>
          <p:nvPr/>
        </p:nvSpPr>
        <p:spPr>
          <a:xfrm>
            <a:off x="685800" y="480338"/>
            <a:ext cx="15671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Comic Sans" panose="020B0604020202020204" charset="0"/>
              </a:rPr>
              <a:t>6 Let’s talk about Walt Disney. Use the prompts and your ideas.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0F23A0E6-E71B-25D4-651C-C70D6C5FB56C}"/>
              </a:ext>
            </a:extLst>
          </p:cNvPr>
          <p:cNvSpPr/>
          <p:nvPr/>
        </p:nvSpPr>
        <p:spPr>
          <a:xfrm>
            <a:off x="304799" y="1712434"/>
            <a:ext cx="17584441" cy="8094228"/>
          </a:xfrm>
          <a:custGeom>
            <a:avLst/>
            <a:gdLst/>
            <a:ahLst/>
            <a:cxnLst/>
            <a:rect l="l" t="t" r="r" b="b"/>
            <a:pathLst>
              <a:path w="12295268" h="8145615">
                <a:moveTo>
                  <a:pt x="0" y="0"/>
                </a:moveTo>
                <a:lnTo>
                  <a:pt x="12295268" y="0"/>
                </a:lnTo>
                <a:lnTo>
                  <a:pt x="12295268" y="8145616"/>
                </a:lnTo>
                <a:lnTo>
                  <a:pt x="0" y="8145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 descr="Cartoon Png For School - Kids Learning Clipart, Transparent Png -  600x600(#483332) - PngFind">
            <a:extLst>
              <a:ext uri="{FF2B5EF4-FFF2-40B4-BE49-F238E27FC236}">
                <a16:creationId xmlns:a16="http://schemas.microsoft.com/office/drawing/2014/main" id="{00F4619E-FF35-DF71-4643-BE8AAA508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11" b="91852" l="10000" r="90000">
                        <a14:foregroundMark x1="51310" y1="8741" x2="57976" y2="11407"/>
                        <a14:foregroundMark x1="55595" y1="7407" x2="49524" y2="10815"/>
                        <a14:foregroundMark x1="55833" y1="11704" x2="55833" y2="11704"/>
                        <a14:foregroundMark x1="53214" y1="16296" x2="53452" y2="32889"/>
                        <a14:foregroundMark x1="53452" y1="32889" x2="53452" y2="30074"/>
                        <a14:foregroundMark x1="47262" y1="41481" x2="50952" y2="48000"/>
                        <a14:foregroundMark x1="53333" y1="44741" x2="54524" y2="53185"/>
                        <a14:foregroundMark x1="54524" y1="53185" x2="54524" y2="52741"/>
                        <a14:foregroundMark x1="63690" y1="53778" x2="70833" y2="55407"/>
                        <a14:foregroundMark x1="65714" y1="46815" x2="65833" y2="60593"/>
                        <a14:foregroundMark x1="57500" y1="79111" x2="59286" y2="83704"/>
                        <a14:foregroundMark x1="66190" y1="76444" x2="66548" y2="91407"/>
                        <a14:foregroundMark x1="73810" y1="73926" x2="69762" y2="88000"/>
                        <a14:foregroundMark x1="79167" y1="73037" x2="72857" y2="86370"/>
                        <a14:foregroundMark x1="76905" y1="76889" x2="77619" y2="82667"/>
                        <a14:foregroundMark x1="78810" y1="78667" x2="78810" y2="78667"/>
                        <a14:foregroundMark x1="78929" y1="78815" x2="78929" y2="78815"/>
                        <a14:foregroundMark x1="63929" y1="76444" x2="57976" y2="91852"/>
                        <a14:foregroundMark x1="57976" y1="91852" x2="57262" y2="90815"/>
                        <a14:foregroundMark x1="50238" y1="78815" x2="51667" y2="86370"/>
                        <a14:foregroundMark x1="51667" y1="86370" x2="53214" y2="89037"/>
                        <a14:foregroundMark x1="53095" y1="79852" x2="60595" y2="86222"/>
                        <a14:foregroundMark x1="53214" y1="78222" x2="53214" y2="78222"/>
                        <a14:foregroundMark x1="69881" y1="80889" x2="72381" y2="76741"/>
                        <a14:foregroundMark x1="51310" y1="89481" x2="64762" y2="88741"/>
                        <a14:foregroundMark x1="64762" y1="88741" x2="68095" y2="88889"/>
                        <a14:foregroundMark x1="58810" y1="79704" x2="66190" y2="82667"/>
                        <a14:foregroundMark x1="66190" y1="82667" x2="65952" y2="85185"/>
                        <a14:foregroundMark x1="37500" y1="74667" x2="22976" y2="75704"/>
                        <a14:foregroundMark x1="22976" y1="75704" x2="20000" y2="70222"/>
                        <a14:foregroundMark x1="20714" y1="71407" x2="39167" y2="72889"/>
                        <a14:foregroundMark x1="39167" y1="72889" x2="39048" y2="72889"/>
                        <a14:foregroundMark x1="19762" y1="80296" x2="27857" y2="80000"/>
                        <a14:foregroundMark x1="27857" y1="80000" x2="42143" y2="80741"/>
                        <a14:foregroundMark x1="21071" y1="85333" x2="38929" y2="86519"/>
                        <a14:foregroundMark x1="38929" y1="86519" x2="51548" y2="82370"/>
                        <a14:foregroundMark x1="33095" y1="74370" x2="37857" y2="69481"/>
                        <a14:foregroundMark x1="54405" y1="42667" x2="54405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741">
            <a:off x="14790264" y="8287662"/>
            <a:ext cx="4082158" cy="218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0AECD399-BDB0-0BB2-1699-8F76871FCB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2400" y="7916056"/>
            <a:ext cx="2037116" cy="23624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116341-6F00-0A1E-19D7-3FAC748F4AD6}"/>
              </a:ext>
            </a:extLst>
          </p:cNvPr>
          <p:cNvSpPr txBox="1"/>
          <p:nvPr/>
        </p:nvSpPr>
        <p:spPr>
          <a:xfrm>
            <a:off x="1506240" y="1989854"/>
            <a:ext cx="1600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In 1928, Walt Disney / create / the cartoon character, Mickey Mouse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E6AEFA9-A92E-C45C-683E-F621909B3725}"/>
              </a:ext>
            </a:extLst>
          </p:cNvPr>
          <p:cNvSpPr/>
          <p:nvPr/>
        </p:nvSpPr>
        <p:spPr>
          <a:xfrm>
            <a:off x="1351316" y="2986956"/>
            <a:ext cx="533400" cy="3736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D0E667-9B62-3AC3-D013-3C4058689395}"/>
              </a:ext>
            </a:extLst>
          </p:cNvPr>
          <p:cNvSpPr txBox="1"/>
          <p:nvPr/>
        </p:nvSpPr>
        <p:spPr>
          <a:xfrm>
            <a:off x="1506240" y="3738825"/>
            <a:ext cx="1211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Mickey Mouse / become / famous around the world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1B5FE21F-DAF5-A7FD-2DE6-E5299CB583F6}"/>
              </a:ext>
            </a:extLst>
          </p:cNvPr>
          <p:cNvSpPr/>
          <p:nvPr/>
        </p:nvSpPr>
        <p:spPr>
          <a:xfrm>
            <a:off x="1353591" y="4893071"/>
            <a:ext cx="533400" cy="3736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231982-0A0A-A8FA-8176-37F64DEA44A2}"/>
              </a:ext>
            </a:extLst>
          </p:cNvPr>
          <p:cNvSpPr txBox="1"/>
          <p:nvPr/>
        </p:nvSpPr>
        <p:spPr>
          <a:xfrm>
            <a:off x="1506240" y="5816401"/>
            <a:ext cx="1638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7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1937 / he / make / first cartoon, Snow White and the Seven Dwarfs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A6A9DDBD-CED5-7064-501B-117629F22325}"/>
              </a:ext>
            </a:extLst>
          </p:cNvPr>
          <p:cNvSpPr/>
          <p:nvPr/>
        </p:nvSpPr>
        <p:spPr>
          <a:xfrm>
            <a:off x="1353591" y="7038208"/>
            <a:ext cx="533400" cy="3736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DEFA88-4264-AF12-0A3B-CA585DD24F99}"/>
              </a:ext>
            </a:extLst>
          </p:cNvPr>
          <p:cNvSpPr txBox="1"/>
          <p:nvPr/>
        </p:nvSpPr>
        <p:spPr>
          <a:xfrm>
            <a:off x="1496004" y="7888663"/>
            <a:ext cx="14630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8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1955 / he / open / Disneyland in California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819F6A6-9319-A664-DB6C-BBAE0B9A6E1D}"/>
              </a:ext>
            </a:extLst>
          </p:cNvPr>
          <p:cNvSpPr/>
          <p:nvPr/>
        </p:nvSpPr>
        <p:spPr>
          <a:xfrm>
            <a:off x="1506240" y="9007239"/>
            <a:ext cx="533400" cy="3736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76D4F1-D160-B1AC-66BC-7CF179506101}"/>
              </a:ext>
            </a:extLst>
          </p:cNvPr>
          <p:cNvSpPr txBox="1"/>
          <p:nvPr/>
        </p:nvSpPr>
        <p:spPr>
          <a:xfrm>
            <a:off x="1981201" y="2874021"/>
            <a:ext cx="1600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1928, Walt Disney created the cartoon character, Mickey Mouse.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5FE644-C2FE-0492-E9BA-B2E517FA4A91}"/>
              </a:ext>
            </a:extLst>
          </p:cNvPr>
          <p:cNvSpPr txBox="1"/>
          <p:nvPr/>
        </p:nvSpPr>
        <p:spPr>
          <a:xfrm>
            <a:off x="1958105" y="4734168"/>
            <a:ext cx="1600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Mickey Mouse became famous around the world.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A9E020-BCAE-DDF4-90EF-27BFC6CE7C28}"/>
              </a:ext>
            </a:extLst>
          </p:cNvPr>
          <p:cNvSpPr txBox="1"/>
          <p:nvPr/>
        </p:nvSpPr>
        <p:spPr>
          <a:xfrm>
            <a:off x="1934221" y="6898024"/>
            <a:ext cx="1600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1937, he made the first cartoon, Snow White and the Seven Dwarfs.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637459-A399-117C-DF68-10C410B740E6}"/>
              </a:ext>
            </a:extLst>
          </p:cNvPr>
          <p:cNvSpPr txBox="1"/>
          <p:nvPr/>
        </p:nvSpPr>
        <p:spPr>
          <a:xfrm>
            <a:off x="1999398" y="8909455"/>
            <a:ext cx="1600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1955, he opened Disneyland in California.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8702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27" grpId="0"/>
      <p:bldP spid="28" grpId="0" animBg="1"/>
      <p:bldP spid="29" grpId="0"/>
      <p:bldP spid="30" grpId="0" animBg="1"/>
      <p:bldP spid="31" grpId="0"/>
      <p:bldP spid="4" grpId="0" animBg="1"/>
      <p:bldP spid="5" grpId="0"/>
      <p:bldP spid="6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917" y="1105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9939157">
            <a:off x="6801201" y="-157449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939157">
            <a:off x="12181560" y="9207381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19422" y="843942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449221">
            <a:off x="14617697" y="1879343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28504" b="-144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86649" y="1579998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43883" y="5400143"/>
            <a:ext cx="2481282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Greeting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52098" y="6807239"/>
            <a:ext cx="298380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F6F5E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My Pets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35A7B8-55D7-85E2-B7BF-3A0AB4AF2B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32F64-21C6-930E-5BC3-C0C5698470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860" y="4351450"/>
            <a:ext cx="6276424" cy="62764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037A8A-80B5-690C-C73D-95DDF616A6E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144" y="5275808"/>
            <a:ext cx="5610284" cy="5610284"/>
          </a:xfrm>
          <a:prstGeom prst="rect">
            <a:avLst/>
          </a:prstGeom>
        </p:spPr>
      </p:pic>
      <p:sp>
        <p:nvSpPr>
          <p:cNvPr id="11" name="Freeform 18">
            <a:extLst>
              <a:ext uri="{FF2B5EF4-FFF2-40B4-BE49-F238E27FC236}">
                <a16:creationId xmlns:a16="http://schemas.microsoft.com/office/drawing/2014/main" id="{97BFE1F1-9532-03BE-29B1-680927472D2B}"/>
              </a:ext>
            </a:extLst>
          </p:cNvPr>
          <p:cNvSpPr/>
          <p:nvPr/>
        </p:nvSpPr>
        <p:spPr>
          <a:xfrm rot="1096233" flipH="1">
            <a:off x="14868920" y="1859152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4533900" y="0"/>
                </a:moveTo>
                <a:lnTo>
                  <a:pt x="0" y="0"/>
                </a:lnTo>
                <a:lnTo>
                  <a:pt x="0" y="2533316"/>
                </a:lnTo>
                <a:lnTo>
                  <a:pt x="4533900" y="2533316"/>
                </a:lnTo>
                <a:lnTo>
                  <a:pt x="453390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96B82687-3308-B3AC-81BE-63A81E1C0333}"/>
              </a:ext>
            </a:extLst>
          </p:cNvPr>
          <p:cNvSpPr/>
          <p:nvPr/>
        </p:nvSpPr>
        <p:spPr>
          <a:xfrm rot="1096233">
            <a:off x="6284419" y="7601257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0" y="0"/>
                </a:moveTo>
                <a:lnTo>
                  <a:pt x="4533900" y="0"/>
                </a:lnTo>
                <a:lnTo>
                  <a:pt x="4533900" y="2533317"/>
                </a:lnTo>
                <a:lnTo>
                  <a:pt x="0" y="25333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08FCE272-2F36-F407-863D-F286B222E0BB}"/>
              </a:ext>
            </a:extLst>
          </p:cNvPr>
          <p:cNvSpPr/>
          <p:nvPr/>
        </p:nvSpPr>
        <p:spPr>
          <a:xfrm>
            <a:off x="3391812" y="1697441"/>
            <a:ext cx="11255220" cy="6120695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38416FCE-D297-3C43-CBEC-3FD43AAB1BA5}"/>
              </a:ext>
            </a:extLst>
          </p:cNvPr>
          <p:cNvSpPr/>
          <p:nvPr/>
        </p:nvSpPr>
        <p:spPr>
          <a:xfrm rot="2594593">
            <a:off x="13344442" y="6930378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65372FBD-08F8-7FEE-A409-2F4CF787539F}"/>
              </a:ext>
            </a:extLst>
          </p:cNvPr>
          <p:cNvSpPr/>
          <p:nvPr/>
        </p:nvSpPr>
        <p:spPr>
          <a:xfrm rot="2594593">
            <a:off x="13526308" y="188687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40E76E09-2DD3-A689-A32A-58EA6C986BD9}"/>
              </a:ext>
            </a:extLst>
          </p:cNvPr>
          <p:cNvSpPr/>
          <p:nvPr/>
        </p:nvSpPr>
        <p:spPr>
          <a:xfrm rot="2594593">
            <a:off x="2881157" y="1919957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9A6008BD-7602-6805-47DD-E8DB165D84BE}"/>
              </a:ext>
            </a:extLst>
          </p:cNvPr>
          <p:cNvSpPr/>
          <p:nvPr/>
        </p:nvSpPr>
        <p:spPr>
          <a:xfrm rot="2594593">
            <a:off x="3278474" y="682378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C415F0-6849-59A4-0225-E38717371AB0}"/>
              </a:ext>
            </a:extLst>
          </p:cNvPr>
          <p:cNvSpPr txBox="1"/>
          <p:nvPr/>
        </p:nvSpPr>
        <p:spPr>
          <a:xfrm>
            <a:off x="3716230" y="2383964"/>
            <a:ext cx="1009587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prstClr val="white"/>
                </a:solidFill>
                <a:latin typeface="Comic Sans MS" panose="030F0702030302020204" pitchFamily="66" charset="0"/>
              </a:rPr>
              <a:t>Wrap-up &amp; Assessment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896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4">
            <a:extLst>
              <a:ext uri="{FF2B5EF4-FFF2-40B4-BE49-F238E27FC236}">
                <a16:creationId xmlns:a16="http://schemas.microsoft.com/office/drawing/2014/main" id="{9DADDCD2-3C80-D750-14CC-0E2A628BF461}"/>
              </a:ext>
            </a:extLst>
          </p:cNvPr>
          <p:cNvSpPr/>
          <p:nvPr/>
        </p:nvSpPr>
        <p:spPr>
          <a:xfrm>
            <a:off x="311285" y="1941374"/>
            <a:ext cx="17584441" cy="8094228"/>
          </a:xfrm>
          <a:custGeom>
            <a:avLst/>
            <a:gdLst/>
            <a:ahLst/>
            <a:cxnLst/>
            <a:rect l="l" t="t" r="r" b="b"/>
            <a:pathLst>
              <a:path w="12295268" h="8145615">
                <a:moveTo>
                  <a:pt x="0" y="0"/>
                </a:moveTo>
                <a:lnTo>
                  <a:pt x="12295268" y="0"/>
                </a:lnTo>
                <a:lnTo>
                  <a:pt x="12295268" y="8145616"/>
                </a:lnTo>
                <a:lnTo>
                  <a:pt x="0" y="8145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6DD81777-5D83-C49A-8E0A-45C95D7D84D9}"/>
              </a:ext>
            </a:extLst>
          </p:cNvPr>
          <p:cNvSpPr/>
          <p:nvPr/>
        </p:nvSpPr>
        <p:spPr>
          <a:xfrm rot="5400000" flipH="1" flipV="1">
            <a:off x="15511766" y="7548996"/>
            <a:ext cx="2655192" cy="2777882"/>
          </a:xfrm>
          <a:custGeom>
            <a:avLst/>
            <a:gdLst/>
            <a:ahLst/>
            <a:cxnLst/>
            <a:rect l="l" t="t" r="r" b="b"/>
            <a:pathLst>
              <a:path w="2655192" h="2777882">
                <a:moveTo>
                  <a:pt x="2655192" y="2777881"/>
                </a:moveTo>
                <a:lnTo>
                  <a:pt x="0" y="2777881"/>
                </a:lnTo>
                <a:lnTo>
                  <a:pt x="0" y="0"/>
                </a:lnTo>
                <a:lnTo>
                  <a:pt x="2655192" y="0"/>
                </a:lnTo>
                <a:lnTo>
                  <a:pt x="2655192" y="277788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3761340-3CC1-17EF-09B9-841C9E26C64C}"/>
              </a:ext>
            </a:extLst>
          </p:cNvPr>
          <p:cNvSpPr txBox="1"/>
          <p:nvPr/>
        </p:nvSpPr>
        <p:spPr>
          <a:xfrm>
            <a:off x="311285" y="-304006"/>
            <a:ext cx="18433914" cy="25522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E80F6801-3F40-8CE3-810D-DE5D5B5CEC9D}"/>
              </a:ext>
            </a:extLst>
          </p:cNvPr>
          <p:cNvSpPr/>
          <p:nvPr/>
        </p:nvSpPr>
        <p:spPr>
          <a:xfrm rot="-2014631">
            <a:off x="15638459" y="4837075"/>
            <a:ext cx="1150163" cy="1026994"/>
          </a:xfrm>
          <a:custGeom>
            <a:avLst/>
            <a:gdLst/>
            <a:ahLst/>
            <a:cxnLst/>
            <a:rect l="l" t="t" r="r" b="b"/>
            <a:pathLst>
              <a:path w="1015440" h="1026994">
                <a:moveTo>
                  <a:pt x="0" y="0"/>
                </a:moveTo>
                <a:lnTo>
                  <a:pt x="1015440" y="0"/>
                </a:lnTo>
                <a:lnTo>
                  <a:pt x="1015440" y="1026994"/>
                </a:lnTo>
                <a:lnTo>
                  <a:pt x="0" y="10269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08F0C4A3-0135-4075-CA8D-361761121FFD}"/>
              </a:ext>
            </a:extLst>
          </p:cNvPr>
          <p:cNvSpPr/>
          <p:nvPr/>
        </p:nvSpPr>
        <p:spPr>
          <a:xfrm>
            <a:off x="-533400" y="21467"/>
            <a:ext cx="19812000" cy="1793329"/>
          </a:xfrm>
          <a:custGeom>
            <a:avLst/>
            <a:gdLst/>
            <a:ahLst/>
            <a:cxnLst/>
            <a:rect l="l" t="t" r="r" b="b"/>
            <a:pathLst>
              <a:path w="7315200" h="1888652">
                <a:moveTo>
                  <a:pt x="0" y="0"/>
                </a:moveTo>
                <a:lnTo>
                  <a:pt x="7315200" y="0"/>
                </a:lnTo>
                <a:lnTo>
                  <a:pt x="7315200" y="1888652"/>
                </a:lnTo>
                <a:lnTo>
                  <a:pt x="0" y="18886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D904AA5-A195-3742-2310-EAE5D249BB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8809" y="150346"/>
            <a:ext cx="2144903" cy="10284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F95CBA-19FE-EC53-D22E-8E6FD6E409A3}"/>
              </a:ext>
            </a:extLst>
          </p:cNvPr>
          <p:cNvSpPr txBox="1"/>
          <p:nvPr/>
        </p:nvSpPr>
        <p:spPr>
          <a:xfrm>
            <a:off x="1544192" y="555637"/>
            <a:ext cx="15671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Complete each question using: what/ who/ why/ where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8D52F29E-3BA7-0DF6-6A9A-86C365303CBB}"/>
              </a:ext>
            </a:extLst>
          </p:cNvPr>
          <p:cNvSpPr/>
          <p:nvPr/>
        </p:nvSpPr>
        <p:spPr>
          <a:xfrm>
            <a:off x="1418906" y="1605545"/>
            <a:ext cx="15907387" cy="8681455"/>
          </a:xfrm>
          <a:custGeom>
            <a:avLst/>
            <a:gdLst/>
            <a:ahLst/>
            <a:cxnLst/>
            <a:rect l="l" t="t" r="r" b="b"/>
            <a:pathLst>
              <a:path w="15158405" h="7636047">
                <a:moveTo>
                  <a:pt x="0" y="0"/>
                </a:moveTo>
                <a:lnTo>
                  <a:pt x="15158406" y="0"/>
                </a:lnTo>
                <a:lnTo>
                  <a:pt x="15158406" y="7636046"/>
                </a:lnTo>
                <a:lnTo>
                  <a:pt x="0" y="76360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6899C3-42AC-1765-2B60-E3ACEEBA1727}"/>
              </a:ext>
            </a:extLst>
          </p:cNvPr>
          <p:cNvSpPr txBox="1"/>
          <p:nvPr/>
        </p:nvSpPr>
        <p:spPr>
          <a:xfrm>
            <a:off x="4657283" y="4499329"/>
            <a:ext cx="1257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2. _____ are you from?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9F7F7A-5D58-83EA-FF3D-A0F7F34C5130}"/>
              </a:ext>
            </a:extLst>
          </p:cNvPr>
          <p:cNvSpPr txBox="1"/>
          <p:nvPr/>
        </p:nvSpPr>
        <p:spPr>
          <a:xfrm>
            <a:off x="4572000" y="5450112"/>
            <a:ext cx="1257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3. _____ was Charlie Chaplin?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5C7D8A-6BB4-4291-F0A1-2498669339C8}"/>
              </a:ext>
            </a:extLst>
          </p:cNvPr>
          <p:cNvSpPr txBox="1"/>
          <p:nvPr/>
        </p:nvSpPr>
        <p:spPr>
          <a:xfrm>
            <a:off x="4670801" y="3492476"/>
            <a:ext cx="12329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1. _____ time did you wake-up?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C6462A-A94D-829F-89B6-A7574C2BC192}"/>
              </a:ext>
            </a:extLst>
          </p:cNvPr>
          <p:cNvSpPr txBox="1"/>
          <p:nvPr/>
        </p:nvSpPr>
        <p:spPr>
          <a:xfrm>
            <a:off x="4523105" y="6438803"/>
            <a:ext cx="1257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4. _____ do you like the film?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5A882F-CBC1-C507-9AA7-BA544331E59F}"/>
              </a:ext>
            </a:extLst>
          </p:cNvPr>
          <p:cNvSpPr txBox="1"/>
          <p:nvPr/>
        </p:nvSpPr>
        <p:spPr>
          <a:xfrm>
            <a:off x="4572000" y="7353602"/>
            <a:ext cx="1257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5. _____ are the main characters?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7E2603-383B-D30E-C5AB-4B6294BAA291}"/>
              </a:ext>
            </a:extLst>
          </p:cNvPr>
          <p:cNvSpPr txBox="1"/>
          <p:nvPr/>
        </p:nvSpPr>
        <p:spPr>
          <a:xfrm>
            <a:off x="4628260" y="8268401"/>
            <a:ext cx="1257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6. _____ did you first meet?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2070F7-618D-2DC7-DBEE-6EB8F5960930}"/>
              </a:ext>
            </a:extLst>
          </p:cNvPr>
          <p:cNvSpPr txBox="1"/>
          <p:nvPr/>
        </p:nvSpPr>
        <p:spPr>
          <a:xfrm>
            <a:off x="5105400" y="3492475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What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F0B10B-62A3-DB8B-0645-0605FF5DC62D}"/>
              </a:ext>
            </a:extLst>
          </p:cNvPr>
          <p:cNvSpPr txBox="1"/>
          <p:nvPr/>
        </p:nvSpPr>
        <p:spPr>
          <a:xfrm>
            <a:off x="5089358" y="451966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B8FA81-3983-03A3-D71F-F9A357C06018}"/>
              </a:ext>
            </a:extLst>
          </p:cNvPr>
          <p:cNvSpPr txBox="1"/>
          <p:nvPr/>
        </p:nvSpPr>
        <p:spPr>
          <a:xfrm>
            <a:off x="5186673" y="549558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4C4A40-036D-FE55-6686-8B12B89BFD5B}"/>
              </a:ext>
            </a:extLst>
          </p:cNvPr>
          <p:cNvSpPr txBox="1"/>
          <p:nvPr/>
        </p:nvSpPr>
        <p:spPr>
          <a:xfrm>
            <a:off x="5158599" y="6425925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CB0EBD-7A5C-F853-C548-61DEAAB34A61}"/>
              </a:ext>
            </a:extLst>
          </p:cNvPr>
          <p:cNvSpPr txBox="1"/>
          <p:nvPr/>
        </p:nvSpPr>
        <p:spPr>
          <a:xfrm>
            <a:off x="5186673" y="7334173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E86815-392E-52BD-F9CE-86582084A59F}"/>
              </a:ext>
            </a:extLst>
          </p:cNvPr>
          <p:cNvSpPr txBox="1"/>
          <p:nvPr/>
        </p:nvSpPr>
        <p:spPr>
          <a:xfrm>
            <a:off x="5105400" y="8251664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</a:p>
        </p:txBody>
      </p:sp>
    </p:spTree>
    <p:extLst>
      <p:ext uri="{BB962C8B-B14F-4D97-AF65-F5344CB8AC3E}">
        <p14:creationId xmlns:p14="http://schemas.microsoft.com/office/powerpoint/2010/main" val="3954443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917" y="1105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9939157">
            <a:off x="6801201" y="-157449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939157">
            <a:off x="12181560" y="9207381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19422" y="843942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449221">
            <a:off x="14617697" y="1879343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28504" b="-144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86649" y="1579998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43883" y="5400143"/>
            <a:ext cx="2481282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Greeting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52098" y="6807239"/>
            <a:ext cx="298380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F6F5E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My Pets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35A7B8-55D7-85E2-B7BF-3A0AB4AF2B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32F64-21C6-930E-5BC3-C0C5698470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860" y="4351450"/>
            <a:ext cx="6276424" cy="62764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037A8A-80B5-690C-C73D-95DDF616A6E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144" y="5275808"/>
            <a:ext cx="5610284" cy="5610284"/>
          </a:xfrm>
          <a:prstGeom prst="rect">
            <a:avLst/>
          </a:prstGeom>
        </p:spPr>
      </p:pic>
      <p:sp>
        <p:nvSpPr>
          <p:cNvPr id="11" name="Freeform 18">
            <a:extLst>
              <a:ext uri="{FF2B5EF4-FFF2-40B4-BE49-F238E27FC236}">
                <a16:creationId xmlns:a16="http://schemas.microsoft.com/office/drawing/2014/main" id="{97BFE1F1-9532-03BE-29B1-680927472D2B}"/>
              </a:ext>
            </a:extLst>
          </p:cNvPr>
          <p:cNvSpPr/>
          <p:nvPr/>
        </p:nvSpPr>
        <p:spPr>
          <a:xfrm rot="1096233" flipH="1">
            <a:off x="14868920" y="1859152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4533900" y="0"/>
                </a:moveTo>
                <a:lnTo>
                  <a:pt x="0" y="0"/>
                </a:lnTo>
                <a:lnTo>
                  <a:pt x="0" y="2533316"/>
                </a:lnTo>
                <a:lnTo>
                  <a:pt x="4533900" y="2533316"/>
                </a:lnTo>
                <a:lnTo>
                  <a:pt x="453390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96B82687-3308-B3AC-81BE-63A81E1C0333}"/>
              </a:ext>
            </a:extLst>
          </p:cNvPr>
          <p:cNvSpPr/>
          <p:nvPr/>
        </p:nvSpPr>
        <p:spPr>
          <a:xfrm rot="1096233">
            <a:off x="6284419" y="7601257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0" y="0"/>
                </a:moveTo>
                <a:lnTo>
                  <a:pt x="4533900" y="0"/>
                </a:lnTo>
                <a:lnTo>
                  <a:pt x="4533900" y="2533317"/>
                </a:lnTo>
                <a:lnTo>
                  <a:pt x="0" y="25333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08FCE272-2F36-F407-863D-F286B222E0BB}"/>
              </a:ext>
            </a:extLst>
          </p:cNvPr>
          <p:cNvSpPr/>
          <p:nvPr/>
        </p:nvSpPr>
        <p:spPr>
          <a:xfrm>
            <a:off x="3398889" y="1800934"/>
            <a:ext cx="11255220" cy="6120695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38416FCE-D297-3C43-CBEC-3FD43AAB1BA5}"/>
              </a:ext>
            </a:extLst>
          </p:cNvPr>
          <p:cNvSpPr/>
          <p:nvPr/>
        </p:nvSpPr>
        <p:spPr>
          <a:xfrm rot="2594593">
            <a:off x="13344442" y="6930378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65372FBD-08F8-7FEE-A409-2F4CF787539F}"/>
              </a:ext>
            </a:extLst>
          </p:cNvPr>
          <p:cNvSpPr/>
          <p:nvPr/>
        </p:nvSpPr>
        <p:spPr>
          <a:xfrm rot="2594593">
            <a:off x="13526308" y="188687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40E76E09-2DD3-A689-A32A-58EA6C986BD9}"/>
              </a:ext>
            </a:extLst>
          </p:cNvPr>
          <p:cNvSpPr/>
          <p:nvPr/>
        </p:nvSpPr>
        <p:spPr>
          <a:xfrm rot="2594593">
            <a:off x="2881157" y="1919957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9A6008BD-7602-6805-47DD-E8DB165D84BE}"/>
              </a:ext>
            </a:extLst>
          </p:cNvPr>
          <p:cNvSpPr/>
          <p:nvPr/>
        </p:nvSpPr>
        <p:spPr>
          <a:xfrm rot="2594593">
            <a:off x="3278474" y="682378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AB89A-2BE8-84E5-D19C-2B7C09DE057E}"/>
              </a:ext>
            </a:extLst>
          </p:cNvPr>
          <p:cNvSpPr txBox="1"/>
          <p:nvPr/>
        </p:nvSpPr>
        <p:spPr>
          <a:xfrm>
            <a:off x="3860165" y="2690378"/>
            <a:ext cx="104529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</a:t>
            </a:r>
            <a:r>
              <a:rPr lang="en-US" sz="12000" b="1" dirty="0">
                <a:solidFill>
                  <a:prstClr val="white"/>
                </a:solidFill>
                <a:latin typeface="Comic Sans MS" panose="030F0702030302020204" pitchFamily="66" charset="0"/>
              </a:rPr>
              <a:t>1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>
                <a:solidFill>
                  <a:prstClr val="white"/>
                </a:solidFill>
                <a:latin typeface="Comic Sans MS" panose="030F0702030302020204" pitchFamily="66" charset="0"/>
              </a:rPr>
              <a:t>Warm-up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018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897DEAA3-6DB1-09A5-25EE-C2A6D7132D72}"/>
              </a:ext>
            </a:extLst>
          </p:cNvPr>
          <p:cNvSpPr/>
          <p:nvPr/>
        </p:nvSpPr>
        <p:spPr>
          <a:xfrm>
            <a:off x="-571500" y="15181"/>
            <a:ext cx="19431000" cy="1810022"/>
          </a:xfrm>
          <a:custGeom>
            <a:avLst/>
            <a:gdLst/>
            <a:ahLst/>
            <a:cxnLst/>
            <a:rect l="l" t="t" r="r" b="b"/>
            <a:pathLst>
              <a:path w="7315200" h="1888652">
                <a:moveTo>
                  <a:pt x="0" y="0"/>
                </a:moveTo>
                <a:lnTo>
                  <a:pt x="7315200" y="0"/>
                </a:lnTo>
                <a:lnTo>
                  <a:pt x="7315200" y="1888652"/>
                </a:lnTo>
                <a:lnTo>
                  <a:pt x="0" y="18886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6DD81777-5D83-C49A-8E0A-45C95D7D84D9}"/>
              </a:ext>
            </a:extLst>
          </p:cNvPr>
          <p:cNvSpPr/>
          <p:nvPr/>
        </p:nvSpPr>
        <p:spPr>
          <a:xfrm rot="5400000" flipH="1" flipV="1">
            <a:off x="15511766" y="7548996"/>
            <a:ext cx="2655192" cy="2777882"/>
          </a:xfrm>
          <a:custGeom>
            <a:avLst/>
            <a:gdLst/>
            <a:ahLst/>
            <a:cxnLst/>
            <a:rect l="l" t="t" r="r" b="b"/>
            <a:pathLst>
              <a:path w="2655192" h="2777882">
                <a:moveTo>
                  <a:pt x="2655192" y="2777881"/>
                </a:moveTo>
                <a:lnTo>
                  <a:pt x="0" y="2777881"/>
                </a:lnTo>
                <a:lnTo>
                  <a:pt x="0" y="0"/>
                </a:lnTo>
                <a:lnTo>
                  <a:pt x="2655192" y="0"/>
                </a:lnTo>
                <a:lnTo>
                  <a:pt x="2655192" y="277788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8989" y="2525773"/>
            <a:ext cx="10579717" cy="4768321"/>
            <a:chOff x="0" y="0"/>
            <a:chExt cx="2786428" cy="13878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86428" cy="1387837"/>
            </a:xfrm>
            <a:custGeom>
              <a:avLst/>
              <a:gdLst/>
              <a:ahLst/>
              <a:cxnLst/>
              <a:rect l="l" t="t" r="r" b="b"/>
              <a:pathLst>
                <a:path w="2786428" h="1387837">
                  <a:moveTo>
                    <a:pt x="37320" y="0"/>
                  </a:moveTo>
                  <a:lnTo>
                    <a:pt x="2749107" y="0"/>
                  </a:lnTo>
                  <a:cubicBezTo>
                    <a:pt x="2759005" y="0"/>
                    <a:pt x="2768498" y="3932"/>
                    <a:pt x="2775497" y="10931"/>
                  </a:cubicBezTo>
                  <a:cubicBezTo>
                    <a:pt x="2782496" y="17930"/>
                    <a:pt x="2786428" y="27422"/>
                    <a:pt x="2786428" y="37320"/>
                  </a:cubicBezTo>
                  <a:lnTo>
                    <a:pt x="2786428" y="1350517"/>
                  </a:lnTo>
                  <a:cubicBezTo>
                    <a:pt x="2786428" y="1360414"/>
                    <a:pt x="2782496" y="1369907"/>
                    <a:pt x="2775497" y="1376906"/>
                  </a:cubicBezTo>
                  <a:cubicBezTo>
                    <a:pt x="2768498" y="1383905"/>
                    <a:pt x="2759005" y="1387837"/>
                    <a:pt x="2749107" y="1387837"/>
                  </a:cubicBezTo>
                  <a:lnTo>
                    <a:pt x="37320" y="1387837"/>
                  </a:lnTo>
                  <a:cubicBezTo>
                    <a:pt x="27422" y="1387837"/>
                    <a:pt x="17930" y="1383905"/>
                    <a:pt x="10931" y="1376906"/>
                  </a:cubicBezTo>
                  <a:cubicBezTo>
                    <a:pt x="3932" y="1369907"/>
                    <a:pt x="0" y="1360414"/>
                    <a:pt x="0" y="1350517"/>
                  </a:cubicBezTo>
                  <a:lnTo>
                    <a:pt x="0" y="37320"/>
                  </a:lnTo>
                  <a:cubicBezTo>
                    <a:pt x="0" y="27422"/>
                    <a:pt x="3932" y="17930"/>
                    <a:pt x="10931" y="10931"/>
                  </a:cubicBezTo>
                  <a:cubicBezTo>
                    <a:pt x="17930" y="3932"/>
                    <a:pt x="27422" y="0"/>
                    <a:pt x="37320" y="0"/>
                  </a:cubicBezTo>
                  <a:close/>
                </a:path>
              </a:pathLst>
            </a:custGeom>
            <a:solidFill>
              <a:srgbClr val="FFF9F5"/>
            </a:solidFill>
            <a:ln w="47625" cap="rnd">
              <a:solidFill>
                <a:srgbClr val="9F4D4F"/>
              </a:solidFill>
              <a:prstDash val="lg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86428" cy="1425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6B31755-D8A8-CB7D-47C0-289D24E3E886}"/>
              </a:ext>
            </a:extLst>
          </p:cNvPr>
          <p:cNvSpPr txBox="1"/>
          <p:nvPr/>
        </p:nvSpPr>
        <p:spPr>
          <a:xfrm>
            <a:off x="1219212" y="2896409"/>
            <a:ext cx="830903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nit 10: Performing arts</a:t>
            </a:r>
            <a:br>
              <a:rPr kumimoji="0" lang="e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r>
              <a:rPr kumimoji="0" lang="e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Lesson 2</a:t>
            </a:r>
            <a:r>
              <a:rPr lang="en" sz="44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kumimoji="0" lang="e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– Part </a:t>
            </a:r>
            <a:r>
              <a:rPr lang="en" sz="44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4-5-6</a:t>
            </a:r>
            <a:endParaRPr kumimoji="0" lang="e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What have we learnt today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41E30C20-1A37-BE7F-943A-B1A76E02F23C}"/>
              </a:ext>
            </a:extLst>
          </p:cNvPr>
          <p:cNvSpPr/>
          <p:nvPr/>
        </p:nvSpPr>
        <p:spPr>
          <a:xfrm flipH="1">
            <a:off x="-16933" y="4928526"/>
            <a:ext cx="3560932" cy="5358474"/>
          </a:xfrm>
          <a:custGeom>
            <a:avLst/>
            <a:gdLst/>
            <a:ahLst/>
            <a:cxnLst/>
            <a:rect l="l" t="t" r="r" b="b"/>
            <a:pathLst>
              <a:path w="8173830" h="14435020">
                <a:moveTo>
                  <a:pt x="0" y="0"/>
                </a:moveTo>
                <a:lnTo>
                  <a:pt x="8173830" y="0"/>
                </a:lnTo>
                <a:lnTo>
                  <a:pt x="8173830" y="14435021"/>
                </a:lnTo>
                <a:lnTo>
                  <a:pt x="0" y="144350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3761340-3CC1-17EF-09B9-841C9E26C64C}"/>
              </a:ext>
            </a:extLst>
          </p:cNvPr>
          <p:cNvSpPr txBox="1"/>
          <p:nvPr/>
        </p:nvSpPr>
        <p:spPr>
          <a:xfrm>
            <a:off x="311285" y="-304006"/>
            <a:ext cx="18433914" cy="25522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6" name="Freeform 6"/>
          <p:cNvSpPr/>
          <p:nvPr/>
        </p:nvSpPr>
        <p:spPr>
          <a:xfrm>
            <a:off x="8162790" y="1546629"/>
            <a:ext cx="10277609" cy="8760593"/>
          </a:xfrm>
          <a:custGeom>
            <a:avLst/>
            <a:gdLst/>
            <a:ahLst/>
            <a:cxnLst/>
            <a:rect l="l" t="t" r="r" b="b"/>
            <a:pathLst>
              <a:path w="9254223" h="9681838">
                <a:moveTo>
                  <a:pt x="0" y="0"/>
                </a:moveTo>
                <a:lnTo>
                  <a:pt x="9254223" y="0"/>
                </a:lnTo>
                <a:lnTo>
                  <a:pt x="9254223" y="9681838"/>
                </a:lnTo>
                <a:lnTo>
                  <a:pt x="0" y="96818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E1C32316-C0E7-28F1-ACCC-9928DE0BBD7D}"/>
              </a:ext>
            </a:extLst>
          </p:cNvPr>
          <p:cNvSpPr txBox="1"/>
          <p:nvPr/>
        </p:nvSpPr>
        <p:spPr>
          <a:xfrm>
            <a:off x="1136224" y="164781"/>
            <a:ext cx="13133354" cy="174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42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45" b="1" i="0" u="none" strike="noStrike" kern="1200" cap="none" spc="109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Wrap-</a:t>
            </a:r>
            <a:r>
              <a:rPr lang="en-US" sz="11045" b="1" spc="1093" dirty="0">
                <a:solidFill>
                  <a:schemeClr val="bg1"/>
                </a:solidFill>
                <a:latin typeface="Comic Sans MS" panose="030F0702030302020204" pitchFamily="66" charset="0"/>
              </a:rPr>
              <a:t>u</a:t>
            </a:r>
            <a:r>
              <a:rPr kumimoji="0" lang="en-US" sz="11045" b="1" i="0" u="none" strike="noStrike" kern="1200" cap="none" spc="109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p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F6D70B-049E-420C-F2A5-5E60F230EAAF}"/>
              </a:ext>
            </a:extLst>
          </p:cNvPr>
          <p:cNvSpPr txBox="1"/>
          <p:nvPr/>
        </p:nvSpPr>
        <p:spPr>
          <a:xfrm>
            <a:off x="9621381" y="2877640"/>
            <a:ext cx="77583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</a:t>
            </a: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-question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en-US" sz="4000" b="1" i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what/ who/ why/ where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FC544B63-74B6-BDE7-291D-DEA0DB700664}"/>
              </a:ext>
            </a:extLst>
          </p:cNvPr>
          <p:cNvSpPr/>
          <p:nvPr/>
        </p:nvSpPr>
        <p:spPr>
          <a:xfrm rot="918116">
            <a:off x="6271438" y="8347045"/>
            <a:ext cx="819300" cy="828622"/>
          </a:xfrm>
          <a:custGeom>
            <a:avLst/>
            <a:gdLst/>
            <a:ahLst/>
            <a:cxnLst/>
            <a:rect l="l" t="t" r="r" b="b"/>
            <a:pathLst>
              <a:path w="819300" h="828622">
                <a:moveTo>
                  <a:pt x="0" y="0"/>
                </a:moveTo>
                <a:lnTo>
                  <a:pt x="819300" y="0"/>
                </a:lnTo>
                <a:lnTo>
                  <a:pt x="819300" y="828622"/>
                </a:lnTo>
                <a:lnTo>
                  <a:pt x="0" y="8286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97FB6597-5DEC-7BF5-1357-33BF61699F46}"/>
              </a:ext>
            </a:extLst>
          </p:cNvPr>
          <p:cNvSpPr/>
          <p:nvPr/>
        </p:nvSpPr>
        <p:spPr>
          <a:xfrm>
            <a:off x="7200455" y="356507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E80F6801-3F40-8CE3-810D-DE5D5B5CEC9D}"/>
              </a:ext>
            </a:extLst>
          </p:cNvPr>
          <p:cNvSpPr/>
          <p:nvPr/>
        </p:nvSpPr>
        <p:spPr>
          <a:xfrm rot="-2014631">
            <a:off x="15096422" y="1779003"/>
            <a:ext cx="1150163" cy="1026994"/>
          </a:xfrm>
          <a:custGeom>
            <a:avLst/>
            <a:gdLst/>
            <a:ahLst/>
            <a:cxnLst/>
            <a:rect l="l" t="t" r="r" b="b"/>
            <a:pathLst>
              <a:path w="1015440" h="1026994">
                <a:moveTo>
                  <a:pt x="0" y="0"/>
                </a:moveTo>
                <a:lnTo>
                  <a:pt x="1015440" y="0"/>
                </a:lnTo>
                <a:lnTo>
                  <a:pt x="1015440" y="1026994"/>
                </a:lnTo>
                <a:lnTo>
                  <a:pt x="0" y="10269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881FD35D-938D-2156-C366-3F2ED0DAC851}"/>
              </a:ext>
            </a:extLst>
          </p:cNvPr>
          <p:cNvSpPr/>
          <p:nvPr/>
        </p:nvSpPr>
        <p:spPr>
          <a:xfrm rot="-469767">
            <a:off x="2174131" y="9504712"/>
            <a:ext cx="745473" cy="646077"/>
          </a:xfrm>
          <a:custGeom>
            <a:avLst/>
            <a:gdLst/>
            <a:ahLst/>
            <a:cxnLst/>
            <a:rect l="l" t="t" r="r" b="b"/>
            <a:pathLst>
              <a:path w="745473" h="646077">
                <a:moveTo>
                  <a:pt x="0" y="0"/>
                </a:moveTo>
                <a:lnTo>
                  <a:pt x="745474" y="0"/>
                </a:lnTo>
                <a:lnTo>
                  <a:pt x="745474" y="646077"/>
                </a:lnTo>
                <a:lnTo>
                  <a:pt x="0" y="6460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D904AA5-A195-3742-2310-EAE5D249BB0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3097" y="-10529"/>
            <a:ext cx="2144903" cy="10284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845401-0D0C-BC61-D412-63DC2CF7A1D9}"/>
              </a:ext>
            </a:extLst>
          </p:cNvPr>
          <p:cNvSpPr txBox="1"/>
          <p:nvPr/>
        </p:nvSpPr>
        <p:spPr>
          <a:xfrm>
            <a:off x="9192789" y="4616438"/>
            <a:ext cx="811303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800" b="1" i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What</a:t>
            </a:r>
            <a:r>
              <a:rPr lang="en-US" sz="3800" b="1" i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asks about things 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800" b="1" i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Who </a:t>
            </a:r>
            <a:r>
              <a:rPr lang="en-US" sz="3800" b="1" i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asks about a person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800" b="1" i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Why</a:t>
            </a:r>
            <a:r>
              <a:rPr lang="en-US" sz="3800" b="1" i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asks about the reason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800" b="1" i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Where</a:t>
            </a:r>
            <a:r>
              <a:rPr lang="en-US" sz="3800" b="1" i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asks about the places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4000" b="1" i="1" dirty="0">
              <a:solidFill>
                <a:srgbClr val="00206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182449" y="8403133"/>
            <a:ext cx="3195907" cy="1181737"/>
            <a:chOff x="0" y="0"/>
            <a:chExt cx="952313" cy="3521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2313" cy="352133"/>
            </a:xfrm>
            <a:custGeom>
              <a:avLst/>
              <a:gdLst/>
              <a:ahLst/>
              <a:cxnLst/>
              <a:rect l="l" t="t" r="r" b="b"/>
              <a:pathLst>
                <a:path w="952313" h="352133">
                  <a:moveTo>
                    <a:pt x="476156" y="0"/>
                  </a:moveTo>
                  <a:cubicBezTo>
                    <a:pt x="213182" y="0"/>
                    <a:pt x="0" y="78828"/>
                    <a:pt x="0" y="176066"/>
                  </a:cubicBezTo>
                  <a:cubicBezTo>
                    <a:pt x="0" y="273305"/>
                    <a:pt x="213182" y="352133"/>
                    <a:pt x="476156" y="352133"/>
                  </a:cubicBezTo>
                  <a:cubicBezTo>
                    <a:pt x="739130" y="352133"/>
                    <a:pt x="952313" y="273305"/>
                    <a:pt x="952313" y="176066"/>
                  </a:cubicBezTo>
                  <a:cubicBezTo>
                    <a:pt x="952313" y="78828"/>
                    <a:pt x="739130" y="0"/>
                    <a:pt x="476156" y="0"/>
                  </a:cubicBezTo>
                  <a:close/>
                </a:path>
              </a:pathLst>
            </a:custGeom>
            <a:solidFill>
              <a:srgbClr val="000000">
                <a:alpha val="470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9279" y="-24138"/>
              <a:ext cx="773754" cy="343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79787" y="1205165"/>
            <a:ext cx="5605289" cy="8070442"/>
          </a:xfrm>
          <a:custGeom>
            <a:avLst/>
            <a:gdLst/>
            <a:ahLst/>
            <a:cxnLst/>
            <a:rect l="l" t="t" r="r" b="b"/>
            <a:pathLst>
              <a:path w="5605289" h="8070442">
                <a:moveTo>
                  <a:pt x="0" y="0"/>
                </a:moveTo>
                <a:lnTo>
                  <a:pt x="5605289" y="0"/>
                </a:lnTo>
                <a:lnTo>
                  <a:pt x="5605289" y="8070442"/>
                </a:lnTo>
                <a:lnTo>
                  <a:pt x="0" y="80704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 flipH="1" flipV="1">
            <a:off x="644558" y="-954836"/>
            <a:ext cx="2655192" cy="2777882"/>
          </a:xfrm>
          <a:custGeom>
            <a:avLst/>
            <a:gdLst/>
            <a:ahLst/>
            <a:cxnLst/>
            <a:rect l="l" t="t" r="r" b="b"/>
            <a:pathLst>
              <a:path w="2655192" h="2777882">
                <a:moveTo>
                  <a:pt x="2655192" y="2777882"/>
                </a:moveTo>
                <a:lnTo>
                  <a:pt x="0" y="2777882"/>
                </a:lnTo>
                <a:lnTo>
                  <a:pt x="0" y="0"/>
                </a:lnTo>
                <a:lnTo>
                  <a:pt x="2655192" y="0"/>
                </a:lnTo>
                <a:lnTo>
                  <a:pt x="2655192" y="277788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 flipH="1" flipV="1">
            <a:off x="16139683" y="4861889"/>
            <a:ext cx="2655192" cy="2777882"/>
          </a:xfrm>
          <a:custGeom>
            <a:avLst/>
            <a:gdLst/>
            <a:ahLst/>
            <a:cxnLst/>
            <a:rect l="l" t="t" r="r" b="b"/>
            <a:pathLst>
              <a:path w="2655192" h="2777882">
                <a:moveTo>
                  <a:pt x="2655192" y="2777881"/>
                </a:moveTo>
                <a:lnTo>
                  <a:pt x="0" y="2777881"/>
                </a:lnTo>
                <a:lnTo>
                  <a:pt x="0" y="0"/>
                </a:lnTo>
                <a:lnTo>
                  <a:pt x="2655192" y="0"/>
                </a:lnTo>
                <a:lnTo>
                  <a:pt x="2655192" y="277788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686742">
            <a:off x="5141099" y="9229370"/>
            <a:ext cx="3687954" cy="3651074"/>
          </a:xfrm>
          <a:custGeom>
            <a:avLst/>
            <a:gdLst/>
            <a:ahLst/>
            <a:cxnLst/>
            <a:rect l="l" t="t" r="r" b="b"/>
            <a:pathLst>
              <a:path w="3687954" h="3651074">
                <a:moveTo>
                  <a:pt x="0" y="0"/>
                </a:moveTo>
                <a:lnTo>
                  <a:pt x="3687954" y="0"/>
                </a:lnTo>
                <a:lnTo>
                  <a:pt x="3687954" y="3651074"/>
                </a:lnTo>
                <a:lnTo>
                  <a:pt x="0" y="36510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799791">
            <a:off x="13457071" y="-2479560"/>
            <a:ext cx="3687954" cy="3651074"/>
          </a:xfrm>
          <a:custGeom>
            <a:avLst/>
            <a:gdLst/>
            <a:ahLst/>
            <a:cxnLst/>
            <a:rect l="l" t="t" r="r" b="b"/>
            <a:pathLst>
              <a:path w="3687954" h="3651074">
                <a:moveTo>
                  <a:pt x="0" y="0"/>
                </a:moveTo>
                <a:lnTo>
                  <a:pt x="3687953" y="0"/>
                </a:lnTo>
                <a:lnTo>
                  <a:pt x="3687953" y="3651074"/>
                </a:lnTo>
                <a:lnTo>
                  <a:pt x="0" y="36510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371487" y="2840284"/>
            <a:ext cx="10887813" cy="235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89"/>
              </a:lnSpc>
              <a:spcBef>
                <a:spcPct val="0"/>
              </a:spcBef>
            </a:pPr>
            <a:r>
              <a:rPr lang="en-US" sz="13849">
                <a:solidFill>
                  <a:srgbClr val="204872"/>
                </a:solidFill>
                <a:latin typeface="Blueberry"/>
                <a:ea typeface="Blueberry"/>
                <a:cs typeface="Blueberry"/>
                <a:sym typeface="Blueberry"/>
              </a:rPr>
              <a:t>Thank You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71487" y="5472954"/>
            <a:ext cx="10887813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99"/>
              </a:lnSpc>
            </a:pPr>
            <a:r>
              <a:rPr lang="en-US" sz="4999" b="1" i="1" spc="639" dirty="0">
                <a:solidFill>
                  <a:srgbClr val="FFBB00"/>
                </a:solidFill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for your attention</a:t>
            </a:r>
          </a:p>
        </p:txBody>
      </p:sp>
      <p:sp>
        <p:nvSpPr>
          <p:cNvPr id="13" name="Freeform 13"/>
          <p:cNvSpPr/>
          <p:nvPr/>
        </p:nvSpPr>
        <p:spPr>
          <a:xfrm rot="1757719">
            <a:off x="16118610" y="3009034"/>
            <a:ext cx="1077171" cy="873855"/>
          </a:xfrm>
          <a:custGeom>
            <a:avLst/>
            <a:gdLst/>
            <a:ahLst/>
            <a:cxnLst/>
            <a:rect l="l" t="t" r="r" b="b"/>
            <a:pathLst>
              <a:path w="1077171" h="873855">
                <a:moveTo>
                  <a:pt x="0" y="0"/>
                </a:moveTo>
                <a:lnTo>
                  <a:pt x="1077171" y="0"/>
                </a:lnTo>
                <a:lnTo>
                  <a:pt x="1077171" y="873855"/>
                </a:lnTo>
                <a:lnTo>
                  <a:pt x="0" y="8738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918116">
            <a:off x="9981301" y="1064719"/>
            <a:ext cx="819300" cy="828622"/>
          </a:xfrm>
          <a:custGeom>
            <a:avLst/>
            <a:gdLst/>
            <a:ahLst/>
            <a:cxnLst/>
            <a:rect l="l" t="t" r="r" b="b"/>
            <a:pathLst>
              <a:path w="819300" h="828622">
                <a:moveTo>
                  <a:pt x="0" y="0"/>
                </a:moveTo>
                <a:lnTo>
                  <a:pt x="819300" y="0"/>
                </a:lnTo>
                <a:lnTo>
                  <a:pt x="819300" y="828622"/>
                </a:lnTo>
                <a:lnTo>
                  <a:pt x="0" y="8286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451011" y="7101528"/>
            <a:ext cx="1066026" cy="722233"/>
          </a:xfrm>
          <a:custGeom>
            <a:avLst/>
            <a:gdLst/>
            <a:ahLst/>
            <a:cxnLst/>
            <a:rect l="l" t="t" r="r" b="b"/>
            <a:pathLst>
              <a:path w="1066026" h="722233">
                <a:moveTo>
                  <a:pt x="0" y="0"/>
                </a:moveTo>
                <a:lnTo>
                  <a:pt x="1066026" y="0"/>
                </a:lnTo>
                <a:lnTo>
                  <a:pt x="1066026" y="722233"/>
                </a:lnTo>
                <a:lnTo>
                  <a:pt x="0" y="7222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014525" y="8869996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70" y="0"/>
                </a:lnTo>
                <a:lnTo>
                  <a:pt x="792970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E1499A0-10B6-6B70-7767-1797B2D57D8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AABC6D9-4193-A596-1FDE-1255B3749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79830"/>
            <a:ext cx="13322130" cy="9992869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9788" y="1292076"/>
            <a:ext cx="8288668" cy="82799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2637511">
            <a:off x="6501477" y="3049755"/>
            <a:ext cx="5138410" cy="481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0800000">
            <a:off x="6538963" y="2983261"/>
            <a:ext cx="5089314" cy="47645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49" y="4444198"/>
            <a:ext cx="1973346" cy="1975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947" y="8352181"/>
            <a:ext cx="2798338" cy="1396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2520" y="8339050"/>
            <a:ext cx="2798336" cy="13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8196937" y="5072686"/>
            <a:ext cx="1953122" cy="4739452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8196932" y="-242544"/>
            <a:ext cx="1953128" cy="5812448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776" y="1528566"/>
            <a:ext cx="1454692" cy="14546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3 Marco"/>
          <p:cNvSpPr/>
          <p:nvPr/>
        </p:nvSpPr>
        <p:spPr>
          <a:xfrm>
            <a:off x="2286000" y="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5" name="24 Rectángulo">
            <a:hlinkClick r:id="" action="ppaction://hlinkshowjump?jump=nextslide"/>
          </p:cNvPr>
          <p:cNvSpPr/>
          <p:nvPr/>
        </p:nvSpPr>
        <p:spPr>
          <a:xfrm>
            <a:off x="9900085" y="2443203"/>
            <a:ext cx="1442046" cy="473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3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11196229" y="3307299"/>
            <a:ext cx="1150242" cy="747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2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stars</a:t>
            </a:r>
            <a:endParaRPr lang="es-ES_tradnl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11543223" y="4839034"/>
            <a:ext cx="1410777" cy="600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role dice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11482946" y="6219171"/>
            <a:ext cx="1227844" cy="58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-1star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10580741" y="7488734"/>
            <a:ext cx="1442046" cy="58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10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stars</a:t>
            </a:r>
            <a:endParaRPr lang="es-ES_tradnl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9364664" y="8289958"/>
            <a:ext cx="1286788" cy="500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5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6" name="45 Rectángulo"/>
          <p:cNvSpPr/>
          <p:nvPr/>
        </p:nvSpPr>
        <p:spPr>
          <a:xfrm rot="726650">
            <a:off x="7750083" y="8348328"/>
            <a:ext cx="1467026" cy="541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role dice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5552520" y="6261949"/>
            <a:ext cx="1323228" cy="609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4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5267696" y="4988008"/>
            <a:ext cx="1342766" cy="575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8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5579604" y="3521967"/>
            <a:ext cx="1595532" cy="532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7 </a:t>
            </a:r>
            <a:r>
              <a:rPr lang="es-E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833651" y="2443201"/>
            <a:ext cx="1442046" cy="511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2 </a:t>
            </a:r>
            <a:r>
              <a:rPr lang="es-E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6471423" y="7692382"/>
            <a:ext cx="1268422" cy="508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9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A4E1F4-15EC-4052-DF68-BC20398A661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2F424F-23ED-2877-7D73-2B1D51AC8335}"/>
              </a:ext>
            </a:extLst>
          </p:cNvPr>
          <p:cNvSpPr/>
          <p:nvPr/>
        </p:nvSpPr>
        <p:spPr>
          <a:xfrm>
            <a:off x="5430574" y="895433"/>
            <a:ext cx="6977303" cy="17380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Spin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the</a:t>
            </a:r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wheel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7661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5" grpId="0"/>
      <p:bldP spid="41" grpId="0"/>
      <p:bldP spid="42" grpId="0"/>
      <p:bldP spid="43" grpId="0"/>
      <p:bldP spid="44" grpId="0"/>
      <p:bldP spid="45" grpId="0"/>
      <p:bldP spid="46" grpId="0"/>
      <p:bldP spid="48" grpId="0"/>
      <p:bldP spid="49" grpId="0"/>
      <p:bldP spid="50" grpId="0"/>
      <p:bldP spid="51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"/>
          <p:cNvSpPr/>
          <p:nvPr/>
        </p:nvSpPr>
        <p:spPr>
          <a:xfrm>
            <a:off x="2325052" y="87474"/>
            <a:ext cx="13716000" cy="10112052"/>
          </a:xfrm>
          <a:prstGeom prst="rect">
            <a:avLst/>
          </a:prstGeom>
          <a:solidFill>
            <a:schemeClr val="tx2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13734621" y="1180747"/>
            <a:ext cx="880558" cy="88055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4800" dirty="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13426426" y="872552"/>
            <a:ext cx="1496948" cy="1496948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13493174" y="1229671"/>
            <a:ext cx="144542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371600">
              <a:defRPr/>
            </a:pPr>
            <a:r>
              <a:rPr lang="es-ES_tradnl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/>
                <a:sym typeface="Arial"/>
              </a:rPr>
              <a:t>TIME’S UP</a:t>
            </a:r>
            <a:endParaRPr lang="es-ES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/>
              <a:sym typeface="Arial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2971800" y="8329091"/>
            <a:ext cx="2052228" cy="1080120"/>
          </a:xfrm>
          <a:prstGeom prst="leftArrow">
            <a:avLst>
              <a:gd name="adj1" fmla="val 61544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ES_tradnl" sz="3600" b="1" dirty="0">
                <a:solidFill>
                  <a:prstClr val="white"/>
                </a:solidFill>
                <a:latin typeface="Calibri"/>
                <a:sym typeface="Arial"/>
              </a:rPr>
              <a:t>WHEEL</a:t>
            </a:r>
            <a:endParaRPr lang="es-ES" sz="2700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9" name="3 Marco"/>
          <p:cNvSpPr/>
          <p:nvPr/>
        </p:nvSpPr>
        <p:spPr>
          <a:xfrm>
            <a:off x="2264430" y="-139388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0172" y="7776795"/>
            <a:ext cx="4644516" cy="1076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8000" b="1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action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9477" y="1119945"/>
            <a:ext cx="7687362" cy="57655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CCF342-F42F-B72E-45D3-C01D857286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8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/>
      <p:bldP spid="7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530FA6-B160-36D4-F916-0841B5300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79830"/>
            <a:ext cx="13322130" cy="9992869"/>
          </a:xfrm>
          <a:prstGeom prst="rect">
            <a:avLst/>
          </a:prstGeom>
        </p:spPr>
      </p:pic>
      <p:sp>
        <p:nvSpPr>
          <p:cNvPr id="25" name="3 Marco"/>
          <p:cNvSpPr/>
          <p:nvPr/>
        </p:nvSpPr>
        <p:spPr>
          <a:xfrm>
            <a:off x="2286000" y="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9788" y="1292076"/>
            <a:ext cx="8288668" cy="82799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7378396">
            <a:off x="6501477" y="3049755"/>
            <a:ext cx="5138410" cy="481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0800000">
            <a:off x="6593329" y="2971229"/>
            <a:ext cx="5089314" cy="47645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49" y="4444198"/>
            <a:ext cx="1973346" cy="1975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91" y="8275849"/>
            <a:ext cx="2798338" cy="1396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350" y="8275849"/>
            <a:ext cx="2798336" cy="13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8196937" y="5072686"/>
            <a:ext cx="1953122" cy="4739452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8196932" y="-242544"/>
            <a:ext cx="1953128" cy="5812448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776" y="1528566"/>
            <a:ext cx="1454692" cy="14546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9900085" y="2443203"/>
            <a:ext cx="1442046" cy="473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3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11196229" y="3307299"/>
            <a:ext cx="1150242" cy="747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2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_tradnl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11659136" y="4857771"/>
            <a:ext cx="1265284" cy="58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Role dice 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11482946" y="6219171"/>
            <a:ext cx="1227844" cy="58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-1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10510267" y="7580571"/>
            <a:ext cx="1442046" cy="479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10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_tradnl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9369380" y="8265063"/>
            <a:ext cx="1286788" cy="334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5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7739844" y="8329605"/>
            <a:ext cx="1372672" cy="334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Role dice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5552520" y="6490779"/>
            <a:ext cx="1323228" cy="380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4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5316961" y="4927476"/>
            <a:ext cx="1342766" cy="609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8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50" name="49 Rectángulo">
            <a:hlinkClick r:id="" action="ppaction://hlinkshowjump?jump=nextslide"/>
          </p:cNvPr>
          <p:cNvSpPr/>
          <p:nvPr/>
        </p:nvSpPr>
        <p:spPr>
          <a:xfrm>
            <a:off x="5579604" y="3521967"/>
            <a:ext cx="1595532" cy="532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7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833651" y="2443201"/>
            <a:ext cx="1442046" cy="511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2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6471423" y="7692382"/>
            <a:ext cx="1268422" cy="508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9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7CA724-306B-4562-9847-CAE651FE60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305059"/>
            <a:ext cx="2144903" cy="10284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973E14-9B28-C2BC-3E17-6419A2DEAA84}"/>
              </a:ext>
            </a:extLst>
          </p:cNvPr>
          <p:cNvSpPr/>
          <p:nvPr/>
        </p:nvSpPr>
        <p:spPr>
          <a:xfrm>
            <a:off x="5430574" y="895433"/>
            <a:ext cx="6977303" cy="17380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Spin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the</a:t>
            </a:r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wheel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3352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"/>
          <p:cNvSpPr/>
          <p:nvPr/>
        </p:nvSpPr>
        <p:spPr>
          <a:xfrm>
            <a:off x="2286000" y="0"/>
            <a:ext cx="13716000" cy="10287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13734621" y="1180747"/>
            <a:ext cx="880558" cy="88055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4800" dirty="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13426426" y="872552"/>
            <a:ext cx="1496948" cy="1496948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13493174" y="1229671"/>
            <a:ext cx="144542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371600">
              <a:defRPr/>
            </a:pPr>
            <a:r>
              <a:rPr lang="es-ES_tradnl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/>
                <a:sym typeface="Arial"/>
              </a:rPr>
              <a:t>TIME’S UP</a:t>
            </a:r>
            <a:endParaRPr lang="es-ES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/>
              <a:sym typeface="Arial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2685176" y="8599884"/>
            <a:ext cx="2052228" cy="1080120"/>
          </a:xfrm>
          <a:prstGeom prst="leftArrow">
            <a:avLst>
              <a:gd name="adj1" fmla="val 61544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ES_tradnl" sz="3600" b="1" dirty="0">
                <a:solidFill>
                  <a:prstClr val="white"/>
                </a:solidFill>
                <a:latin typeface="Calibri"/>
                <a:sym typeface="Arial"/>
              </a:rPr>
              <a:t>WHEEL</a:t>
            </a:r>
            <a:endParaRPr lang="es-ES" sz="2700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2" name="3 Marco"/>
          <p:cNvSpPr/>
          <p:nvPr/>
        </p:nvSpPr>
        <p:spPr>
          <a:xfrm>
            <a:off x="2286000" y="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68305" y="8253850"/>
            <a:ext cx="3151390" cy="1258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8000" b="1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award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3963" y="1033987"/>
            <a:ext cx="6815106" cy="68151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069FA1-2378-BFC6-BA13-72767B0D24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7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/>
      <p:bldP spid="7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9F5A15-B1D1-F554-9D36-8C949498F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79830"/>
            <a:ext cx="13322130" cy="9992869"/>
          </a:xfrm>
          <a:prstGeom prst="rect">
            <a:avLst/>
          </a:prstGeom>
        </p:spPr>
      </p:pic>
      <p:sp>
        <p:nvSpPr>
          <p:cNvPr id="25" name="3 Marco"/>
          <p:cNvSpPr/>
          <p:nvPr/>
        </p:nvSpPr>
        <p:spPr>
          <a:xfrm>
            <a:off x="2286000" y="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9788" y="1292076"/>
            <a:ext cx="8288668" cy="82799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7446435">
            <a:off x="6501477" y="3049755"/>
            <a:ext cx="5138410" cy="481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0962507">
            <a:off x="6605661" y="2686903"/>
            <a:ext cx="5089314" cy="47645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49" y="4444198"/>
            <a:ext cx="1973346" cy="1975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91" y="8275849"/>
            <a:ext cx="2798338" cy="1396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350" y="8275849"/>
            <a:ext cx="2798336" cy="139688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8196937" y="5072686"/>
            <a:ext cx="1953122" cy="4739452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8196932" y="-242544"/>
            <a:ext cx="1953128" cy="5812448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776" y="1528566"/>
            <a:ext cx="1454692" cy="14546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9900085" y="2443203"/>
            <a:ext cx="1442046" cy="473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3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11196229" y="3307299"/>
            <a:ext cx="1150242" cy="747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2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_tradnl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2" name="41 Rectángulo">
            <a:hlinkClick r:id="" action="ppaction://hlinkshowjump?jump=nextslide"/>
          </p:cNvPr>
          <p:cNvSpPr/>
          <p:nvPr/>
        </p:nvSpPr>
        <p:spPr>
          <a:xfrm>
            <a:off x="11659136" y="4857771"/>
            <a:ext cx="1265284" cy="58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Role dice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11482946" y="6219171"/>
            <a:ext cx="1227844" cy="58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-1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10510267" y="7496803"/>
            <a:ext cx="1442046" cy="5630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10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_tradnl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9369380" y="8265063"/>
            <a:ext cx="1286788" cy="334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5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7739844" y="8329605"/>
            <a:ext cx="1372672" cy="334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Role dice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5552520" y="6490779"/>
            <a:ext cx="1323228" cy="380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4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5316961" y="5004518"/>
            <a:ext cx="1323228" cy="532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8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5579604" y="3521967"/>
            <a:ext cx="1595532" cy="532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7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833651" y="2443201"/>
            <a:ext cx="1442046" cy="511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2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6471423" y="7692382"/>
            <a:ext cx="1268422" cy="508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 defTabSz="1371600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9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stars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3A26D6-2B19-2FD8-5979-B9B9360D4AD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736870-A7B6-EC10-CEC8-ECF98CF2182A}"/>
              </a:ext>
            </a:extLst>
          </p:cNvPr>
          <p:cNvSpPr/>
          <p:nvPr/>
        </p:nvSpPr>
        <p:spPr>
          <a:xfrm>
            <a:off x="5430574" y="895433"/>
            <a:ext cx="6977303" cy="17380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Spin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the</a:t>
            </a:r>
            <a:r>
              <a:rPr lang="es-ES_tradnl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 </a:t>
            </a:r>
            <a:r>
              <a:rPr lang="es-ES_tradnl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sym typeface="Arial"/>
              </a:rPr>
              <a:t>wheel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0204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3695</TotalTime>
  <Words>1297</Words>
  <Application>Microsoft Office PowerPoint</Application>
  <PresentationFormat>Custom</PresentationFormat>
  <Paragraphs>305</Paragraphs>
  <Slides>41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64" baseType="lpstr">
      <vt:lpstr>Montserrat</vt:lpstr>
      <vt:lpstr>Calibri</vt:lpstr>
      <vt:lpstr>Arial</vt:lpstr>
      <vt:lpstr>Comic Sans MS</vt:lpstr>
      <vt:lpstr>Blueberry</vt:lpstr>
      <vt:lpstr>Roboto</vt:lpstr>
      <vt:lpstr>Chewy</vt:lpstr>
      <vt:lpstr>Cambria Math</vt:lpstr>
      <vt:lpstr>Russo One</vt:lpstr>
      <vt:lpstr>Nunito</vt:lpstr>
      <vt:lpstr>Catamaran</vt:lpstr>
      <vt:lpstr>Wedges</vt:lpstr>
      <vt:lpstr>Impact</vt:lpstr>
      <vt:lpstr>iCiel Soup of Justice</vt:lpstr>
      <vt:lpstr>Changa One</vt:lpstr>
      <vt:lpstr>Wingdings</vt:lpstr>
      <vt:lpstr>Calibri Light</vt:lpstr>
      <vt:lpstr>Comic Sans</vt:lpstr>
      <vt:lpstr>Office Theme</vt:lpstr>
      <vt:lpstr>It's Springtime! MK Plan by Slidesgo</vt:lpstr>
      <vt:lpstr>2_Office Theme</vt:lpstr>
      <vt:lpstr>1_Office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Yellow Playful About Me Presentation</dc:title>
  <dc:creator>Kim Phuong Tran</dc:creator>
  <cp:lastModifiedBy>HP</cp:lastModifiedBy>
  <cp:revision>32</cp:revision>
  <dcterms:created xsi:type="dcterms:W3CDTF">2006-08-16T00:00:00Z</dcterms:created>
  <dcterms:modified xsi:type="dcterms:W3CDTF">2025-03-19T04:01:01Z</dcterms:modified>
  <dc:identifier>DAGKECMeVuQ</dc:identifier>
</cp:coreProperties>
</file>