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007577203" r:id="rId2"/>
    <p:sldId id="262" r:id="rId3"/>
    <p:sldId id="264" r:id="rId4"/>
    <p:sldId id="265" r:id="rId5"/>
    <p:sldId id="2007577201" r:id="rId6"/>
    <p:sldId id="256" r:id="rId7"/>
    <p:sldId id="2007577205" r:id="rId8"/>
    <p:sldId id="2007577196" r:id="rId9"/>
    <p:sldId id="2007577197" r:id="rId10"/>
    <p:sldId id="2007577211" r:id="rId11"/>
    <p:sldId id="2007577208" r:id="rId12"/>
    <p:sldId id="2007577198" r:id="rId13"/>
    <p:sldId id="2007577213" r:id="rId14"/>
    <p:sldId id="2007577209" r:id="rId15"/>
    <p:sldId id="2007577199" r:id="rId16"/>
    <p:sldId id="258" r:id="rId17"/>
    <p:sldId id="259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í Minh" initials="TM" lastIdx="1" clrIdx="0">
    <p:extLst>
      <p:ext uri="{19B8F6BF-5375-455C-9EA6-DF929625EA0E}">
        <p15:presenceInfo xmlns:p15="http://schemas.microsoft.com/office/powerpoint/2012/main" userId="1baa7b2c8fb406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3A678-2E8C-4A3B-8276-35F3085E4CA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FA085-9B33-4E73-85EA-8B7A37DA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69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6652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518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8545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Quay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21CBC-F7B0-4BFB-AECC-42590AE795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4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Quay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21CBC-F7B0-4BFB-AECC-42590AE795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82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Quay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21CBC-F7B0-4BFB-AECC-42590AE795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6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6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4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3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5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0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8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1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7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9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1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50217-7F0C-44C7-B277-81770A7B5A0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759E9-C711-4123-8BBA-D6C3A0158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9.xml"/><Relationship Id="rId7" Type="http://schemas.openxmlformats.org/officeDocument/2006/relationships/image" Target="../media/image2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9.xml"/><Relationship Id="rId7" Type="http://schemas.openxmlformats.org/officeDocument/2006/relationships/image" Target="../media/image2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5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9.xml"/><Relationship Id="rId7" Type="http://schemas.openxmlformats.org/officeDocument/2006/relationships/image" Target="../media/image2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6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48200"/>
            <a:ext cx="1428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319795" y="1363137"/>
            <a:ext cx="1002622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 CHÀO MỪNG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VỚI LỚP 2A1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13: YÊU LẮM TRƯỜNG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ƠI!(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2)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9"/>
          <p:cNvSpPr txBox="1">
            <a:spLocks noChangeArrowheads="1"/>
          </p:cNvSpPr>
          <p:nvPr/>
        </p:nvSpPr>
        <p:spPr bwMode="auto">
          <a:xfrm>
            <a:off x="1524000" y="381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TIÊN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MINH ĐỨC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00663"/>
            <a:ext cx="87391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4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024532" y="-292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 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 B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Đức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Phong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Đình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Phong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Sơn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Thọ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Truyền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Đỗ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Đạt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Hòa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Đại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Bảo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Nam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 Nam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pic>
        <p:nvPicPr>
          <p:cNvPr id="111" name="Picture 2" descr="20210409090849_wm_shs-tieng-viet-2-tap-1">
            <a:extLst>
              <a:ext uri="{FF2B5EF4-FFF2-40B4-BE49-F238E27FC236}">
                <a16:creationId xmlns:a16="http://schemas.microsoft.com/office/drawing/2014/main" id="{69B98AF1-6AF8-4810-902B-36DF713C2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156394" y="3704852"/>
            <a:ext cx="4711744" cy="27911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46478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9183096" cy="4163123"/>
          </a:xfrm>
        </p:grpSpPr>
        <p:sp>
          <p:nvSpPr>
            <p:cNvPr id="3" name="Freeform 3">
              <a:hlinkClick r:id="rId2" action="ppaction://hlinksldjump"/>
            </p:cNvPr>
            <p:cNvSpPr/>
            <p:nvPr/>
          </p:nvSpPr>
          <p:spPr>
            <a:xfrm>
              <a:off x="0" y="0"/>
              <a:ext cx="9183096" cy="4163123"/>
            </a:xfrm>
            <a:custGeom>
              <a:avLst/>
              <a:gdLst/>
              <a:ahLst/>
              <a:cxnLst/>
              <a:rect l="l" t="t" r="r" b="b"/>
              <a:pathLst>
                <a:path w="9183096" h="4163123">
                  <a:moveTo>
                    <a:pt x="9058635" y="4163123"/>
                  </a:moveTo>
                  <a:lnTo>
                    <a:pt x="124460" y="4163123"/>
                  </a:lnTo>
                  <a:cubicBezTo>
                    <a:pt x="55880" y="4163123"/>
                    <a:pt x="0" y="4107243"/>
                    <a:pt x="0" y="40386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058635" y="0"/>
                  </a:lnTo>
                  <a:cubicBezTo>
                    <a:pt x="9127216" y="0"/>
                    <a:pt x="9183096" y="55880"/>
                    <a:pt x="9183096" y="124460"/>
                  </a:cubicBezTo>
                  <a:lnTo>
                    <a:pt x="9183096" y="4038663"/>
                  </a:lnTo>
                  <a:cubicBezTo>
                    <a:pt x="9183096" y="4107243"/>
                    <a:pt x="9127216" y="4163123"/>
                    <a:pt x="9058635" y="416312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6" name="vàng">
            <a:hlinkClick r:id="rId3" action="ppaction://hlinksldjump"/>
          </p:cNvPr>
          <p:cNvSpPr/>
          <p:nvPr/>
        </p:nvSpPr>
        <p:spPr>
          <a:xfrm>
            <a:off x="1053701" y="1893427"/>
            <a:ext cx="2492883" cy="2743200"/>
          </a:xfrm>
          <a:custGeom>
            <a:avLst/>
            <a:gdLst/>
            <a:ahLst/>
            <a:cxnLst/>
            <a:rect l="l" t="t" r="r" b="b"/>
            <a:pathLst>
              <a:path w="3739324" h="4114800">
                <a:moveTo>
                  <a:pt x="0" y="0"/>
                </a:moveTo>
                <a:lnTo>
                  <a:pt x="3739325" y="0"/>
                </a:lnTo>
                <a:lnTo>
                  <a:pt x="373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xanh">
            <a:hlinkClick r:id="rId6" action="ppaction://hlinksldjump"/>
          </p:cNvPr>
          <p:cNvSpPr/>
          <p:nvPr/>
        </p:nvSpPr>
        <p:spPr>
          <a:xfrm>
            <a:off x="4511734" y="1803458"/>
            <a:ext cx="3168532" cy="2911089"/>
          </a:xfrm>
          <a:custGeom>
            <a:avLst/>
            <a:gdLst/>
            <a:ahLst/>
            <a:cxnLst/>
            <a:rect l="l" t="t" r="r" b="b"/>
            <a:pathLst>
              <a:path w="4752798" h="4366633">
                <a:moveTo>
                  <a:pt x="0" y="0"/>
                </a:moveTo>
                <a:lnTo>
                  <a:pt x="4752798" y="0"/>
                </a:lnTo>
                <a:lnTo>
                  <a:pt x="4752798" y="4366633"/>
                </a:lnTo>
                <a:lnTo>
                  <a:pt x="0" y="4366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đỏ">
            <a:hlinkClick r:id="rId8" action="ppaction://hlinksldjump"/>
          </p:cNvPr>
          <p:cNvSpPr/>
          <p:nvPr/>
        </p:nvSpPr>
        <p:spPr>
          <a:xfrm>
            <a:off x="8618070" y="1803458"/>
            <a:ext cx="2888130" cy="2911089"/>
          </a:xfrm>
          <a:custGeom>
            <a:avLst/>
            <a:gdLst/>
            <a:ahLst/>
            <a:cxnLst/>
            <a:rect l="l" t="t" r="r" b="b"/>
            <a:pathLst>
              <a:path w="4332195" h="4366633">
                <a:moveTo>
                  <a:pt x="0" y="0"/>
                </a:moveTo>
                <a:lnTo>
                  <a:pt x="4332195" y="0"/>
                </a:lnTo>
                <a:lnTo>
                  <a:pt x="4332195" y="4366633"/>
                </a:lnTo>
                <a:lnTo>
                  <a:pt x="0" y="43666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76"/>
            </a:stretch>
          </a:blipFill>
        </p:spPr>
      </p:sp>
    </p:spTree>
    <p:extLst>
      <p:ext uri="{BB962C8B-B14F-4D97-AF65-F5344CB8AC3E}">
        <p14:creationId xmlns:p14="http://schemas.microsoft.com/office/powerpoint/2010/main" val="262524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9338488" cy="5252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38488" cy="5252900"/>
            </a:xfrm>
            <a:custGeom>
              <a:avLst/>
              <a:gdLst/>
              <a:ahLst/>
              <a:cxnLst/>
              <a:rect l="l" t="t" r="r" b="b"/>
              <a:pathLst>
                <a:path w="9338488" h="5252900">
                  <a:moveTo>
                    <a:pt x="9214028" y="5252899"/>
                  </a:moveTo>
                  <a:lnTo>
                    <a:pt x="124460" y="5252899"/>
                  </a:lnTo>
                  <a:cubicBezTo>
                    <a:pt x="55880" y="5252899"/>
                    <a:pt x="0" y="5197019"/>
                    <a:pt x="0" y="51284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214028" y="0"/>
                  </a:lnTo>
                  <a:cubicBezTo>
                    <a:pt x="9282608" y="0"/>
                    <a:pt x="9338488" y="55880"/>
                    <a:pt x="9338488" y="124460"/>
                  </a:cubicBezTo>
                  <a:lnTo>
                    <a:pt x="9338488" y="5128439"/>
                  </a:lnTo>
                  <a:cubicBezTo>
                    <a:pt x="9338488" y="5197019"/>
                    <a:pt x="9282608" y="5252900"/>
                    <a:pt x="9214028" y="5252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6" name="Freeform 6">
            <a:hlinkClick r:id="rId2" action="ppaction://hlinksldjump"/>
          </p:cNvPr>
          <p:cNvSpPr/>
          <p:nvPr/>
        </p:nvSpPr>
        <p:spPr>
          <a:xfrm>
            <a:off x="2506105" y="0"/>
            <a:ext cx="7179791" cy="6311268"/>
          </a:xfrm>
          <a:custGeom>
            <a:avLst/>
            <a:gdLst/>
            <a:ahLst/>
            <a:cxnLst/>
            <a:rect l="l" t="t" r="r" b="b"/>
            <a:pathLst>
              <a:path w="10769686" h="9466902">
                <a:moveTo>
                  <a:pt x="0" y="0"/>
                </a:moveTo>
                <a:lnTo>
                  <a:pt x="10769686" y="0"/>
                </a:lnTo>
                <a:lnTo>
                  <a:pt x="10769686" y="9466902"/>
                </a:lnTo>
                <a:lnTo>
                  <a:pt x="0" y="946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024532" y="-292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 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 B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Đức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Phong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Đình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Phong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Sơn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Thọ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Truyền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Đỗ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Đạt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Hòa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Đại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Bảo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Nam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 Nam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pic>
        <p:nvPicPr>
          <p:cNvPr id="111" name="Picture 2" descr="20210409090849_wm_shs-tieng-viet-2-tap-1">
            <a:extLst>
              <a:ext uri="{FF2B5EF4-FFF2-40B4-BE49-F238E27FC236}">
                <a16:creationId xmlns:a16="http://schemas.microsoft.com/office/drawing/2014/main" id="{69B98AF1-6AF8-4810-902B-36DF713C2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156394" y="3704852"/>
            <a:ext cx="4711744" cy="27911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840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9183096" cy="4163123"/>
          </a:xfrm>
        </p:grpSpPr>
        <p:sp>
          <p:nvSpPr>
            <p:cNvPr id="3" name="Freeform 3">
              <a:hlinkClick r:id="rId2" action="ppaction://hlinksldjump"/>
            </p:cNvPr>
            <p:cNvSpPr/>
            <p:nvPr/>
          </p:nvSpPr>
          <p:spPr>
            <a:xfrm>
              <a:off x="0" y="0"/>
              <a:ext cx="9183096" cy="4163123"/>
            </a:xfrm>
            <a:custGeom>
              <a:avLst/>
              <a:gdLst/>
              <a:ahLst/>
              <a:cxnLst/>
              <a:rect l="l" t="t" r="r" b="b"/>
              <a:pathLst>
                <a:path w="9183096" h="4163123">
                  <a:moveTo>
                    <a:pt x="9058635" y="4163123"/>
                  </a:moveTo>
                  <a:lnTo>
                    <a:pt x="124460" y="4163123"/>
                  </a:lnTo>
                  <a:cubicBezTo>
                    <a:pt x="55880" y="4163123"/>
                    <a:pt x="0" y="4107243"/>
                    <a:pt x="0" y="40386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058635" y="0"/>
                  </a:lnTo>
                  <a:cubicBezTo>
                    <a:pt x="9127216" y="0"/>
                    <a:pt x="9183096" y="55880"/>
                    <a:pt x="9183096" y="124460"/>
                  </a:cubicBezTo>
                  <a:lnTo>
                    <a:pt x="9183096" y="4038663"/>
                  </a:lnTo>
                  <a:cubicBezTo>
                    <a:pt x="9183096" y="4107243"/>
                    <a:pt x="9127216" y="4163123"/>
                    <a:pt x="9058635" y="416312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6" name="vàng">
            <a:hlinkClick r:id="rId3" action="ppaction://hlinksldjump"/>
          </p:cNvPr>
          <p:cNvSpPr/>
          <p:nvPr/>
        </p:nvSpPr>
        <p:spPr>
          <a:xfrm>
            <a:off x="1053701" y="1893427"/>
            <a:ext cx="2492883" cy="2743200"/>
          </a:xfrm>
          <a:custGeom>
            <a:avLst/>
            <a:gdLst/>
            <a:ahLst/>
            <a:cxnLst/>
            <a:rect l="l" t="t" r="r" b="b"/>
            <a:pathLst>
              <a:path w="3739324" h="4114800">
                <a:moveTo>
                  <a:pt x="0" y="0"/>
                </a:moveTo>
                <a:lnTo>
                  <a:pt x="3739325" y="0"/>
                </a:lnTo>
                <a:lnTo>
                  <a:pt x="373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xanh">
            <a:hlinkClick r:id="rId6" action="ppaction://hlinksldjump"/>
          </p:cNvPr>
          <p:cNvSpPr/>
          <p:nvPr/>
        </p:nvSpPr>
        <p:spPr>
          <a:xfrm>
            <a:off x="4511734" y="1803458"/>
            <a:ext cx="3168532" cy="2911089"/>
          </a:xfrm>
          <a:custGeom>
            <a:avLst/>
            <a:gdLst/>
            <a:ahLst/>
            <a:cxnLst/>
            <a:rect l="l" t="t" r="r" b="b"/>
            <a:pathLst>
              <a:path w="4752798" h="4366633">
                <a:moveTo>
                  <a:pt x="0" y="0"/>
                </a:moveTo>
                <a:lnTo>
                  <a:pt x="4752798" y="0"/>
                </a:lnTo>
                <a:lnTo>
                  <a:pt x="4752798" y="4366633"/>
                </a:lnTo>
                <a:lnTo>
                  <a:pt x="0" y="4366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đỏ">
            <a:hlinkClick r:id="rId8" action="ppaction://hlinksldjump"/>
          </p:cNvPr>
          <p:cNvSpPr/>
          <p:nvPr/>
        </p:nvSpPr>
        <p:spPr>
          <a:xfrm>
            <a:off x="8618070" y="1803458"/>
            <a:ext cx="2888130" cy="2911089"/>
          </a:xfrm>
          <a:custGeom>
            <a:avLst/>
            <a:gdLst/>
            <a:ahLst/>
            <a:cxnLst/>
            <a:rect l="l" t="t" r="r" b="b"/>
            <a:pathLst>
              <a:path w="4332195" h="4366633">
                <a:moveTo>
                  <a:pt x="0" y="0"/>
                </a:moveTo>
                <a:lnTo>
                  <a:pt x="4332195" y="0"/>
                </a:lnTo>
                <a:lnTo>
                  <a:pt x="4332195" y="4366633"/>
                </a:lnTo>
                <a:lnTo>
                  <a:pt x="0" y="43666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76"/>
            </a:stretch>
          </a:blipFill>
        </p:spPr>
      </p:sp>
    </p:spTree>
    <p:extLst>
      <p:ext uri="{BB962C8B-B14F-4D97-AF65-F5344CB8AC3E}">
        <p14:creationId xmlns:p14="http://schemas.microsoft.com/office/powerpoint/2010/main" val="24578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9338488" cy="5252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38488" cy="5252900"/>
            </a:xfrm>
            <a:custGeom>
              <a:avLst/>
              <a:gdLst/>
              <a:ahLst/>
              <a:cxnLst/>
              <a:rect l="l" t="t" r="r" b="b"/>
              <a:pathLst>
                <a:path w="9338488" h="5252900">
                  <a:moveTo>
                    <a:pt x="9214028" y="5252899"/>
                  </a:moveTo>
                  <a:lnTo>
                    <a:pt x="124460" y="5252899"/>
                  </a:lnTo>
                  <a:cubicBezTo>
                    <a:pt x="55880" y="5252899"/>
                    <a:pt x="0" y="5197019"/>
                    <a:pt x="0" y="51284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214028" y="0"/>
                  </a:lnTo>
                  <a:cubicBezTo>
                    <a:pt x="9282608" y="0"/>
                    <a:pt x="9338488" y="55880"/>
                    <a:pt x="9338488" y="124460"/>
                  </a:cubicBezTo>
                  <a:lnTo>
                    <a:pt x="9338488" y="5128439"/>
                  </a:lnTo>
                  <a:cubicBezTo>
                    <a:pt x="9338488" y="5197019"/>
                    <a:pt x="9282608" y="5252900"/>
                    <a:pt x="9214028" y="5252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6" name="Freeform 6">
            <a:hlinkClick r:id="rId2" action="ppaction://hlinksldjump"/>
          </p:cNvPr>
          <p:cNvSpPr/>
          <p:nvPr/>
        </p:nvSpPr>
        <p:spPr>
          <a:xfrm>
            <a:off x="2138936" y="0"/>
            <a:ext cx="7914129" cy="6311268"/>
          </a:xfrm>
          <a:custGeom>
            <a:avLst/>
            <a:gdLst/>
            <a:ahLst/>
            <a:cxnLst/>
            <a:rect l="l" t="t" r="r" b="b"/>
            <a:pathLst>
              <a:path w="11871194" h="9466902">
                <a:moveTo>
                  <a:pt x="0" y="0"/>
                </a:moveTo>
                <a:lnTo>
                  <a:pt x="11871194" y="0"/>
                </a:lnTo>
                <a:lnTo>
                  <a:pt x="11871194" y="9466902"/>
                </a:lnTo>
                <a:lnTo>
                  <a:pt x="0" y="946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5" y="293042"/>
            <a:ext cx="10515600" cy="91412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tả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ra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endParaRPr lang="en-US" sz="311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86840" y="2803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3.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3702048" y="3684567"/>
            <a:ext cx="5212715" cy="14300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457960" y="4627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8F866-36CF-4BDA-96FA-092D1EA4750A}"/>
              </a:ext>
            </a:extLst>
          </p:cNvPr>
          <p:cNvSpPr txBox="1"/>
          <p:nvPr/>
        </p:nvSpPr>
        <p:spPr>
          <a:xfrm>
            <a:off x="3989702" y="1095741"/>
            <a:ext cx="463740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47FE5-8140-434F-9BE6-5421D9C099C0}"/>
              </a:ext>
            </a:extLst>
          </p:cNvPr>
          <p:cNvSpPr/>
          <p:nvPr/>
        </p:nvSpPr>
        <p:spPr>
          <a:xfrm>
            <a:off x="365755" y="1019844"/>
            <a:ext cx="909320" cy="5123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38393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5B63F2-418D-4CD2-9563-7077C6CF6083}"/>
              </a:ext>
            </a:extLst>
          </p:cNvPr>
          <p:cNvSpPr>
            <a:spLocks noGrp="1"/>
          </p:cNvSpPr>
          <p:nvPr/>
        </p:nvSpPr>
        <p:spPr>
          <a:xfrm>
            <a:off x="3744232" y="2121657"/>
            <a:ext cx="817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rõ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dành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58EB1-0019-41EC-90B4-246F9EE26E71}"/>
              </a:ext>
            </a:extLst>
          </p:cNvPr>
          <p:cNvSpPr/>
          <p:nvPr/>
        </p:nvSpPr>
        <p:spPr>
          <a:xfrm>
            <a:off x="5891211" y="3731495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8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9857" y="990010"/>
            <a:ext cx="1134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Kết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A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B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tạo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615473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8009666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6442" y="3116943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539" y="436580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3539" y="5563779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60185" y="3112861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60185" y="431491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20180" y="550236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174887" y="3517628"/>
            <a:ext cx="1345293" cy="238542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 flipV="1">
            <a:off x="5171984" y="4715601"/>
            <a:ext cx="1388201" cy="5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171984" y="3513546"/>
            <a:ext cx="1388201" cy="245091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A71DD2-3626-4E60-A00B-BC99B3B6DCC3}"/>
              </a:ext>
            </a:extLst>
          </p:cNvPr>
          <p:cNvSpPr/>
          <p:nvPr/>
        </p:nvSpPr>
        <p:spPr>
          <a:xfrm>
            <a:off x="2822846" y="300424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8" y="93638"/>
            <a:ext cx="1195233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10D7-E334-4BEB-AE61-B0F9233863AA}"/>
              </a:ext>
            </a:extLst>
          </p:cNvPr>
          <p:cNvSpPr txBox="1"/>
          <p:nvPr/>
        </p:nvSpPr>
        <p:spPr>
          <a:xfrm>
            <a:off x="1072342" y="1787236"/>
            <a:ext cx="10832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5400" b="1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!( </a:t>
            </a:r>
            <a:r>
              <a:rPr lang="en-US" sz="5400" b="1" dirty="0" err="1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29" y="3726539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2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70" y="93638"/>
            <a:ext cx="1195233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pic>
        <p:nvPicPr>
          <p:cNvPr id="2" name="mp3-output-ttsfree(dot)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8094" y="231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4830506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09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3"/>
                    <a:pt x="8676709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78506" y="1752610"/>
            <a:ext cx="8434989" cy="2478118"/>
            <a:chOff x="0" y="222321"/>
            <a:chExt cx="16869978" cy="4956236"/>
          </a:xfrm>
        </p:grpSpPr>
        <p:sp>
          <p:nvSpPr>
            <p:cNvPr id="5" name="TextBox 5"/>
            <p:cNvSpPr txBox="1"/>
            <p:nvPr/>
          </p:nvSpPr>
          <p:spPr>
            <a:xfrm>
              <a:off x="0" y="222321"/>
              <a:ext cx="16869978" cy="25135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45"/>
                </a:lnSpc>
              </a:pPr>
              <a:r>
                <a:rPr lang="en-US" sz="8950" b="1" dirty="0" err="1">
                  <a:solidFill>
                    <a:srgbClr val="1C4F59"/>
                  </a:solidFill>
                  <a:latin typeface="Times New Roman" panose="02020603050405020304" pitchFamily="18" charset="0"/>
                  <a:ea typeface="Poetsen"/>
                  <a:cs typeface="Times New Roman" panose="02020603050405020304" pitchFamily="18" charset="0"/>
                  <a:sym typeface="Poetsen"/>
                </a:rPr>
                <a:t>Trò</a:t>
              </a:r>
              <a:r>
                <a:rPr lang="en-US" sz="8950" b="1" dirty="0">
                  <a:solidFill>
                    <a:srgbClr val="1C4F59"/>
                  </a:solidFill>
                  <a:latin typeface="Times New Roman" panose="02020603050405020304" pitchFamily="18" charset="0"/>
                  <a:ea typeface="Poetsen"/>
                  <a:cs typeface="Times New Roman" panose="02020603050405020304" pitchFamily="18" charset="0"/>
                  <a:sym typeface="Poetsen"/>
                </a:rPr>
                <a:t> </a:t>
              </a:r>
              <a:r>
                <a:rPr lang="en-US" sz="8950" b="1" dirty="0" err="1">
                  <a:solidFill>
                    <a:srgbClr val="1C4F59"/>
                  </a:solidFill>
                  <a:latin typeface="Times New Roman" panose="02020603050405020304" pitchFamily="18" charset="0"/>
                  <a:ea typeface="Poetsen"/>
                  <a:cs typeface="Times New Roman" panose="02020603050405020304" pitchFamily="18" charset="0"/>
                  <a:sym typeface="Poetsen"/>
                </a:rPr>
                <a:t>chơi</a:t>
              </a:r>
              <a:r>
                <a:rPr lang="en-US" sz="8950" b="1" dirty="0">
                  <a:solidFill>
                    <a:srgbClr val="1C4F59"/>
                  </a:solidFill>
                  <a:latin typeface="Times New Roman" panose="02020603050405020304" pitchFamily="18" charset="0"/>
                  <a:ea typeface="Poetsen"/>
                  <a:cs typeface="Times New Roman" panose="02020603050405020304" pitchFamily="18" charset="0"/>
                  <a:sym typeface="Poetsen"/>
                </a:rPr>
                <a:t>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947177"/>
              <a:ext cx="16869978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80"/>
                </a:lnSpc>
                <a:spcBef>
                  <a:spcPct val="0"/>
                </a:spcBef>
              </a:pPr>
              <a:r>
                <a:rPr lang="en-US" sz="7667" b="1" spc="123" dirty="0" err="1">
                  <a:solidFill>
                    <a:srgbClr val="1C4F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Hộp</a:t>
              </a:r>
              <a:r>
                <a:rPr lang="en-US" sz="7667" b="1" spc="123" dirty="0">
                  <a:solidFill>
                    <a:srgbClr val="1C4F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7667" b="1" spc="123" dirty="0" err="1">
                  <a:solidFill>
                    <a:srgbClr val="1C4F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Quà</a:t>
              </a:r>
              <a:r>
                <a:rPr lang="en-US" sz="7667" b="1" spc="123" dirty="0">
                  <a:solidFill>
                    <a:srgbClr val="1C4F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7667" b="1" spc="123" dirty="0" err="1">
                  <a:solidFill>
                    <a:srgbClr val="1C4F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Bí</a:t>
              </a:r>
              <a:r>
                <a:rPr lang="en-US" sz="7667" b="1" spc="123" dirty="0">
                  <a:solidFill>
                    <a:srgbClr val="1C4F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7667" b="1" spc="123" dirty="0" err="1">
                  <a:solidFill>
                    <a:srgbClr val="1C4F59"/>
                  </a:solidFill>
                  <a:latin typeface="Arimo Bold"/>
                  <a:ea typeface="Arimo Bold"/>
                  <a:cs typeface="Arimo Bold"/>
                  <a:sym typeface="Arimo Bold"/>
                </a:rPr>
                <a:t>Ẩn</a:t>
              </a:r>
              <a:endParaRPr lang="en-US" sz="7667" b="1" spc="123" dirty="0">
                <a:solidFill>
                  <a:srgbClr val="1C4F59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34917" y="4453252"/>
            <a:ext cx="3522167" cy="2126109"/>
          </a:xfrm>
          <a:custGeom>
            <a:avLst/>
            <a:gdLst/>
            <a:ahLst/>
            <a:cxnLst/>
            <a:rect l="l" t="t" r="r" b="b"/>
            <a:pathLst>
              <a:path w="5283251" h="3189163">
                <a:moveTo>
                  <a:pt x="0" y="0"/>
                </a:moveTo>
                <a:lnTo>
                  <a:pt x="5283252" y="0"/>
                </a:lnTo>
                <a:lnTo>
                  <a:pt x="5283252" y="3189163"/>
                </a:lnTo>
                <a:lnTo>
                  <a:pt x="0" y="3189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3044">
            <a:off x="528739" y="4195256"/>
            <a:ext cx="2417931" cy="1916759"/>
          </a:xfrm>
          <a:custGeom>
            <a:avLst/>
            <a:gdLst/>
            <a:ahLst/>
            <a:cxnLst/>
            <a:rect l="l" t="t" r="r" b="b"/>
            <a:pathLst>
              <a:path w="3626896" h="2875139">
                <a:moveTo>
                  <a:pt x="0" y="0"/>
                </a:moveTo>
                <a:lnTo>
                  <a:pt x="3626896" y="0"/>
                </a:lnTo>
                <a:lnTo>
                  <a:pt x="3626896" y="2875140"/>
                </a:lnTo>
                <a:lnTo>
                  <a:pt x="0" y="2875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29123" y="843439"/>
            <a:ext cx="2099645" cy="2162556"/>
          </a:xfrm>
          <a:custGeom>
            <a:avLst/>
            <a:gdLst/>
            <a:ahLst/>
            <a:cxnLst/>
            <a:rect l="l" t="t" r="r" b="b"/>
            <a:pathLst>
              <a:path w="3149468" h="3243834">
                <a:moveTo>
                  <a:pt x="0" y="0"/>
                </a:moveTo>
                <a:lnTo>
                  <a:pt x="3149468" y="0"/>
                </a:lnTo>
                <a:lnTo>
                  <a:pt x="3149468" y="3243834"/>
                </a:lnTo>
                <a:lnTo>
                  <a:pt x="0" y="3243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48435">
            <a:off x="10664364" y="897788"/>
            <a:ext cx="2435177" cy="1611645"/>
          </a:xfrm>
          <a:custGeom>
            <a:avLst/>
            <a:gdLst/>
            <a:ahLst/>
            <a:cxnLst/>
            <a:rect l="l" t="t" r="r" b="b"/>
            <a:pathLst>
              <a:path w="3652766" h="2417467">
                <a:moveTo>
                  <a:pt x="0" y="0"/>
                </a:moveTo>
                <a:lnTo>
                  <a:pt x="3652766" y="0"/>
                </a:lnTo>
                <a:lnTo>
                  <a:pt x="3652766" y="2417467"/>
                </a:lnTo>
                <a:lnTo>
                  <a:pt x="0" y="2417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44159" y="-539560"/>
            <a:ext cx="1662202" cy="1892777"/>
          </a:xfrm>
          <a:custGeom>
            <a:avLst/>
            <a:gdLst/>
            <a:ahLst/>
            <a:cxnLst/>
            <a:rect l="l" t="t" r="r" b="b"/>
            <a:pathLst>
              <a:path w="2493303" h="2839165">
                <a:moveTo>
                  <a:pt x="0" y="0"/>
                </a:moveTo>
                <a:lnTo>
                  <a:pt x="2493303" y="0"/>
                </a:lnTo>
                <a:lnTo>
                  <a:pt x="2493303" y="2839165"/>
                </a:lnTo>
                <a:lnTo>
                  <a:pt x="0" y="2839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97499" y="-1036198"/>
            <a:ext cx="2038483" cy="2072395"/>
          </a:xfrm>
          <a:custGeom>
            <a:avLst/>
            <a:gdLst/>
            <a:ahLst/>
            <a:cxnLst/>
            <a:rect l="l" t="t" r="r" b="b"/>
            <a:pathLst>
              <a:path w="3057724" h="3108592">
                <a:moveTo>
                  <a:pt x="0" y="0"/>
                </a:moveTo>
                <a:lnTo>
                  <a:pt x="3057724" y="0"/>
                </a:lnTo>
                <a:lnTo>
                  <a:pt x="3057724" y="3108592"/>
                </a:lnTo>
                <a:lnTo>
                  <a:pt x="0" y="3108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630422" y="4499974"/>
            <a:ext cx="2112985" cy="1874794"/>
          </a:xfrm>
          <a:custGeom>
            <a:avLst/>
            <a:gdLst/>
            <a:ahLst/>
            <a:cxnLst/>
            <a:rect l="l" t="t" r="r" b="b"/>
            <a:pathLst>
              <a:path w="3169477" h="2812191">
                <a:moveTo>
                  <a:pt x="0" y="0"/>
                </a:moveTo>
                <a:lnTo>
                  <a:pt x="3169477" y="0"/>
                </a:lnTo>
                <a:lnTo>
                  <a:pt x="3169477" y="2812191"/>
                </a:lnTo>
                <a:lnTo>
                  <a:pt x="0" y="28121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024532" y="-292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 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 B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Đức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Phong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Đình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Phong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Sơn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Thọ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Truyền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Đỗ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Đạt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Hòa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Đại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Bảo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Nam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 Nam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pic>
        <p:nvPicPr>
          <p:cNvPr id="111" name="Picture 2" descr="20210409090849_wm_shs-tieng-viet-2-tap-1">
            <a:extLst>
              <a:ext uri="{FF2B5EF4-FFF2-40B4-BE49-F238E27FC236}">
                <a16:creationId xmlns:a16="http://schemas.microsoft.com/office/drawing/2014/main" id="{69B98AF1-6AF8-4810-902B-36DF713C2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156394" y="3704852"/>
            <a:ext cx="4711744" cy="27911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085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9183096" cy="4163123"/>
          </a:xfrm>
        </p:grpSpPr>
        <p:sp>
          <p:nvSpPr>
            <p:cNvPr id="3" name="Freeform 3">
              <a:hlinkClick r:id="rId2" action="ppaction://hlinksldjump"/>
            </p:cNvPr>
            <p:cNvSpPr/>
            <p:nvPr/>
          </p:nvSpPr>
          <p:spPr>
            <a:xfrm>
              <a:off x="0" y="0"/>
              <a:ext cx="9183096" cy="4163123"/>
            </a:xfrm>
            <a:custGeom>
              <a:avLst/>
              <a:gdLst/>
              <a:ahLst/>
              <a:cxnLst/>
              <a:rect l="l" t="t" r="r" b="b"/>
              <a:pathLst>
                <a:path w="9183096" h="4163123">
                  <a:moveTo>
                    <a:pt x="9058635" y="4163123"/>
                  </a:moveTo>
                  <a:lnTo>
                    <a:pt x="124460" y="4163123"/>
                  </a:lnTo>
                  <a:cubicBezTo>
                    <a:pt x="55880" y="4163123"/>
                    <a:pt x="0" y="4107243"/>
                    <a:pt x="0" y="40386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058635" y="0"/>
                  </a:lnTo>
                  <a:cubicBezTo>
                    <a:pt x="9127216" y="0"/>
                    <a:pt x="9183096" y="55880"/>
                    <a:pt x="9183096" y="124460"/>
                  </a:cubicBezTo>
                  <a:lnTo>
                    <a:pt x="9183096" y="4038663"/>
                  </a:lnTo>
                  <a:cubicBezTo>
                    <a:pt x="9183096" y="4107243"/>
                    <a:pt x="9127216" y="4163123"/>
                    <a:pt x="9058635" y="416312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6" name="vàng">
            <a:hlinkClick r:id="rId3" action="ppaction://hlinksldjump"/>
          </p:cNvPr>
          <p:cNvSpPr/>
          <p:nvPr/>
        </p:nvSpPr>
        <p:spPr>
          <a:xfrm>
            <a:off x="1053701" y="1893427"/>
            <a:ext cx="2492883" cy="2743200"/>
          </a:xfrm>
          <a:custGeom>
            <a:avLst/>
            <a:gdLst/>
            <a:ahLst/>
            <a:cxnLst/>
            <a:rect l="l" t="t" r="r" b="b"/>
            <a:pathLst>
              <a:path w="3739324" h="4114800">
                <a:moveTo>
                  <a:pt x="0" y="0"/>
                </a:moveTo>
                <a:lnTo>
                  <a:pt x="3739325" y="0"/>
                </a:lnTo>
                <a:lnTo>
                  <a:pt x="373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xanh">
            <a:hlinkClick r:id="rId6" action="ppaction://hlinksldjump"/>
          </p:cNvPr>
          <p:cNvSpPr/>
          <p:nvPr/>
        </p:nvSpPr>
        <p:spPr>
          <a:xfrm>
            <a:off x="4511734" y="1803458"/>
            <a:ext cx="3168532" cy="2911089"/>
          </a:xfrm>
          <a:custGeom>
            <a:avLst/>
            <a:gdLst/>
            <a:ahLst/>
            <a:cxnLst/>
            <a:rect l="l" t="t" r="r" b="b"/>
            <a:pathLst>
              <a:path w="4752798" h="4366633">
                <a:moveTo>
                  <a:pt x="0" y="0"/>
                </a:moveTo>
                <a:lnTo>
                  <a:pt x="4752798" y="0"/>
                </a:lnTo>
                <a:lnTo>
                  <a:pt x="4752798" y="4366633"/>
                </a:lnTo>
                <a:lnTo>
                  <a:pt x="0" y="43666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đỏ">
            <a:hlinkClick r:id="rId8" action="ppaction://hlinksldjump"/>
          </p:cNvPr>
          <p:cNvSpPr/>
          <p:nvPr/>
        </p:nvSpPr>
        <p:spPr>
          <a:xfrm>
            <a:off x="8618070" y="1803458"/>
            <a:ext cx="2888130" cy="2911089"/>
          </a:xfrm>
          <a:custGeom>
            <a:avLst/>
            <a:gdLst/>
            <a:ahLst/>
            <a:cxnLst/>
            <a:rect l="l" t="t" r="r" b="b"/>
            <a:pathLst>
              <a:path w="4332195" h="4366633">
                <a:moveTo>
                  <a:pt x="0" y="0"/>
                </a:moveTo>
                <a:lnTo>
                  <a:pt x="4332195" y="0"/>
                </a:lnTo>
                <a:lnTo>
                  <a:pt x="4332195" y="4366633"/>
                </a:lnTo>
                <a:lnTo>
                  <a:pt x="0" y="43666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67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9338488" cy="5252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38488" cy="5252900"/>
            </a:xfrm>
            <a:custGeom>
              <a:avLst/>
              <a:gdLst/>
              <a:ahLst/>
              <a:cxnLst/>
              <a:rect l="l" t="t" r="r" b="b"/>
              <a:pathLst>
                <a:path w="9338488" h="5252900">
                  <a:moveTo>
                    <a:pt x="9214028" y="5252899"/>
                  </a:moveTo>
                  <a:lnTo>
                    <a:pt x="124460" y="5252899"/>
                  </a:lnTo>
                  <a:cubicBezTo>
                    <a:pt x="55880" y="5252899"/>
                    <a:pt x="0" y="5197019"/>
                    <a:pt x="0" y="51284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214028" y="0"/>
                  </a:lnTo>
                  <a:cubicBezTo>
                    <a:pt x="9282608" y="0"/>
                    <a:pt x="9338488" y="55880"/>
                    <a:pt x="9338488" y="124460"/>
                  </a:cubicBezTo>
                  <a:lnTo>
                    <a:pt x="9338488" y="5128439"/>
                  </a:lnTo>
                  <a:cubicBezTo>
                    <a:pt x="9338488" y="5197019"/>
                    <a:pt x="9282608" y="5252900"/>
                    <a:pt x="9214028" y="5252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</p:sp>
      </p:grpSp>
      <p:sp>
        <p:nvSpPr>
          <p:cNvPr id="6" name="Freeform 6">
            <a:hlinkClick r:id="rId2" action="ppaction://hlinksldjump"/>
          </p:cNvPr>
          <p:cNvSpPr/>
          <p:nvPr/>
        </p:nvSpPr>
        <p:spPr>
          <a:xfrm>
            <a:off x="2282218" y="0"/>
            <a:ext cx="7819621" cy="6311268"/>
          </a:xfrm>
          <a:custGeom>
            <a:avLst/>
            <a:gdLst/>
            <a:ahLst/>
            <a:cxnLst/>
            <a:rect l="l" t="t" r="r" b="b"/>
            <a:pathLst>
              <a:path w="11729431" h="9466902">
                <a:moveTo>
                  <a:pt x="0" y="0"/>
                </a:moveTo>
                <a:lnTo>
                  <a:pt x="11729431" y="0"/>
                </a:lnTo>
                <a:lnTo>
                  <a:pt x="11729431" y="9466902"/>
                </a:lnTo>
                <a:lnTo>
                  <a:pt x="0" y="9466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445</Words>
  <Application>Microsoft Office PowerPoint</Application>
  <PresentationFormat>Widescreen</PresentationFormat>
  <Paragraphs>166</Paragraphs>
  <Slides>18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Arial-Rounded</vt:lpstr>
      <vt:lpstr>Arimo Bold</vt:lpstr>
      <vt:lpstr>Calibri</vt:lpstr>
      <vt:lpstr>Calibri Light</vt:lpstr>
      <vt:lpstr>等线</vt:lpstr>
      <vt:lpstr>Poetsen</vt:lpstr>
      <vt:lpstr>SimHei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những câu thơ tả các bạn học sinh trong giờ ra chơi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PKComputer</dc:creator>
  <cp:lastModifiedBy>PKComputer</cp:lastModifiedBy>
  <cp:revision>18</cp:revision>
  <dcterms:created xsi:type="dcterms:W3CDTF">2025-10-14T16:09:21Z</dcterms:created>
  <dcterms:modified xsi:type="dcterms:W3CDTF">2025-10-27T15:20:09Z</dcterms:modified>
</cp:coreProperties>
</file>