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6" r:id="rId3"/>
    <p:sldMasterId id="2147483679" r:id="rId4"/>
    <p:sldMasterId id="2147483681" r:id="rId5"/>
  </p:sldMasterIdLst>
  <p:notesMasterIdLst>
    <p:notesMasterId r:id="rId22"/>
  </p:notesMasterIdLst>
  <p:sldIdLst>
    <p:sldId id="336" r:id="rId6"/>
    <p:sldId id="259" r:id="rId7"/>
    <p:sldId id="337" r:id="rId8"/>
    <p:sldId id="331" r:id="rId9"/>
    <p:sldId id="263" r:id="rId10"/>
    <p:sldId id="260" r:id="rId11"/>
    <p:sldId id="319" r:id="rId12"/>
    <p:sldId id="320" r:id="rId13"/>
    <p:sldId id="333" r:id="rId14"/>
    <p:sldId id="321" r:id="rId15"/>
    <p:sldId id="324" r:id="rId16"/>
    <p:sldId id="325" r:id="rId17"/>
    <p:sldId id="338" r:id="rId18"/>
    <p:sldId id="339" r:id="rId19"/>
    <p:sldId id="334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1" autoAdjust="0"/>
    <p:restoredTop sz="91498" autoAdjust="0"/>
  </p:normalViewPr>
  <p:slideViewPr>
    <p:cSldViewPr snapToGrid="0">
      <p:cViewPr varScale="1">
        <p:scale>
          <a:sx n="106" d="100"/>
          <a:sy n="106" d="100"/>
        </p:scale>
        <p:origin x="11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2D53A-ACB2-49EC-8B9D-E086E83D2A38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8FA3A-4398-45BB-9124-41B4417E3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53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vi-V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906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98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7D720-D375-3EAD-2F25-6CB3D9F17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B0D87CF-0FB4-F0ED-7B85-3243ADBE65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0ED80EE-F966-B731-FFAC-6E06F998C1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609601-ADE5-6C98-5A98-4CD01B8701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50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vi-V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93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7295C-3B4A-6A27-A002-3CEB06ECD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840ECDA-6BB4-0466-84E5-FA131BFCDE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28BDDA9-09A6-6CC1-7122-1564D3BDD1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6EDCA2-DE1D-1D33-C522-6616DDB330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149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892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3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217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357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ACC88-E04B-B337-A431-1925CD64E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82194DE-8C70-F139-3F0A-63746D01D3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4B83172-BDCB-072E-CB00-DB6EF61418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tranthao121004@gmail.com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E8FA49D-A8ED-179A-56EA-5083553218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471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84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66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137435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D824F-EF04-4FB5-89A7-1F8598808E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40C92-F7E2-4785-A511-A3D9D70E2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729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D824F-EF04-4FB5-89A7-1F8598808E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40C92-F7E2-4785-A511-A3D9D70E2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441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D824F-EF04-4FB5-89A7-1F8598808E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40C92-F7E2-4785-A511-A3D9D70E2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94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D824F-EF04-4FB5-89A7-1F8598808E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40C92-F7E2-4785-A511-A3D9D70E2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71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D824F-EF04-4FB5-89A7-1F8598808E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40C92-F7E2-4785-A511-A3D9D70E2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09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733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765587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275717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308709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652502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D824F-EF04-4FB5-89A7-1F8598808E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40C92-F7E2-4785-A511-A3D9D70E2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283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D824F-EF04-4FB5-89A7-1F8598808E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40C92-F7E2-4785-A511-A3D9D70E2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063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D824F-EF04-4FB5-89A7-1F8598808E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40C92-F7E2-4785-A511-A3D9D70E2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290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D824F-EF04-4FB5-89A7-1F8598808E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40C92-F7E2-4785-A511-A3D9D70E2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025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D824F-EF04-4FB5-89A7-1F8598808E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40C92-F7E2-4785-A511-A3D9D70E2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067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D824F-EF04-4FB5-89A7-1F8598808E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40C92-F7E2-4785-A511-A3D9D70E2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0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0CC9-8112-4F94-8BBC-A04770666807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7546"/>
          <a:stretch/>
        </p:blipFill>
        <p:spPr>
          <a:xfrm>
            <a:off x="0" y="-22224"/>
            <a:ext cx="12192000" cy="6880224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90500" y="365125"/>
            <a:ext cx="11811000" cy="621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BF67211-6037-633A-1764-0DE585E3AC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5021" y="91607"/>
            <a:ext cx="1392980" cy="139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7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0CC9-8112-4F94-8BBC-A04770666807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7546"/>
          <a:stretch/>
        </p:blipFill>
        <p:spPr>
          <a:xfrm>
            <a:off x="0" y="-22224"/>
            <a:ext cx="12192000" cy="6880224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5B1648D-E666-FC71-86B9-54F03AAC9F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5021" y="91607"/>
            <a:ext cx="1392980" cy="139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2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D824F-EF04-4FB5-89A7-1F8598808E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40C92-F7E2-4785-A511-A3D9D70E2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07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0CC9-8112-4F94-8BBC-A0477066680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BA2C-C757-4C91-A658-BE4236C065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7546"/>
          <a:stretch/>
        </p:blipFill>
        <p:spPr>
          <a:xfrm>
            <a:off x="0" y="-22224"/>
            <a:ext cx="12192000" cy="6880224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90500" y="365125"/>
            <a:ext cx="11811000" cy="621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BF67211-6037-633A-1764-0DE585E3AC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5021" y="91607"/>
            <a:ext cx="1392980" cy="139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09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0CC9-8112-4F94-8BBC-A0477066680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BA2C-C757-4C91-A658-BE4236C065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7546"/>
          <a:stretch/>
        </p:blipFill>
        <p:spPr>
          <a:xfrm>
            <a:off x="0" y="-22224"/>
            <a:ext cx="12192000" cy="6880224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90500" y="365125"/>
            <a:ext cx="11811000" cy="621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BF67211-6037-633A-1764-0DE585E3AC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5021" y="91607"/>
            <a:ext cx="1392980" cy="139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7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40" y="178598"/>
            <a:ext cx="11713454" cy="63750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0391" y="704203"/>
            <a:ext cx="9717229" cy="2704563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VỀ </a:t>
            </a:r>
          </a:p>
          <a:p>
            <a:pPr algn="ctr"/>
            <a:r>
              <a:rPr lang="en-US" sz="4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 GIỜ HỌC TỐT 20-11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5749" y="3868269"/>
            <a:ext cx="8540864" cy="25545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MÔN: TỰ NHIÊN VÀ XÃ HỘI</a:t>
            </a:r>
          </a:p>
          <a:p>
            <a:pPr algn="ctr"/>
            <a:r>
              <a:rPr lang="en-US" sz="32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sz="32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pPr lvl="0"/>
            <a:endParaRPr lang="en-US" sz="3200" b="1" dirty="0">
              <a:ln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KIM HIỂN</a:t>
            </a:r>
          </a:p>
          <a:p>
            <a:pPr algn="ctr"/>
            <a:endParaRPr lang="en-US" sz="3200" b="1" dirty="0">
              <a:ln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842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0"/>
            <a:ext cx="12370898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nl-NL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2. Kể tên một số hoạt động sản xuất nông nghiệp khác mà em biết. Nói tên sản phẩm của các hoạt động đó.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95号-手刻宋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8766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E524C9-1451-4692-9696-6BED729AC4D2}"/>
              </a:ext>
            </a:extLst>
          </p:cNvPr>
          <p:cNvSpPr txBox="1"/>
          <p:nvPr/>
        </p:nvSpPr>
        <p:spPr>
          <a:xfrm>
            <a:off x="1091623" y="2203897"/>
            <a:ext cx="10008754" cy="1938992"/>
          </a:xfrm>
          <a:custGeom>
            <a:avLst/>
            <a:gdLst>
              <a:gd name="connsiteX0" fmla="*/ 0 w 10008754"/>
              <a:gd name="connsiteY0" fmla="*/ 0 h 1938992"/>
              <a:gd name="connsiteX1" fmla="*/ 10008754 w 10008754"/>
              <a:gd name="connsiteY1" fmla="*/ 0 h 1938992"/>
              <a:gd name="connsiteX2" fmla="*/ 10008754 w 10008754"/>
              <a:gd name="connsiteY2" fmla="*/ 1938992 h 1938992"/>
              <a:gd name="connsiteX3" fmla="*/ 0 w 10008754"/>
              <a:gd name="connsiteY3" fmla="*/ 1938992 h 1938992"/>
              <a:gd name="connsiteX4" fmla="*/ 0 w 10008754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8754" h="1938992" fill="none" extrusionOk="0">
                <a:moveTo>
                  <a:pt x="0" y="0"/>
                </a:moveTo>
                <a:cubicBezTo>
                  <a:pt x="4323597" y="5222"/>
                  <a:pt x="8292190" y="24918"/>
                  <a:pt x="10008754" y="0"/>
                </a:cubicBezTo>
                <a:cubicBezTo>
                  <a:pt x="9847509" y="738305"/>
                  <a:pt x="9964994" y="1407801"/>
                  <a:pt x="10008754" y="1938992"/>
                </a:cubicBezTo>
                <a:cubicBezTo>
                  <a:pt x="6587864" y="1774231"/>
                  <a:pt x="1579317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10008754" h="1938992" stroke="0" extrusionOk="0">
                <a:moveTo>
                  <a:pt x="0" y="0"/>
                </a:moveTo>
                <a:cubicBezTo>
                  <a:pt x="2102758" y="11849"/>
                  <a:pt x="5261145" y="-161459"/>
                  <a:pt x="10008754" y="0"/>
                </a:cubicBezTo>
                <a:cubicBezTo>
                  <a:pt x="10011884" y="920782"/>
                  <a:pt x="9907578" y="1107979"/>
                  <a:pt x="10008754" y="1938992"/>
                </a:cubicBezTo>
                <a:cubicBezTo>
                  <a:pt x="8460961" y="1793132"/>
                  <a:pt x="3279072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nl-NL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tên một số hoạt động sản xuất nông nghiệp khác mà em biết. Nói tên sản phẩm của các hoạt động đó.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2,922 Aquaculture Illustrations &amp; Clip Art - iStock">
            <a:extLst>
              <a:ext uri="{FF2B5EF4-FFF2-40B4-BE49-F238E27FC236}">
                <a16:creationId xmlns:a16="http://schemas.microsoft.com/office/drawing/2014/main" id="{4FC320D6-7286-44A0-B917-DD584769A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227" y="4654103"/>
            <a:ext cx="3708322" cy="193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2E9566D-CD69-9D74-3FC4-98A2AE0F125C}"/>
              </a:ext>
            </a:extLst>
          </p:cNvPr>
          <p:cNvSpPr/>
          <p:nvPr/>
        </p:nvSpPr>
        <p:spPr>
          <a:xfrm>
            <a:off x="2899064" y="602672"/>
            <a:ext cx="6993081" cy="120534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</a:t>
            </a:r>
          </a:p>
        </p:txBody>
      </p:sp>
    </p:spTree>
    <p:extLst>
      <p:ext uri="{BB962C8B-B14F-4D97-AF65-F5344CB8AC3E}">
        <p14:creationId xmlns:p14="http://schemas.microsoft.com/office/powerpoint/2010/main" val="3464952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114562-C0E6-4EDF-5AC8-B8CC38F3E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1371"/>
            <a:ext cx="12192000" cy="2337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125CC0-5C21-2271-2B39-8E7C3B13C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255" y="0"/>
            <a:ext cx="10893054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36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4F2F39-F5A1-8A44-3C38-46B55E585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64" y="0"/>
            <a:ext cx="5794549" cy="29183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20658C-FA5D-4A7E-59D7-9916CAA92B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3" y="1"/>
            <a:ext cx="6131171" cy="2918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C53483-777E-B817-56B9-F2E6624D25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64" y="3042526"/>
            <a:ext cx="3406391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07AD0C-2921-66D2-A0B1-FC0EF104CB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048" y="3042525"/>
            <a:ext cx="6044083" cy="353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76802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397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1767A60-FC15-1A48-FB86-88BD03622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27BF8A2-40C9-B284-FB45-93E9AB464E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713433"/>
            <a:ext cx="12192000" cy="6894652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F7305F47-EBB2-B764-8C26-786145159CCB}"/>
              </a:ext>
            </a:extLst>
          </p:cNvPr>
          <p:cNvSpPr/>
          <p:nvPr/>
        </p:nvSpPr>
        <p:spPr>
          <a:xfrm>
            <a:off x="1085223" y="1145510"/>
            <a:ext cx="10862268" cy="3707843"/>
          </a:xfrm>
          <a:prstGeom prst="cloud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Sun 5">
            <a:extLst>
              <a:ext uri="{FF2B5EF4-FFF2-40B4-BE49-F238E27FC236}">
                <a16:creationId xmlns:a16="http://schemas.microsoft.com/office/drawing/2014/main" id="{04000911-AC3F-9898-00A8-898F3F719390}"/>
              </a:ext>
            </a:extLst>
          </p:cNvPr>
          <p:cNvSpPr/>
          <p:nvPr/>
        </p:nvSpPr>
        <p:spPr>
          <a:xfrm>
            <a:off x="1266093" y="1457012"/>
            <a:ext cx="1165609" cy="120580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62869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772160"/>
            <a:ext cx="12192000" cy="45923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50" b="14223"/>
          <a:stretch/>
        </p:blipFill>
        <p:spPr>
          <a:xfrm>
            <a:off x="0" y="-447040"/>
            <a:ext cx="2468880" cy="5882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>
            <a:off x="8239760" y="-304800"/>
            <a:ext cx="3952240" cy="462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71120" y="5283715"/>
            <a:ext cx="3637280" cy="1691603"/>
          </a:xfrm>
          <a:prstGeom prst="rect">
            <a:avLst/>
          </a:prstGeom>
        </p:spPr>
      </p:pic>
      <p:pic>
        <p:nvPicPr>
          <p:cNvPr id="31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1A0F9816-8AEA-4356-9871-76678AB1A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43" y="3352422"/>
            <a:ext cx="4385868" cy="35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1417C4D9-D936-CB6E-9A6F-63F3F274C7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995" y="497703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87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-1111348" y="979969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4DA970-E720-43F5-8675-A2A34BE3E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8647" y="1114468"/>
            <a:ext cx="5188146" cy="1926503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D2D6CAA-2F72-E46E-93B2-0247ABAE99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5021" y="91607"/>
            <a:ext cx="1392980" cy="139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453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0047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7E718-701E-1DEC-02F1-49238251A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30F718-7612-598E-8208-321783DD8CA4}"/>
              </a:ext>
            </a:extLst>
          </p:cNvPr>
          <p:cNvSpPr/>
          <p:nvPr/>
        </p:nvSpPr>
        <p:spPr>
          <a:xfrm>
            <a:off x="262932" y="371789"/>
            <a:ext cx="11666136" cy="4853354"/>
          </a:xfrm>
          <a:prstGeom prst="roundRect">
            <a:avLst>
              <a:gd name="adj" fmla="val 2481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ÊU CẦU CẦN ĐẠT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1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3.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 descr="Calendar&#10;&#10;Description automatically generated">
            <a:extLst>
              <a:ext uri="{FF2B5EF4-FFF2-40B4-BE49-F238E27FC236}">
                <a16:creationId xmlns:a16="http://schemas.microsoft.com/office/drawing/2014/main" id="{7A26F78D-3E8B-DD78-C452-0B741C369D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3797546"/>
            <a:ext cx="3664973" cy="366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037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-152041" y="2265680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52041" y="-135084"/>
            <a:ext cx="12039959" cy="2246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r>
              <a:rPr lang="nl-NL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sát hình và thực hiện:</a:t>
            </a:r>
          </a:p>
          <a:p>
            <a:pPr lvl="0">
              <a:lnSpc>
                <a:spcPct val="120000"/>
              </a:lnSpc>
            </a:pPr>
            <a:r>
              <a:rPr kumimoji="0" lang="nl-NL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95号-手刻宋" panose="00000500000000000000" pitchFamily="2" charset="-122"/>
                <a:cs typeface="Times New Roman" panose="02020603050405020304" pitchFamily="18" charset="0"/>
              </a:rPr>
              <a:t>   * Chỉ</a:t>
            </a:r>
            <a:r>
              <a:rPr kumimoji="0" lang="nl-NL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95号-手刻宋" panose="00000500000000000000" pitchFamily="2" charset="-122"/>
                <a:cs typeface="Times New Roman" panose="02020603050405020304" pitchFamily="18" charset="0"/>
              </a:rPr>
              <a:t> và nói tên các hoạt động sản xuất nông nghiệp.</a:t>
            </a:r>
          </a:p>
          <a:p>
            <a:pPr lvl="0">
              <a:lnSpc>
                <a:spcPct val="120000"/>
              </a:lnSpc>
            </a:pPr>
            <a:r>
              <a:rPr lang="nl-NL" altLang="zh-CN" sz="3200" b="1" baseline="0" dirty="0">
                <a:solidFill>
                  <a:srgbClr val="002060"/>
                </a:solidFill>
                <a:latin typeface="Times New Roman" panose="02020603050405020304" pitchFamily="18" charset="0"/>
                <a:ea typeface="字魂95号-手刻宋" panose="00000500000000000000" pitchFamily="2" charset="-122"/>
                <a:cs typeface="Times New Roman" panose="02020603050405020304" pitchFamily="18" charset="0"/>
              </a:rPr>
              <a:t>   * Kể</a:t>
            </a:r>
            <a:r>
              <a:rPr lang="nl-NL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字魂95号-手刻宋" panose="00000500000000000000" pitchFamily="2" charset="-122"/>
                <a:cs typeface="Times New Roman" panose="02020603050405020304" pitchFamily="18" charset="0"/>
              </a:rPr>
              <a:t> tên một số sản phẩm của hoạt động sản xuất nông nghiệp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95号-手刻宋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DA444B8-A2CC-B747-6EDF-B944031536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5021" y="91607"/>
            <a:ext cx="1392980" cy="139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315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35AF5C-9EA0-495A-9D20-5135F8D0C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372"/>
            <a:ext cx="3091173" cy="34036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F92330-56FD-4C06-BAF7-D7CCC6556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346" y="62777"/>
            <a:ext cx="3125037" cy="3288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9EDF75-72BA-4927-92CC-CA1CDDB15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2778"/>
            <a:ext cx="3221802" cy="32882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108983-6724-440B-BE7E-6EFE5A7B8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7802" y="62778"/>
            <a:ext cx="2874198" cy="32882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9E964A-C382-D130-C2C2-307F876606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506959"/>
            <a:ext cx="3125037" cy="310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09ACA3-6CD9-734F-DFC8-618CAE374A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4397" y="3429000"/>
            <a:ext cx="2818379" cy="31640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F6C540-5FD7-13B8-BE23-4F8BFEC96E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137" y="3464283"/>
            <a:ext cx="3125038" cy="31519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258F50-F030-79FA-7E99-D7883ECB28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9210" y="3464282"/>
            <a:ext cx="3042790" cy="312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6884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35AF5C-9EA0-495A-9D20-5135F8D0C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44" y="309154"/>
            <a:ext cx="4238625" cy="3119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F92330-56FD-4C06-BAF7-D7CCC6556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759" y="492954"/>
            <a:ext cx="3983355" cy="2936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9EDF75-72BA-4927-92CC-CA1CDDB15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120" y="3745366"/>
            <a:ext cx="4113529" cy="2660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108983-6724-440B-BE7E-6EFE5A7B8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1120" y="3745366"/>
            <a:ext cx="3861435" cy="270339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F3D9988-F1E7-4F0B-9809-52D8FFD7D07E}"/>
              </a:ext>
            </a:extLst>
          </p:cNvPr>
          <p:cNvGrpSpPr/>
          <p:nvPr/>
        </p:nvGrpSpPr>
        <p:grpSpPr>
          <a:xfrm>
            <a:off x="1211068" y="2574025"/>
            <a:ext cx="4162301" cy="1077218"/>
            <a:chOff x="1211068" y="2574025"/>
            <a:chExt cx="4162301" cy="1077218"/>
          </a:xfrm>
        </p:grpSpPr>
        <p:sp>
          <p:nvSpPr>
            <p:cNvPr id="8" name="Freeform: Shape 18">
              <a:extLst>
                <a:ext uri="{FF2B5EF4-FFF2-40B4-BE49-F238E27FC236}">
                  <a16:creationId xmlns:a16="http://schemas.microsoft.com/office/drawing/2014/main" id="{5B47F8DF-C2B0-4375-B9E7-F0DA0F4F2614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859EB82-6771-4A28-AB5E-E729FF6712C2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rồng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lúa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Lúa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gạo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8B17D4-EF80-4876-8987-B0609794D278}"/>
              </a:ext>
            </a:extLst>
          </p:cNvPr>
          <p:cNvGrpSpPr/>
          <p:nvPr/>
        </p:nvGrpSpPr>
        <p:grpSpPr>
          <a:xfrm>
            <a:off x="5984242" y="2574025"/>
            <a:ext cx="5551266" cy="1077218"/>
            <a:chOff x="1211068" y="2574025"/>
            <a:chExt cx="4162301" cy="1077218"/>
          </a:xfrm>
        </p:grpSpPr>
        <p:sp>
          <p:nvSpPr>
            <p:cNvPr id="15" name="Freeform: Shape 18">
              <a:extLst>
                <a:ext uri="{FF2B5EF4-FFF2-40B4-BE49-F238E27FC236}">
                  <a16:creationId xmlns:a16="http://schemas.microsoft.com/office/drawing/2014/main" id="{C66C9878-30F6-4A46-A682-6CB4385A7C53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48A864-3D01-4CF9-B268-EEAD59829A30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chăn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súc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Thịt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0EC3D18-82A6-431F-9767-8DACAD0E39FC}"/>
              </a:ext>
            </a:extLst>
          </p:cNvPr>
          <p:cNvGrpSpPr/>
          <p:nvPr/>
        </p:nvGrpSpPr>
        <p:grpSpPr>
          <a:xfrm>
            <a:off x="281354" y="5715491"/>
            <a:ext cx="6010546" cy="1077218"/>
            <a:chOff x="1211068" y="2574025"/>
            <a:chExt cx="4162301" cy="1077218"/>
          </a:xfrm>
        </p:grpSpPr>
        <p:sp>
          <p:nvSpPr>
            <p:cNvPr id="18" name="Freeform: Shape 18">
              <a:extLst>
                <a:ext uri="{FF2B5EF4-FFF2-40B4-BE49-F238E27FC236}">
                  <a16:creationId xmlns:a16="http://schemas.microsoft.com/office/drawing/2014/main" id="{7910592F-90D8-48E6-9ACA-A6C3B928D615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BE8901-2979-4DD1-8F30-1A1D97234C05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F1426B7-81E4-403E-AC75-4E0EAE9F7E40}"/>
              </a:ext>
            </a:extLst>
          </p:cNvPr>
          <p:cNvGrpSpPr/>
          <p:nvPr/>
        </p:nvGrpSpPr>
        <p:grpSpPr>
          <a:xfrm>
            <a:off x="6291900" y="5780782"/>
            <a:ext cx="4863782" cy="1077218"/>
            <a:chOff x="1211068" y="2574025"/>
            <a:chExt cx="4162301" cy="1077218"/>
          </a:xfrm>
        </p:grpSpPr>
        <p:sp>
          <p:nvSpPr>
            <p:cNvPr id="21" name="Freeform: Shape 18">
              <a:extLst>
                <a:ext uri="{FF2B5EF4-FFF2-40B4-BE49-F238E27FC236}">
                  <a16:creationId xmlns:a16="http://schemas.microsoft.com/office/drawing/2014/main" id="{2E99655F-5893-4AC4-8C46-031D7751F79A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CC13DA-E69E-4A87-992F-96D2529A2936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lồng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1326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EB4839-33FF-4201-A0B1-89B9CDAE3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962" y="31667"/>
            <a:ext cx="4238625" cy="3105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452CE3-CCE6-4628-BE6B-89B4A3BCE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338" y="139065"/>
            <a:ext cx="4076700" cy="316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C810B-0D28-4692-A510-13F4C4214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455" y="3552116"/>
            <a:ext cx="4210050" cy="3152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7E0606-E0C1-4042-942B-36FF701A0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2750" y="3497580"/>
            <a:ext cx="4143375" cy="31432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8BFCAC6-C414-4BC8-8D37-6BE37AC6B30B}"/>
              </a:ext>
            </a:extLst>
          </p:cNvPr>
          <p:cNvGrpSpPr/>
          <p:nvPr/>
        </p:nvGrpSpPr>
        <p:grpSpPr>
          <a:xfrm>
            <a:off x="1066800" y="2292727"/>
            <a:ext cx="5715240" cy="1569660"/>
            <a:chOff x="1211068" y="2574025"/>
            <a:chExt cx="4162301" cy="1569660"/>
          </a:xfrm>
        </p:grpSpPr>
        <p:sp>
          <p:nvSpPr>
            <p:cNvPr id="10" name="Freeform: Shape 18">
              <a:extLst>
                <a:ext uri="{FF2B5EF4-FFF2-40B4-BE49-F238E27FC236}">
                  <a16:creationId xmlns:a16="http://schemas.microsoft.com/office/drawing/2014/main" id="{5BCB32A4-DEB5-491A-A479-A87C63F080E9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3D0952-64CD-4119-99FC-64F21AFCFC4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Thanh long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95AF9ED-EB9B-4905-B587-0F6C25E0D380}"/>
              </a:ext>
            </a:extLst>
          </p:cNvPr>
          <p:cNvGrpSpPr/>
          <p:nvPr/>
        </p:nvGrpSpPr>
        <p:grpSpPr>
          <a:xfrm>
            <a:off x="6628830" y="2351987"/>
            <a:ext cx="4798145" cy="1077218"/>
            <a:chOff x="1211068" y="2574025"/>
            <a:chExt cx="4162301" cy="1077218"/>
          </a:xfrm>
        </p:grpSpPr>
        <p:sp>
          <p:nvSpPr>
            <p:cNvPr id="13" name="Freeform: Shape 18">
              <a:extLst>
                <a:ext uri="{FF2B5EF4-FFF2-40B4-BE49-F238E27FC236}">
                  <a16:creationId xmlns:a16="http://schemas.microsoft.com/office/drawing/2014/main" id="{FB7AD893-131A-4C10-AC23-38CA0D6B8629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3B7C0A-B64F-40F7-AAD7-259540C83FC3}"/>
                </a:ext>
              </a:extLst>
            </p:cNvPr>
            <p:cNvSpPr txBox="1"/>
            <p:nvPr/>
          </p:nvSpPr>
          <p:spPr>
            <a:xfrm>
              <a:off x="1343975" y="2574025"/>
              <a:ext cx="387034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cầm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Trứng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thịt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6E5C20-AFF4-41D1-810C-FD86D619C3B1}"/>
              </a:ext>
            </a:extLst>
          </p:cNvPr>
          <p:cNvGrpSpPr/>
          <p:nvPr/>
        </p:nvGrpSpPr>
        <p:grpSpPr>
          <a:xfrm>
            <a:off x="1113445" y="5842539"/>
            <a:ext cx="5200621" cy="1077218"/>
            <a:chOff x="1172905" y="2574025"/>
            <a:chExt cx="4162301" cy="1077218"/>
          </a:xfrm>
        </p:grpSpPr>
        <p:sp>
          <p:nvSpPr>
            <p:cNvPr id="16" name="Freeform: Shape 18">
              <a:extLst>
                <a:ext uri="{FF2B5EF4-FFF2-40B4-BE49-F238E27FC236}">
                  <a16:creationId xmlns:a16="http://schemas.microsoft.com/office/drawing/2014/main" id="{BA1A562C-B71F-4A66-B516-3EC69AA68005}"/>
                </a:ext>
              </a:extLst>
            </p:cNvPr>
            <p:cNvSpPr/>
            <p:nvPr/>
          </p:nvSpPr>
          <p:spPr>
            <a:xfrm>
              <a:off x="1172905" y="269709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DD12C86-4BD5-49FF-B36A-06E897BEAC8B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rừng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Gỗ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8FC942-D1D1-4846-A098-C867E701713D}"/>
              </a:ext>
            </a:extLst>
          </p:cNvPr>
          <p:cNvGrpSpPr/>
          <p:nvPr/>
        </p:nvGrpSpPr>
        <p:grpSpPr>
          <a:xfrm>
            <a:off x="6808685" y="5873019"/>
            <a:ext cx="4618290" cy="1077218"/>
            <a:chOff x="1211068" y="2574025"/>
            <a:chExt cx="4162301" cy="107721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68A0A76-8D19-4317-BBC9-565D4B1A9D57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8513E74-F9A4-4829-9E81-4A3733D52C3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đánh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</a:t>
              </a:r>
              <a:endParaRPr lang="en-US" sz="32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ải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8973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4053A-B2B8-DB13-5E88-BEADD8875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1637C5-4981-E286-8DC2-7ABAC696F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372"/>
            <a:ext cx="3091173" cy="34036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720335-47C5-E1D8-7DCE-B1DEA348D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346" y="62777"/>
            <a:ext cx="3125037" cy="3288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769E24-A6E4-ECB7-A673-94DC9BA84C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2778"/>
            <a:ext cx="3221802" cy="32882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90100F-4F4F-E018-0B94-C3623CB95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7802" y="62778"/>
            <a:ext cx="2874198" cy="32882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13332B-0895-D0A8-E3C3-08D05E14C0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506959"/>
            <a:ext cx="3125037" cy="310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8FDED9-8C4C-A4B5-F52A-EEE2122AC1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4397" y="3429000"/>
            <a:ext cx="2818379" cy="31640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358268-B8DE-F355-18C1-876FAF67C4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137" y="3464283"/>
            <a:ext cx="3125038" cy="31519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64C592-D14B-DE7D-BF1E-8B9604A480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9210" y="3464282"/>
            <a:ext cx="3042790" cy="312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2403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375</Words>
  <Application>Microsoft Office PowerPoint</Application>
  <PresentationFormat>Widescreen</PresentationFormat>
  <Paragraphs>46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宋体</vt:lpstr>
      <vt:lpstr>Arial</vt:lpstr>
      <vt:lpstr>Calibri</vt:lpstr>
      <vt:lpstr>Calibri Light</vt:lpstr>
      <vt:lpstr>等线</vt:lpstr>
      <vt:lpstr>Times New Roman</vt:lpstr>
      <vt:lpstr>字魂95号-手刻宋</vt:lpstr>
      <vt:lpstr>Office 主题</vt:lpstr>
      <vt:lpstr>1_Office 主题</vt:lpstr>
      <vt:lpstr>Office Theme</vt:lpstr>
      <vt:lpstr>2_Office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PKComputer</cp:lastModifiedBy>
  <cp:revision>103</cp:revision>
  <dcterms:created xsi:type="dcterms:W3CDTF">2022-07-29T03:02:53Z</dcterms:created>
  <dcterms:modified xsi:type="dcterms:W3CDTF">2025-11-16T15:28:48Z</dcterms:modified>
</cp:coreProperties>
</file>