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16"/>
  </p:notesMasterIdLst>
  <p:sldIdLst>
    <p:sldId id="256" r:id="rId2"/>
    <p:sldId id="320" r:id="rId3"/>
    <p:sldId id="349" r:id="rId4"/>
    <p:sldId id="335" r:id="rId5"/>
    <p:sldId id="338" r:id="rId6"/>
    <p:sldId id="304" r:id="rId7"/>
    <p:sldId id="330" r:id="rId8"/>
    <p:sldId id="346" r:id="rId9"/>
    <p:sldId id="327" r:id="rId10"/>
    <p:sldId id="340" r:id="rId11"/>
    <p:sldId id="347" r:id="rId12"/>
    <p:sldId id="328" r:id="rId13"/>
    <p:sldId id="324" r:id="rId14"/>
    <p:sldId id="33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í Minh" initials="TM" lastIdx="1" clrIdx="0">
    <p:extLst>
      <p:ext uri="{19B8F6BF-5375-455C-9EA6-DF929625EA0E}">
        <p15:presenceInfo xmlns:p15="http://schemas.microsoft.com/office/powerpoint/2012/main" userId="1baa7b2c8fb406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5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F9481-01D4-4A6D-B21A-C4F6AE840A7E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07809-A857-4238-8A81-8253299F9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8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00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4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35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21CBC-F7B0-4BFB-AECC-42590AE795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5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3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12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4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9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1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0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2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2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6743-3531-4720-A7B1-ECAFDEEFDEB5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DAA4-4827-4B85-B9D4-55C2F73E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2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6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48200"/>
            <a:ext cx="1428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9"/>
          <p:cNvSpPr txBox="1">
            <a:spLocks noChangeArrowheads="1"/>
          </p:cNvSpPr>
          <p:nvPr/>
        </p:nvSpPr>
        <p:spPr bwMode="auto">
          <a:xfrm>
            <a:off x="1347787" y="1363137"/>
            <a:ext cx="1006462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THẦY CÔ VỀ DỰ GIỜ VỚI LỚP 2A 1</a:t>
            </a:r>
            <a:endParaRPr lang="en-US" alt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HOẠT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12: BIẾT ƠN THẦY CÔ(TIẾT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6" name="Text Box 79"/>
          <p:cNvSpPr txBox="1">
            <a:spLocks noChangeArrowheads="1"/>
          </p:cNvSpPr>
          <p:nvPr/>
        </p:nvSpPr>
        <p:spPr bwMode="auto">
          <a:xfrm>
            <a:off x="1524000" y="3810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LÃNG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MINH ĐỨC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00663"/>
            <a:ext cx="873918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04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223"/>
            <a:ext cx="10515600" cy="1248508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5E11-14A6-49F5-A857-AB3E40BA8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0AAE80-D77F-4911-8564-A77602667876}"/>
              </a:ext>
            </a:extLst>
          </p:cNvPr>
          <p:cNvSpPr/>
          <p:nvPr/>
        </p:nvSpPr>
        <p:spPr>
          <a:xfrm>
            <a:off x="838200" y="2255759"/>
            <a:ext cx="10515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Tham</a:t>
            </a:r>
            <a:r>
              <a:rPr kumimoji="0" lang="en-US" sz="54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gia</a:t>
            </a:r>
            <a:r>
              <a:rPr kumimoji="0" lang="en-US" sz="54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văn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nghệ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chúc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mừng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thầy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cô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09326-CAB9-4B8C-8E2E-214BD02A99AD}"/>
              </a:ext>
            </a:extLst>
          </p:cNvPr>
          <p:cNvSpPr txBox="1"/>
          <p:nvPr/>
        </p:nvSpPr>
        <p:spPr>
          <a:xfrm>
            <a:off x="267137" y="980708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2.1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223"/>
            <a:ext cx="10515600" cy="1248508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5E11-14A6-49F5-A857-AB3E40BA8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0AAE80-D77F-4911-8564-A77602667876}"/>
              </a:ext>
            </a:extLst>
          </p:cNvPr>
          <p:cNvSpPr/>
          <p:nvPr/>
        </p:nvSpPr>
        <p:spPr>
          <a:xfrm>
            <a:off x="838200" y="2255759"/>
            <a:ext cx="10515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Tham</a:t>
            </a:r>
            <a:r>
              <a:rPr kumimoji="0" lang="en-US" sz="54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gia</a:t>
            </a:r>
            <a:r>
              <a:rPr kumimoji="0" lang="en-US" sz="54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văn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nghệ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chúc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mừng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thầy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cô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09326-CAB9-4B8C-8E2E-214BD02A99AD}"/>
              </a:ext>
            </a:extLst>
          </p:cNvPr>
          <p:cNvSpPr txBox="1"/>
          <p:nvPr/>
        </p:nvSpPr>
        <p:spPr>
          <a:xfrm>
            <a:off x="267137" y="980708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2.1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6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223"/>
            <a:ext cx="10515600" cy="1248508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5E11-14A6-49F5-A857-AB3E40BA8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0AAE80-D77F-4911-8564-A77602667876}"/>
              </a:ext>
            </a:extLst>
          </p:cNvPr>
          <p:cNvSpPr/>
          <p:nvPr/>
        </p:nvSpPr>
        <p:spPr>
          <a:xfrm>
            <a:off x="1769484" y="2246968"/>
            <a:ext cx="9108141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Từng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bạn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nói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lời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cảm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ơn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với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thầy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cô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09326-CAB9-4B8C-8E2E-214BD02A99AD}"/>
              </a:ext>
            </a:extLst>
          </p:cNvPr>
          <p:cNvSpPr txBox="1"/>
          <p:nvPr/>
        </p:nvSpPr>
        <p:spPr>
          <a:xfrm>
            <a:off x="267137" y="980708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2.1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35240" y="45334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white"/>
                  </a:solidFill>
                  <a:latin typeface="Calibri" panose="020F0502020204030204"/>
                </a:rPr>
                <a:t>Huyền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Thu </a:t>
              </a: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Hương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Hương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FF0000"/>
                  </a:solidFill>
                  <a:latin typeface="Calibri" panose="020F0502020204030204"/>
                </a:rPr>
                <a:t>Khang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dirty="0" err="1" smtClean="0">
                  <a:solidFill>
                    <a:prstClr val="white"/>
                  </a:solidFill>
                  <a:latin typeface="Calibri" panose="020F0502020204030204"/>
                </a:rPr>
                <a:t>Tùng</a:t>
              </a:r>
              <a:r>
                <a:rPr lang="en-US" noProof="0" dirty="0" smtClean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en-US" noProof="0" dirty="0" err="1" smtClean="0">
                  <a:solidFill>
                    <a:prstClr val="white"/>
                  </a:solidFill>
                  <a:latin typeface="Calibri" panose="020F0502020204030204"/>
                </a:rPr>
                <a:t>Lâm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dirty="0" err="1" smtClean="0">
                  <a:solidFill>
                    <a:prstClr val="black"/>
                  </a:solidFill>
                  <a:latin typeface="Calibri" panose="020F0502020204030204"/>
                </a:rPr>
                <a:t>Phúc</a:t>
              </a:r>
              <a:r>
                <a:rPr lang="en-US" noProof="0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noProof="0" dirty="0" err="1" smtClean="0">
                  <a:solidFill>
                    <a:prstClr val="black"/>
                  </a:solidFill>
                  <a:latin typeface="Calibri" panose="020F0502020204030204"/>
                </a:rPr>
                <a:t>Lâm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Ngọc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 Minh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Nhật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 Minh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Ngân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white"/>
                  </a:solidFill>
                  <a:latin typeface="Calibri" panose="020F0502020204030204"/>
                </a:rPr>
                <a:t>Nhi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Nhiên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Phúc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Tâm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FFFF00"/>
                  </a:solidFill>
                  <a:latin typeface="Calibri" panose="020F0502020204030204"/>
                </a:rPr>
                <a:t>Thiện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Toàn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dirty="0" err="1" smtClean="0">
                  <a:solidFill>
                    <a:prstClr val="black"/>
                  </a:solidFill>
                  <a:latin typeface="Calibri" panose="020F0502020204030204"/>
                </a:rPr>
                <a:t>Đăng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white"/>
                  </a:solidFill>
                  <a:latin typeface="Calibri" panose="020F0502020204030204"/>
                </a:rPr>
                <a:t>Bảo</a:t>
              </a:r>
              <a:r>
                <a:rPr lang="en-US" dirty="0" smtClean="0">
                  <a:solidFill>
                    <a:prstClr val="white"/>
                  </a:solidFill>
                  <a:latin typeface="Calibri" panose="020F0502020204030204"/>
                </a:rPr>
                <a:t>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7030A0"/>
                  </a:solidFill>
                  <a:latin typeface="Calibri" panose="020F0502020204030204"/>
                </a:rPr>
                <a:t>Hoài</a:t>
              </a:r>
              <a:r>
                <a:rPr lang="en-US" dirty="0" smtClean="0">
                  <a:solidFill>
                    <a:srgbClr val="7030A0"/>
                  </a:solidFill>
                  <a:latin typeface="Calibri" panose="020F0502020204030204"/>
                </a:rPr>
                <a:t>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Khánh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 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dirty="0" err="1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Huyền</a:t>
              </a:r>
              <a:r>
                <a:rPr lang="en-US" noProof="0" dirty="0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 </a:t>
              </a:r>
              <a:r>
                <a:rPr lang="en-US" noProof="0" dirty="0" err="1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Anh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Ng.Dương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Quảng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Dương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dirty="0" err="1" smtClean="0">
                  <a:solidFill>
                    <a:srgbClr val="7030A0"/>
                  </a:solidFill>
                  <a:latin typeface="Calibri" panose="020F0502020204030204"/>
                </a:rPr>
                <a:t>Đức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Giang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dirty="0" err="1" smtClean="0">
                  <a:solidFill>
                    <a:prstClr val="black"/>
                  </a:solidFill>
                  <a:latin typeface="Calibri" panose="020F0502020204030204"/>
                </a:rPr>
                <a:t>Ngân</a:t>
              </a:r>
              <a:r>
                <a:rPr lang="en-US" noProof="0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noProof="0" dirty="0" err="1" smtClean="0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Ngọc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219809" y="116958"/>
            <a:ext cx="4813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7" y="2774123"/>
            <a:ext cx="3302234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0182B2-899E-A572-7946-66DC297B7F18}"/>
              </a:ext>
            </a:extLst>
          </p:cNvPr>
          <p:cNvSpPr/>
          <p:nvPr/>
        </p:nvSpPr>
        <p:spPr>
          <a:xfrm>
            <a:off x="571500" y="2268416"/>
            <a:ext cx="11262947" cy="4457718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B45AE-26F5-0964-DC38-C78599083AA0}"/>
              </a:ext>
            </a:extLst>
          </p:cNvPr>
          <p:cNvSpPr txBox="1"/>
          <p:nvPr/>
        </p:nvSpPr>
        <p:spPr>
          <a:xfrm>
            <a:off x="0" y="25602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Kitten" pitchFamily="50" charset="0"/>
              <a:ea typeface="字魂59号-创粗黑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AFECE6-458D-C233-F462-7E3A1578A1AF}"/>
              </a:ext>
            </a:extLst>
          </p:cNvPr>
          <p:cNvSpPr/>
          <p:nvPr/>
        </p:nvSpPr>
        <p:spPr>
          <a:xfrm>
            <a:off x="395655" y="1011115"/>
            <a:ext cx="11227776" cy="5649841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2323" y="1579459"/>
            <a:ext cx="1030458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‘’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9423" y="4712676"/>
            <a:ext cx="1064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9)">
            <a:hlinkClick r:id="" action="ppaction://media"/>
            <a:extLst>
              <a:ext uri="{FF2B5EF4-FFF2-40B4-BE49-F238E27FC236}">
                <a16:creationId xmlns:a16="http://schemas.microsoft.com/office/drawing/2014/main" id="{C84789D4-B4DE-0788-E99F-7C6910E9DD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72" end="1499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2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6B3C-6EA5-4AFE-B8F4-C7FE914E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CCE29-938C-478A-937F-2D253F8D2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C25BBB-C8B0-492F-9FCF-AA431E31BBD7}"/>
              </a:ext>
            </a:extLst>
          </p:cNvPr>
          <p:cNvSpPr/>
          <p:nvPr/>
        </p:nvSpPr>
        <p:spPr>
          <a:xfrm>
            <a:off x="2643691" y="946131"/>
            <a:ext cx="651219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Sơ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kết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tuần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9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D69CA-1CEC-4F91-AC00-FBCF08E98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60" y="1015663"/>
            <a:ext cx="10099880" cy="713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844FF-47CB-42AD-A2AF-0198891BFE47}"/>
              </a:ext>
            </a:extLst>
          </p:cNvPr>
          <p:cNvSpPr txBox="1"/>
          <p:nvPr/>
        </p:nvSpPr>
        <p:spPr>
          <a:xfrm>
            <a:off x="267138" y="-39673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1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94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0182B2-899E-A572-7946-66DC297B7F18}"/>
              </a:ext>
            </a:extLst>
          </p:cNvPr>
          <p:cNvSpPr/>
          <p:nvPr/>
        </p:nvSpPr>
        <p:spPr>
          <a:xfrm>
            <a:off x="1239716" y="2281450"/>
            <a:ext cx="9829800" cy="3750073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B45AE-26F5-0964-DC38-C78599083AA0}"/>
              </a:ext>
            </a:extLst>
          </p:cNvPr>
          <p:cNvSpPr txBox="1"/>
          <p:nvPr/>
        </p:nvSpPr>
        <p:spPr>
          <a:xfrm>
            <a:off x="0" y="24722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HOẠT ĐỘNG TUẦN 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Kitten" pitchFamily="50" charset="0"/>
              <a:ea typeface="字魂59号-创粗黑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AFECE6-458D-C233-F462-7E3A1578A1AF}"/>
              </a:ext>
            </a:extLst>
          </p:cNvPr>
          <p:cNvSpPr/>
          <p:nvPr/>
        </p:nvSpPr>
        <p:spPr>
          <a:xfrm>
            <a:off x="1055078" y="1459523"/>
            <a:ext cx="9874180" cy="4466492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1938" y="1693777"/>
            <a:ext cx="94873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ổn định, duy trì nề nếp quy định.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tốt các nội quy của nhà trường đề ra.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duy trì các hoạt động: Thể dục, vệ sinh trường lớp xanh, sạch, đẹp và ý thức nói lời hay làm việc tốt.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Đến lớp đủ đồ dùng học tập, học bài và làm bài đầy đủ.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-Trình bày sạch đẹp không để quăn mép vở.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Duy trì phong trào “ Đôi bạn cùng tiến”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6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6B3C-6EA5-4AFE-B8F4-C7FE914E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CCE29-938C-478A-937F-2D253F8D2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C25BBB-C8B0-492F-9FCF-AA431E31BBD7}"/>
              </a:ext>
            </a:extLst>
          </p:cNvPr>
          <p:cNvSpPr/>
          <p:nvPr/>
        </p:nvSpPr>
        <p:spPr>
          <a:xfrm>
            <a:off x="2643691" y="946131"/>
            <a:ext cx="651219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Sơ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kết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tuần</a:t>
            </a:r>
            <a:r>
              <a:rPr kumimoji="0" lang="en-US" sz="54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9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D69CA-1CEC-4F91-AC00-FBCF08E98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60" y="1015663"/>
            <a:ext cx="10099880" cy="713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0844FF-47CB-42AD-A2AF-0198891BFE47}"/>
              </a:ext>
            </a:extLst>
          </p:cNvPr>
          <p:cNvSpPr txBox="1"/>
          <p:nvPr/>
        </p:nvSpPr>
        <p:spPr>
          <a:xfrm>
            <a:off x="267138" y="-39673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1.1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8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223"/>
            <a:ext cx="10515600" cy="1248508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5E11-14A6-49F5-A857-AB3E40BA8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0AAE80-D77F-4911-8564-A77602667876}"/>
              </a:ext>
            </a:extLst>
          </p:cNvPr>
          <p:cNvSpPr/>
          <p:nvPr/>
        </p:nvSpPr>
        <p:spPr>
          <a:xfrm>
            <a:off x="2643691" y="946131"/>
            <a:ext cx="728920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Phương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hướng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tuần</a:t>
            </a:r>
            <a:r>
              <a:rPr lang="en-US" sz="5400" b="1" spc="5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lang="en-US" sz="5400" b="1" spc="5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字魂59号-创粗黑"/>
                <a:cs typeface="Times New Roman" pitchFamily="18" charset="0"/>
              </a:rPr>
              <a:t>10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917A3-98DF-4B8C-80C9-CB67A5514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7" y="990093"/>
            <a:ext cx="10099880" cy="713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09326-CAB9-4B8C-8E2E-214BD02A99AD}"/>
              </a:ext>
            </a:extLst>
          </p:cNvPr>
          <p:cNvSpPr txBox="1"/>
          <p:nvPr/>
        </p:nvSpPr>
        <p:spPr>
          <a:xfrm>
            <a:off x="267138" y="-39673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1.</a:t>
            </a:r>
            <a:r>
              <a:rPr lang="en-US" sz="6000" b="1" dirty="0" smtClean="0">
                <a:latin typeface="Times New Roman" pitchFamily="18" charset="0"/>
                <a:ea typeface="字魂59号-创粗黑"/>
                <a:cs typeface="Times New Roman" pitchFamily="18" charset="0"/>
              </a:rPr>
              <a:t>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94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0182B2-899E-A572-7946-66DC297B7F18}"/>
              </a:ext>
            </a:extLst>
          </p:cNvPr>
          <p:cNvSpPr/>
          <p:nvPr/>
        </p:nvSpPr>
        <p:spPr>
          <a:xfrm>
            <a:off x="571500" y="2268416"/>
            <a:ext cx="11262947" cy="4457718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B45AE-26F5-0964-DC38-C78599083AA0}"/>
              </a:ext>
            </a:extLst>
          </p:cNvPr>
          <p:cNvSpPr txBox="1"/>
          <p:nvPr/>
        </p:nvSpPr>
        <p:spPr>
          <a:xfrm>
            <a:off x="0" y="24722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HOẠT ĐỘNG TUẦN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Kitten" pitchFamily="50" charset="0"/>
              <a:ea typeface="字魂59号-创粗黑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AFECE6-458D-C233-F462-7E3A1578A1AF}"/>
              </a:ext>
            </a:extLst>
          </p:cNvPr>
          <p:cNvSpPr/>
          <p:nvPr/>
        </p:nvSpPr>
        <p:spPr>
          <a:xfrm>
            <a:off x="395655" y="1011115"/>
            <a:ext cx="11227776" cy="5649841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9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0182B2-899E-A572-7946-66DC297B7F18}"/>
              </a:ext>
            </a:extLst>
          </p:cNvPr>
          <p:cNvSpPr/>
          <p:nvPr/>
        </p:nvSpPr>
        <p:spPr>
          <a:xfrm>
            <a:off x="571500" y="2268416"/>
            <a:ext cx="11262947" cy="4457718"/>
          </a:xfrm>
          <a:custGeom>
            <a:avLst/>
            <a:gdLst>
              <a:gd name="connsiteX0" fmla="*/ 9291435 w 9446317"/>
              <a:gd name="connsiteY0" fmla="*/ 0 h 3644565"/>
              <a:gd name="connsiteX1" fmla="*/ 9336008 w 9446317"/>
              <a:gd name="connsiteY1" fmla="*/ 54022 h 3644565"/>
              <a:gd name="connsiteX2" fmla="*/ 9446317 w 9446317"/>
              <a:gd name="connsiteY2" fmla="*/ 415150 h 3644565"/>
              <a:gd name="connsiteX3" fmla="*/ 9446317 w 9446317"/>
              <a:gd name="connsiteY3" fmla="*/ 2998666 h 3644565"/>
              <a:gd name="connsiteX4" fmla="*/ 8800418 w 9446317"/>
              <a:gd name="connsiteY4" fmla="*/ 3644565 h 3644565"/>
              <a:gd name="connsiteX5" fmla="*/ 588987 w 9446317"/>
              <a:gd name="connsiteY5" fmla="*/ 3644565 h 3644565"/>
              <a:gd name="connsiteX6" fmla="*/ 53398 w 9446317"/>
              <a:gd name="connsiteY6" fmla="*/ 3359794 h 3644565"/>
              <a:gd name="connsiteX7" fmla="*/ 0 w 9446317"/>
              <a:gd name="connsiteY7" fmla="*/ 3261416 h 3644565"/>
              <a:gd name="connsiteX8" fmla="*/ 34298 w 9446317"/>
              <a:gd name="connsiteY8" fmla="*/ 3302986 h 3644565"/>
              <a:gd name="connsiteX9" fmla="*/ 491017 w 9446317"/>
              <a:gd name="connsiteY9" fmla="*/ 3492165 h 3644565"/>
              <a:gd name="connsiteX10" fmla="*/ 8702448 w 9446317"/>
              <a:gd name="connsiteY10" fmla="*/ 3492165 h 3644565"/>
              <a:gd name="connsiteX11" fmla="*/ 9348347 w 9446317"/>
              <a:gd name="connsiteY11" fmla="*/ 2846266 h 3644565"/>
              <a:gd name="connsiteX12" fmla="*/ 9348347 w 9446317"/>
              <a:gd name="connsiteY12" fmla="*/ 262750 h 3644565"/>
              <a:gd name="connsiteX13" fmla="*/ 9297589 w 9446317"/>
              <a:gd name="connsiteY13" fmla="*/ 11337 h 3644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6317" h="3644565">
                <a:moveTo>
                  <a:pt x="9291435" y="0"/>
                </a:moveTo>
                <a:lnTo>
                  <a:pt x="9336008" y="54022"/>
                </a:lnTo>
                <a:cubicBezTo>
                  <a:pt x="9405651" y="157108"/>
                  <a:pt x="9446317" y="281380"/>
                  <a:pt x="9446317" y="415150"/>
                </a:cubicBezTo>
                <a:lnTo>
                  <a:pt x="9446317" y="2998666"/>
                </a:lnTo>
                <a:cubicBezTo>
                  <a:pt x="9446317" y="3355386"/>
                  <a:pt x="9157138" y="3644565"/>
                  <a:pt x="8800418" y="3644565"/>
                </a:cubicBezTo>
                <a:lnTo>
                  <a:pt x="588987" y="3644565"/>
                </a:lnTo>
                <a:cubicBezTo>
                  <a:pt x="366037" y="3644565"/>
                  <a:pt x="169470" y="3531605"/>
                  <a:pt x="53398" y="3359794"/>
                </a:cubicBezTo>
                <a:lnTo>
                  <a:pt x="0" y="3261416"/>
                </a:lnTo>
                <a:lnTo>
                  <a:pt x="34298" y="3302986"/>
                </a:lnTo>
                <a:cubicBezTo>
                  <a:pt x="151182" y="3419870"/>
                  <a:pt x="312657" y="3492165"/>
                  <a:pt x="491017" y="3492165"/>
                </a:cubicBezTo>
                <a:lnTo>
                  <a:pt x="8702448" y="3492165"/>
                </a:lnTo>
                <a:cubicBezTo>
                  <a:pt x="9059168" y="3492165"/>
                  <a:pt x="9348347" y="3202986"/>
                  <a:pt x="9348347" y="2846266"/>
                </a:cubicBezTo>
                <a:lnTo>
                  <a:pt x="9348347" y="262750"/>
                </a:lnTo>
                <a:cubicBezTo>
                  <a:pt x="9348347" y="173570"/>
                  <a:pt x="9330273" y="88611"/>
                  <a:pt x="9297589" y="11337"/>
                </a:cubicBezTo>
                <a:close/>
              </a:path>
            </a:pathLst>
          </a:custGeom>
          <a:solidFill>
            <a:srgbClr val="FC1839">
              <a:alpha val="59000"/>
            </a:srgbClr>
          </a:solidFill>
          <a:ln>
            <a:solidFill>
              <a:srgbClr val="FC1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5B45AE-26F5-0964-DC38-C78599083AA0}"/>
              </a:ext>
            </a:extLst>
          </p:cNvPr>
          <p:cNvSpPr txBox="1"/>
          <p:nvPr/>
        </p:nvSpPr>
        <p:spPr>
          <a:xfrm>
            <a:off x="0" y="24722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HOẠT ĐỘNG TUẦN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VN-Kitten" pitchFamily="50" charset="0"/>
              <a:ea typeface="字魂59号-创粗黑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AFECE6-458D-C233-F462-7E3A1578A1AF}"/>
              </a:ext>
            </a:extLst>
          </p:cNvPr>
          <p:cNvSpPr/>
          <p:nvPr/>
        </p:nvSpPr>
        <p:spPr>
          <a:xfrm>
            <a:off x="395655" y="1011115"/>
            <a:ext cx="11227776" cy="5649841"/>
          </a:xfrm>
          <a:prstGeom prst="roundRect">
            <a:avLst/>
          </a:prstGeom>
          <a:noFill/>
          <a:ln w="57150">
            <a:solidFill>
              <a:srgbClr val="FC18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0690" y="1204545"/>
            <a:ext cx="110255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b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trì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”.</a:t>
            </a:r>
            <a:b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20/11.</a:t>
            </a:r>
            <a:b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gìn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</a:b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5223"/>
            <a:ext cx="10515600" cy="1248508"/>
          </a:xfrm>
        </p:spPr>
        <p:txBody>
          <a:bodyPr>
            <a:normAutofit/>
          </a:bodyPr>
          <a:lstStyle/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25E11-14A6-49F5-A857-AB3E40BA8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0AAE80-D77F-4911-8564-A77602667876}"/>
              </a:ext>
            </a:extLst>
          </p:cNvPr>
          <p:cNvSpPr/>
          <p:nvPr/>
        </p:nvSpPr>
        <p:spPr>
          <a:xfrm>
            <a:off x="838200" y="2255759"/>
            <a:ext cx="105156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Sinh</a:t>
            </a:r>
            <a:r>
              <a:rPr kumimoji="0" lang="en-US" sz="5400" b="1" i="0" u="none" strike="noStrike" kern="1200" cap="none" spc="50" normalizeH="0" baseline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baseline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lớp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theo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chủ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đề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: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Biết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ơn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thầy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50" normalizeH="0" noProof="0" dirty="0" err="1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cô</a:t>
            </a:r>
            <a:r>
              <a:rPr kumimoji="0" lang="en-US" sz="5400" b="1" i="0" u="none" strike="noStrike" kern="1200" cap="none" spc="50" normalizeH="0" noProof="0" dirty="0" smtClean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.</a:t>
            </a:r>
            <a:endParaRPr kumimoji="0" lang="en-US" sz="54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字魂59号-创粗黑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09326-CAB9-4B8C-8E2E-214BD02A99AD}"/>
              </a:ext>
            </a:extLst>
          </p:cNvPr>
          <p:cNvSpPr txBox="1"/>
          <p:nvPr/>
        </p:nvSpPr>
        <p:spPr>
          <a:xfrm>
            <a:off x="267137" y="980708"/>
            <a:ext cx="6056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字魂59号-创粗黑"/>
                <a:cs typeface="Times New Roman" pitchFamily="18" charset="0"/>
              </a:rPr>
              <a:t>2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7 SVNBeachwood Sans" pitchFamily="2" charset="0"/>
                <a:ea typeface="字魂59号-创粗黑"/>
                <a:cs typeface="+mn-cs"/>
              </a:rPr>
              <a:t>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7 SVNBeachwood Sans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4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</TotalTime>
  <Words>300</Words>
  <Application>Microsoft Office PowerPoint</Application>
  <PresentationFormat>Widescreen</PresentationFormat>
  <Paragraphs>78</Paragraphs>
  <Slides>14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#9Slide07 SVNBeachwood Sans</vt:lpstr>
      <vt:lpstr>Arial</vt:lpstr>
      <vt:lpstr>Calibri</vt:lpstr>
      <vt:lpstr>Calibri Light</vt:lpstr>
      <vt:lpstr>等线</vt:lpstr>
      <vt:lpstr>SVN-Kitten</vt:lpstr>
      <vt:lpstr>Times New Roman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PKComputer</cp:lastModifiedBy>
  <cp:revision>114</cp:revision>
  <dcterms:created xsi:type="dcterms:W3CDTF">2022-11-05T15:07:48Z</dcterms:created>
  <dcterms:modified xsi:type="dcterms:W3CDTF">2025-11-16T15:31:19Z</dcterms:modified>
</cp:coreProperties>
</file>