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15" r:id="rId4"/>
    <p:sldId id="300" r:id="rId5"/>
    <p:sldId id="308" r:id="rId6"/>
    <p:sldId id="318" r:id="rId7"/>
    <p:sldId id="304" r:id="rId8"/>
    <p:sldId id="316" r:id="rId9"/>
    <p:sldId id="317" r:id="rId10"/>
    <p:sldId id="311" r:id="rId11"/>
    <p:sldId id="313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Minh" initials="TM" lastIdx="1" clrIdx="0">
    <p:extLst>
      <p:ext uri="{19B8F6BF-5375-455C-9EA6-DF929625EA0E}">
        <p15:presenceInfo xmlns:p15="http://schemas.microsoft.com/office/powerpoint/2012/main" userId="1baa7b2c8fb406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0T10:50:00.055" idx="1">
    <p:pos x="10" y="10"/>
    <p:text>wqqwqwqwqww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0T10:50:00.055" idx="1">
    <p:pos x="10" y="10"/>
    <p:text>wqqwqwqwqww</p:text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8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0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5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3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5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6743-3531-4720-A7B1-ECAFDEEFDEB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6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428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347787" y="1363137"/>
            <a:ext cx="977448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TIẾT: HOẠT ĐỘNG TRẢI NGHIỆM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15: VIỆC CỦA MÌNH KHÔNG CẦN AI NHẮC (TIẾT 3)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1524000" y="381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00663"/>
            <a:ext cx="87391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0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3FC16-B85B-4C7E-BDFF-E64EAB31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1769484" y="2246968"/>
            <a:ext cx="9108141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Chia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sẻ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về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thực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“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Thời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gian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biểu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”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đã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lập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7" y="980708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92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3FC16-B85B-4C7E-BDFF-E64EAB31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2441837" y="953323"/>
            <a:ext cx="9108141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Chia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sẻ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về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định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cuối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này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105772" y="-62340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6000" b="1" dirty="0">
                <a:latin typeface="Times New Roman" pitchFamily="18" charset="0"/>
                <a:ea typeface="字魂59号-创粗黑"/>
                <a:cs typeface="Times New Roman" pitchFamily="18" charset="0"/>
              </a:rPr>
              <a:t>4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EFD7A-38A8-406D-9AFD-74BAC873EF54}"/>
              </a:ext>
            </a:extLst>
          </p:cNvPr>
          <p:cNvSpPr/>
          <p:nvPr/>
        </p:nvSpPr>
        <p:spPr>
          <a:xfrm>
            <a:off x="0" y="2783809"/>
            <a:ext cx="10515600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- </a:t>
            </a:r>
            <a:r>
              <a:rPr lang="en-US" sz="4400" spc="5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Đó</a:t>
            </a:r>
            <a:r>
              <a:rPr lang="en-US" sz="4400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việc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gì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- </a:t>
            </a:r>
            <a:r>
              <a:rPr kumimoji="0" lang="en-US" sz="4400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4400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cần</a:t>
            </a:r>
            <a:r>
              <a:rPr kumimoji="0" lang="en-US" sz="4400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chuẩn</a:t>
            </a:r>
            <a:r>
              <a:rPr kumimoji="0" lang="en-US" sz="4400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b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ị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gì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để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được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việc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đó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- </a:t>
            </a:r>
            <a:r>
              <a:rPr kumimoji="0" lang="en-US" sz="4400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4400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ẽ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thời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gian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50" normalizeH="0" baseline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- Em</a:t>
            </a:r>
            <a:r>
              <a:rPr kumimoji="0" lang="en-US" sz="4400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ó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cần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ai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hỗ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trợ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4400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không</a:t>
            </a:r>
            <a:r>
              <a:rPr lang="en-US" sz="440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?</a:t>
            </a:r>
            <a:endParaRPr kumimoji="0" lang="en-US" sz="4400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1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62A8-C5F5-4163-B966-7425CF9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A830B-7625-4B09-ACF5-FCAA3D062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9487E-9CDE-4BA3-BDBE-9511F305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274C5D2C-42C9-4116-8227-DE517F93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8F019-218D-401B-925C-1BC1D903309E}"/>
              </a:ext>
            </a:extLst>
          </p:cNvPr>
          <p:cNvSpPr txBox="1"/>
          <p:nvPr/>
        </p:nvSpPr>
        <p:spPr>
          <a:xfrm>
            <a:off x="385482" y="254111"/>
            <a:ext cx="120127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biệt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hẹn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gặp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lại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CCAF-C392-5B2D-2ABD-35C8B464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bài 15">
            <a:hlinkClick r:id="" action="ppaction://media"/>
            <a:extLst>
              <a:ext uri="{FF2B5EF4-FFF2-40B4-BE49-F238E27FC236}">
                <a16:creationId xmlns:a16="http://schemas.microsoft.com/office/drawing/2014/main" id="{95EA73D9-88E6-4D68-B4C6-F2E8856940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359" cy="6856922"/>
          </a:xfrm>
        </p:spPr>
      </p:pic>
    </p:spTree>
    <p:extLst>
      <p:ext uri="{BB962C8B-B14F-4D97-AF65-F5344CB8AC3E}">
        <p14:creationId xmlns:p14="http://schemas.microsoft.com/office/powerpoint/2010/main" val="11565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03C6-050F-5986-DA4A-6CAC27CA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8554"/>
            <a:ext cx="12192000" cy="189913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	</a:t>
            </a:r>
            <a:br>
              <a:rPr lang="en-US" sz="3200" dirty="0"/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/>
              <a:t>	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6B3C-6EA5-4AFE-B8F4-C7FE914E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CCE29-938C-478A-937F-2D253F8D2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25A4D-2CB8-4C1A-BCFC-582E6650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C25BBB-C8B0-492F-9FCF-AA431E31BBD7}"/>
              </a:ext>
            </a:extLst>
          </p:cNvPr>
          <p:cNvSpPr/>
          <p:nvPr/>
        </p:nvSpPr>
        <p:spPr>
          <a:xfrm>
            <a:off x="2643691" y="946131"/>
            <a:ext cx="65121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Sơ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D69CA-1CEC-4F91-AC00-FBCF08E98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2" y="1015663"/>
            <a:ext cx="10099880" cy="713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844FF-47CB-42AD-A2AF-0198891BFE47}"/>
              </a:ext>
            </a:extLst>
          </p:cNvPr>
          <p:cNvSpPr txBox="1"/>
          <p:nvPr/>
        </p:nvSpPr>
        <p:spPr>
          <a:xfrm>
            <a:off x="267138" y="-39673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4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469" y="826478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UTM Cookies" panose="02040603050506020204" pitchFamily="18" charset="0"/>
              <a:ea typeface="字魂59号-创粗黑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0" y="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ĐỘNG TUẦN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3FC16-B85B-4C7E-BDFF-E64EAB31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2643691" y="946131"/>
            <a:ext cx="728920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Phương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hướng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16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917A3-98DF-4B8C-80C9-CB67A5514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5" y="709983"/>
            <a:ext cx="10099880" cy="713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8" y="-39673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6000" b="1" dirty="0">
                <a:latin typeface="Times New Roman" pitchFamily="18" charset="0"/>
                <a:ea typeface="字魂59号-创粗黑"/>
                <a:cs typeface="Times New Roman" pitchFamily="18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94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822"/>
            <a:ext cx="12192001" cy="623374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Duy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trì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”.</a:t>
            </a:r>
            <a:b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vặt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đua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22/12.</a:t>
            </a:r>
            <a:b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Đổng</a:t>
            </a:r>
            <a: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ĐỘNG TUẦN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03C6-050F-5986-DA4A-6CAC27CA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8554"/>
            <a:ext cx="12192000" cy="189913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	</a:t>
            </a:r>
            <a:br>
              <a:rPr lang="en-US" sz="3200" dirty="0"/>
            </a:b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176</Words>
  <Application>Microsoft Office PowerPoint</Application>
  <PresentationFormat>Widescreen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#9Slide07 SVNBeachwood Sans</vt:lpstr>
      <vt:lpstr>Arial</vt:lpstr>
      <vt:lpstr>Calibri</vt:lpstr>
      <vt:lpstr>Calibri Light</vt:lpstr>
      <vt:lpstr>Times New Roman</vt:lpstr>
      <vt:lpstr>UTM Cookies</vt:lpstr>
      <vt:lpstr>字魂59号-创粗黑</vt:lpstr>
      <vt:lpstr>Office Theme</vt:lpstr>
      <vt:lpstr>PowerPoint Presentation</vt:lpstr>
      <vt:lpstr>PowerPoint Presentation</vt:lpstr>
      <vt:lpstr>PowerPoint Presentation</vt:lpstr>
      <vt:lpstr>  Thứ Ba ngày 12 tháng 12 năm 2024 Hoạt động trải nghiệm Sinh hoạt lớp Sinh hoạt theo chủ đề: Việc của mình không cần ai nhắc  </vt:lpstr>
      <vt:lpstr>PowerPoint Presentation</vt:lpstr>
      <vt:lpstr>PowerPoint Presentation</vt:lpstr>
      <vt:lpstr>PowerPoint Presentation</vt:lpstr>
      <vt:lpstr> - Tiếp tục thực hiện tốt các nội quy của nhà trường, lớp như: Mặc đồng phục đúng quy định, đi học đúng giờ, vệ sinh cá nhân và lớp học sạch sẽ. - Chấp hành tốt an toàn giao thông, an toàn trường học. - Học bài và chuẩn bị đồ dùng đầy đủ trước khi đến lớp. - Không nói chuyện riêng trong giờ học. - Duy trì “ Đôi bạn cùng tiến”. - Không ăn quà vặt, vứt rác đúng nơi quy định. - Tích cực thi đua lập thành tích chào mừng ngày 22/12. - Tích cực luyện tập để tham gia thi Hội khỏe Phù Đổng. </vt:lpstr>
      <vt:lpstr>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PKComputer</cp:lastModifiedBy>
  <cp:revision>64</cp:revision>
  <dcterms:created xsi:type="dcterms:W3CDTF">2022-11-05T15:07:48Z</dcterms:created>
  <dcterms:modified xsi:type="dcterms:W3CDTF">2025-04-07T14:03:17Z</dcterms:modified>
</cp:coreProperties>
</file>