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0" r:id="rId6"/>
    <p:sldId id="265" r:id="rId7"/>
    <p:sldId id="263" r:id="rId8"/>
    <p:sldId id="266" r:id="rId9"/>
    <p:sldId id="262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6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9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1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5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8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6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6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B1D65-13A1-481D-A4F1-986AC1FB077E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F0A68-929E-43B4-8DAE-5EA9BF4B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6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8200"/>
            <a:ext cx="1428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492250" y="1487488"/>
            <a:ext cx="9144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VỀ DỰ TIẾT: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9"/>
          <p:cNvSpPr txBox="1">
            <a:spLocks noChangeArrowheads="1"/>
          </p:cNvSpPr>
          <p:nvPr/>
        </p:nvSpPr>
        <p:spPr bwMode="auto">
          <a:xfrm>
            <a:off x="1524000" y="381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ĐỨC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00663"/>
            <a:ext cx="87391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5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bài hát] o ô ơ - Bé học chữ o ô ơ_Slo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394" y="78377"/>
            <a:ext cx="4484914" cy="66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O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592" y="0"/>
            <a:ext cx="9294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4293325" y="1753781"/>
            <a:ext cx="3770812" cy="458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4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128" y="1"/>
            <a:ext cx="5161022" cy="688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42</Words>
  <Application>Microsoft Office PowerPoint</Application>
  <PresentationFormat>Widescreen</PresentationFormat>
  <Paragraphs>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PKComputer</cp:lastModifiedBy>
  <cp:revision>13</cp:revision>
  <dcterms:created xsi:type="dcterms:W3CDTF">2022-12-11T13:44:05Z</dcterms:created>
  <dcterms:modified xsi:type="dcterms:W3CDTF">2025-03-30T13:59:05Z</dcterms:modified>
</cp:coreProperties>
</file>