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36" r:id="rId3"/>
    <p:sldId id="337" r:id="rId4"/>
    <p:sldId id="256" r:id="rId5"/>
    <p:sldId id="257" r:id="rId6"/>
    <p:sldId id="258" r:id="rId7"/>
    <p:sldId id="259" r:id="rId8"/>
    <p:sldId id="260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10" initials="W1" lastIdx="1" clrIdx="0">
    <p:extLst>
      <p:ext uri="{19B8F6BF-5375-455C-9EA6-DF929625EA0E}">
        <p15:presenceInfo xmlns:p15="http://schemas.microsoft.com/office/powerpoint/2012/main" userId="Windows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6E2EC"/>
    <a:srgbClr val="FF9966"/>
    <a:srgbClr val="FFCCCC"/>
    <a:srgbClr val="FFCCFF"/>
    <a:srgbClr val="0000FF"/>
    <a:srgbClr val="DD6909"/>
    <a:srgbClr val="FF9900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 varScale="1">
        <p:scale>
          <a:sx n="57" d="100"/>
          <a:sy n="57" d="100"/>
        </p:scale>
        <p:origin x="18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1T16:36:41.13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611EA-EE0A-4ED4-93CC-184FC8ABAF43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969A-5EA8-41A4-B651-58D638D0AA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46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00C84-9C64-48C2-8D4F-745279569C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5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3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39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8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94CF-1C8D-4E94-8106-C4F0C8013633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3553-D548-492F-85C7-4612B3F0E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57200"/>
            <a:ext cx="8534400" cy="55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PHÒNG GIÁO DỤC VÀ ĐÀO TẠO HUYỆN TIÊN LÃNG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 THI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DẠY GIỎI CẤP HUYỆN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2024-2025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viên:PHẠM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THI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Tiểu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0E1FAA-367C-4AEC-986A-DA03EDA19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633607" y="200999"/>
            <a:ext cx="770960" cy="69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AFE40852-1D63-4FBB-AEBD-9B6B2617B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6732" y="5795199"/>
            <a:ext cx="1114668" cy="8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3F3EF7B-5595-4733-9C4F-7AC9EDEFAA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7764" y="1215290"/>
            <a:ext cx="1101436" cy="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B4AE57E3-D7E9-402C-BFCF-D30430BC78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7650" y="176360"/>
            <a:ext cx="765756" cy="5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>
            <a:extLst>
              <a:ext uri="{FF2B5EF4-FFF2-40B4-BE49-F238E27FC236}">
                <a16:creationId xmlns:a16="http://schemas.microsoft.com/office/drawing/2014/main" id="{35B91974-7CC9-470D-8868-2D20B1118E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810205" y="5297248"/>
            <a:ext cx="618332" cy="5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4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AC3D5E-01E2-A211-58C8-4F50CE4BBFE9}"/>
              </a:ext>
            </a:extLst>
          </p:cNvPr>
          <p:cNvSpPr txBox="1"/>
          <p:nvPr/>
        </p:nvSpPr>
        <p:spPr>
          <a:xfrm>
            <a:off x="76200" y="1524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B</a:t>
            </a:r>
            <a:endParaRPr lang="vi-VN" sz="40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E9E5C2C-60D6-BA25-212B-FCA4C5CB65C6}"/>
              </a:ext>
            </a:extLst>
          </p:cNvPr>
          <p:cNvSpPr txBox="1"/>
          <p:nvPr/>
        </p:nvSpPr>
        <p:spPr>
          <a:xfrm>
            <a:off x="1752600" y="1066800"/>
            <a:ext cx="3577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 + 5 =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8 – 3 =</a:t>
            </a:r>
          </a:p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8 – 5 =</a:t>
            </a:r>
            <a:endParaRPr lang="vi-V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8A827EF-8ECF-7DE0-6A8D-EAD6B0929975}"/>
              </a:ext>
            </a:extLst>
          </p:cNvPr>
          <p:cNvSpPr txBox="1"/>
          <p:nvPr/>
        </p:nvSpPr>
        <p:spPr>
          <a:xfrm>
            <a:off x="3276600" y="1037272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13</a:t>
              </a:r>
            </a:p>
            <a:p>
              <a:pPr algn="ctr">
                <a:lnSpc>
                  <a:spcPct val="150000"/>
                </a:lnSpc>
              </a:pPr>
              <a:r>
                <a:rPr lang="en-US" sz="5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TẬP CHUNG</a:t>
              </a:r>
              <a:endParaRPr lang="vi-VN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495490" y="18947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0517" y="19220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26932" y="5181600"/>
            <a:ext cx="3021468" cy="598379"/>
            <a:chOff x="3524472" y="5334000"/>
            <a:chExt cx="3021468" cy="598379"/>
          </a:xfrm>
        </p:grpSpPr>
        <p:grpSp>
          <p:nvGrpSpPr>
            <p:cNvPr id="28" name="Group 2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64834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9"/>
          <p:cNvSpPr txBox="1"/>
          <p:nvPr/>
        </p:nvSpPr>
        <p:spPr>
          <a:xfrm>
            <a:off x="3351096" y="523244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4582825" y="523244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02681" y="5232446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1344" y="5954821"/>
            <a:ext cx="3021468" cy="598379"/>
            <a:chOff x="3524472" y="5334000"/>
            <a:chExt cx="3021468" cy="598379"/>
          </a:xfrm>
        </p:grpSpPr>
        <p:grpSp>
          <p:nvGrpSpPr>
            <p:cNvPr id="18" name="Group 1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3353219" y="600566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4584948" y="600566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5704804" y="6005667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7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790046"/>
            <a:ext cx="8134350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-48154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94029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121326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226932" y="5421421"/>
            <a:ext cx="3021468" cy="598379"/>
            <a:chOff x="3524472" y="5334000"/>
            <a:chExt cx="3021468" cy="598379"/>
          </a:xfrm>
        </p:grpSpPr>
        <p:grpSp>
          <p:nvGrpSpPr>
            <p:cNvPr id="115" name="Group 114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6" name="Rounded Rectangle 115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39"/>
          <p:cNvSpPr txBox="1"/>
          <p:nvPr/>
        </p:nvSpPr>
        <p:spPr>
          <a:xfrm>
            <a:off x="3352741" y="54711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4571941" y="5483652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5706044" y="5498750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3">
            <a:extLst>
              <a:ext uri="{FF2B5EF4-FFF2-40B4-BE49-F238E27FC236}">
                <a16:creationId xmlns:a16="http://schemas.microsoft.com/office/drawing/2014/main" id="{E56094BC-4C6E-E52B-7AFD-B24E727A581A}"/>
              </a:ext>
            </a:extLst>
          </p:cNvPr>
          <p:cNvGrpSpPr/>
          <p:nvPr/>
        </p:nvGrpSpPr>
        <p:grpSpPr>
          <a:xfrm>
            <a:off x="3200400" y="6096000"/>
            <a:ext cx="3021468" cy="598379"/>
            <a:chOff x="3524472" y="5334000"/>
            <a:chExt cx="3021468" cy="598379"/>
          </a:xfrm>
        </p:grpSpPr>
        <p:grpSp>
          <p:nvGrpSpPr>
            <p:cNvPr id="3" name="Group 114">
              <a:extLst>
                <a:ext uri="{FF2B5EF4-FFF2-40B4-BE49-F238E27FC236}">
                  <a16:creationId xmlns:a16="http://schemas.microsoft.com/office/drawing/2014/main" id="{FE6463C0-A6FE-7F25-956A-5A15F2AD28A2}"/>
                </a:ext>
              </a:extLst>
            </p:cNvPr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8" name="Rounded Rectangle 126">
                <a:extLst>
                  <a:ext uri="{FF2B5EF4-FFF2-40B4-BE49-F238E27FC236}">
                    <a16:creationId xmlns:a16="http://schemas.microsoft.com/office/drawing/2014/main" id="{E2F7D7BA-0ABF-70F0-A33A-70CC8FC81C33}"/>
                  </a:ext>
                </a:extLst>
              </p:cNvPr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ounded Rectangle 144">
                <a:extLst>
                  <a:ext uri="{FF2B5EF4-FFF2-40B4-BE49-F238E27FC236}">
                    <a16:creationId xmlns:a16="http://schemas.microsoft.com/office/drawing/2014/main" id="{7DB4B574-E396-5D0E-36E0-5A6137901BCD}"/>
                  </a:ext>
                </a:extLst>
              </p:cNvPr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ounded Rectangle 145">
                <a:extLst>
                  <a:ext uri="{FF2B5EF4-FFF2-40B4-BE49-F238E27FC236}">
                    <a16:creationId xmlns:a16="http://schemas.microsoft.com/office/drawing/2014/main" id="{6404EBE7-F4D7-2127-0A92-334150D8DEDF}"/>
                  </a:ext>
                </a:extLst>
              </p:cNvPr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ounded Rectangle 146">
                <a:extLst>
                  <a:ext uri="{FF2B5EF4-FFF2-40B4-BE49-F238E27FC236}">
                    <a16:creationId xmlns:a16="http://schemas.microsoft.com/office/drawing/2014/main" id="{27EF9E19-2600-5777-DC69-1EE4276E50B0}"/>
                  </a:ext>
                </a:extLst>
              </p:cNvPr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ounded Rectangle 115">
              <a:extLst>
                <a:ext uri="{FF2B5EF4-FFF2-40B4-BE49-F238E27FC236}">
                  <a16:creationId xmlns:a16="http://schemas.microsoft.com/office/drawing/2014/main" id="{A6277B4F-516B-352D-1F77-799C8E0BDB31}"/>
                </a:ext>
              </a:extLst>
            </p:cNvPr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39">
            <a:extLst>
              <a:ext uri="{FF2B5EF4-FFF2-40B4-BE49-F238E27FC236}">
                <a16:creationId xmlns:a16="http://schemas.microsoft.com/office/drawing/2014/main" id="{F2CC5EDF-1892-44C4-E441-8899573E5062}"/>
              </a:ext>
            </a:extLst>
          </p:cNvPr>
          <p:cNvSpPr txBox="1"/>
          <p:nvPr/>
        </p:nvSpPr>
        <p:spPr>
          <a:xfrm>
            <a:off x="3313920" y="6145683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0520A31D-6174-075C-3037-735BAB91E20A}"/>
              </a:ext>
            </a:extLst>
          </p:cNvPr>
          <p:cNvSpPr txBox="1"/>
          <p:nvPr/>
        </p:nvSpPr>
        <p:spPr>
          <a:xfrm>
            <a:off x="4533120" y="6158231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76433249-00A5-0A15-2F51-1BC22D9E3C24}"/>
              </a:ext>
            </a:extLst>
          </p:cNvPr>
          <p:cNvSpPr txBox="1"/>
          <p:nvPr/>
        </p:nvSpPr>
        <p:spPr>
          <a:xfrm>
            <a:off x="5667223" y="6173329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685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827983"/>
            <a:ext cx="1922877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552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7763" y="2706975"/>
            <a:ext cx="695414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 4 + 1			 3 + 4         7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      10 – 2 			 7 + 2         8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      2 + 6			10 – 2        7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67288" y="2833981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7288" y="3497067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67288" y="4191560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7125" y="2835625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7125" y="3498711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27125" y="4193204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819875"/>
            <a:ext cx="7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10662" y="2819874"/>
            <a:ext cx="7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14" name="TextBox 39"/>
          <p:cNvSpPr txBox="1"/>
          <p:nvPr/>
        </p:nvSpPr>
        <p:spPr>
          <a:xfrm>
            <a:off x="1975999" y="2892005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1945902" y="3547023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1957123" y="4226256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7315188" y="286830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7285091" y="3523322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7309960" y="4243499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0823"/>
            <a:ext cx="6705599" cy="4674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379332" y="6031021"/>
            <a:ext cx="3021468" cy="598379"/>
            <a:chOff x="3524472" y="5334000"/>
            <a:chExt cx="3021468" cy="598379"/>
          </a:xfrm>
        </p:grpSpPr>
        <p:grpSp>
          <p:nvGrpSpPr>
            <p:cNvPr id="39" name="Group 38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–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39"/>
          <p:cNvSpPr txBox="1"/>
          <p:nvPr/>
        </p:nvSpPr>
        <p:spPr>
          <a:xfrm>
            <a:off x="4687665" y="607888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895002" y="6083793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9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164</Words>
  <Application>Microsoft Office PowerPoint</Application>
  <PresentationFormat>Trình chiếu Trên màn hình (4:3)</PresentationFormat>
  <Paragraphs>88</Paragraphs>
  <Slides>8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.VnAvant</vt:lpstr>
      <vt:lpstr>Arial</vt:lpstr>
      <vt:lpstr>Calibri</vt:lpstr>
      <vt:lpstr>HP-087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81</cp:revision>
  <dcterms:created xsi:type="dcterms:W3CDTF">2006-08-16T00:00:00Z</dcterms:created>
  <dcterms:modified xsi:type="dcterms:W3CDTF">2024-12-01T09:37:45Z</dcterms:modified>
</cp:coreProperties>
</file>