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4"/>
  </p:notesMasterIdLst>
  <p:sldIdLst>
    <p:sldId id="336" r:id="rId6"/>
    <p:sldId id="345" r:id="rId7"/>
    <p:sldId id="346" r:id="rId8"/>
    <p:sldId id="347" r:id="rId9"/>
    <p:sldId id="2007577120" r:id="rId10"/>
    <p:sldId id="2007577121" r:id="rId11"/>
    <p:sldId id="2007577122" r:id="rId12"/>
    <p:sldId id="337" r:id="rId13"/>
    <p:sldId id="256" r:id="rId14"/>
    <p:sldId id="257" r:id="rId15"/>
    <p:sldId id="258" r:id="rId16"/>
    <p:sldId id="2007577123" r:id="rId17"/>
    <p:sldId id="2007577124" r:id="rId18"/>
    <p:sldId id="259" r:id="rId19"/>
    <p:sldId id="260" r:id="rId20"/>
    <p:sldId id="261" r:id="rId21"/>
    <p:sldId id="270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FFFF"/>
    <a:srgbClr val="05BEFF"/>
    <a:srgbClr val="66FFFF"/>
    <a:srgbClr val="FFFF00"/>
    <a:srgbClr val="FFFF66"/>
    <a:srgbClr val="33CC33"/>
    <a:srgbClr val="FF0066"/>
    <a:srgbClr val="FFCC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4660"/>
  </p:normalViewPr>
  <p:slideViewPr>
    <p:cSldViewPr>
      <p:cViewPr varScale="1">
        <p:scale>
          <a:sx n="53" d="100"/>
          <a:sy n="53" d="100"/>
        </p:scale>
        <p:origin x="176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CC436-69C4-4FAC-A70D-58EE8C115A74}" type="datetimeFigureOut">
              <a:rPr lang="vi-VN" smtClean="0"/>
              <a:t>06/12/2024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20619-426B-4CE6-8353-8D423BEF6E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701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00C84-9C64-48C2-8D4F-745279569C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5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0619-426B-4CE6-8353-8D423BEF6E58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074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3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2933" y="1396721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62933" y="2976650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695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75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3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69148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68308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90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4070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1898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14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3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914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8510" y="465047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68512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0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07282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62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17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2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4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62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10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47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4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97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60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9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52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505B59B8-E80E-4D1A-B66C-BCCEC3C6D0B9}" type="datetimeFigureOut">
              <a:rPr lang="en-US" smtClean="0"/>
              <a:pPr defTabSz="342900">
                <a:defRPr/>
              </a:pPr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61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505B59B8-E80E-4D1A-B66C-BCCEC3C6D0B9}" type="datetimeFigureOut">
              <a:rPr lang="en-US" smtClean="0"/>
              <a:pPr defTabSz="342900">
                <a:defRPr/>
              </a:pPr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18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505B59B8-E80E-4D1A-B66C-BCCEC3C6D0B9}" type="datetimeFigureOut">
              <a:rPr lang="en-US" smtClean="0"/>
              <a:pPr defTabSz="342900">
                <a:defRPr/>
              </a:pPr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255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505B59B8-E80E-4D1A-B66C-BCCEC3C6D0B9}" type="datetimeFigureOut">
              <a:rPr lang="en-US" smtClean="0"/>
              <a:pPr defTabSz="342900">
                <a:defRPr/>
              </a:pPr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84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505B59B8-E80E-4D1A-B66C-BCCEC3C6D0B9}" type="datetimeFigureOut">
              <a:rPr lang="en-US" smtClean="0"/>
              <a:pPr defTabSz="342900">
                <a:defRPr/>
              </a:pPr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06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505B59B8-E80E-4D1A-B66C-BCCEC3C6D0B9}" type="datetimeFigureOut">
              <a:rPr lang="en-US" smtClean="0"/>
              <a:pPr defTabSz="342900">
                <a:defRPr/>
              </a:pPr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3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505B59B8-E80E-4D1A-B66C-BCCEC3C6D0B9}" type="datetimeFigureOut">
              <a:rPr lang="en-US" smtClean="0"/>
              <a:pPr defTabSz="342900">
                <a:defRPr/>
              </a:pPr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77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505B59B8-E80E-4D1A-B66C-BCCEC3C6D0B9}" type="datetimeFigureOut">
              <a:rPr lang="en-US" smtClean="0"/>
              <a:pPr defTabSz="342900">
                <a:defRPr/>
              </a:pPr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52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505B59B8-E80E-4D1A-B66C-BCCEC3C6D0B9}" type="datetimeFigureOut">
              <a:rPr lang="en-US" smtClean="0"/>
              <a:pPr defTabSz="342900">
                <a:defRPr/>
              </a:pPr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13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505B59B8-E80E-4D1A-B66C-BCCEC3C6D0B9}" type="datetimeFigureOut">
              <a:rPr lang="en-US" smtClean="0"/>
              <a:pPr defTabSz="342900">
                <a:defRPr/>
              </a:pPr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74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505B59B8-E80E-4D1A-B66C-BCCEC3C6D0B9}" type="datetimeFigureOut">
              <a:rPr lang="en-US" smtClean="0"/>
              <a:pPr defTabSz="342900">
                <a:defRPr/>
              </a:pPr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94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57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38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78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808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7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54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94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95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0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1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49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1E61BC-66DF-460A-A572-A5CF25BB278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2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94CF-1C8D-4E94-8106-C4F0C801363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6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171450"/>
            <a:r>
              <a:rPr lang="en-US" dirty="0"/>
              <a:t>Second level</a:t>
            </a:r>
          </a:p>
          <a:p>
            <a:pPr lvl="2" indent="-171450"/>
            <a:r>
              <a:rPr lang="en-US" dirty="0"/>
              <a:t>Third level</a:t>
            </a:r>
          </a:p>
          <a:p>
            <a:pPr lvl="3" indent="-171450"/>
            <a:r>
              <a:rPr lang="en-US" dirty="0"/>
              <a:t>Fourth level</a:t>
            </a:r>
          </a:p>
          <a:p>
            <a:pPr lvl="4" indent="-171450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342900">
              <a:defRPr/>
            </a:pPr>
            <a:fld id="{505B59B8-E80E-4D1A-B66C-BCCEC3C6D0B9}" type="datetimeFigureOut">
              <a:rPr lang="en-US" smtClean="0"/>
              <a:pPr defTabSz="342900">
                <a:defRPr/>
              </a:pPr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3429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5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A47B9-2C9E-4CD3-8963-D7ACF30A070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9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57200"/>
            <a:ext cx="8534400" cy="550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PHÒNG GIÁO DỤC VÀ ĐÀO TẠO HUYỆN TIÊN LÃNG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 THI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DẠY GIỎI CẤP HUYỆN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2024-2025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viên:PHẠM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THI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0E1FAA-367C-4AEC-986A-DA03EDA199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63">
            <a:off x="633607" y="200999"/>
            <a:ext cx="770960" cy="69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AFE40852-1D63-4FBB-AEBD-9B6B2617B3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6732" y="5795199"/>
            <a:ext cx="1114668" cy="8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83F3EF7B-5595-4733-9C4F-7AC9EDEFAA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7764" y="1215290"/>
            <a:ext cx="1101436" cy="8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B4AE57E3-D7E9-402C-BFCF-D30430BC78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7650" y="176360"/>
            <a:ext cx="765756" cy="5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>
            <a:extLst>
              <a:ext uri="{FF2B5EF4-FFF2-40B4-BE49-F238E27FC236}">
                <a16:creationId xmlns:a16="http://schemas.microsoft.com/office/drawing/2014/main" id="{35B91974-7CC9-470D-8868-2D20B1118E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63">
            <a:off x="810205" y="5297248"/>
            <a:ext cx="618332" cy="5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4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457200" y="1891481"/>
            <a:ext cx="8382000" cy="4585519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514600" y="4668294"/>
            <a:ext cx="1424954" cy="1524002"/>
            <a:chOff x="1986077" y="4668294"/>
            <a:chExt cx="1424954" cy="1524002"/>
          </a:xfrm>
        </p:grpSpPr>
        <p:grpSp>
          <p:nvGrpSpPr>
            <p:cNvPr id="33" name="Group 32"/>
            <p:cNvGrpSpPr/>
            <p:nvPr/>
          </p:nvGrpSpPr>
          <p:grpSpPr>
            <a:xfrm>
              <a:off x="1986077" y="4668294"/>
              <a:ext cx="1417525" cy="1524002"/>
              <a:chOff x="4198315" y="2590800"/>
              <a:chExt cx="2126286" cy="2286002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34" name="Rectangle 33"/>
              <p:cNvSpPr/>
              <p:nvPr/>
            </p:nvSpPr>
            <p:spPr>
              <a:xfrm>
                <a:off x="4205630" y="3276600"/>
                <a:ext cx="1600200" cy="16002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>
                <a:off x="4198315" y="2590800"/>
                <a:ext cx="2126285" cy="685232"/>
              </a:xfrm>
              <a:prstGeom prst="parallelogram">
                <a:avLst>
                  <a:gd name="adj" fmla="val 7304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 rot="5400000" flipV="1">
                <a:off x="4922215" y="3474417"/>
                <a:ext cx="2286001" cy="518770"/>
              </a:xfrm>
              <a:prstGeom prst="parallelogram">
                <a:avLst>
                  <a:gd name="adj" fmla="val 134421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201174" y="5257800"/>
              <a:ext cx="597380" cy="770626"/>
              <a:chOff x="2201174" y="5257800"/>
              <a:chExt cx="597380" cy="770626"/>
            </a:xfrm>
          </p:grpSpPr>
          <p:sp>
            <p:nvSpPr>
              <p:cNvPr id="21" name="Flowchart: Connector 20"/>
              <p:cNvSpPr/>
              <p:nvPr/>
            </p:nvSpPr>
            <p:spPr>
              <a:xfrm>
                <a:off x="2204768" y="5257800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2608052" y="5257800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2201174" y="5550376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2604458" y="5550376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2201174" y="5837924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>
                <a:off x="2604458" y="5837924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18990183">
              <a:off x="2168130" y="4769808"/>
              <a:ext cx="398187" cy="220495"/>
              <a:chOff x="2200367" y="5164924"/>
              <a:chExt cx="444364" cy="246060"/>
            </a:xfrm>
          </p:grpSpPr>
          <p:sp>
            <p:nvSpPr>
              <p:cNvPr id="43" name="Flowchart: Connector 42"/>
              <p:cNvSpPr/>
              <p:nvPr/>
            </p:nvSpPr>
            <p:spPr>
              <a:xfrm>
                <a:off x="2200367" y="5220482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" name="Flowchart: Connector 43"/>
              <p:cNvSpPr/>
              <p:nvPr/>
            </p:nvSpPr>
            <p:spPr>
              <a:xfrm>
                <a:off x="2454229" y="5164924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9" name="Flowchart: Connector 48"/>
            <p:cNvSpPr/>
            <p:nvPr/>
          </p:nvSpPr>
          <p:spPr>
            <a:xfrm rot="18990183">
              <a:off x="2580310" y="4798970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Flowchart: Connector 49"/>
            <p:cNvSpPr/>
            <p:nvPr/>
          </p:nvSpPr>
          <p:spPr>
            <a:xfrm rot="18990183">
              <a:off x="2859021" y="4899649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Flowchart: Connector 50"/>
            <p:cNvSpPr/>
            <p:nvPr/>
          </p:nvSpPr>
          <p:spPr>
            <a:xfrm rot="18990183">
              <a:off x="2975064" y="4706241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Flowchart: Connector 51"/>
            <p:cNvSpPr/>
            <p:nvPr/>
          </p:nvSpPr>
          <p:spPr>
            <a:xfrm rot="18990183">
              <a:off x="3055806" y="5204179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Flowchart: Connector 52"/>
            <p:cNvSpPr/>
            <p:nvPr/>
          </p:nvSpPr>
          <p:spPr>
            <a:xfrm rot="18990183">
              <a:off x="3226465" y="4975579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Flowchart: Connector 53"/>
            <p:cNvSpPr/>
            <p:nvPr/>
          </p:nvSpPr>
          <p:spPr>
            <a:xfrm rot="18990183">
              <a:off x="3048058" y="5660465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Flowchart: Connector 54"/>
            <p:cNvSpPr/>
            <p:nvPr/>
          </p:nvSpPr>
          <p:spPr>
            <a:xfrm rot="18990183">
              <a:off x="3240325" y="5467121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438400" y="2048002"/>
            <a:ext cx="1795390" cy="2288823"/>
            <a:chOff x="1655570" y="1727733"/>
            <a:chExt cx="1795390" cy="2288823"/>
          </a:xfrm>
        </p:grpSpPr>
        <p:grpSp>
          <p:nvGrpSpPr>
            <p:cNvPr id="82" name="Group 81"/>
            <p:cNvGrpSpPr/>
            <p:nvPr/>
          </p:nvGrpSpPr>
          <p:grpSpPr>
            <a:xfrm>
              <a:off x="1655570" y="2086065"/>
              <a:ext cx="1795390" cy="1930491"/>
              <a:chOff x="1655570" y="2086065"/>
              <a:chExt cx="1795390" cy="1930491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655570" y="2086305"/>
                <a:ext cx="1795390" cy="1930250"/>
                <a:chOff x="4198315" y="2590800"/>
                <a:chExt cx="2126286" cy="2286002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205630" y="3276600"/>
                  <a:ext cx="1600200" cy="1600200"/>
                </a:xfrm>
                <a:prstGeom prst="rect">
                  <a:avLst/>
                </a:prstGeom>
                <a:solidFill>
                  <a:srgbClr val="FF111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" name="Parallelogram 58"/>
                <p:cNvSpPr/>
                <p:nvPr/>
              </p:nvSpPr>
              <p:spPr>
                <a:xfrm>
                  <a:off x="4198315" y="2590800"/>
                  <a:ext cx="2126285" cy="685232"/>
                </a:xfrm>
                <a:prstGeom prst="parallelogram">
                  <a:avLst>
                    <a:gd name="adj" fmla="val 73045"/>
                  </a:avLst>
                </a:prstGeom>
                <a:solidFill>
                  <a:srgbClr val="FF111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" name="Parallelogram 59"/>
                <p:cNvSpPr/>
                <p:nvPr/>
              </p:nvSpPr>
              <p:spPr>
                <a:xfrm rot="5400000" flipV="1">
                  <a:off x="4922215" y="3474417"/>
                  <a:ext cx="2286001" cy="518770"/>
                </a:xfrm>
                <a:prstGeom prst="parallelogram">
                  <a:avLst>
                    <a:gd name="adj" fmla="val 134421"/>
                  </a:avLst>
                </a:prstGeom>
                <a:solidFill>
                  <a:srgbClr val="E200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61" name="Flowchart: Connector 60"/>
              <p:cNvSpPr/>
              <p:nvPr/>
            </p:nvSpPr>
            <p:spPr>
              <a:xfrm>
                <a:off x="1807314" y="2860689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" name="Flowchart: Connector 61"/>
              <p:cNvSpPr/>
              <p:nvPr/>
            </p:nvSpPr>
            <p:spPr>
              <a:xfrm>
                <a:off x="2032912" y="3186594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" name="Flowchart: Connector 62"/>
              <p:cNvSpPr/>
              <p:nvPr/>
            </p:nvSpPr>
            <p:spPr>
              <a:xfrm>
                <a:off x="2373908" y="2860929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" name="Flowchart: Connector 63"/>
              <p:cNvSpPr/>
              <p:nvPr/>
            </p:nvSpPr>
            <p:spPr>
              <a:xfrm>
                <a:off x="2595828" y="3337616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>
                <a:off x="2188151" y="3528118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" name="Flowchart: Connector 65"/>
              <p:cNvSpPr/>
              <p:nvPr/>
            </p:nvSpPr>
            <p:spPr>
              <a:xfrm>
                <a:off x="1712063" y="3414558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" name="Flowchart: Connector 66"/>
              <p:cNvSpPr/>
              <p:nvPr/>
            </p:nvSpPr>
            <p:spPr>
              <a:xfrm>
                <a:off x="1902565" y="371862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8" name="Flowchart: Connector 67"/>
              <p:cNvSpPr/>
              <p:nvPr/>
            </p:nvSpPr>
            <p:spPr>
              <a:xfrm>
                <a:off x="2543377" y="3765426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9" name="Flowchart: Connector 68"/>
              <p:cNvSpPr/>
              <p:nvPr/>
            </p:nvSpPr>
            <p:spPr>
              <a:xfrm>
                <a:off x="2707913" y="295594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0" name="Flowchart: Connector 69"/>
              <p:cNvSpPr/>
              <p:nvPr/>
            </p:nvSpPr>
            <p:spPr>
              <a:xfrm>
                <a:off x="3141922" y="2474158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Flowchart: Connector 70"/>
              <p:cNvSpPr/>
              <p:nvPr/>
            </p:nvSpPr>
            <p:spPr>
              <a:xfrm>
                <a:off x="3086098" y="281940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" name="Flowchart: Connector 71"/>
              <p:cNvSpPr/>
              <p:nvPr/>
            </p:nvSpPr>
            <p:spPr>
              <a:xfrm>
                <a:off x="3223536" y="315378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" name="Flowchart: Connector 72"/>
              <p:cNvSpPr/>
              <p:nvPr/>
            </p:nvSpPr>
            <p:spPr>
              <a:xfrm>
                <a:off x="3045908" y="3446812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" name="Flowchart: Connector 73"/>
              <p:cNvSpPr/>
              <p:nvPr/>
            </p:nvSpPr>
            <p:spPr>
              <a:xfrm>
                <a:off x="2874550" y="2201627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" name="Flowchart: Connector 76"/>
              <p:cNvSpPr/>
              <p:nvPr/>
            </p:nvSpPr>
            <p:spPr>
              <a:xfrm>
                <a:off x="2149006" y="2201627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" name="Flowchart: Connector 77"/>
              <p:cNvSpPr/>
              <p:nvPr/>
            </p:nvSpPr>
            <p:spPr>
              <a:xfrm>
                <a:off x="2476498" y="213360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Flowchart: Connector 78"/>
              <p:cNvSpPr/>
              <p:nvPr/>
            </p:nvSpPr>
            <p:spPr>
              <a:xfrm>
                <a:off x="2738772" y="2419566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Flowchart: Connector 79"/>
              <p:cNvSpPr/>
              <p:nvPr/>
            </p:nvSpPr>
            <p:spPr>
              <a:xfrm>
                <a:off x="1901960" y="2409547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Flowchart: Connector 80"/>
              <p:cNvSpPr/>
              <p:nvPr/>
            </p:nvSpPr>
            <p:spPr>
              <a:xfrm>
                <a:off x="2381247" y="2422913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201174" y="2664660"/>
                <a:ext cx="231424" cy="13518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" name="Parallelogram 55"/>
              <p:cNvSpPr/>
              <p:nvPr/>
            </p:nvSpPr>
            <p:spPr>
              <a:xfrm>
                <a:off x="2219402" y="2086065"/>
                <a:ext cx="519370" cy="566828"/>
              </a:xfrm>
              <a:prstGeom prst="parallelogram">
                <a:avLst>
                  <a:gd name="adj" fmla="val 60391"/>
                </a:avLst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Parallelogram 84"/>
              <p:cNvSpPr/>
              <p:nvPr/>
            </p:nvSpPr>
            <p:spPr>
              <a:xfrm rot="5400000" flipV="1">
                <a:off x="2461291" y="2942740"/>
                <a:ext cx="1575165" cy="167104"/>
              </a:xfrm>
              <a:prstGeom prst="parallelogram">
                <a:avLst>
                  <a:gd name="adj" fmla="val 134421"/>
                </a:avLst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Parallelogram 85"/>
              <p:cNvSpPr/>
              <p:nvPr/>
            </p:nvSpPr>
            <p:spPr>
              <a:xfrm>
                <a:off x="1807314" y="2238710"/>
                <a:ext cx="1518364" cy="184204"/>
              </a:xfrm>
              <a:prstGeom prst="parallelogram">
                <a:avLst>
                  <a:gd name="adj" fmla="val 73045"/>
                </a:avLst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0407">
              <a:off x="1723899" y="1727733"/>
              <a:ext cx="1417399" cy="1390364"/>
            </a:xfrm>
            <a:prstGeom prst="rect">
              <a:avLst/>
            </a:prstGeom>
          </p:spPr>
        </p:pic>
      </p:grpSp>
      <p:sp>
        <p:nvSpPr>
          <p:cNvPr id="90" name="TextBox 89"/>
          <p:cNvSpPr txBox="1"/>
          <p:nvPr/>
        </p:nvSpPr>
        <p:spPr>
          <a:xfrm>
            <a:off x="877357" y="1929070"/>
            <a:ext cx="633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57800" y="1326932"/>
            <a:ext cx="33073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Cube 93"/>
          <p:cNvSpPr/>
          <p:nvPr/>
        </p:nvSpPr>
        <p:spPr>
          <a:xfrm>
            <a:off x="5865758" y="2432435"/>
            <a:ext cx="1906642" cy="1906642"/>
          </a:xfrm>
          <a:prstGeom prst="cub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Cube 94"/>
          <p:cNvSpPr/>
          <p:nvPr/>
        </p:nvSpPr>
        <p:spPr>
          <a:xfrm>
            <a:off x="6022433" y="4670928"/>
            <a:ext cx="1521367" cy="1521367"/>
          </a:xfrm>
          <a:prstGeom prst="cube">
            <a:avLst/>
          </a:prstGeom>
          <a:solidFill>
            <a:srgbClr val="CC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 animBg="1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457200" y="1891481"/>
            <a:ext cx="8382000" cy="4585519"/>
          </a:xfrm>
          <a:prstGeom prst="roundRect">
            <a:avLst/>
          </a:prstGeom>
          <a:noFill/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877357" y="1929070"/>
            <a:ext cx="6559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876800" y="1326932"/>
            <a:ext cx="36102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92" y="2274825"/>
            <a:ext cx="3200635" cy="184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89637"/>
            <a:ext cx="1533627" cy="212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Cube 91"/>
          <p:cNvSpPr/>
          <p:nvPr/>
        </p:nvSpPr>
        <p:spPr>
          <a:xfrm>
            <a:off x="5190027" y="2413075"/>
            <a:ext cx="2983830" cy="1571288"/>
          </a:xfrm>
          <a:prstGeom prst="cube">
            <a:avLst/>
          </a:prstGeom>
          <a:solidFill>
            <a:srgbClr val="05BE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Cube 93"/>
          <p:cNvSpPr/>
          <p:nvPr/>
        </p:nvSpPr>
        <p:spPr>
          <a:xfrm>
            <a:off x="5562600" y="4267200"/>
            <a:ext cx="1447800" cy="1965792"/>
          </a:xfrm>
          <a:prstGeom prst="cub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91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2" grpId="0" animBg="1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4661A-4768-14B9-C76B-5E603B40E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C0F5DE74-B9A4-F019-172B-12F37C3E094E}"/>
              </a:ext>
            </a:extLst>
          </p:cNvPr>
          <p:cNvSpPr/>
          <p:nvPr/>
        </p:nvSpPr>
        <p:spPr>
          <a:xfrm>
            <a:off x="457200" y="1891481"/>
            <a:ext cx="8382000" cy="4585519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AA5981-8066-2C41-5F7B-DF36DF8E8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EBBCF8-A618-02BD-961E-8329FFB87159}"/>
              </a:ext>
            </a:extLst>
          </p:cNvPr>
          <p:cNvGrpSpPr/>
          <p:nvPr/>
        </p:nvGrpSpPr>
        <p:grpSpPr>
          <a:xfrm>
            <a:off x="2514600" y="4668294"/>
            <a:ext cx="1424954" cy="1524002"/>
            <a:chOff x="1986077" y="4668294"/>
            <a:chExt cx="1424954" cy="152400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54EDE3A-CB3D-EA11-7182-473497036B97}"/>
                </a:ext>
              </a:extLst>
            </p:cNvPr>
            <p:cNvGrpSpPr/>
            <p:nvPr/>
          </p:nvGrpSpPr>
          <p:grpSpPr>
            <a:xfrm>
              <a:off x="1986077" y="4668294"/>
              <a:ext cx="1417525" cy="1524002"/>
              <a:chOff x="4198315" y="2590800"/>
              <a:chExt cx="2126286" cy="2286002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443CAA7-77A5-C6C0-3D41-C5F634CB9778}"/>
                  </a:ext>
                </a:extLst>
              </p:cNvPr>
              <p:cNvSpPr/>
              <p:nvPr/>
            </p:nvSpPr>
            <p:spPr>
              <a:xfrm>
                <a:off x="4205630" y="3276600"/>
                <a:ext cx="1600200" cy="16002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688D28AF-7F58-01E4-E6EB-82747EF9D99D}"/>
                  </a:ext>
                </a:extLst>
              </p:cNvPr>
              <p:cNvSpPr/>
              <p:nvPr/>
            </p:nvSpPr>
            <p:spPr>
              <a:xfrm>
                <a:off x="4198315" y="2590800"/>
                <a:ext cx="2126285" cy="685232"/>
              </a:xfrm>
              <a:prstGeom prst="parallelogram">
                <a:avLst>
                  <a:gd name="adj" fmla="val 7304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AAD8D93E-58CE-2DAE-569C-39B9607BE3EB}"/>
                  </a:ext>
                </a:extLst>
              </p:cNvPr>
              <p:cNvSpPr/>
              <p:nvPr/>
            </p:nvSpPr>
            <p:spPr>
              <a:xfrm rot="5400000" flipV="1">
                <a:off x="4922215" y="3474417"/>
                <a:ext cx="2286001" cy="518770"/>
              </a:xfrm>
              <a:prstGeom prst="parallelogram">
                <a:avLst>
                  <a:gd name="adj" fmla="val 134421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C74CEC1-E51B-47F2-8D06-AABE59D4B80A}"/>
                </a:ext>
              </a:extLst>
            </p:cNvPr>
            <p:cNvGrpSpPr/>
            <p:nvPr/>
          </p:nvGrpSpPr>
          <p:grpSpPr>
            <a:xfrm>
              <a:off x="2201174" y="5257800"/>
              <a:ext cx="597380" cy="770626"/>
              <a:chOff x="2201174" y="5257800"/>
              <a:chExt cx="597380" cy="770626"/>
            </a:xfrm>
          </p:grpSpPr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806B7026-811C-271E-0C77-15203BD75EC9}"/>
                  </a:ext>
                </a:extLst>
              </p:cNvPr>
              <p:cNvSpPr/>
              <p:nvPr/>
            </p:nvSpPr>
            <p:spPr>
              <a:xfrm>
                <a:off x="2204768" y="5257800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0C329644-8EE2-580B-8A05-64A7D0054D84}"/>
                  </a:ext>
                </a:extLst>
              </p:cNvPr>
              <p:cNvSpPr/>
              <p:nvPr/>
            </p:nvSpPr>
            <p:spPr>
              <a:xfrm>
                <a:off x="2608052" y="5257800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326F8CBF-4C51-11F6-673A-9737816D8C81}"/>
                  </a:ext>
                </a:extLst>
              </p:cNvPr>
              <p:cNvSpPr/>
              <p:nvPr/>
            </p:nvSpPr>
            <p:spPr>
              <a:xfrm>
                <a:off x="2201174" y="5550376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53B58319-1569-3BE8-CF11-1E0339AB96C4}"/>
                  </a:ext>
                </a:extLst>
              </p:cNvPr>
              <p:cNvSpPr/>
              <p:nvPr/>
            </p:nvSpPr>
            <p:spPr>
              <a:xfrm>
                <a:off x="2604458" y="5550376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F97570FB-4597-4505-F958-FC1FC7DD1232}"/>
                  </a:ext>
                </a:extLst>
              </p:cNvPr>
              <p:cNvSpPr/>
              <p:nvPr/>
            </p:nvSpPr>
            <p:spPr>
              <a:xfrm>
                <a:off x="2201174" y="5837924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7BCA920A-6056-C693-EE0A-8429071FFC33}"/>
                  </a:ext>
                </a:extLst>
              </p:cNvPr>
              <p:cNvSpPr/>
              <p:nvPr/>
            </p:nvSpPr>
            <p:spPr>
              <a:xfrm>
                <a:off x="2604458" y="5837924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A08C4FD-10BF-920C-DE89-93A7DA60D46A}"/>
                </a:ext>
              </a:extLst>
            </p:cNvPr>
            <p:cNvGrpSpPr/>
            <p:nvPr/>
          </p:nvGrpSpPr>
          <p:grpSpPr>
            <a:xfrm rot="18990183">
              <a:off x="2168130" y="4769808"/>
              <a:ext cx="398187" cy="220495"/>
              <a:chOff x="2200367" y="5164924"/>
              <a:chExt cx="444364" cy="246060"/>
            </a:xfrm>
          </p:grpSpPr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C335F1CF-D3D8-FDF6-D732-398F06AC345F}"/>
                  </a:ext>
                </a:extLst>
              </p:cNvPr>
              <p:cNvSpPr/>
              <p:nvPr/>
            </p:nvSpPr>
            <p:spPr>
              <a:xfrm>
                <a:off x="2200367" y="5220482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69F64E12-6D9F-918A-E6DF-386F3251955E}"/>
                  </a:ext>
                </a:extLst>
              </p:cNvPr>
              <p:cNvSpPr/>
              <p:nvPr/>
            </p:nvSpPr>
            <p:spPr>
              <a:xfrm>
                <a:off x="2454229" y="5164924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3C914AAC-FF87-193E-BD3A-CB0374A723E7}"/>
                </a:ext>
              </a:extLst>
            </p:cNvPr>
            <p:cNvSpPr/>
            <p:nvPr/>
          </p:nvSpPr>
          <p:spPr>
            <a:xfrm rot="18990183">
              <a:off x="2580310" y="4798970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1CF39EB2-C4A0-D009-8791-40B3EAAF8960}"/>
                </a:ext>
              </a:extLst>
            </p:cNvPr>
            <p:cNvSpPr/>
            <p:nvPr/>
          </p:nvSpPr>
          <p:spPr>
            <a:xfrm rot="18990183">
              <a:off x="2859021" y="4899649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2B8E1600-5E18-FA20-2B03-CE27A9B79D60}"/>
                </a:ext>
              </a:extLst>
            </p:cNvPr>
            <p:cNvSpPr/>
            <p:nvPr/>
          </p:nvSpPr>
          <p:spPr>
            <a:xfrm rot="18990183">
              <a:off x="2975064" y="4706241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4312ED77-70A4-EC71-6BBC-CDAE2DAC6D3B}"/>
                </a:ext>
              </a:extLst>
            </p:cNvPr>
            <p:cNvSpPr/>
            <p:nvPr/>
          </p:nvSpPr>
          <p:spPr>
            <a:xfrm rot="18990183">
              <a:off x="3055806" y="5204179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7D3842E8-BEF3-D746-9784-C4C2BDA1820F}"/>
                </a:ext>
              </a:extLst>
            </p:cNvPr>
            <p:cNvSpPr/>
            <p:nvPr/>
          </p:nvSpPr>
          <p:spPr>
            <a:xfrm rot="18990183">
              <a:off x="3226465" y="4975579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id="{D14E7977-66D6-8C1A-E047-9A063E18590D}"/>
                </a:ext>
              </a:extLst>
            </p:cNvPr>
            <p:cNvSpPr/>
            <p:nvPr/>
          </p:nvSpPr>
          <p:spPr>
            <a:xfrm rot="18990183">
              <a:off x="3048058" y="5660465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lowchart: Connector 54">
              <a:extLst>
                <a:ext uri="{FF2B5EF4-FFF2-40B4-BE49-F238E27FC236}">
                  <a16:creationId xmlns:a16="http://schemas.microsoft.com/office/drawing/2014/main" id="{7CFC25B5-815B-5655-6D95-1133F72F0FAD}"/>
                </a:ext>
              </a:extLst>
            </p:cNvPr>
            <p:cNvSpPr/>
            <p:nvPr/>
          </p:nvSpPr>
          <p:spPr>
            <a:xfrm rot="18990183">
              <a:off x="3240325" y="5467121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4835F14-3F08-1816-F93C-02003A1ACC46}"/>
              </a:ext>
            </a:extLst>
          </p:cNvPr>
          <p:cNvGrpSpPr/>
          <p:nvPr/>
        </p:nvGrpSpPr>
        <p:grpSpPr>
          <a:xfrm>
            <a:off x="2438400" y="2048002"/>
            <a:ext cx="1795390" cy="2288823"/>
            <a:chOff x="1655570" y="1727733"/>
            <a:chExt cx="1795390" cy="228882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74EA344-53E2-CCF7-CEDF-8238985B1566}"/>
                </a:ext>
              </a:extLst>
            </p:cNvPr>
            <p:cNvGrpSpPr/>
            <p:nvPr/>
          </p:nvGrpSpPr>
          <p:grpSpPr>
            <a:xfrm>
              <a:off x="1655570" y="2086065"/>
              <a:ext cx="1795390" cy="1930491"/>
              <a:chOff x="1655570" y="2086065"/>
              <a:chExt cx="1795390" cy="193049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30D8D78-4708-BD44-6B1D-3E2872AD1BE2}"/>
                  </a:ext>
                </a:extLst>
              </p:cNvPr>
              <p:cNvGrpSpPr/>
              <p:nvPr/>
            </p:nvGrpSpPr>
            <p:grpSpPr>
              <a:xfrm>
                <a:off x="1655570" y="2086305"/>
                <a:ext cx="1795390" cy="1930250"/>
                <a:chOff x="4198315" y="2590800"/>
                <a:chExt cx="2126286" cy="2286002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083EA2E-80A3-132D-13AD-F71C8AE3B1D6}"/>
                    </a:ext>
                  </a:extLst>
                </p:cNvPr>
                <p:cNvSpPr/>
                <p:nvPr/>
              </p:nvSpPr>
              <p:spPr>
                <a:xfrm>
                  <a:off x="4205630" y="3276600"/>
                  <a:ext cx="1600200" cy="1600200"/>
                </a:xfrm>
                <a:prstGeom prst="rect">
                  <a:avLst/>
                </a:prstGeom>
                <a:solidFill>
                  <a:srgbClr val="FF111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Parallelogram 58">
                  <a:extLst>
                    <a:ext uri="{FF2B5EF4-FFF2-40B4-BE49-F238E27FC236}">
                      <a16:creationId xmlns:a16="http://schemas.microsoft.com/office/drawing/2014/main" id="{459DDD55-F787-013A-A190-8B99F8312266}"/>
                    </a:ext>
                  </a:extLst>
                </p:cNvPr>
                <p:cNvSpPr/>
                <p:nvPr/>
              </p:nvSpPr>
              <p:spPr>
                <a:xfrm>
                  <a:off x="4198315" y="2590800"/>
                  <a:ext cx="2126285" cy="685232"/>
                </a:xfrm>
                <a:prstGeom prst="parallelogram">
                  <a:avLst>
                    <a:gd name="adj" fmla="val 73045"/>
                  </a:avLst>
                </a:prstGeom>
                <a:solidFill>
                  <a:srgbClr val="FF111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Parallelogram 59">
                  <a:extLst>
                    <a:ext uri="{FF2B5EF4-FFF2-40B4-BE49-F238E27FC236}">
                      <a16:creationId xmlns:a16="http://schemas.microsoft.com/office/drawing/2014/main" id="{E0A6A1CB-C159-FD6E-8AB1-F26D89D7B187}"/>
                    </a:ext>
                  </a:extLst>
                </p:cNvPr>
                <p:cNvSpPr/>
                <p:nvPr/>
              </p:nvSpPr>
              <p:spPr>
                <a:xfrm rot="5400000" flipV="1">
                  <a:off x="4922215" y="3474417"/>
                  <a:ext cx="2286001" cy="518770"/>
                </a:xfrm>
                <a:prstGeom prst="parallelogram">
                  <a:avLst>
                    <a:gd name="adj" fmla="val 134421"/>
                  </a:avLst>
                </a:prstGeom>
                <a:solidFill>
                  <a:srgbClr val="E200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" name="Flowchart: Connector 60">
                <a:extLst>
                  <a:ext uri="{FF2B5EF4-FFF2-40B4-BE49-F238E27FC236}">
                    <a16:creationId xmlns:a16="http://schemas.microsoft.com/office/drawing/2014/main" id="{01B017F2-BA7E-BCF1-C6CD-3014A1C7A795}"/>
                  </a:ext>
                </a:extLst>
              </p:cNvPr>
              <p:cNvSpPr/>
              <p:nvPr/>
            </p:nvSpPr>
            <p:spPr>
              <a:xfrm>
                <a:off x="1807314" y="2860689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Flowchart: Connector 61">
                <a:extLst>
                  <a:ext uri="{FF2B5EF4-FFF2-40B4-BE49-F238E27FC236}">
                    <a16:creationId xmlns:a16="http://schemas.microsoft.com/office/drawing/2014/main" id="{AF52D1A8-7F91-544B-3360-A6A41103BCF0}"/>
                  </a:ext>
                </a:extLst>
              </p:cNvPr>
              <p:cNvSpPr/>
              <p:nvPr/>
            </p:nvSpPr>
            <p:spPr>
              <a:xfrm>
                <a:off x="2032912" y="3186594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id="{2C77D570-6EA4-F9D9-9A3E-AF7665296F02}"/>
                  </a:ext>
                </a:extLst>
              </p:cNvPr>
              <p:cNvSpPr/>
              <p:nvPr/>
            </p:nvSpPr>
            <p:spPr>
              <a:xfrm>
                <a:off x="2373908" y="2860929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id="{5F3A9CCD-53DF-D726-7A4D-A83039E99A26}"/>
                  </a:ext>
                </a:extLst>
              </p:cNvPr>
              <p:cNvSpPr/>
              <p:nvPr/>
            </p:nvSpPr>
            <p:spPr>
              <a:xfrm>
                <a:off x="2595828" y="3337616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Flowchart: Connector 64">
                <a:extLst>
                  <a:ext uri="{FF2B5EF4-FFF2-40B4-BE49-F238E27FC236}">
                    <a16:creationId xmlns:a16="http://schemas.microsoft.com/office/drawing/2014/main" id="{7838716F-C04B-E7C7-BC47-C1CFC77E1FA8}"/>
                  </a:ext>
                </a:extLst>
              </p:cNvPr>
              <p:cNvSpPr/>
              <p:nvPr/>
            </p:nvSpPr>
            <p:spPr>
              <a:xfrm>
                <a:off x="2188151" y="3528118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Flowchart: Connector 65">
                <a:extLst>
                  <a:ext uri="{FF2B5EF4-FFF2-40B4-BE49-F238E27FC236}">
                    <a16:creationId xmlns:a16="http://schemas.microsoft.com/office/drawing/2014/main" id="{1BF6F1A1-D829-AE6F-BEC2-46516A8B885F}"/>
                  </a:ext>
                </a:extLst>
              </p:cNvPr>
              <p:cNvSpPr/>
              <p:nvPr/>
            </p:nvSpPr>
            <p:spPr>
              <a:xfrm>
                <a:off x="1712063" y="3414558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Flowchart: Connector 66">
                <a:extLst>
                  <a:ext uri="{FF2B5EF4-FFF2-40B4-BE49-F238E27FC236}">
                    <a16:creationId xmlns:a16="http://schemas.microsoft.com/office/drawing/2014/main" id="{29B4DADE-7105-0A30-B333-0C427C7EFC1F}"/>
                  </a:ext>
                </a:extLst>
              </p:cNvPr>
              <p:cNvSpPr/>
              <p:nvPr/>
            </p:nvSpPr>
            <p:spPr>
              <a:xfrm>
                <a:off x="1902565" y="371862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Flowchart: Connector 67">
                <a:extLst>
                  <a:ext uri="{FF2B5EF4-FFF2-40B4-BE49-F238E27FC236}">
                    <a16:creationId xmlns:a16="http://schemas.microsoft.com/office/drawing/2014/main" id="{D5D97918-01D3-EEDE-168D-32C0132F6FA1}"/>
                  </a:ext>
                </a:extLst>
              </p:cNvPr>
              <p:cNvSpPr/>
              <p:nvPr/>
            </p:nvSpPr>
            <p:spPr>
              <a:xfrm>
                <a:off x="2543377" y="3765426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Flowchart: Connector 68">
                <a:extLst>
                  <a:ext uri="{FF2B5EF4-FFF2-40B4-BE49-F238E27FC236}">
                    <a16:creationId xmlns:a16="http://schemas.microsoft.com/office/drawing/2014/main" id="{28308251-79FF-CB2E-675E-BB4EB2125975}"/>
                  </a:ext>
                </a:extLst>
              </p:cNvPr>
              <p:cNvSpPr/>
              <p:nvPr/>
            </p:nvSpPr>
            <p:spPr>
              <a:xfrm>
                <a:off x="2707913" y="295594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lowchart: Connector 69">
                <a:extLst>
                  <a:ext uri="{FF2B5EF4-FFF2-40B4-BE49-F238E27FC236}">
                    <a16:creationId xmlns:a16="http://schemas.microsoft.com/office/drawing/2014/main" id="{341BD718-A84D-B131-27CF-96E549DFB4B3}"/>
                  </a:ext>
                </a:extLst>
              </p:cNvPr>
              <p:cNvSpPr/>
              <p:nvPr/>
            </p:nvSpPr>
            <p:spPr>
              <a:xfrm>
                <a:off x="3141922" y="2474158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C9A0E039-6041-2719-E8FA-CF6773FC844E}"/>
                  </a:ext>
                </a:extLst>
              </p:cNvPr>
              <p:cNvSpPr/>
              <p:nvPr/>
            </p:nvSpPr>
            <p:spPr>
              <a:xfrm>
                <a:off x="3086098" y="281940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4DEF3911-910A-E1CB-B2AE-7C06F8A65C88}"/>
                  </a:ext>
                </a:extLst>
              </p:cNvPr>
              <p:cNvSpPr/>
              <p:nvPr/>
            </p:nvSpPr>
            <p:spPr>
              <a:xfrm>
                <a:off x="3223536" y="315378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Flowchart: Connector 72">
                <a:extLst>
                  <a:ext uri="{FF2B5EF4-FFF2-40B4-BE49-F238E27FC236}">
                    <a16:creationId xmlns:a16="http://schemas.microsoft.com/office/drawing/2014/main" id="{3A06F256-F56C-21DF-F37C-E6D81757BD0E}"/>
                  </a:ext>
                </a:extLst>
              </p:cNvPr>
              <p:cNvSpPr/>
              <p:nvPr/>
            </p:nvSpPr>
            <p:spPr>
              <a:xfrm>
                <a:off x="3045908" y="3446812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Flowchart: Connector 73">
                <a:extLst>
                  <a:ext uri="{FF2B5EF4-FFF2-40B4-BE49-F238E27FC236}">
                    <a16:creationId xmlns:a16="http://schemas.microsoft.com/office/drawing/2014/main" id="{55E55C5A-4D27-F49B-800B-C860B52C0E42}"/>
                  </a:ext>
                </a:extLst>
              </p:cNvPr>
              <p:cNvSpPr/>
              <p:nvPr/>
            </p:nvSpPr>
            <p:spPr>
              <a:xfrm>
                <a:off x="2874550" y="2201627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lowchart: Connector 76">
                <a:extLst>
                  <a:ext uri="{FF2B5EF4-FFF2-40B4-BE49-F238E27FC236}">
                    <a16:creationId xmlns:a16="http://schemas.microsoft.com/office/drawing/2014/main" id="{202CBB97-5AB6-01C2-FBE2-3D63489DC749}"/>
                  </a:ext>
                </a:extLst>
              </p:cNvPr>
              <p:cNvSpPr/>
              <p:nvPr/>
            </p:nvSpPr>
            <p:spPr>
              <a:xfrm>
                <a:off x="2149006" y="2201627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lowchart: Connector 77">
                <a:extLst>
                  <a:ext uri="{FF2B5EF4-FFF2-40B4-BE49-F238E27FC236}">
                    <a16:creationId xmlns:a16="http://schemas.microsoft.com/office/drawing/2014/main" id="{81279E2E-D83E-25B6-2B16-4D35AF065FFB}"/>
                  </a:ext>
                </a:extLst>
              </p:cNvPr>
              <p:cNvSpPr/>
              <p:nvPr/>
            </p:nvSpPr>
            <p:spPr>
              <a:xfrm>
                <a:off x="2476498" y="213360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lowchart: Connector 78">
                <a:extLst>
                  <a:ext uri="{FF2B5EF4-FFF2-40B4-BE49-F238E27FC236}">
                    <a16:creationId xmlns:a16="http://schemas.microsoft.com/office/drawing/2014/main" id="{AA6DE258-3955-0280-631D-F4FD9BC03788}"/>
                  </a:ext>
                </a:extLst>
              </p:cNvPr>
              <p:cNvSpPr/>
              <p:nvPr/>
            </p:nvSpPr>
            <p:spPr>
              <a:xfrm>
                <a:off x="2738772" y="2419566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lowchart: Connector 79">
                <a:extLst>
                  <a:ext uri="{FF2B5EF4-FFF2-40B4-BE49-F238E27FC236}">
                    <a16:creationId xmlns:a16="http://schemas.microsoft.com/office/drawing/2014/main" id="{9D19B697-5972-C386-1D42-919C9DD60609}"/>
                  </a:ext>
                </a:extLst>
              </p:cNvPr>
              <p:cNvSpPr/>
              <p:nvPr/>
            </p:nvSpPr>
            <p:spPr>
              <a:xfrm>
                <a:off x="1901960" y="2409547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lowchart: Connector 80">
                <a:extLst>
                  <a:ext uri="{FF2B5EF4-FFF2-40B4-BE49-F238E27FC236}">
                    <a16:creationId xmlns:a16="http://schemas.microsoft.com/office/drawing/2014/main" id="{9A02557C-6156-38FD-A1E2-B22E5FADF055}"/>
                  </a:ext>
                </a:extLst>
              </p:cNvPr>
              <p:cNvSpPr/>
              <p:nvPr/>
            </p:nvSpPr>
            <p:spPr>
              <a:xfrm>
                <a:off x="2381247" y="2422913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18EF16D-D62B-82E3-E098-E959F606E30D}"/>
                  </a:ext>
                </a:extLst>
              </p:cNvPr>
              <p:cNvSpPr/>
              <p:nvPr/>
            </p:nvSpPr>
            <p:spPr>
              <a:xfrm>
                <a:off x="2201174" y="2664660"/>
                <a:ext cx="231424" cy="13518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Parallelogram 55">
                <a:extLst>
                  <a:ext uri="{FF2B5EF4-FFF2-40B4-BE49-F238E27FC236}">
                    <a16:creationId xmlns:a16="http://schemas.microsoft.com/office/drawing/2014/main" id="{36E25A0B-DDC1-1234-5BC0-FCCC1C54870E}"/>
                  </a:ext>
                </a:extLst>
              </p:cNvPr>
              <p:cNvSpPr/>
              <p:nvPr/>
            </p:nvSpPr>
            <p:spPr>
              <a:xfrm>
                <a:off x="2219402" y="2086065"/>
                <a:ext cx="519370" cy="566828"/>
              </a:xfrm>
              <a:prstGeom prst="parallelogram">
                <a:avLst>
                  <a:gd name="adj" fmla="val 60391"/>
                </a:avLst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01877C80-549A-5AAF-7410-717C00873D56}"/>
                  </a:ext>
                </a:extLst>
              </p:cNvPr>
              <p:cNvSpPr/>
              <p:nvPr/>
            </p:nvSpPr>
            <p:spPr>
              <a:xfrm rot="5400000" flipV="1">
                <a:off x="2461291" y="2942740"/>
                <a:ext cx="1575165" cy="167104"/>
              </a:xfrm>
              <a:prstGeom prst="parallelogram">
                <a:avLst>
                  <a:gd name="adj" fmla="val 134421"/>
                </a:avLst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Parallelogram 85">
                <a:extLst>
                  <a:ext uri="{FF2B5EF4-FFF2-40B4-BE49-F238E27FC236}">
                    <a16:creationId xmlns:a16="http://schemas.microsoft.com/office/drawing/2014/main" id="{7F7B914C-448D-70B0-76FB-F0C11C2798C6}"/>
                  </a:ext>
                </a:extLst>
              </p:cNvPr>
              <p:cNvSpPr/>
              <p:nvPr/>
            </p:nvSpPr>
            <p:spPr>
              <a:xfrm>
                <a:off x="1807314" y="2238710"/>
                <a:ext cx="1518364" cy="184204"/>
              </a:xfrm>
              <a:prstGeom prst="parallelogram">
                <a:avLst>
                  <a:gd name="adj" fmla="val 73045"/>
                </a:avLst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D8FFD4CB-2F7D-2C57-7BBB-1EC378E1F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0407">
              <a:off x="1723899" y="1727733"/>
              <a:ext cx="1417399" cy="1390364"/>
            </a:xfrm>
            <a:prstGeom prst="rect">
              <a:avLst/>
            </a:prstGeom>
          </p:spPr>
        </p:pic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E176D49D-101C-0C36-8951-B8ED9FADA948}"/>
              </a:ext>
            </a:extLst>
          </p:cNvPr>
          <p:cNvSpPr txBox="1"/>
          <p:nvPr/>
        </p:nvSpPr>
        <p:spPr>
          <a:xfrm>
            <a:off x="877357" y="1929070"/>
            <a:ext cx="633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 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6F2922-CCFB-8820-FABF-8867FF9CC3D8}"/>
              </a:ext>
            </a:extLst>
          </p:cNvPr>
          <p:cNvSpPr txBox="1"/>
          <p:nvPr/>
        </p:nvSpPr>
        <p:spPr>
          <a:xfrm>
            <a:off x="5257800" y="1326932"/>
            <a:ext cx="33073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Khối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phương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Cube 93">
            <a:extLst>
              <a:ext uri="{FF2B5EF4-FFF2-40B4-BE49-F238E27FC236}">
                <a16:creationId xmlns:a16="http://schemas.microsoft.com/office/drawing/2014/main" id="{EE3AFCB1-025A-EB36-BA1D-E5F4CBD13393}"/>
              </a:ext>
            </a:extLst>
          </p:cNvPr>
          <p:cNvSpPr/>
          <p:nvPr/>
        </p:nvSpPr>
        <p:spPr>
          <a:xfrm>
            <a:off x="5865758" y="2432435"/>
            <a:ext cx="1906642" cy="1906642"/>
          </a:xfrm>
          <a:prstGeom prst="cub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" name="Cube 94">
            <a:extLst>
              <a:ext uri="{FF2B5EF4-FFF2-40B4-BE49-F238E27FC236}">
                <a16:creationId xmlns:a16="http://schemas.microsoft.com/office/drawing/2014/main" id="{355E4CBE-2916-1E19-CEC3-38EDDCC3EF16}"/>
              </a:ext>
            </a:extLst>
          </p:cNvPr>
          <p:cNvSpPr/>
          <p:nvPr/>
        </p:nvSpPr>
        <p:spPr>
          <a:xfrm>
            <a:off x="6022433" y="4670928"/>
            <a:ext cx="1521367" cy="1521367"/>
          </a:xfrm>
          <a:prstGeom prst="cube">
            <a:avLst/>
          </a:prstGeom>
          <a:solidFill>
            <a:srgbClr val="CC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4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 animBg="1"/>
      <p:bldP spid="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4A7B1-66F4-F1EB-93E6-F85320DA4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912D9B6A-DDA3-AAE9-FC42-4C8A31C83C1E}"/>
              </a:ext>
            </a:extLst>
          </p:cNvPr>
          <p:cNvSpPr/>
          <p:nvPr/>
        </p:nvSpPr>
        <p:spPr>
          <a:xfrm>
            <a:off x="457200" y="1891481"/>
            <a:ext cx="8382000" cy="4585519"/>
          </a:xfrm>
          <a:prstGeom prst="roundRect">
            <a:avLst/>
          </a:prstGeom>
          <a:noFill/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BBDE16-947D-4596-E76A-CCE2A5254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3C398323-5FC4-F991-0FAD-D7804326657F}"/>
              </a:ext>
            </a:extLst>
          </p:cNvPr>
          <p:cNvSpPr txBox="1"/>
          <p:nvPr/>
        </p:nvSpPr>
        <p:spPr>
          <a:xfrm>
            <a:off x="877357" y="1929070"/>
            <a:ext cx="6559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 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2C8C8DA-B4DC-FF79-B4DB-5DAE41AD3B98}"/>
              </a:ext>
            </a:extLst>
          </p:cNvPr>
          <p:cNvSpPr txBox="1"/>
          <p:nvPr/>
        </p:nvSpPr>
        <p:spPr>
          <a:xfrm>
            <a:off x="4876800" y="1326932"/>
            <a:ext cx="36102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Khối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hộp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nhật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97011E-F04F-FCA8-1BBF-2D8E32BE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92" y="2274825"/>
            <a:ext cx="3200635" cy="184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CBA9465-4E84-FE15-C0F5-EEF16C3A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89637"/>
            <a:ext cx="1533627" cy="212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Cube 91">
            <a:extLst>
              <a:ext uri="{FF2B5EF4-FFF2-40B4-BE49-F238E27FC236}">
                <a16:creationId xmlns:a16="http://schemas.microsoft.com/office/drawing/2014/main" id="{28002692-BF95-49DA-C134-5D31DFCCCE00}"/>
              </a:ext>
            </a:extLst>
          </p:cNvPr>
          <p:cNvSpPr/>
          <p:nvPr/>
        </p:nvSpPr>
        <p:spPr>
          <a:xfrm>
            <a:off x="5190027" y="2413075"/>
            <a:ext cx="2983830" cy="1571288"/>
          </a:xfrm>
          <a:prstGeom prst="cube">
            <a:avLst/>
          </a:prstGeom>
          <a:solidFill>
            <a:srgbClr val="05BE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Cube 93">
            <a:extLst>
              <a:ext uri="{FF2B5EF4-FFF2-40B4-BE49-F238E27FC236}">
                <a16:creationId xmlns:a16="http://schemas.microsoft.com/office/drawing/2014/main" id="{F982E469-7EE6-B443-63F0-4C32BBB2BA3D}"/>
              </a:ext>
            </a:extLst>
          </p:cNvPr>
          <p:cNvSpPr/>
          <p:nvPr/>
        </p:nvSpPr>
        <p:spPr>
          <a:xfrm>
            <a:off x="5562600" y="4267200"/>
            <a:ext cx="1447800" cy="1965792"/>
          </a:xfrm>
          <a:prstGeom prst="cub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2" grpId="0" animBg="1"/>
      <p:bldP spid="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03715" y="1752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12801" y="1936532"/>
            <a:ext cx="6527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  <a:endParaRPr lang="vi-VN" sz="2800" b="1" dirty="0"/>
          </a:p>
        </p:txBody>
      </p:sp>
      <p:sp>
        <p:nvSpPr>
          <p:cNvPr id="21" name="Can 20"/>
          <p:cNvSpPr/>
          <p:nvPr/>
        </p:nvSpPr>
        <p:spPr>
          <a:xfrm>
            <a:off x="7010400" y="3222868"/>
            <a:ext cx="1295400" cy="2010253"/>
          </a:xfrm>
          <a:prstGeom prst="can">
            <a:avLst/>
          </a:prstGeom>
          <a:solidFill>
            <a:srgbClr val="FF006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Cube 21"/>
          <p:cNvSpPr/>
          <p:nvPr/>
        </p:nvSpPr>
        <p:spPr>
          <a:xfrm>
            <a:off x="827746" y="3916301"/>
            <a:ext cx="1336671" cy="1336671"/>
          </a:xfrm>
          <a:prstGeom prst="cube">
            <a:avLst/>
          </a:prstGeom>
          <a:solidFill>
            <a:srgbClr val="33CC3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Cube 22"/>
          <p:cNvSpPr/>
          <p:nvPr/>
        </p:nvSpPr>
        <p:spPr>
          <a:xfrm>
            <a:off x="2743200" y="3124200"/>
            <a:ext cx="1447800" cy="2144537"/>
          </a:xfrm>
          <a:prstGeom prst="cub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Cube 23"/>
          <p:cNvSpPr/>
          <p:nvPr/>
        </p:nvSpPr>
        <p:spPr>
          <a:xfrm>
            <a:off x="4676675" y="3516137"/>
            <a:ext cx="1752600" cy="1752600"/>
          </a:xfrm>
          <a:prstGeom prst="cub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1060195" y="5515304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5517932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7927" y="5517932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0127" y="5517932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84508" y="5486400"/>
            <a:ext cx="659846" cy="659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4902240" y="5515304"/>
            <a:ext cx="659846" cy="659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71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10668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2801" y="1250732"/>
            <a:ext cx="6813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  <a:endParaRPr lang="vi-VN" sz="2800" b="1" dirty="0"/>
          </a:p>
        </p:txBody>
      </p:sp>
      <p:sp>
        <p:nvSpPr>
          <p:cNvPr id="6" name="Can 5"/>
          <p:cNvSpPr/>
          <p:nvPr/>
        </p:nvSpPr>
        <p:spPr>
          <a:xfrm>
            <a:off x="7315200" y="3222868"/>
            <a:ext cx="1295400" cy="2010253"/>
          </a:xfrm>
          <a:prstGeom prst="can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ube 6"/>
          <p:cNvSpPr/>
          <p:nvPr/>
        </p:nvSpPr>
        <p:spPr>
          <a:xfrm>
            <a:off x="578783" y="4196468"/>
            <a:ext cx="2164417" cy="1056504"/>
          </a:xfrm>
          <a:prstGeom prst="cube">
            <a:avLst/>
          </a:prstGeom>
          <a:solidFill>
            <a:srgbClr val="33CC3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Cube 7"/>
          <p:cNvSpPr/>
          <p:nvPr/>
        </p:nvSpPr>
        <p:spPr>
          <a:xfrm>
            <a:off x="3048000" y="3124200"/>
            <a:ext cx="1447800" cy="2144537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1167927" y="5515304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8013" y="5561767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9927" y="5517932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4927" y="5517932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vi-VN" sz="3500" b="1" dirty="0">
              <a:solidFill>
                <a:srgbClr val="00206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98383" y="4038600"/>
            <a:ext cx="1935817" cy="1194521"/>
            <a:chOff x="4495800" y="4038600"/>
            <a:chExt cx="1935817" cy="1194521"/>
          </a:xfrm>
        </p:grpSpPr>
        <p:sp>
          <p:nvSpPr>
            <p:cNvPr id="14" name="Rectangle 13"/>
            <p:cNvSpPr/>
            <p:nvPr/>
          </p:nvSpPr>
          <p:spPr>
            <a:xfrm>
              <a:off x="4495800" y="4572000"/>
              <a:ext cx="1935817" cy="66112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4495800" y="4038600"/>
              <a:ext cx="1935817" cy="533400"/>
            </a:xfrm>
            <a:prstGeom prst="triangle">
              <a:avLst>
                <a:gd name="adj" fmla="val 28011"/>
              </a:avLst>
            </a:prstGeom>
            <a:solidFill>
              <a:srgbClr val="00B0F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" name="Oval 1"/>
          <p:cNvSpPr/>
          <p:nvPr/>
        </p:nvSpPr>
        <p:spPr>
          <a:xfrm>
            <a:off x="1082878" y="5550552"/>
            <a:ext cx="659846" cy="659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3266640" y="5580696"/>
            <a:ext cx="659846" cy="659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1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4572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2801" y="641132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  <a:endParaRPr lang="vi-VN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91600" cy="194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845748" y="4114800"/>
            <a:ext cx="4145852" cy="762000"/>
            <a:chOff x="4921948" y="4114800"/>
            <a:chExt cx="4145852" cy="762000"/>
          </a:xfrm>
        </p:grpSpPr>
        <p:sp>
          <p:nvSpPr>
            <p:cNvPr id="17" name="Rounded Rectangle 16"/>
            <p:cNvSpPr/>
            <p:nvPr/>
          </p:nvSpPr>
          <p:spPr>
            <a:xfrm>
              <a:off x="4921948" y="4114800"/>
              <a:ext cx="4145852" cy="7620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Khối</a:t>
              </a:r>
              <a:r>
                <a:rPr lang="en-US" sz="2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hộp</a:t>
              </a:r>
              <a:r>
                <a:rPr lang="en-US" sz="2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2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nhật</a:t>
              </a:r>
              <a:endParaRPr lang="vi-VN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Cube 17"/>
            <p:cNvSpPr/>
            <p:nvPr/>
          </p:nvSpPr>
          <p:spPr>
            <a:xfrm>
              <a:off x="7848600" y="4191000"/>
              <a:ext cx="1066800" cy="609600"/>
            </a:xfrm>
            <a:prstGeom prst="cube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5096" y="4114800"/>
            <a:ext cx="4145852" cy="762000"/>
            <a:chOff x="304800" y="4114800"/>
            <a:chExt cx="4145852" cy="762000"/>
          </a:xfrm>
        </p:grpSpPr>
        <p:sp>
          <p:nvSpPr>
            <p:cNvPr id="2" name="Rounded Rectangle 1"/>
            <p:cNvSpPr/>
            <p:nvPr/>
          </p:nvSpPr>
          <p:spPr>
            <a:xfrm>
              <a:off x="304800" y="4114800"/>
              <a:ext cx="4145852" cy="7620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Khối</a:t>
              </a:r>
              <a:r>
                <a:rPr lang="en-US" sz="2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lập</a:t>
              </a:r>
              <a:r>
                <a:rPr lang="en-US" sz="2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phương</a:t>
              </a:r>
              <a:endParaRPr lang="vi-VN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Cube 2"/>
            <p:cNvSpPr/>
            <p:nvPr/>
          </p:nvSpPr>
          <p:spPr>
            <a:xfrm>
              <a:off x="3276600" y="4191000"/>
              <a:ext cx="609600" cy="609600"/>
            </a:xfrm>
            <a:prstGeom prst="cube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0" name="Freeform 19"/>
          <p:cNvSpPr/>
          <p:nvPr/>
        </p:nvSpPr>
        <p:spPr>
          <a:xfrm>
            <a:off x="1923393" y="2554014"/>
            <a:ext cx="725214" cy="1560846"/>
          </a:xfrm>
          <a:custGeom>
            <a:avLst/>
            <a:gdLst>
              <a:gd name="connsiteX0" fmla="*/ 0 w 725214"/>
              <a:gd name="connsiteY0" fmla="*/ 0 h 1560846"/>
              <a:gd name="connsiteX1" fmla="*/ 78828 w 725214"/>
              <a:gd name="connsiteY1" fmla="*/ 15765 h 1560846"/>
              <a:gd name="connsiteX2" fmla="*/ 126124 w 725214"/>
              <a:gd name="connsiteY2" fmla="*/ 63062 h 1560846"/>
              <a:gd name="connsiteX3" fmla="*/ 236483 w 725214"/>
              <a:gd name="connsiteY3" fmla="*/ 126124 h 1560846"/>
              <a:gd name="connsiteX4" fmla="*/ 331076 w 725214"/>
              <a:gd name="connsiteY4" fmla="*/ 189186 h 1560846"/>
              <a:gd name="connsiteX5" fmla="*/ 378373 w 725214"/>
              <a:gd name="connsiteY5" fmla="*/ 236483 h 1560846"/>
              <a:gd name="connsiteX6" fmla="*/ 472966 w 725214"/>
              <a:gd name="connsiteY6" fmla="*/ 299545 h 1560846"/>
              <a:gd name="connsiteX7" fmla="*/ 536028 w 725214"/>
              <a:gd name="connsiteY7" fmla="*/ 394138 h 1560846"/>
              <a:gd name="connsiteX8" fmla="*/ 567559 w 725214"/>
              <a:gd name="connsiteY8" fmla="*/ 488731 h 1560846"/>
              <a:gd name="connsiteX9" fmla="*/ 583324 w 725214"/>
              <a:gd name="connsiteY9" fmla="*/ 599089 h 1560846"/>
              <a:gd name="connsiteX10" fmla="*/ 567559 w 725214"/>
              <a:gd name="connsiteY10" fmla="*/ 804041 h 1560846"/>
              <a:gd name="connsiteX11" fmla="*/ 520262 w 725214"/>
              <a:gd name="connsiteY11" fmla="*/ 835572 h 1560846"/>
              <a:gd name="connsiteX12" fmla="*/ 362607 w 725214"/>
              <a:gd name="connsiteY12" fmla="*/ 867103 h 1560846"/>
              <a:gd name="connsiteX13" fmla="*/ 220717 w 725214"/>
              <a:gd name="connsiteY13" fmla="*/ 898634 h 1560846"/>
              <a:gd name="connsiteX14" fmla="*/ 63062 w 725214"/>
              <a:gd name="connsiteY14" fmla="*/ 930165 h 1560846"/>
              <a:gd name="connsiteX15" fmla="*/ 31531 w 725214"/>
              <a:gd name="connsiteY15" fmla="*/ 977462 h 1560846"/>
              <a:gd name="connsiteX16" fmla="*/ 0 w 725214"/>
              <a:gd name="connsiteY16" fmla="*/ 1072055 h 1560846"/>
              <a:gd name="connsiteX17" fmla="*/ 15766 w 725214"/>
              <a:gd name="connsiteY17" fmla="*/ 1277007 h 1560846"/>
              <a:gd name="connsiteX18" fmla="*/ 110359 w 725214"/>
              <a:gd name="connsiteY18" fmla="*/ 1324303 h 1560846"/>
              <a:gd name="connsiteX19" fmla="*/ 346841 w 725214"/>
              <a:gd name="connsiteY19" fmla="*/ 1371600 h 1560846"/>
              <a:gd name="connsiteX20" fmla="*/ 394138 w 725214"/>
              <a:gd name="connsiteY20" fmla="*/ 1403131 h 1560846"/>
              <a:gd name="connsiteX21" fmla="*/ 520262 w 725214"/>
              <a:gd name="connsiteY21" fmla="*/ 1434662 h 1560846"/>
              <a:gd name="connsiteX22" fmla="*/ 614855 w 725214"/>
              <a:gd name="connsiteY22" fmla="*/ 1481958 h 1560846"/>
              <a:gd name="connsiteX23" fmla="*/ 662152 w 725214"/>
              <a:gd name="connsiteY23" fmla="*/ 1513489 h 1560846"/>
              <a:gd name="connsiteX24" fmla="*/ 725214 w 725214"/>
              <a:gd name="connsiteY24" fmla="*/ 1560786 h 156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5214" h="1560846">
                <a:moveTo>
                  <a:pt x="0" y="0"/>
                </a:moveTo>
                <a:cubicBezTo>
                  <a:pt x="26276" y="5255"/>
                  <a:pt x="54861" y="3781"/>
                  <a:pt x="78828" y="15765"/>
                </a:cubicBezTo>
                <a:cubicBezTo>
                  <a:pt x="98770" y="25736"/>
                  <a:pt x="108996" y="48789"/>
                  <a:pt x="126124" y="63062"/>
                </a:cubicBezTo>
                <a:cubicBezTo>
                  <a:pt x="215486" y="137530"/>
                  <a:pt x="128554" y="49032"/>
                  <a:pt x="236483" y="126124"/>
                </a:cubicBezTo>
                <a:cubicBezTo>
                  <a:pt x="339817" y="199934"/>
                  <a:pt x="229618" y="155366"/>
                  <a:pt x="331076" y="189186"/>
                </a:cubicBezTo>
                <a:cubicBezTo>
                  <a:pt x="346842" y="204952"/>
                  <a:pt x="360774" y="222795"/>
                  <a:pt x="378373" y="236483"/>
                </a:cubicBezTo>
                <a:cubicBezTo>
                  <a:pt x="408286" y="259749"/>
                  <a:pt x="472966" y="299545"/>
                  <a:pt x="472966" y="299545"/>
                </a:cubicBezTo>
                <a:cubicBezTo>
                  <a:pt x="493987" y="331076"/>
                  <a:pt x="524044" y="358187"/>
                  <a:pt x="536028" y="394138"/>
                </a:cubicBezTo>
                <a:lnTo>
                  <a:pt x="567559" y="488731"/>
                </a:lnTo>
                <a:cubicBezTo>
                  <a:pt x="572814" y="525517"/>
                  <a:pt x="583324" y="561930"/>
                  <a:pt x="583324" y="599089"/>
                </a:cubicBezTo>
                <a:cubicBezTo>
                  <a:pt x="583324" y="667608"/>
                  <a:pt x="585214" y="737835"/>
                  <a:pt x="567559" y="804041"/>
                </a:cubicBezTo>
                <a:cubicBezTo>
                  <a:pt x="562677" y="822349"/>
                  <a:pt x="537209" y="827098"/>
                  <a:pt x="520262" y="835572"/>
                </a:cubicBezTo>
                <a:cubicBezTo>
                  <a:pt x="476233" y="857587"/>
                  <a:pt x="403284" y="861292"/>
                  <a:pt x="362607" y="867103"/>
                </a:cubicBezTo>
                <a:cubicBezTo>
                  <a:pt x="276741" y="895726"/>
                  <a:pt x="347559" y="874851"/>
                  <a:pt x="220717" y="898634"/>
                </a:cubicBezTo>
                <a:cubicBezTo>
                  <a:pt x="168043" y="908510"/>
                  <a:pt x="63062" y="930165"/>
                  <a:pt x="63062" y="930165"/>
                </a:cubicBezTo>
                <a:cubicBezTo>
                  <a:pt x="52552" y="945931"/>
                  <a:pt x="39226" y="960147"/>
                  <a:pt x="31531" y="977462"/>
                </a:cubicBezTo>
                <a:cubicBezTo>
                  <a:pt x="18032" y="1007834"/>
                  <a:pt x="0" y="1072055"/>
                  <a:pt x="0" y="1072055"/>
                </a:cubicBezTo>
                <a:cubicBezTo>
                  <a:pt x="5255" y="1140372"/>
                  <a:pt x="-1889" y="1210801"/>
                  <a:pt x="15766" y="1277007"/>
                </a:cubicBezTo>
                <a:cubicBezTo>
                  <a:pt x="21465" y="1298378"/>
                  <a:pt x="93698" y="1319543"/>
                  <a:pt x="110359" y="1324303"/>
                </a:cubicBezTo>
                <a:cubicBezTo>
                  <a:pt x="187778" y="1346423"/>
                  <a:pt x="267593" y="1358392"/>
                  <a:pt x="346841" y="1371600"/>
                </a:cubicBezTo>
                <a:cubicBezTo>
                  <a:pt x="362607" y="1382110"/>
                  <a:pt x="376396" y="1396478"/>
                  <a:pt x="394138" y="1403131"/>
                </a:cubicBezTo>
                <a:cubicBezTo>
                  <a:pt x="466107" y="1430119"/>
                  <a:pt x="461905" y="1405483"/>
                  <a:pt x="520262" y="1434662"/>
                </a:cubicBezTo>
                <a:cubicBezTo>
                  <a:pt x="642501" y="1495782"/>
                  <a:pt x="495983" y="1442335"/>
                  <a:pt x="614855" y="1481958"/>
                </a:cubicBezTo>
                <a:cubicBezTo>
                  <a:pt x="630621" y="1492468"/>
                  <a:pt x="647596" y="1501359"/>
                  <a:pt x="662152" y="1513489"/>
                </a:cubicBezTo>
                <a:cubicBezTo>
                  <a:pt x="723367" y="1564502"/>
                  <a:pt x="684747" y="1560786"/>
                  <a:pt x="725214" y="1560786"/>
                </a:cubicBez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>
            <a:endCxn id="17" idx="0"/>
          </p:cNvCxnSpPr>
          <p:nvPr/>
        </p:nvCxnSpPr>
        <p:spPr>
          <a:xfrm>
            <a:off x="3366896" y="2819400"/>
            <a:ext cx="3551778" cy="1295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37945" y="3245069"/>
            <a:ext cx="2990194" cy="8697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239000" y="3009900"/>
            <a:ext cx="762000" cy="1104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4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em các hình sau rồi kể tên đồ vật có dạng: Khối hộp chữ nhật, khối lập  phương.">
            <a:extLst>
              <a:ext uri="{FF2B5EF4-FFF2-40B4-BE49-F238E27FC236}">
                <a16:creationId xmlns:a16="http://schemas.microsoft.com/office/drawing/2014/main" id="{D8900819-46C5-78C1-83B3-BC7F02D9C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90010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1">
            <a:extLst>
              <a:ext uri="{FF2B5EF4-FFF2-40B4-BE49-F238E27FC236}">
                <a16:creationId xmlns:a16="http://schemas.microsoft.com/office/drawing/2014/main" id="{83BBBEB9-87AE-4BC8-FCCA-E03C6330C114}"/>
              </a:ext>
            </a:extLst>
          </p:cNvPr>
          <p:cNvSpPr txBox="1"/>
          <p:nvPr/>
        </p:nvSpPr>
        <p:spPr>
          <a:xfrm>
            <a:off x="278057" y="533400"/>
            <a:ext cx="85878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5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39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774"/>
            <a:ext cx="9144000" cy="50777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2191" y="2828925"/>
            <a:ext cx="33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1821"/>
          <a:stretch/>
        </p:blipFill>
        <p:spPr>
          <a:xfrm>
            <a:off x="-12448" y="804530"/>
            <a:ext cx="9143999" cy="4764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8581" y="857251"/>
            <a:ext cx="995362" cy="1530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22099"/>
            <a:ext cx="9144000" cy="5098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0957" y="2675270"/>
            <a:ext cx="1572986" cy="773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3943" y="2378378"/>
            <a:ext cx="724580" cy="10702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1260" y="2428089"/>
            <a:ext cx="8136489" cy="13144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909" y="2787269"/>
            <a:ext cx="774719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950" b="1" dirty="0" err="1">
                <a:solidFill>
                  <a:srgbClr val="FF0000"/>
                </a:solidFill>
                <a:latin typeface="Bungee Inline" pitchFamily="2" charset="0"/>
              </a:rPr>
              <a:t>Chọn</a:t>
            </a:r>
            <a:r>
              <a:rPr lang="en-US" sz="4950" b="1" dirty="0">
                <a:solidFill>
                  <a:srgbClr val="FF0000"/>
                </a:solidFill>
                <a:latin typeface="Bungee Inline" pitchFamily="2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latin typeface="Bungee Inline" pitchFamily="2" charset="0"/>
              </a:rPr>
              <a:t>đáp</a:t>
            </a:r>
            <a:r>
              <a:rPr lang="en-US" sz="4950" b="1" dirty="0">
                <a:solidFill>
                  <a:srgbClr val="FF0000"/>
                </a:solidFill>
                <a:latin typeface="Bungee Inline" pitchFamily="2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latin typeface="Bungee Inline" pitchFamily="2" charset="0"/>
              </a:rPr>
              <a:t>án</a:t>
            </a:r>
            <a:r>
              <a:rPr lang="en-US" sz="4950" b="1" dirty="0">
                <a:solidFill>
                  <a:srgbClr val="FF0000"/>
                </a:solidFill>
                <a:latin typeface="Bungee Inline" pitchFamily="2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latin typeface="Bungee Inline" pitchFamily="2" charset="0"/>
              </a:rPr>
              <a:t>đúng</a:t>
            </a:r>
            <a:endParaRPr lang="en-US" sz="4950" b="1" dirty="0">
              <a:solidFill>
                <a:srgbClr val="FF0000"/>
              </a:solidFill>
              <a:latin typeface="Bungee Inl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8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755855" y="1148183"/>
            <a:ext cx="7632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</a:t>
            </a:r>
          </a:p>
          <a:p>
            <a:pPr defTabSz="685800">
              <a:defRPr/>
            </a:pPr>
            <a:endParaRPr lang="en-US" sz="2100" dirty="0">
              <a:solidFill>
                <a:prstClr val="white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27348" y="467141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B</a:t>
            </a:r>
            <a:endParaRPr lang="en-US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1228" y="5483598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 dirty="0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27348" y="5483598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4562" y="4707475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A</a:t>
            </a:r>
            <a:endParaRPr lang="en-US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806879" y="4482042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23823" y="5307386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22515" y="5227677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047293" y="4439759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9031" y="788437"/>
            <a:ext cx="2273164" cy="17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17" y="925950"/>
            <a:ext cx="1975588" cy="165190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798DFFF-A914-58C4-216B-109856D7DA56}"/>
              </a:ext>
            </a:extLst>
          </p:cNvPr>
          <p:cNvSpPr txBox="1"/>
          <p:nvPr/>
        </p:nvSpPr>
        <p:spPr>
          <a:xfrm>
            <a:off x="1087821" y="1069051"/>
            <a:ext cx="4713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3875643-FEFD-AB2C-8958-59D4BDC6DCF0}"/>
              </a:ext>
            </a:extLst>
          </p:cNvPr>
          <p:cNvSpPr/>
          <p:nvPr/>
        </p:nvSpPr>
        <p:spPr>
          <a:xfrm>
            <a:off x="2357095" y="2788969"/>
            <a:ext cx="1332143" cy="100143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5FD49269-71CB-CA4B-D402-757DB4DAB793}"/>
              </a:ext>
            </a:extLst>
          </p:cNvPr>
          <p:cNvSpPr/>
          <p:nvPr/>
        </p:nvSpPr>
        <p:spPr>
          <a:xfrm rot="20789617">
            <a:off x="225854" y="2689837"/>
            <a:ext cx="1530857" cy="1102916"/>
          </a:xfrm>
          <a:custGeom>
            <a:avLst/>
            <a:gdLst>
              <a:gd name="connsiteX0" fmla="*/ 0 w 2651760"/>
              <a:gd name="connsiteY0" fmla="*/ 2286000 h 2286000"/>
              <a:gd name="connsiteX1" fmla="*/ 1325880 w 2651760"/>
              <a:gd name="connsiteY1" fmla="*/ 0 h 2286000"/>
              <a:gd name="connsiteX2" fmla="*/ 2651760 w 2651760"/>
              <a:gd name="connsiteY2" fmla="*/ 2286000 h 2286000"/>
              <a:gd name="connsiteX3" fmla="*/ 0 w 2651760"/>
              <a:gd name="connsiteY3" fmla="*/ 2286000 h 2286000"/>
              <a:gd name="connsiteX0" fmla="*/ 0 w 2651760"/>
              <a:gd name="connsiteY0" fmla="*/ 2315028 h 2315028"/>
              <a:gd name="connsiteX1" fmla="*/ 2298337 w 2651760"/>
              <a:gd name="connsiteY1" fmla="*/ 0 h 2315028"/>
              <a:gd name="connsiteX2" fmla="*/ 2651760 w 2651760"/>
              <a:gd name="connsiteY2" fmla="*/ 2315028 h 2315028"/>
              <a:gd name="connsiteX3" fmla="*/ 0 w 2651760"/>
              <a:gd name="connsiteY3" fmla="*/ 2315028 h 23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760" h="2315028">
                <a:moveTo>
                  <a:pt x="0" y="2315028"/>
                </a:moveTo>
                <a:lnTo>
                  <a:pt x="2298337" y="0"/>
                </a:lnTo>
                <a:lnTo>
                  <a:pt x="2651760" y="2315028"/>
                </a:lnTo>
                <a:lnTo>
                  <a:pt x="0" y="2315028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1">
            <a:extLst>
              <a:ext uri="{FF2B5EF4-FFF2-40B4-BE49-F238E27FC236}">
                <a16:creationId xmlns:a16="http://schemas.microsoft.com/office/drawing/2014/main" id="{96299296-C9FB-8C5A-7CB4-D84333F08CA5}"/>
              </a:ext>
            </a:extLst>
          </p:cNvPr>
          <p:cNvSpPr/>
          <p:nvPr/>
        </p:nvSpPr>
        <p:spPr>
          <a:xfrm>
            <a:off x="4353636" y="2467088"/>
            <a:ext cx="1332143" cy="12896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4071C0F-3E22-F9FD-C54B-54D410CD82DA}"/>
              </a:ext>
            </a:extLst>
          </p:cNvPr>
          <p:cNvSpPr txBox="1"/>
          <p:nvPr/>
        </p:nvSpPr>
        <p:spPr>
          <a:xfrm>
            <a:off x="559765" y="4068986"/>
            <a:ext cx="1127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lang="vi-VN" sz="3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A2D1AC6-D1D0-112A-B6BF-21EF050459B5}"/>
              </a:ext>
            </a:extLst>
          </p:cNvPr>
          <p:cNvSpPr txBox="1"/>
          <p:nvPr/>
        </p:nvSpPr>
        <p:spPr>
          <a:xfrm>
            <a:off x="2404213" y="4052731"/>
            <a:ext cx="1004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lang="vi-VN" sz="3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AFDCB8D-9137-ADF5-5D1F-1A1203C30948}"/>
              </a:ext>
            </a:extLst>
          </p:cNvPr>
          <p:cNvSpPr txBox="1"/>
          <p:nvPr/>
        </p:nvSpPr>
        <p:spPr>
          <a:xfrm>
            <a:off x="4445779" y="4016088"/>
            <a:ext cx="8828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lang="vi-VN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F46EB35-1763-8E42-DB11-3EED5EE6CF05}"/>
              </a:ext>
            </a:extLst>
          </p:cNvPr>
          <p:cNvSpPr/>
          <p:nvPr/>
        </p:nvSpPr>
        <p:spPr>
          <a:xfrm>
            <a:off x="6399488" y="2788969"/>
            <a:ext cx="1975588" cy="100143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F1E4015-AE07-0FD9-FD9C-2C81431F3A51}"/>
              </a:ext>
            </a:extLst>
          </p:cNvPr>
          <p:cNvSpPr txBox="1"/>
          <p:nvPr/>
        </p:nvSpPr>
        <p:spPr>
          <a:xfrm>
            <a:off x="6994064" y="3921782"/>
            <a:ext cx="8828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lang="vi-VN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49A0C-9FD3-D2F8-27FC-8481750D8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23947B46-701B-36C0-79BF-7577DC07FA96}"/>
              </a:ext>
            </a:extLst>
          </p:cNvPr>
          <p:cNvSpPr txBox="1"/>
          <p:nvPr/>
        </p:nvSpPr>
        <p:spPr>
          <a:xfrm>
            <a:off x="755855" y="1148183"/>
            <a:ext cx="7632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</a:t>
            </a:r>
          </a:p>
          <a:p>
            <a:pPr defTabSz="685800">
              <a:defRPr/>
            </a:pPr>
            <a:endParaRPr lang="en-US" sz="2100" dirty="0">
              <a:solidFill>
                <a:prstClr val="white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54FA7B-BFB2-529A-AB8A-688DD33B4D5C}"/>
              </a:ext>
            </a:extLst>
          </p:cNvPr>
          <p:cNvSpPr/>
          <p:nvPr/>
        </p:nvSpPr>
        <p:spPr>
          <a:xfrm>
            <a:off x="664562" y="5478030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883D5D-72DD-6D04-DFD0-A5A39DE845BC}"/>
              </a:ext>
            </a:extLst>
          </p:cNvPr>
          <p:cNvSpPr/>
          <p:nvPr/>
        </p:nvSpPr>
        <p:spPr>
          <a:xfrm>
            <a:off x="4982536" y="4725857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8F7126-B984-029F-A555-1C3240071267}"/>
              </a:ext>
            </a:extLst>
          </p:cNvPr>
          <p:cNvSpPr/>
          <p:nvPr/>
        </p:nvSpPr>
        <p:spPr>
          <a:xfrm>
            <a:off x="5027348" y="5483598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65BE33-3776-498A-4931-558D3E6540FF}"/>
              </a:ext>
            </a:extLst>
          </p:cNvPr>
          <p:cNvSpPr/>
          <p:nvPr/>
        </p:nvSpPr>
        <p:spPr>
          <a:xfrm>
            <a:off x="664562" y="4707475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A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51DA361-8800-6369-6DAE-4DB8F643F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806879" y="4482042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2D5CEE8-B65E-8A95-3B03-7055BA560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23823" y="5307386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84EE5F4-20C3-FE13-004C-B1562018A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23823" y="4469936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9071586-E6AC-C806-527C-2AE44DC05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684507" y="5246376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D9157159-8E8B-503A-56A7-9B66B186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9031" y="788437"/>
            <a:ext cx="2273164" cy="17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DC25C9-9388-E82D-92F1-A154D997B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17" y="925950"/>
            <a:ext cx="1975588" cy="165190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C899BB6-7E37-7AAC-15BD-19C652F93D89}"/>
              </a:ext>
            </a:extLst>
          </p:cNvPr>
          <p:cNvSpPr txBox="1"/>
          <p:nvPr/>
        </p:nvSpPr>
        <p:spPr>
          <a:xfrm>
            <a:off x="1087821" y="1069051"/>
            <a:ext cx="4713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A67D88-0E53-FC59-6384-3490739F88A8}"/>
              </a:ext>
            </a:extLst>
          </p:cNvPr>
          <p:cNvSpPr/>
          <p:nvPr/>
        </p:nvSpPr>
        <p:spPr>
          <a:xfrm>
            <a:off x="2742840" y="2805269"/>
            <a:ext cx="1332143" cy="100143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67596160-4954-6E36-9200-F82FBC7BBAC3}"/>
              </a:ext>
            </a:extLst>
          </p:cNvPr>
          <p:cNvSpPr/>
          <p:nvPr/>
        </p:nvSpPr>
        <p:spPr>
          <a:xfrm rot="20789617">
            <a:off x="6586255" y="2581759"/>
            <a:ext cx="1530857" cy="1102916"/>
          </a:xfrm>
          <a:custGeom>
            <a:avLst/>
            <a:gdLst>
              <a:gd name="connsiteX0" fmla="*/ 0 w 2651760"/>
              <a:gd name="connsiteY0" fmla="*/ 2286000 h 2286000"/>
              <a:gd name="connsiteX1" fmla="*/ 1325880 w 2651760"/>
              <a:gd name="connsiteY1" fmla="*/ 0 h 2286000"/>
              <a:gd name="connsiteX2" fmla="*/ 2651760 w 2651760"/>
              <a:gd name="connsiteY2" fmla="*/ 2286000 h 2286000"/>
              <a:gd name="connsiteX3" fmla="*/ 0 w 2651760"/>
              <a:gd name="connsiteY3" fmla="*/ 2286000 h 2286000"/>
              <a:gd name="connsiteX0" fmla="*/ 0 w 2651760"/>
              <a:gd name="connsiteY0" fmla="*/ 2315028 h 2315028"/>
              <a:gd name="connsiteX1" fmla="*/ 2298337 w 2651760"/>
              <a:gd name="connsiteY1" fmla="*/ 0 h 2315028"/>
              <a:gd name="connsiteX2" fmla="*/ 2651760 w 2651760"/>
              <a:gd name="connsiteY2" fmla="*/ 2315028 h 2315028"/>
              <a:gd name="connsiteX3" fmla="*/ 0 w 2651760"/>
              <a:gd name="connsiteY3" fmla="*/ 2315028 h 23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760" h="2315028">
                <a:moveTo>
                  <a:pt x="0" y="2315028"/>
                </a:moveTo>
                <a:lnTo>
                  <a:pt x="2298337" y="0"/>
                </a:lnTo>
                <a:lnTo>
                  <a:pt x="2651760" y="2315028"/>
                </a:lnTo>
                <a:lnTo>
                  <a:pt x="0" y="2315028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1">
            <a:extLst>
              <a:ext uri="{FF2B5EF4-FFF2-40B4-BE49-F238E27FC236}">
                <a16:creationId xmlns:a16="http://schemas.microsoft.com/office/drawing/2014/main" id="{AEB44373-1CBC-3391-7AF8-39C26D4A9510}"/>
              </a:ext>
            </a:extLst>
          </p:cNvPr>
          <p:cNvSpPr/>
          <p:nvPr/>
        </p:nvSpPr>
        <p:spPr>
          <a:xfrm>
            <a:off x="4782418" y="2670392"/>
            <a:ext cx="1332143" cy="12896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99DDFD5-5512-1D0D-1A6F-96C3AF08E70D}"/>
              </a:ext>
            </a:extLst>
          </p:cNvPr>
          <p:cNvSpPr txBox="1"/>
          <p:nvPr/>
        </p:nvSpPr>
        <p:spPr>
          <a:xfrm>
            <a:off x="559765" y="4068986"/>
            <a:ext cx="11271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lang="vi-VN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CD2160E-160C-7DAD-F205-A1B490905112}"/>
              </a:ext>
            </a:extLst>
          </p:cNvPr>
          <p:cNvSpPr txBox="1"/>
          <p:nvPr/>
        </p:nvSpPr>
        <p:spPr>
          <a:xfrm>
            <a:off x="2978782" y="3990419"/>
            <a:ext cx="10046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lang="vi-VN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363371E-7099-4D44-1229-3C1457A0DFC9}"/>
              </a:ext>
            </a:extLst>
          </p:cNvPr>
          <p:cNvSpPr txBox="1"/>
          <p:nvPr/>
        </p:nvSpPr>
        <p:spPr>
          <a:xfrm>
            <a:off x="5107129" y="3953834"/>
            <a:ext cx="8828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lang="vi-VN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2E3B9E6-B099-D114-4E8C-62DBA46E086C}"/>
              </a:ext>
            </a:extLst>
          </p:cNvPr>
          <p:cNvSpPr/>
          <p:nvPr/>
        </p:nvSpPr>
        <p:spPr>
          <a:xfrm>
            <a:off x="135543" y="2780835"/>
            <a:ext cx="1975588" cy="100143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7AFE406-7886-3C72-BD33-124F34DF7367}"/>
              </a:ext>
            </a:extLst>
          </p:cNvPr>
          <p:cNvSpPr txBox="1"/>
          <p:nvPr/>
        </p:nvSpPr>
        <p:spPr>
          <a:xfrm>
            <a:off x="6994064" y="3921782"/>
            <a:ext cx="8828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lang="vi-VN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16694-E6F5-B7F9-390F-72FF6F172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19A8B422-4AE1-B8F6-A9EA-274528229A8E}"/>
              </a:ext>
            </a:extLst>
          </p:cNvPr>
          <p:cNvSpPr txBox="1"/>
          <p:nvPr/>
        </p:nvSpPr>
        <p:spPr>
          <a:xfrm>
            <a:off x="755855" y="1148183"/>
            <a:ext cx="7632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</a:t>
            </a:r>
          </a:p>
          <a:p>
            <a:pPr defTabSz="685800">
              <a:defRPr/>
            </a:pPr>
            <a:endParaRPr lang="en-US" sz="2100" dirty="0">
              <a:solidFill>
                <a:prstClr val="white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1F88D5-F751-87AE-51F9-210B7C016B7E}"/>
              </a:ext>
            </a:extLst>
          </p:cNvPr>
          <p:cNvSpPr/>
          <p:nvPr/>
        </p:nvSpPr>
        <p:spPr>
          <a:xfrm>
            <a:off x="636665" y="467141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3817B4-3C2C-EA31-C7CA-FF4E21B55F0C}"/>
              </a:ext>
            </a:extLst>
          </p:cNvPr>
          <p:cNvSpPr/>
          <p:nvPr/>
        </p:nvSpPr>
        <p:spPr>
          <a:xfrm>
            <a:off x="681228" y="5483598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94908B-F1DC-16F3-83DF-DE44431B7958}"/>
              </a:ext>
            </a:extLst>
          </p:cNvPr>
          <p:cNvSpPr/>
          <p:nvPr/>
        </p:nvSpPr>
        <p:spPr>
          <a:xfrm>
            <a:off x="5027348" y="5483598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E36216-6C4D-EC2E-A612-29286B0E2C65}"/>
              </a:ext>
            </a:extLst>
          </p:cNvPr>
          <p:cNvSpPr/>
          <p:nvPr/>
        </p:nvSpPr>
        <p:spPr>
          <a:xfrm>
            <a:off x="4976377" y="4715759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B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828D4C2-07E7-0B89-9150-3F270AF6C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18693" y="4490326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AC19769B-0491-D50C-F47F-29CED3862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23823" y="5307386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2C6E9C6-D9BE-2778-4F11-10769BE08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22515" y="5227677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AA83813F-FD64-D397-0190-84BADC79F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656610" y="4439759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3D5EA49-5037-80EA-DD0A-89FAB2F8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9031" y="788437"/>
            <a:ext cx="2273164" cy="17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AD60A3-C060-BBA2-565A-9966524266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17" y="925950"/>
            <a:ext cx="1975588" cy="165190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01DABA0-EE7E-F52E-139C-2D025E7C518D}"/>
              </a:ext>
            </a:extLst>
          </p:cNvPr>
          <p:cNvSpPr txBox="1"/>
          <p:nvPr/>
        </p:nvSpPr>
        <p:spPr>
          <a:xfrm>
            <a:off x="1087821" y="1069051"/>
            <a:ext cx="4713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2675692-17C8-C870-D0C4-7FA5D07CE218}"/>
              </a:ext>
            </a:extLst>
          </p:cNvPr>
          <p:cNvSpPr/>
          <p:nvPr/>
        </p:nvSpPr>
        <p:spPr>
          <a:xfrm>
            <a:off x="6556297" y="2876338"/>
            <a:ext cx="1332143" cy="100143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B7470E4B-E6A7-C5FE-DC58-23618F1C25D2}"/>
              </a:ext>
            </a:extLst>
          </p:cNvPr>
          <p:cNvSpPr/>
          <p:nvPr/>
        </p:nvSpPr>
        <p:spPr>
          <a:xfrm rot="20789617">
            <a:off x="312859" y="2671389"/>
            <a:ext cx="1530857" cy="1102916"/>
          </a:xfrm>
          <a:custGeom>
            <a:avLst/>
            <a:gdLst>
              <a:gd name="connsiteX0" fmla="*/ 0 w 2651760"/>
              <a:gd name="connsiteY0" fmla="*/ 2286000 h 2286000"/>
              <a:gd name="connsiteX1" fmla="*/ 1325880 w 2651760"/>
              <a:gd name="connsiteY1" fmla="*/ 0 h 2286000"/>
              <a:gd name="connsiteX2" fmla="*/ 2651760 w 2651760"/>
              <a:gd name="connsiteY2" fmla="*/ 2286000 h 2286000"/>
              <a:gd name="connsiteX3" fmla="*/ 0 w 2651760"/>
              <a:gd name="connsiteY3" fmla="*/ 2286000 h 2286000"/>
              <a:gd name="connsiteX0" fmla="*/ 0 w 2651760"/>
              <a:gd name="connsiteY0" fmla="*/ 2315028 h 2315028"/>
              <a:gd name="connsiteX1" fmla="*/ 2298337 w 2651760"/>
              <a:gd name="connsiteY1" fmla="*/ 0 h 2315028"/>
              <a:gd name="connsiteX2" fmla="*/ 2651760 w 2651760"/>
              <a:gd name="connsiteY2" fmla="*/ 2315028 h 2315028"/>
              <a:gd name="connsiteX3" fmla="*/ 0 w 2651760"/>
              <a:gd name="connsiteY3" fmla="*/ 2315028 h 23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760" h="2315028">
                <a:moveTo>
                  <a:pt x="0" y="2315028"/>
                </a:moveTo>
                <a:lnTo>
                  <a:pt x="2298337" y="0"/>
                </a:lnTo>
                <a:lnTo>
                  <a:pt x="2651760" y="2315028"/>
                </a:lnTo>
                <a:lnTo>
                  <a:pt x="0" y="2315028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1">
            <a:extLst>
              <a:ext uri="{FF2B5EF4-FFF2-40B4-BE49-F238E27FC236}">
                <a16:creationId xmlns:a16="http://schemas.microsoft.com/office/drawing/2014/main" id="{C7A41427-065C-E5E5-EA80-F381A10539D9}"/>
              </a:ext>
            </a:extLst>
          </p:cNvPr>
          <p:cNvSpPr/>
          <p:nvPr/>
        </p:nvSpPr>
        <p:spPr>
          <a:xfrm>
            <a:off x="4598690" y="2644916"/>
            <a:ext cx="1332143" cy="12896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471A484-24ED-EFDA-871A-467B51F4EFA1}"/>
              </a:ext>
            </a:extLst>
          </p:cNvPr>
          <p:cNvSpPr txBox="1"/>
          <p:nvPr/>
        </p:nvSpPr>
        <p:spPr>
          <a:xfrm>
            <a:off x="559765" y="4068986"/>
            <a:ext cx="11271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lang="vi-VN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D423674-332E-6E1E-012E-2B9421E6F115}"/>
              </a:ext>
            </a:extLst>
          </p:cNvPr>
          <p:cNvSpPr txBox="1"/>
          <p:nvPr/>
        </p:nvSpPr>
        <p:spPr>
          <a:xfrm>
            <a:off x="2404213" y="4052731"/>
            <a:ext cx="10046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lang="vi-VN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485414F-CCDC-32D5-6240-EC6AB0C07E1D}"/>
              </a:ext>
            </a:extLst>
          </p:cNvPr>
          <p:cNvSpPr txBox="1"/>
          <p:nvPr/>
        </p:nvSpPr>
        <p:spPr>
          <a:xfrm>
            <a:off x="4716392" y="3960875"/>
            <a:ext cx="8828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lang="vi-VN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E87B0A0-FC06-1403-4950-39F607852870}"/>
              </a:ext>
            </a:extLst>
          </p:cNvPr>
          <p:cNvSpPr/>
          <p:nvPr/>
        </p:nvSpPr>
        <p:spPr>
          <a:xfrm>
            <a:off x="2371295" y="2716737"/>
            <a:ext cx="1975588" cy="100143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942984F-859C-E676-B719-C123CBB9B25C}"/>
              </a:ext>
            </a:extLst>
          </p:cNvPr>
          <p:cNvSpPr txBox="1"/>
          <p:nvPr/>
        </p:nvSpPr>
        <p:spPr>
          <a:xfrm>
            <a:off x="6994064" y="3921782"/>
            <a:ext cx="8828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lang="vi-VN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30046" y="1537453"/>
            <a:ext cx="763229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  </a:t>
            </a:r>
          </a:p>
          <a:p>
            <a:pPr algn="ctr" defTabSz="685800">
              <a:defRPr/>
            </a:pPr>
            <a:r>
              <a:rPr lang="en-US" sz="36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Điền</a:t>
            </a:r>
            <a:r>
              <a:rPr lang="en-US" sz="36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dấu</a:t>
            </a:r>
            <a:r>
              <a:rPr lang="en-US" sz="36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thích</a:t>
            </a:r>
            <a:r>
              <a:rPr lang="en-US" sz="36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hợp</a:t>
            </a:r>
            <a:r>
              <a:rPr lang="en-US" sz="36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vào</a:t>
            </a:r>
            <a:r>
              <a:rPr lang="en-US" sz="36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dấu</a:t>
            </a:r>
            <a:r>
              <a:rPr lang="en-US" sz="36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?</a:t>
            </a:r>
            <a:br>
              <a:rPr lang="en-US" sz="3600" dirty="0">
                <a:solidFill>
                  <a:prstClr val="white"/>
                </a:solidFill>
                <a:latin typeface="Montserrat Alternates Black" panose="00000A00000000000000" pitchFamily="50" charset="0"/>
              </a:rPr>
            </a:br>
            <a:r>
              <a:rPr lang="en-US" sz="36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1 ? 3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49160" y="4751068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7580" y="4750506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B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50991" y="4048640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0915" y="3974383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A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83231" y="3748950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947466" y="3872428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98867" y="4494585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969105" y="4519413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CE4015D-9F6D-AB45-F628-A3E18E0A4633}"/>
              </a:ext>
            </a:extLst>
          </p:cNvPr>
          <p:cNvSpPr/>
          <p:nvPr/>
        </p:nvSpPr>
        <p:spPr>
          <a:xfrm>
            <a:off x="2436754" y="1961275"/>
            <a:ext cx="1332143" cy="100143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Isosceles Triangle 3">
            <a:extLst>
              <a:ext uri="{FF2B5EF4-FFF2-40B4-BE49-F238E27FC236}">
                <a16:creationId xmlns:a16="http://schemas.microsoft.com/office/drawing/2014/main" id="{1B7566DF-4A9F-47E6-9254-97BE90C60CE7}"/>
              </a:ext>
            </a:extLst>
          </p:cNvPr>
          <p:cNvSpPr/>
          <p:nvPr/>
        </p:nvSpPr>
        <p:spPr>
          <a:xfrm rot="20789617">
            <a:off x="4130850" y="1869911"/>
            <a:ext cx="1530857" cy="1102916"/>
          </a:xfrm>
          <a:custGeom>
            <a:avLst/>
            <a:gdLst>
              <a:gd name="connsiteX0" fmla="*/ 0 w 2651760"/>
              <a:gd name="connsiteY0" fmla="*/ 2286000 h 2286000"/>
              <a:gd name="connsiteX1" fmla="*/ 1325880 w 2651760"/>
              <a:gd name="connsiteY1" fmla="*/ 0 h 2286000"/>
              <a:gd name="connsiteX2" fmla="*/ 2651760 w 2651760"/>
              <a:gd name="connsiteY2" fmla="*/ 2286000 h 2286000"/>
              <a:gd name="connsiteX3" fmla="*/ 0 w 2651760"/>
              <a:gd name="connsiteY3" fmla="*/ 2286000 h 2286000"/>
              <a:gd name="connsiteX0" fmla="*/ 0 w 2651760"/>
              <a:gd name="connsiteY0" fmla="*/ 2315028 h 2315028"/>
              <a:gd name="connsiteX1" fmla="*/ 2298337 w 2651760"/>
              <a:gd name="connsiteY1" fmla="*/ 0 h 2315028"/>
              <a:gd name="connsiteX2" fmla="*/ 2651760 w 2651760"/>
              <a:gd name="connsiteY2" fmla="*/ 2315028 h 2315028"/>
              <a:gd name="connsiteX3" fmla="*/ 0 w 2651760"/>
              <a:gd name="connsiteY3" fmla="*/ 2315028 h 23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760" h="2315028">
                <a:moveTo>
                  <a:pt x="0" y="2315028"/>
                </a:moveTo>
                <a:lnTo>
                  <a:pt x="2298337" y="0"/>
                </a:lnTo>
                <a:lnTo>
                  <a:pt x="2651760" y="2315028"/>
                </a:lnTo>
                <a:lnTo>
                  <a:pt x="0" y="2315028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9C0E4E2B-7D95-2AA4-352F-7991104C9FEC}"/>
              </a:ext>
            </a:extLst>
          </p:cNvPr>
          <p:cNvSpPr/>
          <p:nvPr/>
        </p:nvSpPr>
        <p:spPr>
          <a:xfrm>
            <a:off x="670099" y="1776524"/>
            <a:ext cx="1332143" cy="12896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88DC614-7804-7F95-6562-659717754EB0}"/>
              </a:ext>
            </a:extLst>
          </p:cNvPr>
          <p:cNvSpPr txBox="1"/>
          <p:nvPr/>
        </p:nvSpPr>
        <p:spPr>
          <a:xfrm>
            <a:off x="772599" y="3130939"/>
            <a:ext cx="11271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lang="vi-VN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BCA7684-E97F-EAC3-8E0D-ED6F678EDE27}"/>
              </a:ext>
            </a:extLst>
          </p:cNvPr>
          <p:cNvSpPr txBox="1"/>
          <p:nvPr/>
        </p:nvSpPr>
        <p:spPr>
          <a:xfrm>
            <a:off x="2617046" y="3114684"/>
            <a:ext cx="10046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lang="vi-VN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D133FE4-EE87-0A4B-1BC8-39FDFB740022}"/>
              </a:ext>
            </a:extLst>
          </p:cNvPr>
          <p:cNvSpPr txBox="1"/>
          <p:nvPr/>
        </p:nvSpPr>
        <p:spPr>
          <a:xfrm>
            <a:off x="4658612" y="3078040"/>
            <a:ext cx="8828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lang="vi-VN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94CCEC5-C65B-3C0B-6E43-827975F9AAF7}"/>
              </a:ext>
            </a:extLst>
          </p:cNvPr>
          <p:cNvSpPr/>
          <p:nvPr/>
        </p:nvSpPr>
        <p:spPr>
          <a:xfrm>
            <a:off x="6024501" y="1961275"/>
            <a:ext cx="1975588" cy="100143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/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36C66F5-5A41-F97A-3C7E-3A85CFEC06AC}"/>
              </a:ext>
            </a:extLst>
          </p:cNvPr>
          <p:cNvSpPr txBox="1"/>
          <p:nvPr/>
        </p:nvSpPr>
        <p:spPr>
          <a:xfrm>
            <a:off x="6657870" y="3167596"/>
            <a:ext cx="8828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lang="vi-VN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03" y="2113605"/>
            <a:ext cx="2455823" cy="205345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3303" y="1611411"/>
            <a:ext cx="2815824" cy="220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B18198F-1AEA-DAF1-9AE4-05BC775A69E4}"/>
              </a:ext>
            </a:extLst>
          </p:cNvPr>
          <p:cNvSpPr txBox="1"/>
          <p:nvPr/>
        </p:nvSpPr>
        <p:spPr>
          <a:xfrm>
            <a:off x="1087821" y="1069051"/>
            <a:ext cx="4713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CD8FAB-1117-AB04-3C24-3B31D11D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D18AA8-BBC2-A50A-5734-FB0D65975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909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676400"/>
            <a:ext cx="8809703" cy="2743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14</a:t>
              </a:r>
            </a:p>
            <a:p>
              <a:pPr algn="ctr"/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KHỐI LẬP PHƯƠNG,</a:t>
              </a:r>
            </a:p>
            <a:p>
              <a:pPr algn="ctr"/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KHỐI HỘP CHỮ NHẬT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2028" y="152400"/>
            <a:ext cx="55146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3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LÀM QUEN VỚI</a:t>
            </a:r>
          </a:p>
          <a:p>
            <a:r>
              <a:rPr lang="en-US" sz="43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 SỐ HÌNH KHỐI</a:t>
            </a:r>
            <a:endParaRPr lang="vi-VN" sz="43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 rot="1034735">
            <a:off x="166596" y="249878"/>
            <a:ext cx="3007788" cy="1938644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654784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/>
              <a:t>4</a:t>
            </a:r>
            <a:endParaRPr lang="vi-VN" sz="10000" b="1" dirty="0"/>
          </a:p>
        </p:txBody>
      </p:sp>
      <p:sp>
        <p:nvSpPr>
          <p:cNvPr id="17" name="Rectangle 16"/>
          <p:cNvSpPr/>
          <p:nvPr/>
        </p:nvSpPr>
        <p:spPr>
          <a:xfrm rot="789568">
            <a:off x="533486" y="753070"/>
            <a:ext cx="21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239</Words>
  <Application>Microsoft Office PowerPoint</Application>
  <PresentationFormat>Trình chiếu Trên màn hình (4:3)</PresentationFormat>
  <Paragraphs>87</Paragraphs>
  <Slides>18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18</vt:i4>
      </vt:variant>
    </vt:vector>
  </HeadingPairs>
  <TitlesOfParts>
    <vt:vector size="35" baseType="lpstr">
      <vt:lpstr>.VnAvant</vt:lpstr>
      <vt:lpstr>Arial</vt:lpstr>
      <vt:lpstr>Bungee Inline</vt:lpstr>
      <vt:lpstr>Calibri</vt:lpstr>
      <vt:lpstr>Calibri Light</vt:lpstr>
      <vt:lpstr>Franklin Gothic Book</vt:lpstr>
      <vt:lpstr>HP-087</vt:lpstr>
      <vt:lpstr>HP-168</vt:lpstr>
      <vt:lpstr>Montserrat Alternates Black</vt:lpstr>
      <vt:lpstr>Perpetua</vt:lpstr>
      <vt:lpstr>Times New Roman</vt:lpstr>
      <vt:lpstr>Wingdings 2</vt:lpstr>
      <vt:lpstr>Office Theme</vt:lpstr>
      <vt:lpstr>Equity</vt:lpstr>
      <vt:lpstr>1_Office Theme</vt:lpstr>
      <vt:lpstr>3_Office Theme</vt:lpstr>
      <vt:lpstr>4_Office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10</cp:lastModifiedBy>
  <cp:revision>42</cp:revision>
  <dcterms:created xsi:type="dcterms:W3CDTF">2006-08-16T00:00:00Z</dcterms:created>
  <dcterms:modified xsi:type="dcterms:W3CDTF">2024-12-05T23:05:02Z</dcterms:modified>
</cp:coreProperties>
</file>