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6" r:id="rId2"/>
    <p:sldId id="422" r:id="rId3"/>
    <p:sldId id="345" r:id="rId4"/>
    <p:sldId id="411" r:id="rId5"/>
    <p:sldId id="399" r:id="rId6"/>
    <p:sldId id="410" r:id="rId7"/>
    <p:sldId id="404" r:id="rId8"/>
    <p:sldId id="359" r:id="rId9"/>
    <p:sldId id="364" r:id="rId10"/>
    <p:sldId id="362" r:id="rId11"/>
    <p:sldId id="401" r:id="rId12"/>
    <p:sldId id="412" r:id="rId13"/>
    <p:sldId id="361" r:id="rId14"/>
    <p:sldId id="413" r:id="rId15"/>
    <p:sldId id="414" r:id="rId16"/>
    <p:sldId id="415" r:id="rId17"/>
    <p:sldId id="416" r:id="rId18"/>
    <p:sldId id="417" r:id="rId19"/>
    <p:sldId id="398" r:id="rId20"/>
    <p:sldId id="418" r:id="rId21"/>
    <p:sldId id="419" r:id="rId22"/>
    <p:sldId id="402" r:id="rId23"/>
    <p:sldId id="357" r:id="rId24"/>
    <p:sldId id="420" r:id="rId25"/>
    <p:sldId id="403" r:id="rId26"/>
    <p:sldId id="421" r:id="rId27"/>
    <p:sldId id="31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B8F9A9"/>
    <a:srgbClr val="0033CC"/>
    <a:srgbClr val="4DD13B"/>
    <a:srgbClr val="9900CC"/>
    <a:srgbClr val="FFCC00"/>
    <a:srgbClr val="FFFF66"/>
    <a:srgbClr val="33CC33"/>
    <a:srgbClr val="FAEBD4"/>
    <a:srgbClr val="A0D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6" autoAdjust="0"/>
    <p:restoredTop sz="86482" autoAdjust="0"/>
  </p:normalViewPr>
  <p:slideViewPr>
    <p:cSldViewPr>
      <p:cViewPr varScale="1">
        <p:scale>
          <a:sx n="57" d="100"/>
          <a:sy n="57" d="100"/>
        </p:scale>
        <p:origin x="15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314D-BA2C-43CA-8AF5-E254B09A7F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0C84-9C64-48C2-8D4F-74527956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00C84-9C64-48C2-8D4F-745279569C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F0119-4A80-1198-D4B5-26B572E7A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AACFCB7-1A16-C2FF-84D1-4E2C34E24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9C408CE-9A3A-7CE3-3B92-1302A552B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2ADDC25-3EB8-99E1-85ED-73714F894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16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34A7-0ADD-4D8C-9FFF-6D688B2B3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D2E3846-52B0-FBBF-5D79-B7657C166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E3EEBB-4643-0077-AB40-E73A42E7E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ABEB8D3-4B98-2028-2923-16B9F64D5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3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6CCBC-63C0-1CEF-FF5B-A6F35DEBE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AC863B1-174A-44C3-7605-9CF275E6DF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27D25AF-3BE9-AC7C-B2E9-3FF94F258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850AEEB-D21C-9BC8-0B7B-46AB65286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96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6B3AF1-73B9-4B5D-A8DF-6D3F90EAC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AFC8E-3DC4-449A-9888-E96FC1655A1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67DC47A-CAAD-4D2E-86F2-13CBC10F7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EBD859F-B615-47C0-88FE-3DBB91F7A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ACD5E-2A8F-4F81-C858-7C9E05776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2E89518-1123-1924-361F-88728F2EF9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130F2EA-0F7E-E9EB-74AC-866FC947D8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4A65152-351F-5112-D17D-86B4412A0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66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030D-8A9D-9D28-BA59-129619831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D1B0199-694D-94A6-C195-D32309A700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48BDE36-47B7-67EF-D061-69B14BCAE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3A4FBCD-F4F5-6A9A-85D3-BC5E5FF29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96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F7486-D82D-6356-956C-793E1566A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80B6D7D-CC5F-FF39-22E9-589EF03241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F43981B-E8A9-B2B7-2D4B-2782A60A6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6BBB910-9733-D05B-8BD9-AA42BC4BE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10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5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94CF-1C8D-4E94-8106-C4F0C801363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8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57200"/>
            <a:ext cx="8534400" cy="550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TIÊN LÃNG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 GIỎI CẤP HUYỆN</a:t>
            </a:r>
          </a:p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viên:PHẠM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THI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0E1FAA-367C-4AEC-986A-DA03EDA199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633607" y="200999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FE40852-1D63-4FBB-AEBD-9B6B2617B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732" y="5795199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3F3EF7B-5595-4733-9C4F-7AC9EDEFAA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7764" y="1215290"/>
            <a:ext cx="1101436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4AE57E3-D7E9-402C-BFCF-D30430BC7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650" y="176360"/>
            <a:ext cx="765756" cy="5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35B91974-7CC9-470D-8868-2D20B1118E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810205" y="5297248"/>
            <a:ext cx="618332" cy="5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4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" y="2057400"/>
            <a:ext cx="3886200" cy="4226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333375" y="381000"/>
            <a:ext cx="6219825" cy="1091430"/>
            <a:chOff x="-15875" y="3258320"/>
            <a:chExt cx="6219825" cy="1091430"/>
          </a:xfrm>
        </p:grpSpPr>
        <p:sp>
          <p:nvSpPr>
            <p:cNvPr id="11" name="Freeform 10"/>
            <p:cNvSpPr/>
            <p:nvPr/>
          </p:nvSpPr>
          <p:spPr>
            <a:xfrm>
              <a:off x="-15875" y="3372643"/>
              <a:ext cx="6172200" cy="977107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2000">
                  <a:schemeClr val="accent6">
                    <a:lumMod val="75000"/>
                  </a:schemeClr>
                </a:gs>
                <a:gs pos="61000">
                  <a:schemeClr val="accent6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5648325" y="3258320"/>
              <a:ext cx="555625" cy="1085080"/>
              <a:chOff x="4476750" y="1056604"/>
              <a:chExt cx="661988" cy="1815184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476750" y="1166086"/>
                <a:ext cx="661988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3" name="TextBox 87"/>
            <p:cNvSpPr txBox="1">
              <a:spLocks noChangeArrowheads="1"/>
            </p:cNvSpPr>
            <p:nvPr/>
          </p:nvSpPr>
          <p:spPr bwMode="auto">
            <a:xfrm>
              <a:off x="171450" y="3427413"/>
              <a:ext cx="1030288" cy="92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omic Sans MS" pitchFamily="66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90"/>
            <p:cNvSpPr>
              <a:spLocks noChangeArrowheads="1"/>
            </p:cNvSpPr>
            <p:nvPr/>
          </p:nvSpPr>
          <p:spPr bwMode="auto">
            <a:xfrm>
              <a:off x="1341438" y="3473084"/>
              <a:ext cx="46339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nghệ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phần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dạy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âm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vần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mới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EAB829-934A-8B23-FEF4-903FAC407D9C}"/>
              </a:ext>
            </a:extLst>
          </p:cNvPr>
          <p:cNvSpPr txBox="1"/>
          <p:nvPr/>
        </p:nvSpPr>
        <p:spPr>
          <a:xfrm>
            <a:off x="4198938" y="1683111"/>
            <a:ext cx="4716462" cy="401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EF97B-C737-B0B7-44E9-526DE0D0A7A2}"/>
              </a:ext>
            </a:extLst>
          </p:cNvPr>
          <p:cNvSpPr txBox="1"/>
          <p:nvPr/>
        </p:nvSpPr>
        <p:spPr>
          <a:xfrm>
            <a:off x="609600" y="202618"/>
            <a:ext cx="5715000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19: Ng –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1">
            <a:extLst>
              <a:ext uri="{FF2B5EF4-FFF2-40B4-BE49-F238E27FC236}">
                <a16:creationId xmlns:a16="http://schemas.microsoft.com/office/drawing/2014/main" id="{4648DE61-E7DF-DA66-2C3D-71C28DD46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6" t="9474" r="16335" b="16152"/>
          <a:stretch/>
        </p:blipFill>
        <p:spPr bwMode="auto">
          <a:xfrm>
            <a:off x="685800" y="618277"/>
            <a:ext cx="7620000" cy="3801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82D2D03-AF8B-F07E-D203-ED16D065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2557"/>
            <a:ext cx="80010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Khi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7E7A7D-51EB-A821-A9CC-508B14C0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0C1E6-5B8F-7AD3-6B23-1C3FC852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7A46FDD-5338-D2B8-678D-BBA2F303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87929"/>
            <a:ext cx="8001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Còn đối với từ ứng dụng tôi cho xuất hiện tranh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ngã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 rồi mới xuất hiện từ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ngã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vi-VN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sau. 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ngã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ngã</a:t>
            </a:r>
            <a:r>
              <a:rPr lang="en-US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chán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Qua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654AB4-ABFB-2913-BF0D-43B34F6B4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16E9DF4-2ED7-F3C7-E29B-E4B5901E8A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 t="19047" r="17048" b="50065"/>
          <a:stretch/>
        </p:blipFill>
        <p:spPr bwMode="auto">
          <a:xfrm>
            <a:off x="457200" y="152401"/>
            <a:ext cx="42672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F68784EF-C4F9-1F70-36F9-D50C3008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0" t="51398" r="18223" b="16264"/>
          <a:stretch/>
        </p:blipFill>
        <p:spPr bwMode="auto">
          <a:xfrm>
            <a:off x="4724400" y="152398"/>
            <a:ext cx="3842385" cy="266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359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54500"/>
            <a:ext cx="8153400" cy="1621899"/>
            <a:chOff x="0" y="4859469"/>
            <a:chExt cx="7239000" cy="1137242"/>
          </a:xfrm>
        </p:grpSpPr>
        <p:sp>
          <p:nvSpPr>
            <p:cNvPr id="83" name="Freeform 82"/>
            <p:cNvSpPr/>
            <p:nvPr/>
          </p:nvSpPr>
          <p:spPr>
            <a:xfrm>
              <a:off x="0" y="5015033"/>
              <a:ext cx="7207250" cy="97790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22000">
                  <a:schemeClr val="accent3">
                    <a:lumMod val="75000"/>
                  </a:schemeClr>
                </a:gs>
                <a:gs pos="61000">
                  <a:schemeClr val="accent3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272" name="Group 83"/>
            <p:cNvGrpSpPr>
              <a:grpSpLocks/>
            </p:cNvGrpSpPr>
            <p:nvPr/>
          </p:nvGrpSpPr>
          <p:grpSpPr bwMode="auto">
            <a:xfrm>
              <a:off x="6657368" y="4859469"/>
              <a:ext cx="581632" cy="1084131"/>
              <a:chOff x="4476750" y="1056604"/>
              <a:chExt cx="661988" cy="1815184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275" name="TextBox 88"/>
            <p:cNvSpPr txBox="1">
              <a:spLocks noChangeArrowheads="1"/>
            </p:cNvSpPr>
            <p:nvPr/>
          </p:nvSpPr>
          <p:spPr bwMode="auto">
            <a:xfrm>
              <a:off x="106970" y="5074374"/>
              <a:ext cx="1030288" cy="92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omic Sans MS" pitchFamily="66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1278" name="Rectangle 91"/>
            <p:cNvSpPr>
              <a:spLocks noChangeArrowheads="1"/>
            </p:cNvSpPr>
            <p:nvPr/>
          </p:nvSpPr>
          <p:spPr bwMode="auto">
            <a:xfrm>
              <a:off x="1341438" y="5335488"/>
              <a:ext cx="40814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F485BF-B3C6-5B53-0F20-DDDF3F79192E}"/>
              </a:ext>
            </a:extLst>
          </p:cNvPr>
          <p:cNvSpPr txBox="1"/>
          <p:nvPr/>
        </p:nvSpPr>
        <p:spPr>
          <a:xfrm>
            <a:off x="1578544" y="527410"/>
            <a:ext cx="59269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6E382-563A-1DB7-947B-454B8C28C9F7}"/>
              </a:ext>
            </a:extLst>
          </p:cNvPr>
          <p:cNvSpPr txBox="1"/>
          <p:nvPr/>
        </p:nvSpPr>
        <p:spPr>
          <a:xfrm>
            <a:off x="275412" y="2286000"/>
            <a:ext cx="8458200" cy="3276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00050" algn="l"/>
              </a:tabLst>
            </a:pP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PowerPoint,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en-US" sz="26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5BAA7-9230-D920-FC28-C6858B6E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C7A4FF-F377-5606-5A7C-B3171237B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42824"/>
              </p:ext>
            </p:extLst>
          </p:nvPr>
        </p:nvGraphicFramePr>
        <p:xfrm>
          <a:off x="3048000" y="1278293"/>
          <a:ext cx="3669030" cy="1510506"/>
        </p:xfrm>
        <a:graphic>
          <a:graphicData uri="http://schemas.openxmlformats.org/drawingml/2006/table">
            <a:tbl>
              <a:tblPr firstRow="1" firstCol="1" bandRow="1"/>
              <a:tblGrid>
                <a:gridCol w="1779270">
                  <a:extLst>
                    <a:ext uri="{9D8B030D-6E8A-4147-A177-3AD203B41FA5}">
                      <a16:colId xmlns:a16="http://schemas.microsoft.com/office/drawing/2014/main" val="2589049987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559268390"/>
                    </a:ext>
                  </a:extLst>
                </a:gridCol>
              </a:tblGrid>
              <a:tr h="1510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571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C1160A-DB72-8957-9F9A-4947DD39F9FA}"/>
              </a:ext>
            </a:extLst>
          </p:cNvPr>
          <p:cNvSpPr txBox="1"/>
          <p:nvPr/>
        </p:nvSpPr>
        <p:spPr>
          <a:xfrm>
            <a:off x="457200" y="228600"/>
            <a:ext cx="706083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5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</a:t>
            </a:r>
            <a:r>
              <a:rPr lang="en-US" sz="35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5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5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5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19: ng – </a:t>
            </a:r>
            <a:r>
              <a:rPr lang="en-US" sz="35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</a:t>
            </a:r>
            <a:r>
              <a:rPr lang="en-US" sz="35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C4B99-755D-4BAE-7663-A651BEFDD2C4}"/>
              </a:ext>
            </a:extLst>
          </p:cNvPr>
          <p:cNvSpPr txBox="1"/>
          <p:nvPr/>
        </p:nvSpPr>
        <p:spPr>
          <a:xfrm>
            <a:off x="287604" y="859542"/>
            <a:ext cx="7400023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endParaRPr lang="en-US" sz="22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2DED3B-DF8A-BE9D-4A4D-DF19753209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684"/>
          <a:stretch>
            <a:fillRect/>
          </a:stretch>
        </p:blipFill>
        <p:spPr bwMode="auto">
          <a:xfrm>
            <a:off x="1714500" y="1502516"/>
            <a:ext cx="5715000" cy="171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1A56C9-A96A-917D-5277-50A1A3D2FE5E}"/>
              </a:ext>
            </a:extLst>
          </p:cNvPr>
          <p:cNvSpPr txBox="1"/>
          <p:nvPr/>
        </p:nvSpPr>
        <p:spPr>
          <a:xfrm>
            <a:off x="8021" y="3312558"/>
            <a:ext cx="8856396" cy="11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07000"/>
              </a:lnSpc>
              <a:spcAft>
                <a:spcPts val="800"/>
              </a:spcAft>
            </a:pP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hoặc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dùng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chỉ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chạy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màn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kết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B1E54A-C609-989D-3250-69A16DA227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591" t="9417" r="24585" b="21525"/>
          <a:stretch>
            <a:fillRect/>
          </a:stretch>
        </p:blipFill>
        <p:spPr bwMode="auto">
          <a:xfrm>
            <a:off x="1670384" y="4560338"/>
            <a:ext cx="2802780" cy="18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8AF77-BF95-41F5-39EB-98A62809F8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428" t="8219" r="23377" b="20091"/>
          <a:stretch>
            <a:fillRect/>
          </a:stretch>
        </p:blipFill>
        <p:spPr bwMode="auto">
          <a:xfrm>
            <a:off x="4662814" y="4517715"/>
            <a:ext cx="2802781" cy="197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70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E9724-24B4-2708-D42E-E53D88C2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677CF4-6CD6-B2BD-32D1-86850CC23E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1832" t="9529" r="18852" b="21204"/>
          <a:stretch>
            <a:fillRect/>
          </a:stretch>
        </p:blipFill>
        <p:spPr bwMode="auto">
          <a:xfrm>
            <a:off x="3276600" y="2667000"/>
            <a:ext cx="25145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3D3F4-8034-0B37-6E71-898B558B39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2514600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E3779-672C-8B8D-9F94-6934EAC5162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23686" t="9346" r="21528" b="25781"/>
          <a:stretch>
            <a:fillRect/>
          </a:stretch>
        </p:blipFill>
        <p:spPr bwMode="auto">
          <a:xfrm>
            <a:off x="6019801" y="2895600"/>
            <a:ext cx="25145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B06B6-D4CD-E62F-2B6C-943E8C5253C7}"/>
              </a:ext>
            </a:extLst>
          </p:cNvPr>
          <p:cNvSpPr txBox="1"/>
          <p:nvPr/>
        </p:nvSpPr>
        <p:spPr>
          <a:xfrm>
            <a:off x="32084" y="304800"/>
            <a:ext cx="868680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Ví dụ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hướng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dẫn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vần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74: an,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endParaRPr lang="en-US" sz="28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2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4B789-0A8F-EA68-08D7-DFAA924A6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47335AF-2646-AABF-F172-50874C0D7618}"/>
              </a:ext>
            </a:extLst>
          </p:cNvPr>
          <p:cNvGrpSpPr/>
          <p:nvPr/>
        </p:nvGrpSpPr>
        <p:grpSpPr>
          <a:xfrm>
            <a:off x="152400" y="54500"/>
            <a:ext cx="8153400" cy="1616511"/>
            <a:chOff x="0" y="4859469"/>
            <a:chExt cx="7239000" cy="1133464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A4C9FB-FC4F-1E3E-4122-062EEEA1476E}"/>
                </a:ext>
              </a:extLst>
            </p:cNvPr>
            <p:cNvSpPr/>
            <p:nvPr/>
          </p:nvSpPr>
          <p:spPr>
            <a:xfrm>
              <a:off x="0" y="5015033"/>
              <a:ext cx="7207250" cy="97790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22000">
                  <a:schemeClr val="accent3">
                    <a:lumMod val="75000"/>
                  </a:schemeClr>
                </a:gs>
                <a:gs pos="61000">
                  <a:schemeClr val="accent3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272" name="Group 83">
              <a:extLst>
                <a:ext uri="{FF2B5EF4-FFF2-40B4-BE49-F238E27FC236}">
                  <a16:creationId xmlns:a16="http://schemas.microsoft.com/office/drawing/2014/main" id="{8F3391AA-ABBB-0CE9-E865-07BDBFA89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7368" y="4859469"/>
              <a:ext cx="581632" cy="1084131"/>
              <a:chOff x="4476750" y="1056604"/>
              <a:chExt cx="661988" cy="1815184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05397011-857B-E3CD-C87F-6A2740DD4573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B00DAA76-78A8-05C6-7B7A-18EFED6E157B}"/>
                  </a:ext>
                </a:extLst>
              </p:cNvPr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275" name="TextBox 88">
              <a:extLst>
                <a:ext uri="{FF2B5EF4-FFF2-40B4-BE49-F238E27FC236}">
                  <a16:creationId xmlns:a16="http://schemas.microsoft.com/office/drawing/2014/main" id="{51D9FE0C-A684-8EEB-F6F9-3FB871BC1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04" y="5211833"/>
              <a:ext cx="915419" cy="64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04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278" name="Rectangle 91">
              <a:extLst>
                <a:ext uri="{FF2B5EF4-FFF2-40B4-BE49-F238E27FC236}">
                  <a16:creationId xmlns:a16="http://schemas.microsoft.com/office/drawing/2014/main" id="{612C57C9-2BC4-36D8-14BA-08DC68319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438" y="5335488"/>
              <a:ext cx="40814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B3A25B-025A-9240-C8D2-92A9FA700EDA}"/>
              </a:ext>
            </a:extLst>
          </p:cNvPr>
          <p:cNvSpPr txBox="1"/>
          <p:nvPr/>
        </p:nvSpPr>
        <p:spPr>
          <a:xfrm>
            <a:off x="1578544" y="527410"/>
            <a:ext cx="59269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Ứng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nghệ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thông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tin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kể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chuyện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ôn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3A681-BF31-3991-30EC-1421252C9B7C}"/>
              </a:ext>
            </a:extLst>
          </p:cNvPr>
          <p:cNvSpPr txBox="1"/>
          <p:nvPr/>
        </p:nvSpPr>
        <p:spPr>
          <a:xfrm>
            <a:off x="275412" y="2286000"/>
            <a:ext cx="8458200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kia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qua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kém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hanhtrangso.nxbgd.vn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9D057-2DAE-6D3F-2779-CD181204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1A53B3-CADF-8166-A303-25FC2B8EBB84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278293"/>
          <a:ext cx="3669030" cy="1510506"/>
        </p:xfrm>
        <a:graphic>
          <a:graphicData uri="http://schemas.openxmlformats.org/drawingml/2006/table">
            <a:tbl>
              <a:tblPr firstRow="1" firstCol="1" bandRow="1"/>
              <a:tblGrid>
                <a:gridCol w="1779270">
                  <a:extLst>
                    <a:ext uri="{9D8B030D-6E8A-4147-A177-3AD203B41FA5}">
                      <a16:colId xmlns:a16="http://schemas.microsoft.com/office/drawing/2014/main" val="2589049987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559268390"/>
                    </a:ext>
                  </a:extLst>
                </a:gridCol>
              </a:tblGrid>
              <a:tr h="1510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571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EA626F-EF66-F9C6-452A-49E60A92F862}"/>
              </a:ext>
            </a:extLst>
          </p:cNvPr>
          <p:cNvSpPr txBox="1"/>
          <p:nvPr/>
        </p:nvSpPr>
        <p:spPr>
          <a:xfrm>
            <a:off x="205964" y="174144"/>
            <a:ext cx="8534400" cy="220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sói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hanhtrangso.nxbgd.vn. Trong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SHS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BC4F6A-05EE-7FE3-BCAE-0C4F4526D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04936"/>
              </p:ext>
            </p:extLst>
          </p:nvPr>
        </p:nvGraphicFramePr>
        <p:xfrm>
          <a:off x="1633538" y="1876802"/>
          <a:ext cx="6515418" cy="4424998"/>
        </p:xfrm>
        <a:graphic>
          <a:graphicData uri="http://schemas.openxmlformats.org/drawingml/2006/table">
            <a:tbl>
              <a:tblPr firstRow="1" firstCol="1" bandRow="1"/>
              <a:tblGrid>
                <a:gridCol w="3243262">
                  <a:extLst>
                    <a:ext uri="{9D8B030D-6E8A-4147-A177-3AD203B41FA5}">
                      <a16:colId xmlns:a16="http://schemas.microsoft.com/office/drawing/2014/main" val="109934002"/>
                    </a:ext>
                  </a:extLst>
                </a:gridCol>
                <a:gridCol w="3272156">
                  <a:extLst>
                    <a:ext uri="{9D8B030D-6E8A-4147-A177-3AD203B41FA5}">
                      <a16:colId xmlns:a16="http://schemas.microsoft.com/office/drawing/2014/main" val="163843655"/>
                    </a:ext>
                  </a:extLst>
                </a:gridCol>
              </a:tblGrid>
              <a:tr h="2152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1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Nhôûn nhô gaëm coû, cöøu non gaëp phaûi chuyeän gì?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Cöøu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non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noùi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vôùi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soùi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?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82193"/>
                  </a:ext>
                </a:extLst>
              </a:tr>
              <a:tr h="1787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Cöøu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non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ñaõ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laøm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ñeå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thoaùt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khoûi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soùi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?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33CC"/>
                        </a:solidFill>
                        <a:effectLst/>
                        <a:latin typeface="VNI-Avo" pitchFamily="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Caâu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chuyeän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keát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thuùc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nhö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theá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naøo</a:t>
                      </a:r>
                      <a:r>
                        <a:rPr lang="en-US" sz="1000" b="1" kern="1200" dirty="0">
                          <a:solidFill>
                            <a:srgbClr val="0033CC"/>
                          </a:solidFill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?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350239"/>
                  </a:ext>
                </a:extLst>
              </a:tr>
            </a:tbl>
          </a:graphicData>
        </a:graphic>
      </p:graphicFrame>
      <p:pic>
        <p:nvPicPr>
          <p:cNvPr id="5124" name="Picture 1">
            <a:extLst>
              <a:ext uri="{FF2B5EF4-FFF2-40B4-BE49-F238E27FC236}">
                <a16:creationId xmlns:a16="http://schemas.microsoft.com/office/drawing/2014/main" id="{B7918632-07C7-019C-2A0B-9F952A31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1" y="1981182"/>
            <a:ext cx="2848443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3">
            <a:extLst>
              <a:ext uri="{FF2B5EF4-FFF2-40B4-BE49-F238E27FC236}">
                <a16:creationId xmlns:a16="http://schemas.microsoft.com/office/drawing/2014/main" id="{ABCF03B9-5A01-5748-DACD-2C3DEAE8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93" y="4085099"/>
            <a:ext cx="28484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4">
            <a:extLst>
              <a:ext uri="{FF2B5EF4-FFF2-40B4-BE49-F238E27FC236}">
                <a16:creationId xmlns:a16="http://schemas.microsoft.com/office/drawing/2014/main" id="{B89E77A1-D9C5-9C98-ED44-FD64946A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81" y="4113616"/>
            <a:ext cx="2797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995AD-2ED4-B9C2-96F2-0AA2A7FBA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745" y="1995403"/>
            <a:ext cx="268856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03C44-AAF5-2511-260E-DBC7D74AA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340CFAF-8F70-765F-5CB4-0360131E5668}"/>
              </a:ext>
            </a:extLst>
          </p:cNvPr>
          <p:cNvGrpSpPr/>
          <p:nvPr/>
        </p:nvGrpSpPr>
        <p:grpSpPr>
          <a:xfrm>
            <a:off x="168442" y="-152399"/>
            <a:ext cx="8153400" cy="1160282"/>
            <a:chOff x="0" y="4859469"/>
            <a:chExt cx="7239000" cy="1133464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0B979E45-5771-04B0-B98A-E249722B9E02}"/>
                </a:ext>
              </a:extLst>
            </p:cNvPr>
            <p:cNvSpPr/>
            <p:nvPr/>
          </p:nvSpPr>
          <p:spPr>
            <a:xfrm>
              <a:off x="0" y="5015033"/>
              <a:ext cx="7207250" cy="97790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22000">
                  <a:schemeClr val="accent3">
                    <a:lumMod val="75000"/>
                  </a:schemeClr>
                </a:gs>
                <a:gs pos="61000">
                  <a:schemeClr val="accent3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272" name="Group 83">
              <a:extLst>
                <a:ext uri="{FF2B5EF4-FFF2-40B4-BE49-F238E27FC236}">
                  <a16:creationId xmlns:a16="http://schemas.microsoft.com/office/drawing/2014/main" id="{B9230E56-2C25-DF4B-ED90-7D339A35E5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7368" y="4859469"/>
              <a:ext cx="581632" cy="1084131"/>
              <a:chOff x="4476750" y="1056604"/>
              <a:chExt cx="661988" cy="1815184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EE1980C7-01D6-F40A-8510-8F3EC46BE24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07F85FB-33CD-3054-BC3A-6E7564C926C9}"/>
                  </a:ext>
                </a:extLst>
              </p:cNvPr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275" name="TextBox 88">
              <a:extLst>
                <a:ext uri="{FF2B5EF4-FFF2-40B4-BE49-F238E27FC236}">
                  <a16:creationId xmlns:a16="http://schemas.microsoft.com/office/drawing/2014/main" id="{AD357140-6BD9-2512-7BB0-8871B9880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24" y="5233261"/>
              <a:ext cx="915419" cy="64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0</a:t>
              </a:r>
              <a:r>
                <a:rPr lang="en-US" sz="5400" b="1" dirty="0">
                  <a:solidFill>
                    <a:prstClr val="white"/>
                  </a:solidFill>
                  <a:latin typeface="Comic Sans MS" pitchFamily="66" charset="0"/>
                </a:rPr>
                <a:t>5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278" name="Rectangle 91">
              <a:extLst>
                <a:ext uri="{FF2B5EF4-FFF2-40B4-BE49-F238E27FC236}">
                  <a16:creationId xmlns:a16="http://schemas.microsoft.com/office/drawing/2014/main" id="{17231256-08CC-95D8-82BD-4D7147B8B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438" y="5335488"/>
              <a:ext cx="40814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B47513-C108-4776-39D4-3101989F22FE}"/>
              </a:ext>
            </a:extLst>
          </p:cNvPr>
          <p:cNvSpPr txBox="1"/>
          <p:nvPr/>
        </p:nvSpPr>
        <p:spPr>
          <a:xfrm>
            <a:off x="1539741" y="115330"/>
            <a:ext cx="59269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Ứng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nghệ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thông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tin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cố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kiến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0F751-3AE4-0809-7DB6-10C442960611}"/>
              </a:ext>
            </a:extLst>
          </p:cNvPr>
          <p:cNvSpPr txBox="1"/>
          <p:nvPr/>
        </p:nvSpPr>
        <p:spPr>
          <a:xfrm>
            <a:off x="438897" y="1049633"/>
            <a:ext cx="8458200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445168"/>
            <a:ext cx="8229600" cy="1143000"/>
          </a:xfrm>
        </p:spPr>
        <p:txBody>
          <a:bodyPr>
            <a:noAutofit/>
          </a:bodyPr>
          <a:lstStyle/>
          <a:p>
            <a:pPr indent="342900" algn="l">
              <a:lnSpc>
                <a:spcPct val="120000"/>
              </a:lnSpc>
              <a:spcAft>
                <a:spcPts val="800"/>
              </a:spcAft>
            </a:pP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32: on -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7BD183-BCDE-7A16-7790-65606BFD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43" y="2133600"/>
            <a:ext cx="4403558" cy="3810000"/>
          </a:xfrm>
          <a:prstGeom prst="rect">
            <a:avLst/>
          </a:prstGeom>
        </p:spPr>
      </p:pic>
      <p:pic>
        <p:nvPicPr>
          <p:cNvPr id="7" name="Hình ảnh 12">
            <a:extLst>
              <a:ext uri="{FF2B5EF4-FFF2-40B4-BE49-F238E27FC236}">
                <a16:creationId xmlns:a16="http://schemas.microsoft.com/office/drawing/2014/main" id="{0B7A185A-B933-EBFB-5D58-E0182CCD8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5500"/>
            <a:ext cx="3962399" cy="388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97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4CC24-85B9-2012-0A70-26DDC9D97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0725358-F695-AD86-03FD-01F5A735F30A}"/>
              </a:ext>
            </a:extLst>
          </p:cNvPr>
          <p:cNvSpPr/>
          <p:nvPr/>
        </p:nvSpPr>
        <p:spPr>
          <a:xfrm>
            <a:off x="152400" y="1981200"/>
            <a:ext cx="8915400" cy="2819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B720A-C28C-7395-5C68-144AB636D521}"/>
              </a:ext>
            </a:extLst>
          </p:cNvPr>
          <p:cNvSpPr txBox="1"/>
          <p:nvPr/>
        </p:nvSpPr>
        <p:spPr>
          <a:xfrm>
            <a:off x="152400" y="2286000"/>
            <a:ext cx="8991600" cy="242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 DỤNG CÔNG NGHỆ THÔNG TIN TRONG </a:t>
            </a:r>
            <a:r>
              <a:rPr lang="pt-BR" sz="3600" b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ÂM - </a:t>
            </a:r>
            <a:r>
              <a:rPr lang="pt-BR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 MÔN TIẾNG VIỆT  LỚP 1 CHƯƠNG TRÌNH GDPT 2018</a:t>
            </a:r>
            <a:endParaRPr lang="en-US" sz="36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82C3-12B1-0867-F48C-EF3B4E2F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215E92-7095-0D33-5946-0A58C771A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2276"/>
            <a:ext cx="3657600" cy="2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828D3-05E3-2253-CC21-8537FD5043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223"/>
            <a:ext cx="4762500" cy="28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D4C16-C573-7E24-FB95-66430EA6BD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9449" r="5118" b="3019"/>
          <a:stretch>
            <a:fillRect/>
          </a:stretch>
        </p:blipFill>
        <p:spPr bwMode="auto">
          <a:xfrm>
            <a:off x="2438400" y="3809999"/>
            <a:ext cx="4840705" cy="28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76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A6067-DAF6-4D45-670A-EFC9DA1FE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CC3FA4-1372-CFA4-2F91-0F1CEBD4BC3A}"/>
              </a:ext>
            </a:extLst>
          </p:cNvPr>
          <p:cNvSpPr txBox="1"/>
          <p:nvPr/>
        </p:nvSpPr>
        <p:spPr>
          <a:xfrm>
            <a:off x="438897" y="1242827"/>
            <a:ext cx="8552703" cy="5003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2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trau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dồi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300" kern="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Zoom, google meet, …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3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UDCNTT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800"/>
              </a:spcAft>
            </a:pP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Photoshop,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219200" y="457200"/>
            <a:ext cx="6781800" cy="990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YÊU CẦU KHI THỰC HIỆN BIỆN PHÁP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5D967-1271-1CE6-101F-78BEA6DA143C}"/>
              </a:ext>
            </a:extLst>
          </p:cNvPr>
          <p:cNvSpPr txBox="1"/>
          <p:nvPr/>
        </p:nvSpPr>
        <p:spPr>
          <a:xfrm>
            <a:off x="685800" y="1905000"/>
            <a:ext cx="8153400" cy="3463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phi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F7A18C2-EE08-45C9-AE58-A2153F2F4622}"/>
              </a:ext>
            </a:extLst>
          </p:cNvPr>
          <p:cNvGrpSpPr/>
          <p:nvPr/>
        </p:nvGrpSpPr>
        <p:grpSpPr>
          <a:xfrm>
            <a:off x="5791020" y="3962467"/>
            <a:ext cx="3483639" cy="1716161"/>
            <a:chOff x="2010289" y="1649460"/>
            <a:chExt cx="3378211" cy="2047574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832DB0F-F6E5-4B6E-86DC-8AB4B7123335}"/>
                </a:ext>
              </a:extLst>
            </p:cNvPr>
            <p:cNvSpPr/>
            <p:nvPr/>
          </p:nvSpPr>
          <p:spPr>
            <a:xfrm rot="16200000" flipH="1">
              <a:off x="3880358" y="3070830"/>
              <a:ext cx="409436" cy="718475"/>
            </a:xfrm>
            <a:prstGeom prst="triangle">
              <a:avLst>
                <a:gd name="adj" fmla="val 331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0">
              <a:extLst>
                <a:ext uri="{FF2B5EF4-FFF2-40B4-BE49-F238E27FC236}">
                  <a16:creationId xmlns:a16="http://schemas.microsoft.com/office/drawing/2014/main" id="{B6037704-1F47-441C-A1EB-9B79919180B7}"/>
                </a:ext>
              </a:extLst>
            </p:cNvPr>
            <p:cNvSpPr/>
            <p:nvPr/>
          </p:nvSpPr>
          <p:spPr>
            <a:xfrm flipH="1" flipV="1">
              <a:off x="2142696" y="1733265"/>
              <a:ext cx="3057100" cy="1351129"/>
            </a:xfrm>
            <a:custGeom>
              <a:avLst/>
              <a:gdLst>
                <a:gd name="connsiteX0" fmla="*/ 2789494 w 3057100"/>
                <a:gd name="connsiteY0" fmla="*/ 1351129 h 1351129"/>
                <a:gd name="connsiteX1" fmla="*/ 267605 w 3057100"/>
                <a:gd name="connsiteY1" fmla="*/ 1351129 h 1351129"/>
                <a:gd name="connsiteX2" fmla="*/ 0 w 3057100"/>
                <a:gd name="connsiteY2" fmla="*/ 1083524 h 1351129"/>
                <a:gd name="connsiteX3" fmla="*/ 0 w 3057100"/>
                <a:gd name="connsiteY3" fmla="*/ 259308 h 1351129"/>
                <a:gd name="connsiteX4" fmla="*/ 1 w 3057100"/>
                <a:gd name="connsiteY4" fmla="*/ 259308 h 1351129"/>
                <a:gd name="connsiteX5" fmla="*/ 1 w 3057100"/>
                <a:gd name="connsiteY5" fmla="*/ 0 h 1351129"/>
                <a:gd name="connsiteX6" fmla="*/ 3057100 w 3057100"/>
                <a:gd name="connsiteY6" fmla="*/ 259308 h 1351129"/>
                <a:gd name="connsiteX7" fmla="*/ 3057099 w 3057100"/>
                <a:gd name="connsiteY7" fmla="*/ 259308 h 1351129"/>
                <a:gd name="connsiteX8" fmla="*/ 3057099 w 3057100"/>
                <a:gd name="connsiteY8" fmla="*/ 1083524 h 1351129"/>
                <a:gd name="connsiteX9" fmla="*/ 2789494 w 3057100"/>
                <a:gd name="connsiteY9" fmla="*/ 1351129 h 13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7100" h="1351129">
                  <a:moveTo>
                    <a:pt x="2789494" y="1351129"/>
                  </a:moveTo>
                  <a:lnTo>
                    <a:pt x="267605" y="1351129"/>
                  </a:lnTo>
                  <a:cubicBezTo>
                    <a:pt x="119811" y="1351129"/>
                    <a:pt x="0" y="1231318"/>
                    <a:pt x="0" y="1083524"/>
                  </a:cubicBezTo>
                  <a:lnTo>
                    <a:pt x="0" y="259308"/>
                  </a:lnTo>
                  <a:lnTo>
                    <a:pt x="1" y="259308"/>
                  </a:lnTo>
                  <a:lnTo>
                    <a:pt x="1" y="0"/>
                  </a:lnTo>
                  <a:lnTo>
                    <a:pt x="3057100" y="259308"/>
                  </a:lnTo>
                  <a:lnTo>
                    <a:pt x="3057099" y="259308"/>
                  </a:lnTo>
                  <a:lnTo>
                    <a:pt x="3057099" y="1083524"/>
                  </a:lnTo>
                  <a:cubicBezTo>
                    <a:pt x="3057099" y="1231318"/>
                    <a:pt x="2937288" y="1351129"/>
                    <a:pt x="2789494" y="13511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1B92F39-3F92-487F-B478-21E67EE64B16}"/>
                </a:ext>
              </a:extLst>
            </p:cNvPr>
            <p:cNvSpPr/>
            <p:nvPr/>
          </p:nvSpPr>
          <p:spPr>
            <a:xfrm rot="5400000">
              <a:off x="4258099" y="2423924"/>
              <a:ext cx="409436" cy="1473957"/>
            </a:xfrm>
            <a:prstGeom prst="triangle">
              <a:avLst>
                <a:gd name="adj" fmla="val 30625"/>
              </a:avLst>
            </a:prstGeom>
            <a:gradFill flip="none" rotWithShape="1">
              <a:gsLst>
                <a:gs pos="2655">
                  <a:srgbClr val="FFC000"/>
                </a:gs>
                <a:gs pos="56000">
                  <a:srgbClr val="8A26EE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14300" dist="38100" dir="5400000" sx="96000" sy="9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Pentagon 92">
              <a:extLst>
                <a:ext uri="{FF2B5EF4-FFF2-40B4-BE49-F238E27FC236}">
                  <a16:creationId xmlns:a16="http://schemas.microsoft.com/office/drawing/2014/main" id="{72567342-D855-4203-BB1C-3F014A2F0D19}"/>
                </a:ext>
              </a:extLst>
            </p:cNvPr>
            <p:cNvSpPr/>
            <p:nvPr/>
          </p:nvSpPr>
          <p:spPr>
            <a:xfrm rot="5400000">
              <a:off x="1920560" y="1811378"/>
              <a:ext cx="842280" cy="518445"/>
            </a:xfrm>
            <a:prstGeom prst="homePlate">
              <a:avLst>
                <a:gd name="adj" fmla="val 2354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ight Triangle 51">
              <a:extLst>
                <a:ext uri="{FF2B5EF4-FFF2-40B4-BE49-F238E27FC236}">
                  <a16:creationId xmlns:a16="http://schemas.microsoft.com/office/drawing/2014/main" id="{E3F7DAC5-B76D-410F-BDA7-B1A1D735A1FD}"/>
                </a:ext>
              </a:extLst>
            </p:cNvPr>
            <p:cNvSpPr/>
            <p:nvPr/>
          </p:nvSpPr>
          <p:spPr>
            <a:xfrm>
              <a:off x="2609474" y="1649460"/>
              <a:ext cx="147311" cy="99330"/>
            </a:xfrm>
            <a:prstGeom prst="rtTriangle">
              <a:avLst/>
            </a:prstGeom>
            <a:solidFill>
              <a:srgbClr val="47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4F4FAA0-7C1C-4AB2-AAAF-A1BC5F8CBDB2}"/>
                </a:ext>
              </a:extLst>
            </p:cNvPr>
            <p:cNvSpPr txBox="1"/>
            <p:nvPr/>
          </p:nvSpPr>
          <p:spPr>
            <a:xfrm>
              <a:off x="2010289" y="164946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EAAA3D-12FF-482D-AF3F-95195720B1B9}"/>
                </a:ext>
              </a:extLst>
            </p:cNvPr>
            <p:cNvSpPr txBox="1"/>
            <p:nvPr/>
          </p:nvSpPr>
          <p:spPr>
            <a:xfrm>
              <a:off x="2752476" y="1889745"/>
              <a:ext cx="2636024" cy="5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393300-48A0-4537-AB20-D77B0342D23B}"/>
                </a:ext>
              </a:extLst>
            </p:cNvPr>
            <p:cNvSpPr/>
            <p:nvPr/>
          </p:nvSpPr>
          <p:spPr>
            <a:xfrm flipV="1">
              <a:off x="2560320" y="3651314"/>
              <a:ext cx="2360921" cy="457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54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7A18C2-EE08-45C9-AE58-A2153F2F4622}"/>
              </a:ext>
            </a:extLst>
          </p:cNvPr>
          <p:cNvGrpSpPr/>
          <p:nvPr/>
        </p:nvGrpSpPr>
        <p:grpSpPr>
          <a:xfrm>
            <a:off x="5026134" y="2524078"/>
            <a:ext cx="3406509" cy="1716161"/>
            <a:chOff x="2015047" y="1649460"/>
            <a:chExt cx="3303415" cy="2047574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5832DB0F-F6E5-4B6E-86DC-8AB4B7123335}"/>
                </a:ext>
              </a:extLst>
            </p:cNvPr>
            <p:cNvSpPr/>
            <p:nvPr/>
          </p:nvSpPr>
          <p:spPr>
            <a:xfrm rot="16200000" flipH="1">
              <a:off x="3880358" y="3070830"/>
              <a:ext cx="409436" cy="718475"/>
            </a:xfrm>
            <a:prstGeom prst="triangle">
              <a:avLst>
                <a:gd name="adj" fmla="val 331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id="{B6037704-1F47-441C-A1EB-9B79919180B7}"/>
                </a:ext>
              </a:extLst>
            </p:cNvPr>
            <p:cNvSpPr/>
            <p:nvPr/>
          </p:nvSpPr>
          <p:spPr>
            <a:xfrm flipH="1" flipV="1">
              <a:off x="2142696" y="1733265"/>
              <a:ext cx="3057100" cy="1351129"/>
            </a:xfrm>
            <a:custGeom>
              <a:avLst/>
              <a:gdLst>
                <a:gd name="connsiteX0" fmla="*/ 2789494 w 3057100"/>
                <a:gd name="connsiteY0" fmla="*/ 1351129 h 1351129"/>
                <a:gd name="connsiteX1" fmla="*/ 267605 w 3057100"/>
                <a:gd name="connsiteY1" fmla="*/ 1351129 h 1351129"/>
                <a:gd name="connsiteX2" fmla="*/ 0 w 3057100"/>
                <a:gd name="connsiteY2" fmla="*/ 1083524 h 1351129"/>
                <a:gd name="connsiteX3" fmla="*/ 0 w 3057100"/>
                <a:gd name="connsiteY3" fmla="*/ 259308 h 1351129"/>
                <a:gd name="connsiteX4" fmla="*/ 1 w 3057100"/>
                <a:gd name="connsiteY4" fmla="*/ 259308 h 1351129"/>
                <a:gd name="connsiteX5" fmla="*/ 1 w 3057100"/>
                <a:gd name="connsiteY5" fmla="*/ 0 h 1351129"/>
                <a:gd name="connsiteX6" fmla="*/ 3057100 w 3057100"/>
                <a:gd name="connsiteY6" fmla="*/ 259308 h 1351129"/>
                <a:gd name="connsiteX7" fmla="*/ 3057099 w 3057100"/>
                <a:gd name="connsiteY7" fmla="*/ 259308 h 1351129"/>
                <a:gd name="connsiteX8" fmla="*/ 3057099 w 3057100"/>
                <a:gd name="connsiteY8" fmla="*/ 1083524 h 1351129"/>
                <a:gd name="connsiteX9" fmla="*/ 2789494 w 3057100"/>
                <a:gd name="connsiteY9" fmla="*/ 1351129 h 13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7100" h="1351129">
                  <a:moveTo>
                    <a:pt x="2789494" y="1351129"/>
                  </a:moveTo>
                  <a:lnTo>
                    <a:pt x="267605" y="1351129"/>
                  </a:lnTo>
                  <a:cubicBezTo>
                    <a:pt x="119811" y="1351129"/>
                    <a:pt x="0" y="1231318"/>
                    <a:pt x="0" y="1083524"/>
                  </a:cubicBezTo>
                  <a:lnTo>
                    <a:pt x="0" y="259308"/>
                  </a:lnTo>
                  <a:lnTo>
                    <a:pt x="1" y="259308"/>
                  </a:lnTo>
                  <a:lnTo>
                    <a:pt x="1" y="0"/>
                  </a:lnTo>
                  <a:lnTo>
                    <a:pt x="3057100" y="259308"/>
                  </a:lnTo>
                  <a:lnTo>
                    <a:pt x="3057099" y="259308"/>
                  </a:lnTo>
                  <a:lnTo>
                    <a:pt x="3057099" y="1083524"/>
                  </a:lnTo>
                  <a:cubicBezTo>
                    <a:pt x="3057099" y="1231318"/>
                    <a:pt x="2937288" y="1351129"/>
                    <a:pt x="2789494" y="135112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1B92F39-3F92-487F-B478-21E67EE64B16}"/>
                </a:ext>
              </a:extLst>
            </p:cNvPr>
            <p:cNvSpPr/>
            <p:nvPr/>
          </p:nvSpPr>
          <p:spPr>
            <a:xfrm rot="5400000">
              <a:off x="4258099" y="2423924"/>
              <a:ext cx="409436" cy="1473957"/>
            </a:xfrm>
            <a:prstGeom prst="triangle">
              <a:avLst>
                <a:gd name="adj" fmla="val 30625"/>
              </a:avLst>
            </a:prstGeom>
            <a:gradFill flip="none" rotWithShape="1">
              <a:gsLst>
                <a:gs pos="2655">
                  <a:srgbClr val="FFC000"/>
                </a:gs>
                <a:gs pos="56000">
                  <a:srgbClr val="8A26EE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14300" dist="38100" dir="5400000" sx="96000" sy="9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Pentagon 92">
              <a:extLst>
                <a:ext uri="{FF2B5EF4-FFF2-40B4-BE49-F238E27FC236}">
                  <a16:creationId xmlns:a16="http://schemas.microsoft.com/office/drawing/2014/main" id="{72567342-D855-4203-BB1C-3F014A2F0D19}"/>
                </a:ext>
              </a:extLst>
            </p:cNvPr>
            <p:cNvSpPr/>
            <p:nvPr/>
          </p:nvSpPr>
          <p:spPr>
            <a:xfrm rot="5400000">
              <a:off x="1920560" y="1811378"/>
              <a:ext cx="842280" cy="518445"/>
            </a:xfrm>
            <a:prstGeom prst="homePlate">
              <a:avLst>
                <a:gd name="adj" fmla="val 2354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E3F7DAC5-B76D-410F-BDA7-B1A1D735A1FD}"/>
                </a:ext>
              </a:extLst>
            </p:cNvPr>
            <p:cNvSpPr/>
            <p:nvPr/>
          </p:nvSpPr>
          <p:spPr>
            <a:xfrm>
              <a:off x="2609474" y="1649460"/>
              <a:ext cx="147311" cy="99330"/>
            </a:xfrm>
            <a:prstGeom prst="rtTriangle">
              <a:avLst/>
            </a:prstGeom>
            <a:solidFill>
              <a:srgbClr val="47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F4FAA0-7C1C-4AB2-AAAF-A1BC5F8CBDB2}"/>
                </a:ext>
              </a:extLst>
            </p:cNvPr>
            <p:cNvSpPr txBox="1"/>
            <p:nvPr/>
          </p:nvSpPr>
          <p:spPr>
            <a:xfrm>
              <a:off x="2015047" y="1769948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EAAA3D-12FF-482D-AF3F-95195720B1B9}"/>
                </a:ext>
              </a:extLst>
            </p:cNvPr>
            <p:cNvSpPr txBox="1"/>
            <p:nvPr/>
          </p:nvSpPr>
          <p:spPr>
            <a:xfrm>
              <a:off x="2682438" y="1963971"/>
              <a:ext cx="2636024" cy="5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C393300-48A0-4537-AB20-D77B0342D23B}"/>
                </a:ext>
              </a:extLst>
            </p:cNvPr>
            <p:cNvSpPr/>
            <p:nvPr/>
          </p:nvSpPr>
          <p:spPr>
            <a:xfrm flipV="1">
              <a:off x="2560320" y="3651314"/>
              <a:ext cx="2360921" cy="457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54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7A18C2-EE08-45C9-AE58-A2153F2F4622}"/>
              </a:ext>
            </a:extLst>
          </p:cNvPr>
          <p:cNvGrpSpPr/>
          <p:nvPr/>
        </p:nvGrpSpPr>
        <p:grpSpPr>
          <a:xfrm>
            <a:off x="4355999" y="1024089"/>
            <a:ext cx="3954275" cy="1716161"/>
            <a:chOff x="1985911" y="1649460"/>
            <a:chExt cx="3834604" cy="2047574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832DB0F-F6E5-4B6E-86DC-8AB4B7123335}"/>
                </a:ext>
              </a:extLst>
            </p:cNvPr>
            <p:cNvSpPr/>
            <p:nvPr/>
          </p:nvSpPr>
          <p:spPr>
            <a:xfrm rot="16200000" flipH="1">
              <a:off x="3880358" y="3070830"/>
              <a:ext cx="409436" cy="718475"/>
            </a:xfrm>
            <a:prstGeom prst="triangle">
              <a:avLst>
                <a:gd name="adj" fmla="val 331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0">
              <a:extLst>
                <a:ext uri="{FF2B5EF4-FFF2-40B4-BE49-F238E27FC236}">
                  <a16:creationId xmlns:a16="http://schemas.microsoft.com/office/drawing/2014/main" id="{B6037704-1F47-441C-A1EB-9B79919180B7}"/>
                </a:ext>
              </a:extLst>
            </p:cNvPr>
            <p:cNvSpPr/>
            <p:nvPr/>
          </p:nvSpPr>
          <p:spPr>
            <a:xfrm flipH="1" flipV="1">
              <a:off x="2142697" y="1733266"/>
              <a:ext cx="3057100" cy="1351129"/>
            </a:xfrm>
            <a:custGeom>
              <a:avLst/>
              <a:gdLst>
                <a:gd name="connsiteX0" fmla="*/ 2789494 w 3057100"/>
                <a:gd name="connsiteY0" fmla="*/ 1351129 h 1351129"/>
                <a:gd name="connsiteX1" fmla="*/ 267605 w 3057100"/>
                <a:gd name="connsiteY1" fmla="*/ 1351129 h 1351129"/>
                <a:gd name="connsiteX2" fmla="*/ 0 w 3057100"/>
                <a:gd name="connsiteY2" fmla="*/ 1083524 h 1351129"/>
                <a:gd name="connsiteX3" fmla="*/ 0 w 3057100"/>
                <a:gd name="connsiteY3" fmla="*/ 259308 h 1351129"/>
                <a:gd name="connsiteX4" fmla="*/ 1 w 3057100"/>
                <a:gd name="connsiteY4" fmla="*/ 259308 h 1351129"/>
                <a:gd name="connsiteX5" fmla="*/ 1 w 3057100"/>
                <a:gd name="connsiteY5" fmla="*/ 0 h 1351129"/>
                <a:gd name="connsiteX6" fmla="*/ 3057100 w 3057100"/>
                <a:gd name="connsiteY6" fmla="*/ 259308 h 1351129"/>
                <a:gd name="connsiteX7" fmla="*/ 3057099 w 3057100"/>
                <a:gd name="connsiteY7" fmla="*/ 259308 h 1351129"/>
                <a:gd name="connsiteX8" fmla="*/ 3057099 w 3057100"/>
                <a:gd name="connsiteY8" fmla="*/ 1083524 h 1351129"/>
                <a:gd name="connsiteX9" fmla="*/ 2789494 w 3057100"/>
                <a:gd name="connsiteY9" fmla="*/ 1351129 h 13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7100" h="1351129">
                  <a:moveTo>
                    <a:pt x="2789494" y="1351129"/>
                  </a:moveTo>
                  <a:lnTo>
                    <a:pt x="267605" y="1351129"/>
                  </a:lnTo>
                  <a:cubicBezTo>
                    <a:pt x="119811" y="1351129"/>
                    <a:pt x="0" y="1231318"/>
                    <a:pt x="0" y="1083524"/>
                  </a:cubicBezTo>
                  <a:lnTo>
                    <a:pt x="0" y="259308"/>
                  </a:lnTo>
                  <a:lnTo>
                    <a:pt x="1" y="259308"/>
                  </a:lnTo>
                  <a:lnTo>
                    <a:pt x="1" y="0"/>
                  </a:lnTo>
                  <a:lnTo>
                    <a:pt x="3057100" y="259308"/>
                  </a:lnTo>
                  <a:lnTo>
                    <a:pt x="3057099" y="259308"/>
                  </a:lnTo>
                  <a:lnTo>
                    <a:pt x="3057099" y="1083524"/>
                  </a:lnTo>
                  <a:cubicBezTo>
                    <a:pt x="3057099" y="1231318"/>
                    <a:pt x="2937288" y="1351129"/>
                    <a:pt x="2789494" y="1351129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1B92F39-3F92-487F-B478-21E67EE64B16}"/>
                </a:ext>
              </a:extLst>
            </p:cNvPr>
            <p:cNvSpPr/>
            <p:nvPr/>
          </p:nvSpPr>
          <p:spPr>
            <a:xfrm rot="5400000">
              <a:off x="4258099" y="2423924"/>
              <a:ext cx="409436" cy="1473957"/>
            </a:xfrm>
            <a:prstGeom prst="triangle">
              <a:avLst>
                <a:gd name="adj" fmla="val 30625"/>
              </a:avLst>
            </a:prstGeom>
            <a:gradFill flip="none" rotWithShape="1">
              <a:gsLst>
                <a:gs pos="2655">
                  <a:srgbClr val="FFC000"/>
                </a:gs>
                <a:gs pos="56000">
                  <a:srgbClr val="8A26EE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14300" dist="38100" dir="5400000" sx="96000" sy="9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Pentagon 92">
              <a:extLst>
                <a:ext uri="{FF2B5EF4-FFF2-40B4-BE49-F238E27FC236}">
                  <a16:creationId xmlns:a16="http://schemas.microsoft.com/office/drawing/2014/main" id="{72567342-D855-4203-BB1C-3F014A2F0D19}"/>
                </a:ext>
              </a:extLst>
            </p:cNvPr>
            <p:cNvSpPr/>
            <p:nvPr/>
          </p:nvSpPr>
          <p:spPr>
            <a:xfrm rot="5400000">
              <a:off x="1920560" y="1811378"/>
              <a:ext cx="842280" cy="518445"/>
            </a:xfrm>
            <a:prstGeom prst="homePlate">
              <a:avLst>
                <a:gd name="adj" fmla="val 2354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3F7DAC5-B76D-410F-BDA7-B1A1D735A1FD}"/>
                </a:ext>
              </a:extLst>
            </p:cNvPr>
            <p:cNvSpPr/>
            <p:nvPr/>
          </p:nvSpPr>
          <p:spPr>
            <a:xfrm>
              <a:off x="2609474" y="1649460"/>
              <a:ext cx="147311" cy="99330"/>
            </a:xfrm>
            <a:prstGeom prst="rtTriangle">
              <a:avLst/>
            </a:prstGeom>
            <a:solidFill>
              <a:srgbClr val="47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F4FAA0-7C1C-4AB2-AAAF-A1BC5F8CBDB2}"/>
                </a:ext>
              </a:extLst>
            </p:cNvPr>
            <p:cNvSpPr txBox="1"/>
            <p:nvPr/>
          </p:nvSpPr>
          <p:spPr>
            <a:xfrm>
              <a:off x="1985911" y="1713373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AAA3D-12FF-482D-AF3F-95195720B1B9}"/>
                </a:ext>
              </a:extLst>
            </p:cNvPr>
            <p:cNvSpPr txBox="1"/>
            <p:nvPr/>
          </p:nvSpPr>
          <p:spPr>
            <a:xfrm>
              <a:off x="2609474" y="1899346"/>
              <a:ext cx="3211041" cy="91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393300-48A0-4537-AB20-D77B0342D23B}"/>
                </a:ext>
              </a:extLst>
            </p:cNvPr>
            <p:cNvSpPr/>
            <p:nvPr/>
          </p:nvSpPr>
          <p:spPr>
            <a:xfrm flipV="1">
              <a:off x="2560320" y="3651314"/>
              <a:ext cx="2360921" cy="457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54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4BFB4FB-9763-4EED-8D8B-8BB5F23735A0}"/>
              </a:ext>
            </a:extLst>
          </p:cNvPr>
          <p:cNvGrpSpPr/>
          <p:nvPr/>
        </p:nvGrpSpPr>
        <p:grpSpPr>
          <a:xfrm>
            <a:off x="-152400" y="566173"/>
            <a:ext cx="4074182" cy="1796027"/>
            <a:chOff x="4726789" y="2117340"/>
            <a:chExt cx="2414791" cy="232446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1316A86-E19C-4ECB-A16D-44CD8F74C6F6}"/>
                </a:ext>
              </a:extLst>
            </p:cNvPr>
            <p:cNvSpPr/>
            <p:nvPr/>
          </p:nvSpPr>
          <p:spPr>
            <a:xfrm>
              <a:off x="4726789" y="2117340"/>
              <a:ext cx="2414791" cy="2324463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53372EF7-4DC3-46E2-8E89-EF07E9525874}"/>
                </a:ext>
              </a:extLst>
            </p:cNvPr>
            <p:cNvSpPr txBox="1"/>
            <p:nvPr/>
          </p:nvSpPr>
          <p:spPr>
            <a:xfrm>
              <a:off x="4817117" y="2457750"/>
              <a:ext cx="2147698" cy="164364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III. THỰC NGHIỆM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3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CF419-5078-4160-9616-3B242873A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CE134E2-F3D8-1238-02AB-5240FEFF7F13}"/>
              </a:ext>
            </a:extLst>
          </p:cNvPr>
          <p:cNvSpPr/>
          <p:nvPr/>
        </p:nvSpPr>
        <p:spPr>
          <a:xfrm>
            <a:off x="1333500" y="240633"/>
            <a:ext cx="6477000" cy="457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QUẢ KHẢO SÁT</a:t>
            </a:r>
          </a:p>
        </p:txBody>
      </p:sp>
      <p:sp>
        <p:nvSpPr>
          <p:cNvPr id="5" name="Rounded Rectangle 35">
            <a:extLst>
              <a:ext uri="{FF2B5EF4-FFF2-40B4-BE49-F238E27FC236}">
                <a16:creationId xmlns:a16="http://schemas.microsoft.com/office/drawing/2014/main" id="{1C1490DE-9C03-B676-121C-C7F2082B5D50}"/>
              </a:ext>
            </a:extLst>
          </p:cNvPr>
          <p:cNvSpPr/>
          <p:nvPr/>
        </p:nvSpPr>
        <p:spPr>
          <a:xfrm>
            <a:off x="514350" y="3867802"/>
            <a:ext cx="8115300" cy="47672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QUẢ KHẢO SÁT MÔN TIẾNG VIỆT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HỌC KÌ 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A67699-6C61-69D7-B98D-F8C2C49B2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88662"/>
              </p:ext>
            </p:extLst>
          </p:nvPr>
        </p:nvGraphicFramePr>
        <p:xfrm>
          <a:off x="550446" y="924015"/>
          <a:ext cx="8288753" cy="24863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71992">
                  <a:extLst>
                    <a:ext uri="{9D8B030D-6E8A-4147-A177-3AD203B41FA5}">
                      <a16:colId xmlns:a16="http://schemas.microsoft.com/office/drawing/2014/main" val="1981239752"/>
                    </a:ext>
                  </a:extLst>
                </a:gridCol>
                <a:gridCol w="1735424">
                  <a:extLst>
                    <a:ext uri="{9D8B030D-6E8A-4147-A177-3AD203B41FA5}">
                      <a16:colId xmlns:a16="http://schemas.microsoft.com/office/drawing/2014/main" val="1799164231"/>
                    </a:ext>
                  </a:extLst>
                </a:gridCol>
                <a:gridCol w="1471338">
                  <a:extLst>
                    <a:ext uri="{9D8B030D-6E8A-4147-A177-3AD203B41FA5}">
                      <a16:colId xmlns:a16="http://schemas.microsoft.com/office/drawing/2014/main" val="1502759283"/>
                    </a:ext>
                  </a:extLst>
                </a:gridCol>
                <a:gridCol w="1664991">
                  <a:extLst>
                    <a:ext uri="{9D8B030D-6E8A-4147-A177-3AD203B41FA5}">
                      <a16:colId xmlns:a16="http://schemas.microsoft.com/office/drawing/2014/main" val="3726691895"/>
                    </a:ext>
                  </a:extLst>
                </a:gridCol>
                <a:gridCol w="1154409">
                  <a:extLst>
                    <a:ext uri="{9D8B030D-6E8A-4147-A177-3AD203B41FA5}">
                      <a16:colId xmlns:a16="http://schemas.microsoft.com/office/drawing/2014/main" val="1051932799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1754512061"/>
                    </a:ext>
                  </a:extLst>
                </a:gridCol>
              </a:tblGrid>
              <a:tr h="460430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 khi thực hiện biện pháp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sánh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488316"/>
                  </a:ext>
                </a:extLst>
              </a:tr>
              <a:tr h="394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 lệ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28458"/>
                  </a:ext>
                </a:extLst>
              </a:tr>
              <a:tr h="530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thích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16/38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42,1 %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4/38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10,53 %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31,57%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651958"/>
                  </a:ext>
                </a:extLst>
              </a:tr>
              <a:tr h="1049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22/38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57,9 %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34/38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89,47 %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31,57%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7391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EFEBD0-FF53-2F4B-1614-F23FF05E2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40757"/>
              </p:ext>
            </p:extLst>
          </p:nvPr>
        </p:nvGraphicFramePr>
        <p:xfrm>
          <a:off x="514350" y="4834016"/>
          <a:ext cx="8115301" cy="1338183"/>
        </p:xfrm>
        <a:graphic>
          <a:graphicData uri="http://schemas.openxmlformats.org/drawingml/2006/table">
            <a:tbl>
              <a:tblPr firstRow="1" firstCol="1" bandRow="1"/>
              <a:tblGrid>
                <a:gridCol w="2226815">
                  <a:extLst>
                    <a:ext uri="{9D8B030D-6E8A-4147-A177-3AD203B41FA5}">
                      <a16:colId xmlns:a16="http://schemas.microsoft.com/office/drawing/2014/main" val="2005870392"/>
                    </a:ext>
                  </a:extLst>
                </a:gridCol>
                <a:gridCol w="1897594">
                  <a:extLst>
                    <a:ext uri="{9D8B030D-6E8A-4147-A177-3AD203B41FA5}">
                      <a16:colId xmlns:a16="http://schemas.microsoft.com/office/drawing/2014/main" val="2492602656"/>
                    </a:ext>
                  </a:extLst>
                </a:gridCol>
                <a:gridCol w="2010078">
                  <a:extLst>
                    <a:ext uri="{9D8B030D-6E8A-4147-A177-3AD203B41FA5}">
                      <a16:colId xmlns:a16="http://schemas.microsoft.com/office/drawing/2014/main" val="1693513270"/>
                    </a:ext>
                  </a:extLst>
                </a:gridCol>
                <a:gridCol w="1980814">
                  <a:extLst>
                    <a:ext uri="{9D8B030D-6E8A-4147-A177-3AD203B41FA5}">
                      <a16:colId xmlns:a16="http://schemas.microsoft.com/office/drawing/2014/main" val="3353646932"/>
                    </a:ext>
                  </a:extLst>
                </a:gridCol>
              </a:tblGrid>
              <a:tr h="736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gắng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506779"/>
                  </a:ext>
                </a:extLst>
              </a:tr>
              <a:tr h="601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28/38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6/38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73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1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F07F5B4-E0AE-6993-DFE4-397D6D82862F}"/>
              </a:ext>
            </a:extLst>
          </p:cNvPr>
          <p:cNvSpPr txBox="1"/>
          <p:nvPr/>
        </p:nvSpPr>
        <p:spPr>
          <a:xfrm>
            <a:off x="506329" y="380226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7C2224-7C77-5A5A-0BDD-070DF516D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2748"/>
              </p:ext>
            </p:extLst>
          </p:nvPr>
        </p:nvGraphicFramePr>
        <p:xfrm>
          <a:off x="561258" y="4680126"/>
          <a:ext cx="8135783" cy="1388364"/>
        </p:xfrm>
        <a:graphic>
          <a:graphicData uri="http://schemas.openxmlformats.org/drawingml/2006/table">
            <a:tbl>
              <a:tblPr firstRow="1" firstCol="1" bandRow="1"/>
              <a:tblGrid>
                <a:gridCol w="1973741">
                  <a:extLst>
                    <a:ext uri="{9D8B030D-6E8A-4147-A177-3AD203B41FA5}">
                      <a16:colId xmlns:a16="http://schemas.microsoft.com/office/drawing/2014/main" val="4109780528"/>
                    </a:ext>
                  </a:extLst>
                </a:gridCol>
                <a:gridCol w="1575088">
                  <a:extLst>
                    <a:ext uri="{9D8B030D-6E8A-4147-A177-3AD203B41FA5}">
                      <a16:colId xmlns:a16="http://schemas.microsoft.com/office/drawing/2014/main" val="1096451483"/>
                    </a:ext>
                  </a:extLst>
                </a:gridCol>
                <a:gridCol w="2256866">
                  <a:extLst>
                    <a:ext uri="{9D8B030D-6E8A-4147-A177-3AD203B41FA5}">
                      <a16:colId xmlns:a16="http://schemas.microsoft.com/office/drawing/2014/main" val="132197137"/>
                    </a:ext>
                  </a:extLst>
                </a:gridCol>
                <a:gridCol w="2330088">
                  <a:extLst>
                    <a:ext uri="{9D8B030D-6E8A-4147-A177-3AD203B41FA5}">
                      <a16:colId xmlns:a16="http://schemas.microsoft.com/office/drawing/2014/main" val="2679827147"/>
                    </a:ext>
                  </a:extLst>
                </a:gridCol>
              </a:tblGrid>
              <a:tr h="958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 cố gắng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695409"/>
                  </a:ext>
                </a:extLst>
              </a:tr>
              <a:tr h="42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100/112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10/112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2/112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29139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93513"/>
              </p:ext>
            </p:extLst>
          </p:nvPr>
        </p:nvGraphicFramePr>
        <p:xfrm>
          <a:off x="561257" y="990599"/>
          <a:ext cx="8135783" cy="2811668"/>
        </p:xfrm>
        <a:graphic>
          <a:graphicData uri="http://schemas.openxmlformats.org/drawingml/2006/table">
            <a:tbl>
              <a:tblPr firstRow="1" firstCol="1" bandRow="1"/>
              <a:tblGrid>
                <a:gridCol w="1464964">
                  <a:extLst>
                    <a:ext uri="{9D8B030D-6E8A-4147-A177-3AD203B41FA5}">
                      <a16:colId xmlns:a16="http://schemas.microsoft.com/office/drawing/2014/main" val="3738669598"/>
                    </a:ext>
                  </a:extLst>
                </a:gridCol>
                <a:gridCol w="1228817">
                  <a:extLst>
                    <a:ext uri="{9D8B030D-6E8A-4147-A177-3AD203B41FA5}">
                      <a16:colId xmlns:a16="http://schemas.microsoft.com/office/drawing/2014/main" val="3197190611"/>
                    </a:ext>
                  </a:extLst>
                </a:gridCol>
                <a:gridCol w="1228817">
                  <a:extLst>
                    <a:ext uri="{9D8B030D-6E8A-4147-A177-3AD203B41FA5}">
                      <a16:colId xmlns:a16="http://schemas.microsoft.com/office/drawing/2014/main" val="3979553738"/>
                    </a:ext>
                  </a:extLst>
                </a:gridCol>
                <a:gridCol w="1206899">
                  <a:extLst>
                    <a:ext uri="{9D8B030D-6E8A-4147-A177-3AD203B41FA5}">
                      <a16:colId xmlns:a16="http://schemas.microsoft.com/office/drawing/2014/main" val="874332580"/>
                    </a:ext>
                  </a:extLst>
                </a:gridCol>
                <a:gridCol w="1503143">
                  <a:extLst>
                    <a:ext uri="{9D8B030D-6E8A-4147-A177-3AD203B41FA5}">
                      <a16:colId xmlns:a16="http://schemas.microsoft.com/office/drawing/2014/main" val="1655415974"/>
                    </a:ext>
                  </a:extLst>
                </a:gridCol>
                <a:gridCol w="1503143">
                  <a:extLst>
                    <a:ext uri="{9D8B030D-6E8A-4147-A177-3AD203B41FA5}">
                      <a16:colId xmlns:a16="http://schemas.microsoft.com/office/drawing/2014/main" val="814477353"/>
                    </a:ext>
                  </a:extLst>
                </a:gridCol>
              </a:tblGrid>
              <a:tr h="817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 khi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thực hiện biện pháp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 khi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hiện biện pháp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sánh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360540"/>
                  </a:ext>
                </a:extLst>
              </a:tr>
              <a:tr h="35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HS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 lệ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HS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 lệ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3022"/>
                  </a:ext>
                </a:extLst>
              </a:tr>
              <a:tr h="81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thích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48/112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42,85%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 35,71%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008712"/>
                  </a:ext>
                </a:extLst>
              </a:tr>
              <a:tr h="81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64/112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104/112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 35,71%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02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96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36818-FFB8-1BBF-D16E-D27793FF8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9C2F345-9F39-073E-3552-BFC05CDC1CB8}"/>
              </a:ext>
            </a:extLst>
          </p:cNvPr>
          <p:cNvGrpSpPr/>
          <p:nvPr/>
        </p:nvGrpSpPr>
        <p:grpSpPr>
          <a:xfrm>
            <a:off x="1976888" y="4244211"/>
            <a:ext cx="5697437" cy="1736199"/>
            <a:chOff x="2082477" y="1625552"/>
            <a:chExt cx="3235985" cy="2071482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E58035D-11E8-E7FE-C922-B89ECEA69966}"/>
                </a:ext>
              </a:extLst>
            </p:cNvPr>
            <p:cNvSpPr/>
            <p:nvPr/>
          </p:nvSpPr>
          <p:spPr>
            <a:xfrm rot="16200000" flipH="1">
              <a:off x="3880358" y="3070830"/>
              <a:ext cx="409436" cy="718475"/>
            </a:xfrm>
            <a:prstGeom prst="triangle">
              <a:avLst>
                <a:gd name="adj" fmla="val 331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id="{3A173C93-821E-EB56-27DB-32DC360A274D}"/>
                </a:ext>
              </a:extLst>
            </p:cNvPr>
            <p:cNvSpPr/>
            <p:nvPr/>
          </p:nvSpPr>
          <p:spPr>
            <a:xfrm flipH="1" flipV="1">
              <a:off x="2142696" y="1733265"/>
              <a:ext cx="3057100" cy="1351129"/>
            </a:xfrm>
            <a:custGeom>
              <a:avLst/>
              <a:gdLst>
                <a:gd name="connsiteX0" fmla="*/ 2789494 w 3057100"/>
                <a:gd name="connsiteY0" fmla="*/ 1351129 h 1351129"/>
                <a:gd name="connsiteX1" fmla="*/ 267605 w 3057100"/>
                <a:gd name="connsiteY1" fmla="*/ 1351129 h 1351129"/>
                <a:gd name="connsiteX2" fmla="*/ 0 w 3057100"/>
                <a:gd name="connsiteY2" fmla="*/ 1083524 h 1351129"/>
                <a:gd name="connsiteX3" fmla="*/ 0 w 3057100"/>
                <a:gd name="connsiteY3" fmla="*/ 259308 h 1351129"/>
                <a:gd name="connsiteX4" fmla="*/ 1 w 3057100"/>
                <a:gd name="connsiteY4" fmla="*/ 259308 h 1351129"/>
                <a:gd name="connsiteX5" fmla="*/ 1 w 3057100"/>
                <a:gd name="connsiteY5" fmla="*/ 0 h 1351129"/>
                <a:gd name="connsiteX6" fmla="*/ 3057100 w 3057100"/>
                <a:gd name="connsiteY6" fmla="*/ 259308 h 1351129"/>
                <a:gd name="connsiteX7" fmla="*/ 3057099 w 3057100"/>
                <a:gd name="connsiteY7" fmla="*/ 259308 h 1351129"/>
                <a:gd name="connsiteX8" fmla="*/ 3057099 w 3057100"/>
                <a:gd name="connsiteY8" fmla="*/ 1083524 h 1351129"/>
                <a:gd name="connsiteX9" fmla="*/ 2789494 w 3057100"/>
                <a:gd name="connsiteY9" fmla="*/ 1351129 h 13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7100" h="1351129">
                  <a:moveTo>
                    <a:pt x="2789494" y="1351129"/>
                  </a:moveTo>
                  <a:lnTo>
                    <a:pt x="267605" y="1351129"/>
                  </a:lnTo>
                  <a:cubicBezTo>
                    <a:pt x="119811" y="1351129"/>
                    <a:pt x="0" y="1231318"/>
                    <a:pt x="0" y="1083524"/>
                  </a:cubicBezTo>
                  <a:lnTo>
                    <a:pt x="0" y="259308"/>
                  </a:lnTo>
                  <a:lnTo>
                    <a:pt x="1" y="259308"/>
                  </a:lnTo>
                  <a:lnTo>
                    <a:pt x="1" y="0"/>
                  </a:lnTo>
                  <a:lnTo>
                    <a:pt x="3057100" y="259308"/>
                  </a:lnTo>
                  <a:lnTo>
                    <a:pt x="3057099" y="259308"/>
                  </a:lnTo>
                  <a:lnTo>
                    <a:pt x="3057099" y="1083524"/>
                  </a:lnTo>
                  <a:cubicBezTo>
                    <a:pt x="3057099" y="1231318"/>
                    <a:pt x="2937288" y="1351129"/>
                    <a:pt x="2789494" y="135112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BC52873-84FD-1BBF-C6DF-BE022DF3556F}"/>
                </a:ext>
              </a:extLst>
            </p:cNvPr>
            <p:cNvSpPr/>
            <p:nvPr/>
          </p:nvSpPr>
          <p:spPr>
            <a:xfrm rot="5400000">
              <a:off x="4258099" y="2423924"/>
              <a:ext cx="409436" cy="1473957"/>
            </a:xfrm>
            <a:prstGeom prst="triangle">
              <a:avLst>
                <a:gd name="adj" fmla="val 30625"/>
              </a:avLst>
            </a:prstGeom>
            <a:gradFill flip="none" rotWithShape="1">
              <a:gsLst>
                <a:gs pos="2655">
                  <a:srgbClr val="FFC000"/>
                </a:gs>
                <a:gs pos="56000">
                  <a:srgbClr val="8A26EE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14300" dist="38100" dir="5400000" sx="96000" sy="9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Pentagon 92">
              <a:extLst>
                <a:ext uri="{FF2B5EF4-FFF2-40B4-BE49-F238E27FC236}">
                  <a16:creationId xmlns:a16="http://schemas.microsoft.com/office/drawing/2014/main" id="{B16246C8-26D3-FF83-6525-9EF446C7BABA}"/>
                </a:ext>
              </a:extLst>
            </p:cNvPr>
            <p:cNvSpPr/>
            <p:nvPr/>
          </p:nvSpPr>
          <p:spPr>
            <a:xfrm rot="5400000">
              <a:off x="1920560" y="1811378"/>
              <a:ext cx="842280" cy="518445"/>
            </a:xfrm>
            <a:prstGeom prst="homePlate">
              <a:avLst>
                <a:gd name="adj" fmla="val 2354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3E5997EB-DD8F-AB7F-8CF7-EA9B47A539F2}"/>
                </a:ext>
              </a:extLst>
            </p:cNvPr>
            <p:cNvSpPr/>
            <p:nvPr/>
          </p:nvSpPr>
          <p:spPr>
            <a:xfrm>
              <a:off x="2609474" y="1649460"/>
              <a:ext cx="147311" cy="99330"/>
            </a:xfrm>
            <a:prstGeom prst="rtTriangle">
              <a:avLst/>
            </a:prstGeom>
            <a:solidFill>
              <a:srgbClr val="47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17C57F-5BF0-FDDF-7D9A-B05A05E4520D}"/>
                </a:ext>
              </a:extLst>
            </p:cNvPr>
            <p:cNvSpPr txBox="1"/>
            <p:nvPr/>
          </p:nvSpPr>
          <p:spPr>
            <a:xfrm>
              <a:off x="2115793" y="1625552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4F28E9-9682-7F25-9C28-85408CF73854}"/>
                </a:ext>
              </a:extLst>
            </p:cNvPr>
            <p:cNvSpPr txBox="1"/>
            <p:nvPr/>
          </p:nvSpPr>
          <p:spPr>
            <a:xfrm>
              <a:off x="2682438" y="1963971"/>
              <a:ext cx="2636024" cy="62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34C5A2-ECC2-55BC-C82C-E16E8267129F}"/>
                </a:ext>
              </a:extLst>
            </p:cNvPr>
            <p:cNvSpPr/>
            <p:nvPr/>
          </p:nvSpPr>
          <p:spPr>
            <a:xfrm flipV="1">
              <a:off x="2560320" y="3651314"/>
              <a:ext cx="2360921" cy="457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54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A44E9F-A07B-DB4C-96AB-89DCD8903AE3}"/>
              </a:ext>
            </a:extLst>
          </p:cNvPr>
          <p:cNvGrpSpPr/>
          <p:nvPr/>
        </p:nvGrpSpPr>
        <p:grpSpPr>
          <a:xfrm>
            <a:off x="858137" y="2779732"/>
            <a:ext cx="5339593" cy="1723344"/>
            <a:chOff x="2082477" y="1640890"/>
            <a:chExt cx="3738038" cy="2056144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47A906C-1060-3853-74F7-C4182CC5CD9B}"/>
                </a:ext>
              </a:extLst>
            </p:cNvPr>
            <p:cNvSpPr/>
            <p:nvPr/>
          </p:nvSpPr>
          <p:spPr>
            <a:xfrm rot="16200000" flipH="1">
              <a:off x="3880358" y="3070830"/>
              <a:ext cx="409436" cy="718475"/>
            </a:xfrm>
            <a:prstGeom prst="triangle">
              <a:avLst>
                <a:gd name="adj" fmla="val 331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0">
              <a:extLst>
                <a:ext uri="{FF2B5EF4-FFF2-40B4-BE49-F238E27FC236}">
                  <a16:creationId xmlns:a16="http://schemas.microsoft.com/office/drawing/2014/main" id="{8B7445F2-DC08-FF6B-0713-A7AD03CE742F}"/>
                </a:ext>
              </a:extLst>
            </p:cNvPr>
            <p:cNvSpPr/>
            <p:nvPr/>
          </p:nvSpPr>
          <p:spPr>
            <a:xfrm flipH="1" flipV="1">
              <a:off x="2142697" y="1733266"/>
              <a:ext cx="3057100" cy="1351129"/>
            </a:xfrm>
            <a:custGeom>
              <a:avLst/>
              <a:gdLst>
                <a:gd name="connsiteX0" fmla="*/ 2789494 w 3057100"/>
                <a:gd name="connsiteY0" fmla="*/ 1351129 h 1351129"/>
                <a:gd name="connsiteX1" fmla="*/ 267605 w 3057100"/>
                <a:gd name="connsiteY1" fmla="*/ 1351129 h 1351129"/>
                <a:gd name="connsiteX2" fmla="*/ 0 w 3057100"/>
                <a:gd name="connsiteY2" fmla="*/ 1083524 h 1351129"/>
                <a:gd name="connsiteX3" fmla="*/ 0 w 3057100"/>
                <a:gd name="connsiteY3" fmla="*/ 259308 h 1351129"/>
                <a:gd name="connsiteX4" fmla="*/ 1 w 3057100"/>
                <a:gd name="connsiteY4" fmla="*/ 259308 h 1351129"/>
                <a:gd name="connsiteX5" fmla="*/ 1 w 3057100"/>
                <a:gd name="connsiteY5" fmla="*/ 0 h 1351129"/>
                <a:gd name="connsiteX6" fmla="*/ 3057100 w 3057100"/>
                <a:gd name="connsiteY6" fmla="*/ 259308 h 1351129"/>
                <a:gd name="connsiteX7" fmla="*/ 3057099 w 3057100"/>
                <a:gd name="connsiteY7" fmla="*/ 259308 h 1351129"/>
                <a:gd name="connsiteX8" fmla="*/ 3057099 w 3057100"/>
                <a:gd name="connsiteY8" fmla="*/ 1083524 h 1351129"/>
                <a:gd name="connsiteX9" fmla="*/ 2789494 w 3057100"/>
                <a:gd name="connsiteY9" fmla="*/ 1351129 h 13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7100" h="1351129">
                  <a:moveTo>
                    <a:pt x="2789494" y="1351129"/>
                  </a:moveTo>
                  <a:lnTo>
                    <a:pt x="267605" y="1351129"/>
                  </a:lnTo>
                  <a:cubicBezTo>
                    <a:pt x="119811" y="1351129"/>
                    <a:pt x="0" y="1231318"/>
                    <a:pt x="0" y="1083524"/>
                  </a:cubicBezTo>
                  <a:lnTo>
                    <a:pt x="0" y="259308"/>
                  </a:lnTo>
                  <a:lnTo>
                    <a:pt x="1" y="259308"/>
                  </a:lnTo>
                  <a:lnTo>
                    <a:pt x="1" y="0"/>
                  </a:lnTo>
                  <a:lnTo>
                    <a:pt x="3057100" y="259308"/>
                  </a:lnTo>
                  <a:lnTo>
                    <a:pt x="3057099" y="259308"/>
                  </a:lnTo>
                  <a:lnTo>
                    <a:pt x="3057099" y="1083524"/>
                  </a:lnTo>
                  <a:cubicBezTo>
                    <a:pt x="3057099" y="1231318"/>
                    <a:pt x="2937288" y="1351129"/>
                    <a:pt x="2789494" y="1351129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9FBD443-5E68-0986-28DD-30C809E6FE4C}"/>
                </a:ext>
              </a:extLst>
            </p:cNvPr>
            <p:cNvSpPr/>
            <p:nvPr/>
          </p:nvSpPr>
          <p:spPr>
            <a:xfrm rot="5400000">
              <a:off x="4258099" y="2423924"/>
              <a:ext cx="409436" cy="1473957"/>
            </a:xfrm>
            <a:prstGeom prst="triangle">
              <a:avLst>
                <a:gd name="adj" fmla="val 30625"/>
              </a:avLst>
            </a:prstGeom>
            <a:gradFill flip="none" rotWithShape="1">
              <a:gsLst>
                <a:gs pos="2655">
                  <a:srgbClr val="FFC000"/>
                </a:gs>
                <a:gs pos="56000">
                  <a:srgbClr val="8A26EE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14300" dist="38100" dir="5400000" sx="96000" sy="9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Pentagon 92">
              <a:extLst>
                <a:ext uri="{FF2B5EF4-FFF2-40B4-BE49-F238E27FC236}">
                  <a16:creationId xmlns:a16="http://schemas.microsoft.com/office/drawing/2014/main" id="{35EF6496-B6A0-269F-3B13-35AA5FDB6BC2}"/>
                </a:ext>
              </a:extLst>
            </p:cNvPr>
            <p:cNvSpPr/>
            <p:nvPr/>
          </p:nvSpPr>
          <p:spPr>
            <a:xfrm rot="5400000">
              <a:off x="1920560" y="1811378"/>
              <a:ext cx="842280" cy="518445"/>
            </a:xfrm>
            <a:prstGeom prst="homePlate">
              <a:avLst>
                <a:gd name="adj" fmla="val 2354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AD7590CF-7427-11E9-5E8D-20A7C74AC98F}"/>
                </a:ext>
              </a:extLst>
            </p:cNvPr>
            <p:cNvSpPr/>
            <p:nvPr/>
          </p:nvSpPr>
          <p:spPr>
            <a:xfrm>
              <a:off x="2609474" y="1649460"/>
              <a:ext cx="147311" cy="99330"/>
            </a:xfrm>
            <a:prstGeom prst="rtTriangle">
              <a:avLst/>
            </a:prstGeom>
            <a:solidFill>
              <a:srgbClr val="47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44F894-033C-7EC5-DAAB-9D3D939404DF}"/>
                </a:ext>
              </a:extLst>
            </p:cNvPr>
            <p:cNvSpPr txBox="1"/>
            <p:nvPr/>
          </p:nvSpPr>
          <p:spPr>
            <a:xfrm>
              <a:off x="2142697" y="164089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09872-909F-6FE4-503A-8B9FCAD83AC8}"/>
                </a:ext>
              </a:extLst>
            </p:cNvPr>
            <p:cNvSpPr txBox="1"/>
            <p:nvPr/>
          </p:nvSpPr>
          <p:spPr>
            <a:xfrm>
              <a:off x="2609474" y="1899346"/>
              <a:ext cx="3211041" cy="62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13DB354-7FE5-54CF-EFF7-33D178A54BA9}"/>
                </a:ext>
              </a:extLst>
            </p:cNvPr>
            <p:cNvSpPr/>
            <p:nvPr/>
          </p:nvSpPr>
          <p:spPr>
            <a:xfrm flipV="1">
              <a:off x="2560320" y="3651314"/>
              <a:ext cx="2360921" cy="457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54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B92B7D-D408-6F4E-AD32-A4B3D9528C7E}"/>
              </a:ext>
            </a:extLst>
          </p:cNvPr>
          <p:cNvGrpSpPr/>
          <p:nvPr/>
        </p:nvGrpSpPr>
        <p:grpSpPr>
          <a:xfrm>
            <a:off x="0" y="169921"/>
            <a:ext cx="8426745" cy="1796027"/>
            <a:chOff x="4726789" y="2117340"/>
            <a:chExt cx="2414791" cy="232446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6CFF97A-AB2B-CD18-3A5E-7043EA5EBB91}"/>
                </a:ext>
              </a:extLst>
            </p:cNvPr>
            <p:cNvSpPr/>
            <p:nvPr/>
          </p:nvSpPr>
          <p:spPr>
            <a:xfrm>
              <a:off x="4726789" y="2117340"/>
              <a:ext cx="2414791" cy="2324463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1993FCED-2691-25D8-F681-5AEF0A30EA95}"/>
                </a:ext>
              </a:extLst>
            </p:cNvPr>
            <p:cNvSpPr txBox="1"/>
            <p:nvPr/>
          </p:nvSpPr>
          <p:spPr>
            <a:xfrm>
              <a:off x="4860335" y="2409005"/>
              <a:ext cx="2147698" cy="164364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IV. KẾT LUẬN VÀ ĐỀ XUẤT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9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9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18">
            <a:extLst>
              <a:ext uri="{FF2B5EF4-FFF2-40B4-BE49-F238E27FC236}">
                <a16:creationId xmlns:a16="http://schemas.microsoft.com/office/drawing/2014/main" id="{D1D59591-89D4-473A-93FA-B05519C079D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036638" y="708026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7720" y="212911"/>
            <a:ext cx="2943225" cy="1600200"/>
            <a:chOff x="390525" y="2287587"/>
            <a:chExt cx="2943225" cy="1600200"/>
          </a:xfrm>
        </p:grpSpPr>
        <p:grpSp>
          <p:nvGrpSpPr>
            <p:cNvPr id="5" name="Group 4"/>
            <p:cNvGrpSpPr/>
            <p:nvPr/>
          </p:nvGrpSpPr>
          <p:grpSpPr>
            <a:xfrm>
              <a:off x="390525" y="2287587"/>
              <a:ext cx="2943225" cy="1600200"/>
              <a:chOff x="390525" y="2287587"/>
              <a:chExt cx="2943225" cy="1600200"/>
            </a:xfrm>
          </p:grpSpPr>
          <p:sp>
            <p:nvSpPr>
              <p:cNvPr id="19463" name="AutoShape 7">
                <a:extLst>
                  <a:ext uri="{FF2B5EF4-FFF2-40B4-BE49-F238E27FC236}">
                    <a16:creationId xmlns:a16="http://schemas.microsoft.com/office/drawing/2014/main" id="{025C7956-C667-4AC1-99D9-386C00CB24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0525" y="2287587"/>
                <a:ext cx="2943225" cy="1600200"/>
              </a:xfrm>
              <a:prstGeom prst="roundRect">
                <a:avLst>
                  <a:gd name="adj" fmla="val 12699"/>
                </a:avLst>
              </a:prstGeom>
              <a:solidFill>
                <a:srgbClr val="FFCC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4" name="AutoShape 8">
                <a:extLst>
                  <a:ext uri="{FF2B5EF4-FFF2-40B4-BE49-F238E27FC236}">
                    <a16:creationId xmlns:a16="http://schemas.microsoft.com/office/drawing/2014/main" id="{AE648A1D-6BD1-4B2B-93A1-EF3B59BD80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9263" y="2667000"/>
                <a:ext cx="2778125" cy="10699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>
                <a:prstShdw prst="shdw17" dist="28398" dir="14606097">
                  <a:srgbClr val="FFFF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99DEE7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466" name="Text Box 9">
              <a:extLst>
                <a:ext uri="{FF2B5EF4-FFF2-40B4-BE49-F238E27FC236}">
                  <a16:creationId xmlns:a16="http://schemas.microsoft.com/office/drawing/2014/main" id="{8729D106-2D61-45B4-B312-48C80B597DA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4969" y="2734528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GB" altLang="en-US" sz="2400" b="1" dirty="0" err="1">
                  <a:cs typeface="Arial" pitchFamily="34" charset="0"/>
                </a:rPr>
                <a:t>Mở</a:t>
              </a:r>
              <a:r>
                <a:rPr lang="en-GB" altLang="en-US" sz="2400" b="1" dirty="0">
                  <a:cs typeface="Arial" pitchFamily="34" charset="0"/>
                </a:rPr>
                <a:t> </a:t>
              </a:r>
              <a:r>
                <a:rPr lang="en-GB" altLang="en-US" sz="2400" b="1" dirty="0" err="1">
                  <a:cs typeface="Arial" pitchFamily="34" charset="0"/>
                </a:rPr>
                <a:t>đầu</a:t>
              </a:r>
              <a:endParaRPr lang="en-GB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4314" y="2766935"/>
            <a:ext cx="2943225" cy="1600200"/>
            <a:chOff x="5715000" y="4572000"/>
            <a:chExt cx="2943225" cy="1600200"/>
          </a:xfrm>
        </p:grpSpPr>
        <p:sp>
          <p:nvSpPr>
            <p:cNvPr id="19467" name="AutoShape 11">
              <a:extLst>
                <a:ext uri="{FF2B5EF4-FFF2-40B4-BE49-F238E27FC236}">
                  <a16:creationId xmlns:a16="http://schemas.microsoft.com/office/drawing/2014/main" id="{E4F55E73-E975-48F4-8DAA-14C72136ED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5000" y="4572000"/>
              <a:ext cx="2943225" cy="1600200"/>
            </a:xfrm>
            <a:prstGeom prst="roundRect">
              <a:avLst>
                <a:gd name="adj" fmla="val 12699"/>
              </a:avLst>
            </a:prstGeom>
            <a:solidFill>
              <a:srgbClr val="4DD13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8" name="AutoShape 12">
              <a:extLst>
                <a:ext uri="{FF2B5EF4-FFF2-40B4-BE49-F238E27FC236}">
                  <a16:creationId xmlns:a16="http://schemas.microsoft.com/office/drawing/2014/main" id="{73B84852-EE71-44C0-A54A-54DD2F8670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83263" y="5029200"/>
              <a:ext cx="2778125" cy="10699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9" name="Text Box 18">
              <a:extLst>
                <a:ext uri="{FF2B5EF4-FFF2-40B4-BE49-F238E27FC236}">
                  <a16:creationId xmlns:a16="http://schemas.microsoft.com/office/drawing/2014/main" id="{F00ABC67-5156-4EAB-B687-82FE6D337A2C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6370638" y="4595813"/>
              <a:ext cx="165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470" name="Text Box 9">
              <a:extLst>
                <a:ext uri="{FF2B5EF4-FFF2-40B4-BE49-F238E27FC236}">
                  <a16:creationId xmlns:a16="http://schemas.microsoft.com/office/drawing/2014/main" id="{221E5DBF-40F5-493C-9C80-5EF11FF577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38825" y="5036403"/>
              <a:ext cx="2667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GB" altLang="en-US" sz="2400" b="1" dirty="0" err="1">
                  <a:cs typeface="Arial" pitchFamily="34" charset="0"/>
                </a:rPr>
                <a:t>Thực</a:t>
              </a:r>
              <a:r>
                <a:rPr lang="en-GB" altLang="en-US" sz="2400" b="1" dirty="0">
                  <a:cs typeface="Arial" pitchFamily="34" charset="0"/>
                </a:rPr>
                <a:t> </a:t>
              </a:r>
              <a:r>
                <a:rPr lang="en-GB" altLang="en-US" sz="2400" b="1" dirty="0" err="1">
                  <a:cs typeface="Arial" pitchFamily="34" charset="0"/>
                </a:rPr>
                <a:t>nghiệm</a:t>
              </a:r>
              <a:r>
                <a:rPr lang="en-GB" altLang="en-US" sz="2400" b="1" dirty="0">
                  <a:cs typeface="Arial" pitchFamily="34" charset="0"/>
                </a:rPr>
                <a:t> </a:t>
              </a:r>
              <a:r>
                <a:rPr lang="en-GB" altLang="en-US" sz="2400" b="1" dirty="0" err="1">
                  <a:cs typeface="Arial" pitchFamily="34" charset="0"/>
                </a:rPr>
                <a:t>biện</a:t>
              </a:r>
              <a:r>
                <a:rPr lang="en-GB" altLang="en-US" sz="2400" b="1" dirty="0">
                  <a:cs typeface="Arial" pitchFamily="34" charset="0"/>
                </a:rPr>
                <a:t> </a:t>
              </a:r>
              <a:r>
                <a:rPr lang="en-GB" altLang="en-US" sz="2400" b="1" dirty="0" err="1">
                  <a:cs typeface="Arial" pitchFamily="34" charset="0"/>
                </a:rPr>
                <a:t>pháp</a:t>
              </a:r>
              <a:endParaRPr lang="en-GB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0080" y="3666889"/>
            <a:ext cx="2943225" cy="1616075"/>
            <a:chOff x="5715000" y="2193925"/>
            <a:chExt cx="2943225" cy="1616075"/>
          </a:xfrm>
        </p:grpSpPr>
        <p:sp>
          <p:nvSpPr>
            <p:cNvPr id="19471" name="AutoShape 15">
              <a:extLst>
                <a:ext uri="{FF2B5EF4-FFF2-40B4-BE49-F238E27FC236}">
                  <a16:creationId xmlns:a16="http://schemas.microsoft.com/office/drawing/2014/main" id="{777F2CA4-C2B6-4A0F-AAFF-B81A7BEA09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5000" y="2193925"/>
              <a:ext cx="2943225" cy="1616075"/>
            </a:xfrm>
            <a:prstGeom prst="roundRect">
              <a:avLst>
                <a:gd name="adj" fmla="val 12699"/>
              </a:avLst>
            </a:prstGeom>
            <a:solidFill>
              <a:srgbClr val="9900C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2" name="AutoShape 16">
              <a:extLst>
                <a:ext uri="{FF2B5EF4-FFF2-40B4-BE49-F238E27FC236}">
                  <a16:creationId xmlns:a16="http://schemas.microsoft.com/office/drawing/2014/main" id="{FF34B894-A411-41F3-B1FB-38D6396A56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83263" y="2590800"/>
              <a:ext cx="2778125" cy="9937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Text Box 18">
              <a:extLst>
                <a:ext uri="{FF2B5EF4-FFF2-40B4-BE49-F238E27FC236}">
                  <a16:creationId xmlns:a16="http://schemas.microsoft.com/office/drawing/2014/main" id="{52258605-57F7-4CA3-84CC-F2DAEBE468D6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6370638" y="2193925"/>
              <a:ext cx="165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2800" y="1525588"/>
            <a:ext cx="2466976" cy="2452687"/>
            <a:chOff x="3292475" y="2973388"/>
            <a:chExt cx="2466976" cy="2452687"/>
          </a:xfrm>
        </p:grpSpPr>
        <p:sp>
          <p:nvSpPr>
            <p:cNvPr id="19475" name="Text Box 19">
              <a:extLst>
                <a:ext uri="{FF2B5EF4-FFF2-40B4-BE49-F238E27FC236}">
                  <a16:creationId xmlns:a16="http://schemas.microsoft.com/office/drawing/2014/main" id="{E5C1D0A2-9592-4DA7-8DB7-D5A72345CF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21100" y="3786426"/>
              <a:ext cx="166687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 b="1" dirty="0">
                  <a:latin typeface="Arial" pitchFamily="34" charset="0"/>
                  <a:cs typeface="Arial" pitchFamily="34" charset="0"/>
                </a:rPr>
                <a:t>CẤU TRÚC</a:t>
              </a:r>
            </a:p>
            <a:p>
              <a:pPr algn="ctr">
                <a:spcBef>
                  <a:spcPct val="50000"/>
                </a:spcBef>
              </a:pPr>
              <a:r>
                <a:rPr lang="en-GB" altLang="en-US" sz="2000" b="1" dirty="0">
                  <a:latin typeface="Arial" pitchFamily="34" charset="0"/>
                  <a:cs typeface="Arial" pitchFamily="34" charset="0"/>
                </a:rPr>
                <a:t>BÁO CÁO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92475" y="2973388"/>
              <a:ext cx="2466976" cy="2452687"/>
              <a:chOff x="3292475" y="2973388"/>
              <a:chExt cx="2466976" cy="2452687"/>
            </a:xfrm>
          </p:grpSpPr>
          <p:sp>
            <p:nvSpPr>
              <p:cNvPr id="19477" name="AutoShape 21">
                <a:extLst>
                  <a:ext uri="{FF2B5EF4-FFF2-40B4-BE49-F238E27FC236}">
                    <a16:creationId xmlns:a16="http://schemas.microsoft.com/office/drawing/2014/main" id="{9F400C8A-DBEB-4D60-A58C-24DA91E038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6774404">
                <a:off x="3342671" y="3098196"/>
                <a:ext cx="2344358" cy="2311400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4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0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>
                <a:outerShdw dist="81320" dir="3080412" algn="ctr" rotWithShape="0">
                  <a:srgbClr val="000000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8" name="AutoShape 22">
                <a:extLst>
                  <a:ext uri="{FF2B5EF4-FFF2-40B4-BE49-F238E27FC236}">
                    <a16:creationId xmlns:a16="http://schemas.microsoft.com/office/drawing/2014/main" id="{13BCA7E1-E340-4441-BE21-5A7063CCB7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2174404">
                <a:off x="3292475" y="3083106"/>
                <a:ext cx="2344738" cy="2311026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4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0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>
                <a:outerShdw dist="81320" dir="3080412" algn="ctr" rotWithShape="0">
                  <a:srgbClr val="000000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9" name="AutoShape 23">
                <a:extLst>
                  <a:ext uri="{FF2B5EF4-FFF2-40B4-BE49-F238E27FC236}">
                    <a16:creationId xmlns:a16="http://schemas.microsoft.com/office/drawing/2014/main" id="{1A4DD95F-ECE7-46D9-B251-F892D82D30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74404">
                <a:off x="3377398" y="2989867"/>
                <a:ext cx="2344358" cy="2311400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4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0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>
                <a:outerShdw dist="81320" dir="3080412" algn="ctr" rotWithShape="0">
                  <a:srgbClr val="000000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0" name="AutoShape 24">
                <a:extLst>
                  <a:ext uri="{FF2B5EF4-FFF2-40B4-BE49-F238E27FC236}">
                    <a16:creationId xmlns:a16="http://schemas.microsoft.com/office/drawing/2014/main" id="{A5D33716-1DAC-4973-AD85-78832279FA5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374404">
                <a:off x="3414713" y="3040052"/>
                <a:ext cx="2344738" cy="2311026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4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0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>
                <a:outerShdw dist="81320" dir="3080412" algn="ctr" rotWithShape="0">
                  <a:srgbClr val="000000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147038" y="229577"/>
            <a:ext cx="5643852" cy="1600200"/>
            <a:chOff x="381000" y="4572000"/>
            <a:chExt cx="5922507" cy="1600200"/>
          </a:xfrm>
        </p:grpSpPr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5032BE20-3C57-446D-8C17-AD558F0C0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4572000"/>
              <a:ext cx="2943225" cy="1600200"/>
            </a:xfrm>
            <a:prstGeom prst="roundRect">
              <a:avLst>
                <a:gd name="adj" fmla="val 12699"/>
              </a:avLst>
            </a:prstGeom>
            <a:solidFill>
              <a:srgbClr val="00B0F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8AFE1085-B15C-4E9F-80C8-36A16028BA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9263" y="5029200"/>
              <a:ext cx="2778125" cy="10699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Text Box 18">
              <a:extLst>
                <a:ext uri="{FF2B5EF4-FFF2-40B4-BE49-F238E27FC236}">
                  <a16:creationId xmlns:a16="http://schemas.microsoft.com/office/drawing/2014/main" id="{28C05A26-F0CB-498B-95AE-DB34FB0353AC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4652507" y="5727530"/>
              <a:ext cx="165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Text Box 18">
            <a:extLst>
              <a:ext uri="{FF2B5EF4-FFF2-40B4-BE49-F238E27FC236}">
                <a16:creationId xmlns:a16="http://schemas.microsoft.com/office/drawing/2014/main" id="{28C05A26-F0CB-498B-95AE-DB34FB0353A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435545" y="226307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82752A00-0625-4C14-883F-881C87D116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7086" y="768499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GB" altLang="en-US" sz="2400" b="1" dirty="0" err="1">
                <a:cs typeface="Arial" pitchFamily="34" charset="0"/>
              </a:rPr>
              <a:t>Nội</a:t>
            </a:r>
            <a:r>
              <a:rPr lang="en-GB" altLang="en-US" sz="2400" b="1" dirty="0">
                <a:cs typeface="Arial" pitchFamily="34" charset="0"/>
              </a:rPr>
              <a:t> dung </a:t>
            </a:r>
            <a:r>
              <a:rPr lang="en-GB" altLang="en-US" sz="2400" b="1" dirty="0" err="1">
                <a:cs typeface="Arial" pitchFamily="34" charset="0"/>
              </a:rPr>
              <a:t>biện</a:t>
            </a:r>
            <a:r>
              <a:rPr lang="en-GB" altLang="en-US" sz="2400" b="1" dirty="0">
                <a:cs typeface="Arial" pitchFamily="34" charset="0"/>
              </a:rPr>
              <a:t> </a:t>
            </a:r>
            <a:r>
              <a:rPr lang="en-GB" altLang="en-US" sz="2400" b="1" dirty="0" err="1">
                <a:cs typeface="Arial" pitchFamily="34" charset="0"/>
              </a:rPr>
              <a:t>pháp</a:t>
            </a:r>
            <a:endParaRPr lang="en-GB" altLang="en-US" sz="2400" b="1" dirty="0">
              <a:cs typeface="Arial" pitchFamily="34" charset="0"/>
            </a:endParaRP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F00ABC67-5156-4EAB-B687-82FE6D337A2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685086" y="229482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82752A00-0625-4C14-883F-881C87D116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8617" y="4311532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GB" altLang="en-US" sz="2400" b="1" dirty="0" err="1">
                <a:cs typeface="Arial" pitchFamily="34" charset="0"/>
              </a:rPr>
              <a:t>Kết</a:t>
            </a:r>
            <a:r>
              <a:rPr lang="en-GB" altLang="en-US" sz="2400" b="1" dirty="0">
                <a:cs typeface="Arial" pitchFamily="34" charset="0"/>
              </a:rPr>
              <a:t> </a:t>
            </a:r>
            <a:r>
              <a:rPr lang="en-GB" altLang="en-US" sz="2400" b="1" dirty="0" err="1">
                <a:cs typeface="Arial" pitchFamily="34" charset="0"/>
              </a:rPr>
              <a:t>luận</a:t>
            </a:r>
            <a:r>
              <a:rPr lang="en-GB" altLang="en-US" sz="2400" b="1" dirty="0">
                <a:cs typeface="Arial" pitchFamily="34" charset="0"/>
              </a:rPr>
              <a:t>, </a:t>
            </a:r>
            <a:r>
              <a:rPr lang="en-GB" altLang="en-US" sz="2400" b="1" dirty="0" err="1">
                <a:cs typeface="Arial" pitchFamily="34" charset="0"/>
              </a:rPr>
              <a:t>đề</a:t>
            </a:r>
            <a:r>
              <a:rPr lang="en-GB" altLang="en-US" sz="2400" b="1" dirty="0">
                <a:cs typeface="Arial" pitchFamily="34" charset="0"/>
              </a:rPr>
              <a:t> </a:t>
            </a:r>
            <a:r>
              <a:rPr lang="en-GB" altLang="en-US" sz="2400" b="1" dirty="0" err="1">
                <a:cs typeface="Arial" pitchFamily="34" charset="0"/>
              </a:rPr>
              <a:t>xuất</a:t>
            </a:r>
            <a:endParaRPr lang="en-GB" alt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3E957A-3E77-92FF-C3CC-AFEACD071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32870D6-C86C-CBDC-0368-C65BF00569BB}"/>
              </a:ext>
            </a:extLst>
          </p:cNvPr>
          <p:cNvSpPr/>
          <p:nvPr/>
        </p:nvSpPr>
        <p:spPr>
          <a:xfrm>
            <a:off x="1447800" y="1981200"/>
            <a:ext cx="6477000" cy="1828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I. MỞ 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143000" y="73143"/>
            <a:ext cx="6477000" cy="4912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LÍ DO CHỌN BIỆN PHÁP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633813"/>
            <a:ext cx="9144000" cy="6273463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0" name="TextBox 29"/>
          <p:cNvSpPr txBox="1"/>
          <p:nvPr/>
        </p:nvSpPr>
        <p:spPr>
          <a:xfrm>
            <a:off x="0" y="65180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>
              <a:spcBef>
                <a:spcPts val="300"/>
              </a:spcBef>
              <a:spcAft>
                <a:spcPts val="300"/>
              </a:spcAft>
            </a:pP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206080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9555" algn="just">
              <a:spcBef>
                <a:spcPts val="300"/>
              </a:spcBef>
              <a:spcAft>
                <a:spcPts val="300"/>
              </a:spcAft>
            </a:pP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2023-2024 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GDPT 2018.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duy.Vì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19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" y="5188243"/>
            <a:ext cx="9067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300"/>
              </a:spcBef>
              <a:spcAft>
                <a:spcPts val="300"/>
              </a:spcAft>
            </a:pP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9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19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0" grpId="0"/>
      <p:bldP spid="3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B24EB-DC92-C216-0D38-898732FD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4067CB0-5B97-9B4F-A47E-090DE0149D43}"/>
              </a:ext>
            </a:extLst>
          </p:cNvPr>
          <p:cNvSpPr/>
          <p:nvPr/>
        </p:nvSpPr>
        <p:spPr>
          <a:xfrm>
            <a:off x="1143000" y="73143"/>
            <a:ext cx="6477000" cy="4912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TIÊU, ĐỐI TƯỢNG ÁP 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88D136-99C5-B513-BD09-662E3C4DA2DB}"/>
              </a:ext>
            </a:extLst>
          </p:cNvPr>
          <p:cNvSpPr/>
          <p:nvPr/>
        </p:nvSpPr>
        <p:spPr>
          <a:xfrm>
            <a:off x="-16042" y="838199"/>
            <a:ext cx="9144000" cy="56305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7F6505-1A9A-56D3-7FB7-C8FF69DECC1A}"/>
              </a:ext>
            </a:extLst>
          </p:cNvPr>
          <p:cNvSpPr txBox="1"/>
          <p:nvPr/>
        </p:nvSpPr>
        <p:spPr>
          <a:xfrm>
            <a:off x="134353" y="1143000"/>
            <a:ext cx="8811127" cy="344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06968F-8134-AD4E-1D67-7817A13D12B3}"/>
              </a:ext>
            </a:extLst>
          </p:cNvPr>
          <p:cNvSpPr txBox="1"/>
          <p:nvPr/>
        </p:nvSpPr>
        <p:spPr>
          <a:xfrm>
            <a:off x="38100" y="4591123"/>
            <a:ext cx="9067800" cy="141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2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0000"/>
              </a:lnSpc>
              <a:spcAft>
                <a:spcPts val="800"/>
              </a:spcAft>
            </a:pP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0000"/>
              </a:lnSpc>
              <a:spcAft>
                <a:spcPts val="800"/>
              </a:spcAft>
            </a:pP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0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31276" y="4041454"/>
            <a:ext cx="2479324" cy="1766371"/>
            <a:chOff x="1777301" y="3276600"/>
            <a:chExt cx="1641424" cy="1547813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gray">
            <a:xfrm>
              <a:off x="1777301" y="3276600"/>
              <a:ext cx="1590416" cy="154781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gray">
            <a:xfrm>
              <a:off x="1848424" y="3712354"/>
              <a:ext cx="1570301" cy="418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8600" y="1688461"/>
            <a:ext cx="3136754" cy="3340739"/>
            <a:chOff x="5967540" y="2059436"/>
            <a:chExt cx="1608242" cy="1613748"/>
          </a:xfrm>
        </p:grpSpPr>
        <p:sp>
          <p:nvSpPr>
            <p:cNvPr id="19" name="Oval 10"/>
            <p:cNvSpPr>
              <a:spLocks noChangeArrowheads="1"/>
            </p:cNvSpPr>
            <p:nvPr/>
          </p:nvSpPr>
          <p:spPr bwMode="gray">
            <a:xfrm>
              <a:off x="5967540" y="2059436"/>
              <a:ext cx="1608242" cy="161374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gray">
            <a:xfrm>
              <a:off x="6077294" y="2446606"/>
              <a:ext cx="1388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06156" y="1844305"/>
            <a:ext cx="2901829" cy="1927911"/>
            <a:chOff x="5045214" y="4589708"/>
            <a:chExt cx="2301642" cy="1774774"/>
          </a:xfrm>
        </p:grpSpPr>
        <p:sp>
          <p:nvSpPr>
            <p:cNvPr id="35" name="Oval 10"/>
            <p:cNvSpPr>
              <a:spLocks noChangeArrowheads="1"/>
            </p:cNvSpPr>
            <p:nvPr/>
          </p:nvSpPr>
          <p:spPr bwMode="gray">
            <a:xfrm>
              <a:off x="5045214" y="4589708"/>
              <a:ext cx="1965186" cy="1774774"/>
            </a:xfrm>
            <a:prstGeom prst="ellipse">
              <a:avLst/>
            </a:prstGeom>
            <a:gradFill flip="none" rotWithShape="1">
              <a:gsLst>
                <a:gs pos="0">
                  <a:srgbClr val="9900CC">
                    <a:shade val="30000"/>
                    <a:satMod val="115000"/>
                  </a:srgbClr>
                </a:gs>
                <a:gs pos="50000">
                  <a:srgbClr val="9900CC">
                    <a:shade val="67500"/>
                    <a:satMod val="115000"/>
                  </a:srgbClr>
                </a:gs>
                <a:gs pos="100000">
                  <a:srgbClr val="9900C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gray">
            <a:xfrm>
              <a:off x="5303065" y="5210332"/>
              <a:ext cx="2043791" cy="439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ận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Shape 41"/>
          <p:cNvSpPr/>
          <p:nvPr/>
        </p:nvSpPr>
        <p:spPr>
          <a:xfrm rot="826973">
            <a:off x="3615722" y="1824452"/>
            <a:ext cx="2274233" cy="1495133"/>
          </a:xfrm>
          <a:prstGeom prst="swooshArrow">
            <a:avLst>
              <a:gd name="adj1" fmla="val 16310"/>
              <a:gd name="adj2" fmla="val 3759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Shape 43"/>
          <p:cNvSpPr/>
          <p:nvPr/>
        </p:nvSpPr>
        <p:spPr>
          <a:xfrm rot="4136907">
            <a:off x="3939248" y="2992819"/>
            <a:ext cx="1772805" cy="2623749"/>
          </a:xfrm>
          <a:prstGeom prst="swooshArrow">
            <a:avLst>
              <a:gd name="adj1" fmla="val 16310"/>
              <a:gd name="adj2" fmla="val 3759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750471" y="928213"/>
            <a:ext cx="8385508" cy="564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endParaRPr lang="en-US" sz="28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5ABD0-9034-0AB8-806C-1F5FE0647797}"/>
              </a:ext>
            </a:extLst>
          </p:cNvPr>
          <p:cNvSpPr txBox="1"/>
          <p:nvPr/>
        </p:nvSpPr>
        <p:spPr>
          <a:xfrm>
            <a:off x="3127178" y="22512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II. NỘI DUNG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9763B-2763-63DA-ECE6-F5349CE7C4A8}"/>
              </a:ext>
            </a:extLst>
          </p:cNvPr>
          <p:cNvSpPr txBox="1"/>
          <p:nvPr/>
        </p:nvSpPr>
        <p:spPr>
          <a:xfrm>
            <a:off x="675136" y="2143009"/>
            <a:ext cx="2299935" cy="21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endParaRPr lang="en-US" sz="2800" kern="1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97612"/>
            <a:ext cx="6700045" cy="1068339"/>
            <a:chOff x="11112" y="1506668"/>
            <a:chExt cx="5122863" cy="1084132"/>
          </a:xfrm>
        </p:grpSpPr>
        <p:sp>
          <p:nvSpPr>
            <p:cNvPr id="4" name="Freeform 3"/>
            <p:cNvSpPr/>
            <p:nvPr/>
          </p:nvSpPr>
          <p:spPr>
            <a:xfrm>
              <a:off x="11112" y="1613849"/>
              <a:ext cx="5094288" cy="976951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22000">
                  <a:schemeClr val="accent5">
                    <a:lumMod val="75000"/>
                  </a:schemeClr>
                </a:gs>
                <a:gs pos="61000">
                  <a:schemeClr val="accent5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268" name="Group 6"/>
            <p:cNvGrpSpPr>
              <a:grpSpLocks/>
            </p:cNvGrpSpPr>
            <p:nvPr/>
          </p:nvGrpSpPr>
          <p:grpSpPr bwMode="auto">
            <a:xfrm>
              <a:off x="4471988" y="1506668"/>
              <a:ext cx="661987" cy="1084132"/>
              <a:chOff x="4476750" y="1056604"/>
              <a:chExt cx="661988" cy="181518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476750" y="1166183"/>
                <a:ext cx="661988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648200" y="1056604"/>
                <a:ext cx="400051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273" name="TextBox 86"/>
            <p:cNvSpPr txBox="1">
              <a:spLocks noChangeArrowheads="1"/>
            </p:cNvSpPr>
            <p:nvPr/>
          </p:nvSpPr>
          <p:spPr bwMode="auto">
            <a:xfrm>
              <a:off x="102926" y="1732120"/>
              <a:ext cx="730113" cy="84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omic Sans MS" pitchFamily="66" charset="0"/>
                </a:rPr>
                <a:t>01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066" y="1768423"/>
            <a:ext cx="6989532" cy="1071796"/>
            <a:chOff x="-48506" y="3258320"/>
            <a:chExt cx="6252456" cy="1109998"/>
          </a:xfrm>
        </p:grpSpPr>
        <p:sp>
          <p:nvSpPr>
            <p:cNvPr id="79" name="Freeform 78"/>
            <p:cNvSpPr/>
            <p:nvPr/>
          </p:nvSpPr>
          <p:spPr>
            <a:xfrm>
              <a:off x="-48506" y="3385819"/>
              <a:ext cx="6172200" cy="977107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2000">
                  <a:schemeClr val="accent6">
                    <a:lumMod val="75000"/>
                  </a:schemeClr>
                </a:gs>
                <a:gs pos="61000">
                  <a:schemeClr val="accent6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270" name="Group 79"/>
            <p:cNvGrpSpPr>
              <a:grpSpLocks/>
            </p:cNvGrpSpPr>
            <p:nvPr/>
          </p:nvGrpSpPr>
          <p:grpSpPr bwMode="auto">
            <a:xfrm>
              <a:off x="5648325" y="3258320"/>
              <a:ext cx="555625" cy="1085080"/>
              <a:chOff x="4476750" y="1056604"/>
              <a:chExt cx="661988" cy="1815184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4476750" y="1166086"/>
                <a:ext cx="661988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274" name="TextBox 87"/>
            <p:cNvSpPr txBox="1">
              <a:spLocks noChangeArrowheads="1"/>
            </p:cNvSpPr>
            <p:nvPr/>
          </p:nvSpPr>
          <p:spPr bwMode="auto">
            <a:xfrm>
              <a:off x="69690" y="3507702"/>
              <a:ext cx="836285" cy="86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omic Sans MS" pitchFamily="66" charset="0"/>
                </a:rPr>
                <a:t>02</a:t>
              </a:r>
            </a:p>
          </p:txBody>
        </p:sp>
        <p:sp>
          <p:nvSpPr>
            <p:cNvPr id="11277" name="Rectangle 90"/>
            <p:cNvSpPr>
              <a:spLocks noChangeArrowheads="1"/>
            </p:cNvSpPr>
            <p:nvPr/>
          </p:nvSpPr>
          <p:spPr bwMode="auto">
            <a:xfrm>
              <a:off x="914062" y="3458275"/>
              <a:ext cx="4734264" cy="86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568" y="2672024"/>
            <a:ext cx="7412125" cy="1546008"/>
            <a:chOff x="24990" y="4859469"/>
            <a:chExt cx="7214010" cy="1546008"/>
          </a:xfrm>
        </p:grpSpPr>
        <p:sp>
          <p:nvSpPr>
            <p:cNvPr id="83" name="Freeform 82"/>
            <p:cNvSpPr/>
            <p:nvPr/>
          </p:nvSpPr>
          <p:spPr>
            <a:xfrm>
              <a:off x="24990" y="5027256"/>
              <a:ext cx="7207250" cy="97790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22000">
                  <a:schemeClr val="accent3">
                    <a:lumMod val="75000"/>
                  </a:schemeClr>
                </a:gs>
                <a:gs pos="61000">
                  <a:schemeClr val="accent3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272" name="Group 83"/>
            <p:cNvGrpSpPr>
              <a:grpSpLocks/>
            </p:cNvGrpSpPr>
            <p:nvPr/>
          </p:nvGrpSpPr>
          <p:grpSpPr bwMode="auto">
            <a:xfrm>
              <a:off x="6657368" y="4859469"/>
              <a:ext cx="581632" cy="1084131"/>
              <a:chOff x="4476750" y="1056604"/>
              <a:chExt cx="661988" cy="1815184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275" name="TextBox 88"/>
            <p:cNvSpPr txBox="1">
              <a:spLocks noChangeArrowheads="1"/>
            </p:cNvSpPr>
            <p:nvPr/>
          </p:nvSpPr>
          <p:spPr bwMode="auto">
            <a:xfrm>
              <a:off x="139622" y="5193279"/>
              <a:ext cx="90988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omic Sans MS" pitchFamily="66" charset="0"/>
                </a:rPr>
                <a:t>03</a:t>
              </a:r>
            </a:p>
          </p:txBody>
        </p:sp>
        <p:sp>
          <p:nvSpPr>
            <p:cNvPr id="11278" name="Rectangle 91"/>
            <p:cNvSpPr>
              <a:spLocks noChangeArrowheads="1"/>
            </p:cNvSpPr>
            <p:nvPr/>
          </p:nvSpPr>
          <p:spPr bwMode="auto">
            <a:xfrm>
              <a:off x="1162723" y="5027664"/>
              <a:ext cx="5086374" cy="13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400050" algn="l"/>
                </a:tabLst>
              </a:pPr>
              <a:r>
                <a:rPr lang="en-US" sz="20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endPara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206117" y="160592"/>
            <a:ext cx="64770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NỘI DUNG BIỆN PHÁP</a:t>
            </a:r>
          </a:p>
        </p:txBody>
      </p:sp>
      <p:sp>
        <p:nvSpPr>
          <p:cNvPr id="24" name="Rectangle 89"/>
          <p:cNvSpPr>
            <a:spLocks noChangeArrowheads="1"/>
          </p:cNvSpPr>
          <p:nvPr/>
        </p:nvSpPr>
        <p:spPr bwMode="auto">
          <a:xfrm>
            <a:off x="922300" y="969092"/>
            <a:ext cx="4678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A1499C-C434-807F-B962-E38E12F0A474}"/>
              </a:ext>
            </a:extLst>
          </p:cNvPr>
          <p:cNvGrpSpPr/>
          <p:nvPr/>
        </p:nvGrpSpPr>
        <p:grpSpPr>
          <a:xfrm>
            <a:off x="0" y="3742635"/>
            <a:ext cx="7772400" cy="1366741"/>
            <a:chOff x="-69718" y="3258320"/>
            <a:chExt cx="6273668" cy="1430276"/>
          </a:xfrm>
        </p:grpSpPr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14C7D191-96D6-7C67-91E4-5EE1C9DDC505}"/>
                </a:ext>
              </a:extLst>
            </p:cNvPr>
            <p:cNvSpPr/>
            <p:nvPr/>
          </p:nvSpPr>
          <p:spPr>
            <a:xfrm>
              <a:off x="-69718" y="3334597"/>
              <a:ext cx="6172200" cy="977107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7030A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oup 79">
              <a:extLst>
                <a:ext uri="{FF2B5EF4-FFF2-40B4-BE49-F238E27FC236}">
                  <a16:creationId xmlns:a16="http://schemas.microsoft.com/office/drawing/2014/main" id="{BCBFCA5B-DD21-37B7-B869-679A0CE72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8325" y="3258320"/>
              <a:ext cx="555625" cy="1085080"/>
              <a:chOff x="4476750" y="1056604"/>
              <a:chExt cx="661988" cy="1815184"/>
            </a:xfrm>
          </p:grpSpPr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BA81BCF9-A5C6-948F-A530-87E278B7CB1D}"/>
                  </a:ext>
                </a:extLst>
              </p:cNvPr>
              <p:cNvSpPr/>
              <p:nvPr/>
            </p:nvSpPr>
            <p:spPr>
              <a:xfrm>
                <a:off x="4476750" y="1166086"/>
                <a:ext cx="661988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551F9ECF-2854-96D6-1F5C-1456D22B5A8A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7030A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3" name="TextBox 87">
              <a:extLst>
                <a:ext uri="{FF2B5EF4-FFF2-40B4-BE49-F238E27FC236}">
                  <a16:creationId xmlns:a16="http://schemas.microsoft.com/office/drawing/2014/main" id="{45EA83CE-EAB7-3FC5-8E97-FB607B553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718" y="3418084"/>
              <a:ext cx="9223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omic Sans MS" pitchFamily="66" charset="0"/>
                </a:rPr>
                <a:t>04</a:t>
              </a:r>
            </a:p>
          </p:txBody>
        </p:sp>
        <p:sp>
          <p:nvSpPr>
            <p:cNvPr id="14" name="Rectangle 90">
              <a:extLst>
                <a:ext uri="{FF2B5EF4-FFF2-40B4-BE49-F238E27FC236}">
                  <a16:creationId xmlns:a16="http://schemas.microsoft.com/office/drawing/2014/main" id="{1E93E825-7C07-2105-BBF7-542C7CDB6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225" y="3338996"/>
              <a:ext cx="4764094" cy="134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indent="342265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endPara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6BA44E-2600-D719-5618-6A1E5107177B}"/>
              </a:ext>
            </a:extLst>
          </p:cNvPr>
          <p:cNvGrpSpPr/>
          <p:nvPr/>
        </p:nvGrpSpPr>
        <p:grpSpPr>
          <a:xfrm>
            <a:off x="-25546" y="4621663"/>
            <a:ext cx="8483746" cy="1459186"/>
            <a:chOff x="-47352" y="4859469"/>
            <a:chExt cx="7286352" cy="1623659"/>
          </a:xfrm>
        </p:grpSpPr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CB4CAA6E-26EC-6A0E-C8F3-8291BF8E27DC}"/>
                </a:ext>
              </a:extLst>
            </p:cNvPr>
            <p:cNvSpPr/>
            <p:nvPr/>
          </p:nvSpPr>
          <p:spPr>
            <a:xfrm>
              <a:off x="-47352" y="5027664"/>
              <a:ext cx="7207250" cy="97790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83">
              <a:extLst>
                <a:ext uri="{FF2B5EF4-FFF2-40B4-BE49-F238E27FC236}">
                  <a16:creationId xmlns:a16="http://schemas.microsoft.com/office/drawing/2014/main" id="{3AE44C44-B52C-EE1D-0D5B-511746607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7368" y="4859469"/>
              <a:ext cx="581632" cy="1084131"/>
              <a:chOff x="4476750" y="1056604"/>
              <a:chExt cx="661988" cy="1815184"/>
            </a:xfrm>
          </p:grpSpPr>
          <p:sp>
            <p:nvSpPr>
              <p:cNvPr id="26" name="Freeform 84">
                <a:extLst>
                  <a:ext uri="{FF2B5EF4-FFF2-40B4-BE49-F238E27FC236}">
                    <a16:creationId xmlns:a16="http://schemas.microsoft.com/office/drawing/2014/main" id="{818CB2B7-1E0C-FFA4-6511-D166E91C0DDC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Freeform 85">
                <a:extLst>
                  <a:ext uri="{FF2B5EF4-FFF2-40B4-BE49-F238E27FC236}">
                    <a16:creationId xmlns:a16="http://schemas.microsoft.com/office/drawing/2014/main" id="{BF966F6C-DD70-18A0-BEA3-9FFC054067A3}"/>
                  </a:ext>
                </a:extLst>
              </p:cNvPr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3" name="TextBox 88">
              <a:extLst>
                <a:ext uri="{FF2B5EF4-FFF2-40B4-BE49-F238E27FC236}">
                  <a16:creationId xmlns:a16="http://schemas.microsoft.com/office/drawing/2014/main" id="{ABF64C8D-314E-2645-05E2-A189CBD95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86" y="5127774"/>
              <a:ext cx="90988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omic Sans MS" pitchFamily="66" charset="0"/>
                </a:rPr>
                <a:t>05</a:t>
              </a:r>
            </a:p>
          </p:txBody>
        </p:sp>
        <p:sp>
          <p:nvSpPr>
            <p:cNvPr id="25" name="Rectangle 91">
              <a:extLst>
                <a:ext uri="{FF2B5EF4-FFF2-40B4-BE49-F238E27FC236}">
                  <a16:creationId xmlns:a16="http://schemas.microsoft.com/office/drawing/2014/main" id="{961445B2-A074-30E5-3A75-DEE6FD7CD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723" y="4950014"/>
              <a:ext cx="5086374" cy="153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400050" algn="l"/>
                </a:tabLst>
              </a:pPr>
              <a:r>
                <a:rPr lang="en-US" sz="20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kern="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endPara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7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032" y="205649"/>
            <a:ext cx="7086600" cy="1124506"/>
            <a:chOff x="0" y="1506668"/>
            <a:chExt cx="5133975" cy="1124506"/>
          </a:xfrm>
        </p:grpSpPr>
        <p:sp>
          <p:nvSpPr>
            <p:cNvPr id="19" name="Freeform 18"/>
            <p:cNvSpPr/>
            <p:nvPr/>
          </p:nvSpPr>
          <p:spPr>
            <a:xfrm>
              <a:off x="0" y="1654223"/>
              <a:ext cx="5094288" cy="976951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22000">
                  <a:schemeClr val="accent5">
                    <a:lumMod val="75000"/>
                  </a:schemeClr>
                </a:gs>
                <a:gs pos="61000">
                  <a:schemeClr val="accent5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4471988" y="1506668"/>
              <a:ext cx="661987" cy="1084132"/>
              <a:chOff x="4476750" y="1056604"/>
              <a:chExt cx="661988" cy="1815184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4476750" y="1166183"/>
                <a:ext cx="661988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648200" y="1056604"/>
                <a:ext cx="400051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TextBox 86"/>
            <p:cNvSpPr txBox="1">
              <a:spLocks noChangeArrowheads="1"/>
            </p:cNvSpPr>
            <p:nvPr/>
          </p:nvSpPr>
          <p:spPr bwMode="auto">
            <a:xfrm>
              <a:off x="171450" y="1690688"/>
              <a:ext cx="1030288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Comic Sans MS" pitchFamily="66" charset="0"/>
                </a:rPr>
                <a:t>01</a:t>
              </a:r>
              <a:endParaRPr lang="en-US" sz="48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24" name="Rectangle 89"/>
          <p:cNvSpPr>
            <a:spLocks noChangeArrowheads="1"/>
          </p:cNvSpPr>
          <p:nvPr/>
        </p:nvSpPr>
        <p:spPr bwMode="auto">
          <a:xfrm>
            <a:off x="1371599" y="354694"/>
            <a:ext cx="5049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ED7B-FE8B-C2AC-D725-C1E7FF468D28}"/>
              </a:ext>
            </a:extLst>
          </p:cNvPr>
          <p:cNvSpPr txBox="1"/>
          <p:nvPr/>
        </p:nvSpPr>
        <p:spPr>
          <a:xfrm>
            <a:off x="171450" y="1536174"/>
            <a:ext cx="89725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Trong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PowerPoint,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9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6492</TotalTime>
  <Words>2289</Words>
  <Application>Microsoft Office PowerPoint</Application>
  <PresentationFormat>Trình chiếu Trên màn hình (4:3)</PresentationFormat>
  <Paragraphs>208</Paragraphs>
  <Slides>27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4" baseType="lpstr">
      <vt:lpstr>Agency FB</vt:lpstr>
      <vt:lpstr>Arial</vt:lpstr>
      <vt:lpstr>Calibri</vt:lpstr>
      <vt:lpstr>Comic Sans MS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Ví dụ: Bài 32: on - ôn - ơn, tôi xây dựng trò chơi “Nhìn hình đoán chữ”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HUYỆN TAM DƯƠNG TRƯỜNG TIỂU HỌC KIM LONG</dc:title>
  <dc:creator>ThienIT</dc:creator>
  <cp:lastModifiedBy>Windows 10</cp:lastModifiedBy>
  <cp:revision>316</cp:revision>
  <dcterms:created xsi:type="dcterms:W3CDTF">2021-03-15T13:35:07Z</dcterms:created>
  <dcterms:modified xsi:type="dcterms:W3CDTF">2024-12-04T00:53:59Z</dcterms:modified>
</cp:coreProperties>
</file>