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3/18/2025</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Google Shape;487;p33">
            <a:extLst>
              <a:ext uri="{FF2B5EF4-FFF2-40B4-BE49-F238E27FC236}">
                <a16:creationId xmlns:a16="http://schemas.microsoft.com/office/drawing/2014/main" id="{CE6D37D9-554B-4CEC-A4CF-480CE345BDBC}"/>
              </a:ext>
            </a:extLst>
          </p:cNvPr>
          <p:cNvSpPr txBox="1">
            <a:spLocks/>
          </p:cNvSpPr>
          <p:nvPr/>
        </p:nvSpPr>
        <p:spPr>
          <a:xfrm>
            <a:off x="1163757" y="92824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a:ln>
                  <a:noFill/>
                </a:ln>
                <a:solidFill>
                  <a:srgbClr val="000000"/>
                </a:solidFill>
                <a:effectLst/>
                <a:uLnTx/>
                <a:uFillTx/>
                <a:latin typeface="Arial" panose="020B0604020202020204" pitchFamily="34" charset="0"/>
                <a:sym typeface="Bubblegum Sans"/>
              </a:rPr>
              <a:t> 2025</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endParaRPr>
          </a:p>
        </p:txBody>
      </p:sp>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2020</Words>
  <Application>Microsoft Office PowerPoint</Application>
  <PresentationFormat>Widescreen</PresentationFormat>
  <Paragraphs>173</Paragraphs>
  <Slides>32</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Arial</vt:lpstr>
      <vt:lpstr>Arial-Rounded</vt:lpstr>
      <vt:lpstr>Bubblegum Sans</vt:lpstr>
      <vt:lpstr>Calibri</vt:lpstr>
      <vt:lpstr>Calibri Light</vt:lpstr>
      <vt:lpstr>Nunito Black</vt:lpstr>
      <vt:lpstr>字魂37号-波纹乖乖体</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Phùng Thúy Mai</cp:lastModifiedBy>
  <cp:revision>47</cp:revision>
  <dcterms:created xsi:type="dcterms:W3CDTF">2022-08-29T00:47:47Z</dcterms:created>
  <dcterms:modified xsi:type="dcterms:W3CDTF">2025-03-18T04:23:26Z</dcterms:modified>
</cp:coreProperties>
</file>